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1" r:id="rId2"/>
    <p:sldId id="256" r:id="rId3"/>
    <p:sldId id="257" r:id="rId4"/>
    <p:sldId id="259" r:id="rId5"/>
    <p:sldId id="258" r:id="rId6"/>
    <p:sldId id="260" r:id="rId7"/>
    <p:sldId id="261" r:id="rId8"/>
    <p:sldId id="262" r:id="rId9"/>
    <p:sldId id="263" r:id="rId10"/>
    <p:sldId id="264" r:id="rId11"/>
    <p:sldId id="267" r:id="rId12"/>
    <p:sldId id="265" r:id="rId13"/>
    <p:sldId id="266" r:id="rId14"/>
    <p:sldId id="269" r:id="rId15"/>
    <p:sldId id="270" r:id="rId16"/>
    <p:sldId id="271" r:id="rId17"/>
    <p:sldId id="273" r:id="rId18"/>
    <p:sldId id="272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68" r:id="rId2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CC0000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72" y="53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23A2F41-504F-430B-8847-8A8119446E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5AC6D04-8B73-4EEB-9ED9-BED01B92CA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95F3AA9-9C44-43BE-AF72-83CA2AA71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F7947-5318-4AD1-A120-3BAE4CACB388}" type="datetimeFigureOut">
              <a:rPr kumimoji="1" lang="ja-JP" altLang="en-US" smtClean="0"/>
              <a:t>2022/3/31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C1B818A-305B-42D4-9A3E-E44AC2069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6635BAD-A412-4D9E-8C9A-AA31E56F1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C1708-6480-4786-BB34-1BBBD05DEF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7984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7D5D95-7F93-4BEE-BF30-0FB55F8EC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01A6A5C-9871-4194-A036-C71FAE3DE6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7A2A0B5-A854-4D6D-ACE5-3F3E7E8EC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F7947-5318-4AD1-A120-3BAE4CACB388}" type="datetimeFigureOut">
              <a:rPr kumimoji="1" lang="ja-JP" altLang="en-US" smtClean="0"/>
              <a:t>2022/3/31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3D0BC91-44AC-4601-936E-0EEF1DF83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3654790-D9FF-4D46-AFD2-5D14EFDE4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C1708-6480-4786-BB34-1BBBD05DEF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8914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8A22562-63EC-4C22-8501-EA6316CC6C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BF21E52-20CA-4DE6-B8A6-A41D89FB26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A9E7E5B-5975-472D-ACC0-AEAC999CF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F7947-5318-4AD1-A120-3BAE4CACB388}" type="datetimeFigureOut">
              <a:rPr kumimoji="1" lang="ja-JP" altLang="en-US" smtClean="0"/>
              <a:t>2022/3/31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88BB44F-F6D0-4017-B63D-91F627F8C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ACED95B-02F6-491E-87C2-9577CBB0A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C1708-6480-4786-BB34-1BBBD05DEF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1758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7B22F3-026C-4988-8AB6-21CE624FA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60D6251-7D03-4F56-9207-32572B7C65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E963101-7983-4591-9136-001252AF2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F7947-5318-4AD1-A120-3BAE4CACB388}" type="datetimeFigureOut">
              <a:rPr kumimoji="1" lang="ja-JP" altLang="en-US" smtClean="0"/>
              <a:t>2022/3/31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B209569-9D60-4531-8DCA-C58E3D711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4DDE083-50D9-497C-B8C6-EFDA8836D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C1708-6480-4786-BB34-1BBBD05DEF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8507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CEAD46-31EE-4825-82A9-C9134D43A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D2950AE-C989-41F7-8DD5-63C449014C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054C9DB-A877-4665-A0A2-004C153DE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F7947-5318-4AD1-A120-3BAE4CACB388}" type="datetimeFigureOut">
              <a:rPr kumimoji="1" lang="ja-JP" altLang="en-US" smtClean="0"/>
              <a:t>2022/3/31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DA11520-B836-478E-9714-E400C1D5D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7A032A0-560D-48C6-8887-BC975267E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C1708-6480-4786-BB34-1BBBD05DEF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6998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38ECDA-F7C3-43C7-8744-73FF58FD4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D60A492-DD11-488C-A95C-13DA03284D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59E1C54-559B-4F3D-8BE2-FF84DC6024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1631C86-BBA3-4B7B-AEAC-C0C6F09D35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F7947-5318-4AD1-A120-3BAE4CACB388}" type="datetimeFigureOut">
              <a:rPr kumimoji="1" lang="ja-JP" altLang="en-US" smtClean="0"/>
              <a:t>2022/3/31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6D6F550-760B-45D3-AF94-A697E5CD8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A53FB33-F00D-4BCB-AA8B-A532A0140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C1708-6480-4786-BB34-1BBBD05DEF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9036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E22289-951C-4E8D-B1E4-8C03ED480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5546AF2-A1C7-41B7-9CDF-82D63ED6F0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F2E2967-A6B7-441A-8782-62B7C30683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DF216AB-D01F-4D1E-BA02-74ADBF1EC5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CA5C31B-D27E-49E2-92F6-29A033C0B4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0F9F5DD-579D-4A64-9D82-CB8FE3CB3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F7947-5318-4AD1-A120-3BAE4CACB388}" type="datetimeFigureOut">
              <a:rPr kumimoji="1" lang="ja-JP" altLang="en-US" smtClean="0"/>
              <a:t>2022/3/31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8A14988-06F4-4812-8994-2CA96B99F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E145087-CCA7-4CCB-92C2-D6C1E3450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C1708-6480-4786-BB34-1BBBD05DEF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389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EDA4F8-08CB-4151-AE93-999212FC16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2388608-1011-4293-9C5F-7A704CA53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F7947-5318-4AD1-A120-3BAE4CACB388}" type="datetimeFigureOut">
              <a:rPr kumimoji="1" lang="ja-JP" altLang="en-US" smtClean="0"/>
              <a:t>2022/3/31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5A2FD13-ABC0-473B-B2F7-E4AD62D51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805235A-0409-4380-BE00-1B6B0EDF8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C1708-6480-4786-BB34-1BBBD05DEF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8175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E06ACB2-A134-4B27-8F31-F7F0879B7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F7947-5318-4AD1-A120-3BAE4CACB388}" type="datetimeFigureOut">
              <a:rPr kumimoji="1" lang="ja-JP" altLang="en-US" smtClean="0"/>
              <a:t>2022/3/31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F808D59-AAFC-4AAD-A69A-150850D25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87A3A42-B509-41D2-914E-D81EDD563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C1708-6480-4786-BB34-1BBBD05DEF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8440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DAE7599-9AE8-41CC-BCAF-D6CDB8D04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C465B11-5130-4875-8ADB-3420A66C27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ABFE38A-D0C5-46B5-80D1-D6DFC5639A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2AFB388-3EC7-4BF1-9571-1E06FCC09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F7947-5318-4AD1-A120-3BAE4CACB388}" type="datetimeFigureOut">
              <a:rPr kumimoji="1" lang="ja-JP" altLang="en-US" smtClean="0"/>
              <a:t>2022/3/31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19897D2-A744-4EC3-8B5E-B51BB794A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9CFB56E-21B2-4745-9AE3-8D65B02F6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C1708-6480-4786-BB34-1BBBD05DEF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7483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39F046D-C9E0-4731-B4C3-FF94230CA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CA55FDA-29B4-44DC-B196-C693426DC2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35D5CF9-319D-484E-899B-BF8CB568F6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73BFAFA-16E8-49F4-9F7B-3EA4050E0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F7947-5318-4AD1-A120-3BAE4CACB388}" type="datetimeFigureOut">
              <a:rPr kumimoji="1" lang="ja-JP" altLang="en-US" smtClean="0"/>
              <a:t>2022/3/31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451FE15-CB0D-4374-83BD-453B20AD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CC1E0CB-EC0A-4537-8B80-14B40DE52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C1708-6480-4786-BB34-1BBBD05DEF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133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BEB24D9-4431-4AFF-B2CA-5415F75491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5F0CBDC-7776-431B-9017-97D17D3717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12F4712-0B80-4954-8245-519E24F766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F7947-5318-4AD1-A120-3BAE4CACB388}" type="datetimeFigureOut">
              <a:rPr kumimoji="1" lang="ja-JP" altLang="en-US" smtClean="0"/>
              <a:t>2022/3/31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06713A8-F721-43BE-B439-5C03F205EE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221AB7B-A1B6-4EAD-BBCD-E7248635AC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C1708-6480-4786-BB34-1BBBD05DEF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4818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>
            <a:extLst>
              <a:ext uri="{FF2B5EF4-FFF2-40B4-BE49-F238E27FC236}">
                <a16:creationId xmlns:a16="http://schemas.microsoft.com/office/drawing/2014/main" id="{D0C85D73-E80A-4EFC-9574-08D4261BD1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38400" y="4555958"/>
            <a:ext cx="9144000" cy="946484"/>
          </a:xfrm>
        </p:spPr>
        <p:txBody>
          <a:bodyPr>
            <a:normAutofit/>
          </a:bodyPr>
          <a:lstStyle/>
          <a:p>
            <a:pPr algn="l"/>
            <a:r>
              <a:rPr lang="ja-JP" altLang="en-US" dirty="0"/>
              <a:t>富山県総合教育センター　科学情報部</a:t>
            </a:r>
            <a:endParaRPr lang="en-US" altLang="ja-JP" dirty="0"/>
          </a:p>
          <a:p>
            <a:r>
              <a:rPr lang="ja-JP" altLang="en-US" dirty="0"/>
              <a:t>中村達麻磨先生より寄贈いただいたデータです。</a:t>
            </a:r>
            <a:endParaRPr kumimoji="1"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28A6ECD-4062-452A-A339-423AC1AE4E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3848017"/>
            <a:ext cx="57515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800" dirty="0"/>
              <a:t>商用目的での使用は行わないで下さい。</a:t>
            </a:r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6F1A1478-B714-4610-B354-9793F43DE499}"/>
              </a:ext>
            </a:extLst>
          </p:cNvPr>
          <p:cNvSpPr txBox="1">
            <a:spLocks/>
          </p:cNvSpPr>
          <p:nvPr/>
        </p:nvSpPr>
        <p:spPr>
          <a:xfrm>
            <a:off x="1128713" y="2261601"/>
            <a:ext cx="9144000" cy="10259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b="1" dirty="0"/>
              <a:t>「構造・反応」</a:t>
            </a:r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DF9D8FAF-BBE7-41B6-A5B1-89B914060EA4}"/>
              </a:ext>
            </a:extLst>
          </p:cNvPr>
          <p:cNvSpPr txBox="1">
            <a:spLocks/>
          </p:cNvSpPr>
          <p:nvPr/>
        </p:nvSpPr>
        <p:spPr>
          <a:xfrm>
            <a:off x="1524000" y="1122363"/>
            <a:ext cx="9144000" cy="94648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ja-JP" sz="4800" dirty="0">
                <a:effectLst/>
                <a:ea typeface="游明朝" panose="02020400000000000000" pitchFamily="18" charset="-128"/>
                <a:cs typeface="Times New Roman" panose="02020603050405020304" pitchFamily="18" charset="0"/>
              </a:rPr>
              <a:t>化学で使えるイラストデータ</a:t>
            </a:r>
            <a:endParaRPr lang="ja-JP" altLang="en-US" sz="4800" dirty="0"/>
          </a:p>
        </p:txBody>
      </p:sp>
    </p:spTree>
    <p:extLst>
      <p:ext uri="{BB962C8B-B14F-4D97-AF65-F5344CB8AC3E}">
        <p14:creationId xmlns:p14="http://schemas.microsoft.com/office/powerpoint/2010/main" val="23210413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五角形 63">
            <a:extLst>
              <a:ext uri="{FF2B5EF4-FFF2-40B4-BE49-F238E27FC236}">
                <a16:creationId xmlns:a16="http://schemas.microsoft.com/office/drawing/2014/main" id="{BFB89560-1D8C-4C57-8C4F-55378E1CE165}"/>
              </a:ext>
            </a:extLst>
          </p:cNvPr>
          <p:cNvSpPr/>
          <p:nvPr/>
        </p:nvSpPr>
        <p:spPr>
          <a:xfrm rot="2116168">
            <a:off x="1651371" y="3364345"/>
            <a:ext cx="958381" cy="886165"/>
          </a:xfrm>
          <a:prstGeom prst="pentagon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正方形/長方形 69">
            <a:extLst>
              <a:ext uri="{FF2B5EF4-FFF2-40B4-BE49-F238E27FC236}">
                <a16:creationId xmlns:a16="http://schemas.microsoft.com/office/drawing/2014/main" id="{A3E32440-96ED-4A4F-9932-234BED9EC211}"/>
              </a:ext>
            </a:extLst>
          </p:cNvPr>
          <p:cNvSpPr/>
          <p:nvPr/>
        </p:nvSpPr>
        <p:spPr>
          <a:xfrm>
            <a:off x="2486602" y="3865604"/>
            <a:ext cx="236712" cy="2500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206369E5-AB56-44FF-B6C0-B34D20FAEEDD}"/>
              </a:ext>
            </a:extLst>
          </p:cNvPr>
          <p:cNvGrpSpPr/>
          <p:nvPr/>
        </p:nvGrpSpPr>
        <p:grpSpPr>
          <a:xfrm>
            <a:off x="3834426" y="952416"/>
            <a:ext cx="588367" cy="533571"/>
            <a:chOff x="4086218" y="4177915"/>
            <a:chExt cx="588367" cy="533571"/>
          </a:xfrm>
        </p:grpSpPr>
        <p:sp>
          <p:nvSpPr>
            <p:cNvPr id="3" name="六角形 2">
              <a:extLst>
                <a:ext uri="{FF2B5EF4-FFF2-40B4-BE49-F238E27FC236}">
                  <a16:creationId xmlns:a16="http://schemas.microsoft.com/office/drawing/2014/main" id="{23EE4508-0BF7-49EA-AF1A-74E630BABF08}"/>
                </a:ext>
              </a:extLst>
            </p:cNvPr>
            <p:cNvSpPr/>
            <p:nvPr/>
          </p:nvSpPr>
          <p:spPr>
            <a:xfrm>
              <a:off x="4086218" y="4177915"/>
              <a:ext cx="588367" cy="533571"/>
            </a:xfrm>
            <a:prstGeom prst="hexagon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4" name="楕円 3">
              <a:extLst>
                <a:ext uri="{FF2B5EF4-FFF2-40B4-BE49-F238E27FC236}">
                  <a16:creationId xmlns:a16="http://schemas.microsoft.com/office/drawing/2014/main" id="{E058E5D5-9766-4F80-A367-C6B8A29AB085}"/>
                </a:ext>
              </a:extLst>
            </p:cNvPr>
            <p:cNvSpPr/>
            <p:nvPr/>
          </p:nvSpPr>
          <p:spPr>
            <a:xfrm>
              <a:off x="4200269" y="4282841"/>
              <a:ext cx="351877" cy="34492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6319F373-31AC-4469-A6D6-9E38ADF97C59}"/>
              </a:ext>
            </a:extLst>
          </p:cNvPr>
          <p:cNvGrpSpPr/>
          <p:nvPr/>
        </p:nvGrpSpPr>
        <p:grpSpPr>
          <a:xfrm rot="1716441">
            <a:off x="689285" y="515091"/>
            <a:ext cx="588367" cy="533571"/>
            <a:chOff x="4086218" y="4177915"/>
            <a:chExt cx="588367" cy="533571"/>
          </a:xfrm>
        </p:grpSpPr>
        <p:sp>
          <p:nvSpPr>
            <p:cNvPr id="6" name="六角形 5">
              <a:extLst>
                <a:ext uri="{FF2B5EF4-FFF2-40B4-BE49-F238E27FC236}">
                  <a16:creationId xmlns:a16="http://schemas.microsoft.com/office/drawing/2014/main" id="{3147B614-40ED-46AB-9527-83B0F37E7971}"/>
                </a:ext>
              </a:extLst>
            </p:cNvPr>
            <p:cNvSpPr/>
            <p:nvPr/>
          </p:nvSpPr>
          <p:spPr>
            <a:xfrm>
              <a:off x="4086218" y="4177915"/>
              <a:ext cx="588367" cy="533571"/>
            </a:xfrm>
            <a:prstGeom prst="hexagon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7" name="楕円 6">
              <a:extLst>
                <a:ext uri="{FF2B5EF4-FFF2-40B4-BE49-F238E27FC236}">
                  <a16:creationId xmlns:a16="http://schemas.microsoft.com/office/drawing/2014/main" id="{297DFA18-CAFB-47BA-AF70-1D6A35B09F7C}"/>
                </a:ext>
              </a:extLst>
            </p:cNvPr>
            <p:cNvSpPr/>
            <p:nvPr/>
          </p:nvSpPr>
          <p:spPr>
            <a:xfrm>
              <a:off x="4208879" y="4276914"/>
              <a:ext cx="343042" cy="335574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ECF59BA9-231B-4B23-8C35-B4EFAAA6F928}"/>
              </a:ext>
            </a:extLst>
          </p:cNvPr>
          <p:cNvGrpSpPr/>
          <p:nvPr/>
        </p:nvGrpSpPr>
        <p:grpSpPr>
          <a:xfrm>
            <a:off x="2090502" y="576469"/>
            <a:ext cx="1384543" cy="533571"/>
            <a:chOff x="5416800" y="1755914"/>
            <a:chExt cx="1384543" cy="533571"/>
          </a:xfrm>
        </p:grpSpPr>
        <p:grpSp>
          <p:nvGrpSpPr>
            <p:cNvPr id="9" name="グループ化 8">
              <a:extLst>
                <a:ext uri="{FF2B5EF4-FFF2-40B4-BE49-F238E27FC236}">
                  <a16:creationId xmlns:a16="http://schemas.microsoft.com/office/drawing/2014/main" id="{F9BD2D37-8E25-4E8A-8B3E-C5CA5119A56A}"/>
                </a:ext>
              </a:extLst>
            </p:cNvPr>
            <p:cNvGrpSpPr/>
            <p:nvPr/>
          </p:nvGrpSpPr>
          <p:grpSpPr>
            <a:xfrm>
              <a:off x="5416800" y="1755914"/>
              <a:ext cx="588367" cy="533571"/>
              <a:chOff x="4086218" y="4177915"/>
              <a:chExt cx="588367" cy="533571"/>
            </a:xfrm>
          </p:grpSpPr>
          <p:sp>
            <p:nvSpPr>
              <p:cNvPr id="11" name="六角形 10">
                <a:extLst>
                  <a:ext uri="{FF2B5EF4-FFF2-40B4-BE49-F238E27FC236}">
                    <a16:creationId xmlns:a16="http://schemas.microsoft.com/office/drawing/2014/main" id="{6F4D0592-BF60-46CE-9409-8DEC3CCF173C}"/>
                  </a:ext>
                </a:extLst>
              </p:cNvPr>
              <p:cNvSpPr/>
              <p:nvPr/>
            </p:nvSpPr>
            <p:spPr>
              <a:xfrm>
                <a:off x="4086218" y="4177915"/>
                <a:ext cx="588367" cy="533571"/>
              </a:xfrm>
              <a:prstGeom prst="hexagon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" name="楕円 11">
                <a:extLst>
                  <a:ext uri="{FF2B5EF4-FFF2-40B4-BE49-F238E27FC236}">
                    <a16:creationId xmlns:a16="http://schemas.microsoft.com/office/drawing/2014/main" id="{55C7BA37-799A-4E5C-8FFC-739641BCEDC3}"/>
                  </a:ext>
                </a:extLst>
              </p:cNvPr>
              <p:cNvSpPr/>
              <p:nvPr/>
            </p:nvSpPr>
            <p:spPr>
              <a:xfrm>
                <a:off x="4208710" y="4295986"/>
                <a:ext cx="343381" cy="31676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F7169CE2-84E2-4030-B357-C18F513F17FD}"/>
                </a:ext>
              </a:extLst>
            </p:cNvPr>
            <p:cNvSpPr txBox="1"/>
            <p:nvPr/>
          </p:nvSpPr>
          <p:spPr>
            <a:xfrm>
              <a:off x="5906117" y="1824731"/>
              <a:ext cx="895226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ja-JP" altLang="en-US" sz="2200" dirty="0" err="1">
                  <a:latin typeface="Century" panose="02040604050505020304" pitchFamily="18" charset="0"/>
                </a:rPr>
                <a:t>ｰ</a:t>
              </a:r>
              <a:r>
                <a:rPr kumimoji="1" lang="en-US" altLang="ja-JP" sz="2200" dirty="0">
                  <a:latin typeface="Century" panose="02040604050505020304" pitchFamily="18" charset="0"/>
                </a:rPr>
                <a:t>OH</a:t>
              </a:r>
              <a:endParaRPr kumimoji="1" lang="ja-JP" altLang="en-US" sz="2200" dirty="0">
                <a:latin typeface="Century" panose="02040604050505020304" pitchFamily="18" charset="0"/>
              </a:endParaRPr>
            </a:p>
          </p:txBody>
        </p:sp>
      </p:grp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DF57B7A8-0922-40A6-9992-9AB7AD292F1D}"/>
              </a:ext>
            </a:extLst>
          </p:cNvPr>
          <p:cNvGrpSpPr/>
          <p:nvPr/>
        </p:nvGrpSpPr>
        <p:grpSpPr>
          <a:xfrm>
            <a:off x="2080738" y="1438054"/>
            <a:ext cx="1087448" cy="533571"/>
            <a:chOff x="5407036" y="2617499"/>
            <a:chExt cx="1087448" cy="533571"/>
          </a:xfrm>
        </p:grpSpPr>
        <p:grpSp>
          <p:nvGrpSpPr>
            <p:cNvPr id="14" name="グループ化 13">
              <a:extLst>
                <a:ext uri="{FF2B5EF4-FFF2-40B4-BE49-F238E27FC236}">
                  <a16:creationId xmlns:a16="http://schemas.microsoft.com/office/drawing/2014/main" id="{C38FE199-F3FD-4DCF-AC7B-7B994F88F066}"/>
                </a:ext>
              </a:extLst>
            </p:cNvPr>
            <p:cNvGrpSpPr/>
            <p:nvPr/>
          </p:nvGrpSpPr>
          <p:grpSpPr>
            <a:xfrm>
              <a:off x="5407036" y="2617499"/>
              <a:ext cx="588367" cy="533571"/>
              <a:chOff x="4086218" y="4177915"/>
              <a:chExt cx="588367" cy="533571"/>
            </a:xfrm>
          </p:grpSpPr>
          <p:sp>
            <p:nvSpPr>
              <p:cNvPr id="16" name="六角形 15">
                <a:extLst>
                  <a:ext uri="{FF2B5EF4-FFF2-40B4-BE49-F238E27FC236}">
                    <a16:creationId xmlns:a16="http://schemas.microsoft.com/office/drawing/2014/main" id="{0BC4253A-6D92-4738-8297-5FCFBB69FDA1}"/>
                  </a:ext>
                </a:extLst>
              </p:cNvPr>
              <p:cNvSpPr/>
              <p:nvPr/>
            </p:nvSpPr>
            <p:spPr>
              <a:xfrm>
                <a:off x="4086218" y="4177915"/>
                <a:ext cx="588367" cy="533571"/>
              </a:xfrm>
              <a:prstGeom prst="hexagon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" name="楕円 16">
                <a:extLst>
                  <a:ext uri="{FF2B5EF4-FFF2-40B4-BE49-F238E27FC236}">
                    <a16:creationId xmlns:a16="http://schemas.microsoft.com/office/drawing/2014/main" id="{3160DB23-5415-47B7-9B74-322946710D6C}"/>
                  </a:ext>
                </a:extLst>
              </p:cNvPr>
              <p:cNvSpPr/>
              <p:nvPr/>
            </p:nvSpPr>
            <p:spPr>
              <a:xfrm>
                <a:off x="4174992" y="4239292"/>
                <a:ext cx="410817" cy="4191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FCFFC77B-DC57-4C3F-8FB5-2DB97A88A183}"/>
                </a:ext>
              </a:extLst>
            </p:cNvPr>
            <p:cNvSpPr txBox="1"/>
            <p:nvPr/>
          </p:nvSpPr>
          <p:spPr>
            <a:xfrm>
              <a:off x="5906117" y="2699424"/>
              <a:ext cx="588367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ja-JP" altLang="en-US" sz="2200" dirty="0" err="1">
                  <a:latin typeface="Century" panose="02040604050505020304" pitchFamily="18" charset="0"/>
                </a:rPr>
                <a:t>ｰ</a:t>
              </a:r>
              <a:r>
                <a:rPr kumimoji="1" lang="en-US" altLang="ja-JP" sz="2200" dirty="0">
                  <a:latin typeface="Century" panose="02040604050505020304" pitchFamily="18" charset="0"/>
                </a:rPr>
                <a:t>O</a:t>
              </a:r>
              <a:endParaRPr kumimoji="1" lang="ja-JP" altLang="en-US" sz="2200" dirty="0">
                <a:latin typeface="Century" panose="02040604050505020304" pitchFamily="18" charset="0"/>
              </a:endParaRPr>
            </a:p>
          </p:txBody>
        </p:sp>
      </p:grp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66469484-4FFF-4BD7-9417-5FD017A91C85}"/>
              </a:ext>
            </a:extLst>
          </p:cNvPr>
          <p:cNvCxnSpPr>
            <a:cxnSpLocks/>
          </p:cNvCxnSpPr>
          <p:nvPr/>
        </p:nvCxnSpPr>
        <p:spPr>
          <a:xfrm>
            <a:off x="4430167" y="1219201"/>
            <a:ext cx="14685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E04C672A-05EF-47B4-8BCE-8E2A114AD2E4}"/>
              </a:ext>
            </a:extLst>
          </p:cNvPr>
          <p:cNvSpPr txBox="1"/>
          <p:nvPr/>
        </p:nvSpPr>
        <p:spPr>
          <a:xfrm>
            <a:off x="4511567" y="1038006"/>
            <a:ext cx="10621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b="1" dirty="0">
                <a:latin typeface="Century" panose="02040604050505020304" pitchFamily="18" charset="0"/>
              </a:rPr>
              <a:t>C</a:t>
            </a:r>
            <a:r>
              <a:rPr kumimoji="1" lang="ja-JP" altLang="en-US" sz="2000" b="1" dirty="0" err="1">
                <a:latin typeface="Century" panose="02040604050505020304" pitchFamily="18" charset="0"/>
              </a:rPr>
              <a:t>ｰ</a:t>
            </a:r>
            <a:r>
              <a:rPr kumimoji="1" lang="en-US" altLang="ja-JP" sz="2000" b="1" dirty="0">
                <a:latin typeface="Century" panose="02040604050505020304" pitchFamily="18" charset="0"/>
              </a:rPr>
              <a:t>O</a:t>
            </a:r>
            <a:r>
              <a:rPr kumimoji="1" lang="ja-JP" altLang="en-US" sz="2000" b="1" dirty="0" err="1">
                <a:latin typeface="Century" panose="02040604050505020304" pitchFamily="18" charset="0"/>
              </a:rPr>
              <a:t>ｰ</a:t>
            </a:r>
            <a:r>
              <a:rPr kumimoji="1" lang="en-US" altLang="ja-JP" sz="2000" b="1" dirty="0">
                <a:latin typeface="Century" panose="02040604050505020304" pitchFamily="18" charset="0"/>
              </a:rPr>
              <a:t>C</a:t>
            </a:r>
            <a:endParaRPr kumimoji="1" lang="ja-JP" altLang="en-US" sz="2000" b="1" dirty="0">
              <a:latin typeface="Century" panose="02040604050505020304" pitchFamily="18" charset="0"/>
            </a:endParaRPr>
          </a:p>
        </p:txBody>
      </p: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5D7D8313-EA6C-4628-A8E6-DAF0CF9D26D5}"/>
              </a:ext>
            </a:extLst>
          </p:cNvPr>
          <p:cNvCxnSpPr>
            <a:cxnSpLocks/>
          </p:cNvCxnSpPr>
          <p:nvPr/>
        </p:nvCxnSpPr>
        <p:spPr>
          <a:xfrm>
            <a:off x="5483382" y="1219201"/>
            <a:ext cx="14685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402EBD28-09F2-4DE2-B941-636CA871994C}"/>
              </a:ext>
            </a:extLst>
          </p:cNvPr>
          <p:cNvGrpSpPr/>
          <p:nvPr/>
        </p:nvGrpSpPr>
        <p:grpSpPr>
          <a:xfrm>
            <a:off x="5637007" y="952416"/>
            <a:ext cx="588367" cy="533571"/>
            <a:chOff x="4086218" y="4177915"/>
            <a:chExt cx="588367" cy="533571"/>
          </a:xfrm>
        </p:grpSpPr>
        <p:sp>
          <p:nvSpPr>
            <p:cNvPr id="25" name="六角形 24">
              <a:extLst>
                <a:ext uri="{FF2B5EF4-FFF2-40B4-BE49-F238E27FC236}">
                  <a16:creationId xmlns:a16="http://schemas.microsoft.com/office/drawing/2014/main" id="{D573AE24-6DA4-4D91-B375-907A92E1A9EE}"/>
                </a:ext>
              </a:extLst>
            </p:cNvPr>
            <p:cNvSpPr/>
            <p:nvPr/>
          </p:nvSpPr>
          <p:spPr>
            <a:xfrm>
              <a:off x="4086218" y="4177915"/>
              <a:ext cx="588367" cy="533571"/>
            </a:xfrm>
            <a:prstGeom prst="hexagon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楕円 25">
              <a:extLst>
                <a:ext uri="{FF2B5EF4-FFF2-40B4-BE49-F238E27FC236}">
                  <a16:creationId xmlns:a16="http://schemas.microsoft.com/office/drawing/2014/main" id="{84064180-9C36-4818-A1C7-32296ED9D7FD}"/>
                </a:ext>
              </a:extLst>
            </p:cNvPr>
            <p:cNvSpPr/>
            <p:nvPr/>
          </p:nvSpPr>
          <p:spPr>
            <a:xfrm>
              <a:off x="4212315" y="4270392"/>
              <a:ext cx="343106" cy="34492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37E1F5AA-9012-4228-8E50-1C1376A9CC42}"/>
              </a:ext>
            </a:extLst>
          </p:cNvPr>
          <p:cNvSpPr txBox="1"/>
          <p:nvPr/>
        </p:nvSpPr>
        <p:spPr>
          <a:xfrm>
            <a:off x="4448304" y="1282787"/>
            <a:ext cx="492443" cy="2032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l"/>
            <a:r>
              <a:rPr kumimoji="1" lang="ja-JP" altLang="en-US" sz="2000" b="1" dirty="0">
                <a:latin typeface="Century" panose="02040604050505020304" pitchFamily="18" charset="0"/>
              </a:rPr>
              <a:t>＝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6D06B14-8660-4301-BD28-C61E2F4394CA}"/>
              </a:ext>
            </a:extLst>
          </p:cNvPr>
          <p:cNvSpPr txBox="1"/>
          <p:nvPr/>
        </p:nvSpPr>
        <p:spPr>
          <a:xfrm>
            <a:off x="5081301" y="1282787"/>
            <a:ext cx="492443" cy="2032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l"/>
            <a:r>
              <a:rPr kumimoji="1" lang="ja-JP" altLang="en-US" sz="2000" b="1" dirty="0">
                <a:latin typeface="Century" panose="02040604050505020304" pitchFamily="18" charset="0"/>
              </a:rPr>
              <a:t>＝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DD6C956E-D606-4042-B005-31CC495E3192}"/>
              </a:ext>
            </a:extLst>
          </p:cNvPr>
          <p:cNvSpPr txBox="1"/>
          <p:nvPr/>
        </p:nvSpPr>
        <p:spPr>
          <a:xfrm>
            <a:off x="5158190" y="1460530"/>
            <a:ext cx="3509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b="1" dirty="0">
                <a:latin typeface="Century" panose="02040604050505020304" pitchFamily="18" charset="0"/>
              </a:rPr>
              <a:t>O</a:t>
            </a:r>
            <a:endParaRPr kumimoji="1" lang="ja-JP" altLang="en-US" sz="2000" b="1" dirty="0">
              <a:latin typeface="Century" panose="02040604050505020304" pitchFamily="18" charset="0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E05E1306-6EF0-4174-A851-88595F204709}"/>
              </a:ext>
            </a:extLst>
          </p:cNvPr>
          <p:cNvSpPr txBox="1"/>
          <p:nvPr/>
        </p:nvSpPr>
        <p:spPr>
          <a:xfrm>
            <a:off x="4525193" y="1478021"/>
            <a:ext cx="1566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b="1" dirty="0">
                <a:latin typeface="Century" panose="02040604050505020304" pitchFamily="18" charset="0"/>
              </a:rPr>
              <a:t>O</a:t>
            </a:r>
            <a:endParaRPr kumimoji="1" lang="ja-JP" altLang="en-US" sz="2000" b="1" dirty="0">
              <a:latin typeface="Century" panose="02040604050505020304" pitchFamily="18" charset="0"/>
            </a:endParaRPr>
          </a:p>
        </p:txBody>
      </p:sp>
      <p:grpSp>
        <p:nvGrpSpPr>
          <p:cNvPr id="37" name="グループ化 36">
            <a:extLst>
              <a:ext uri="{FF2B5EF4-FFF2-40B4-BE49-F238E27FC236}">
                <a16:creationId xmlns:a16="http://schemas.microsoft.com/office/drawing/2014/main" id="{B219BE36-B3F1-4AB2-9647-757E013FB0EB}"/>
              </a:ext>
            </a:extLst>
          </p:cNvPr>
          <p:cNvGrpSpPr/>
          <p:nvPr/>
        </p:nvGrpSpPr>
        <p:grpSpPr>
          <a:xfrm>
            <a:off x="7450124" y="1184554"/>
            <a:ext cx="1115677" cy="542761"/>
            <a:chOff x="5780350" y="4126536"/>
            <a:chExt cx="1115677" cy="542761"/>
          </a:xfrm>
        </p:grpSpPr>
        <p:grpSp>
          <p:nvGrpSpPr>
            <p:cNvPr id="31" name="グループ化 30">
              <a:extLst>
                <a:ext uri="{FF2B5EF4-FFF2-40B4-BE49-F238E27FC236}">
                  <a16:creationId xmlns:a16="http://schemas.microsoft.com/office/drawing/2014/main" id="{596115FB-A1D9-41A1-BEDE-F5AB5AA566C9}"/>
                </a:ext>
              </a:extLst>
            </p:cNvPr>
            <p:cNvGrpSpPr/>
            <p:nvPr/>
          </p:nvGrpSpPr>
          <p:grpSpPr>
            <a:xfrm rot="1716441">
              <a:off x="6307660" y="4126536"/>
              <a:ext cx="588367" cy="533571"/>
              <a:chOff x="4086218" y="4177915"/>
              <a:chExt cx="588367" cy="533571"/>
            </a:xfrm>
          </p:grpSpPr>
          <p:sp>
            <p:nvSpPr>
              <p:cNvPr id="32" name="六角形 31">
                <a:extLst>
                  <a:ext uri="{FF2B5EF4-FFF2-40B4-BE49-F238E27FC236}">
                    <a16:creationId xmlns:a16="http://schemas.microsoft.com/office/drawing/2014/main" id="{5005E0F9-57AD-44F2-B429-DCF19C5D68FF}"/>
                  </a:ext>
                </a:extLst>
              </p:cNvPr>
              <p:cNvSpPr/>
              <p:nvPr/>
            </p:nvSpPr>
            <p:spPr>
              <a:xfrm>
                <a:off x="4086218" y="4177915"/>
                <a:ext cx="588367" cy="533571"/>
              </a:xfrm>
              <a:prstGeom prst="hexagon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" name="楕円 32">
                <a:extLst>
                  <a:ext uri="{FF2B5EF4-FFF2-40B4-BE49-F238E27FC236}">
                    <a16:creationId xmlns:a16="http://schemas.microsoft.com/office/drawing/2014/main" id="{0088F60F-2DE4-4E53-BAA9-BB7E1B394BB8}"/>
                  </a:ext>
                </a:extLst>
              </p:cNvPr>
              <p:cNvSpPr/>
              <p:nvPr/>
            </p:nvSpPr>
            <p:spPr>
              <a:xfrm>
                <a:off x="4208879" y="4276914"/>
                <a:ext cx="343042" cy="335574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4" name="グループ化 33">
              <a:extLst>
                <a:ext uri="{FF2B5EF4-FFF2-40B4-BE49-F238E27FC236}">
                  <a16:creationId xmlns:a16="http://schemas.microsoft.com/office/drawing/2014/main" id="{225E1C5B-F1FA-41C2-BC31-3FE1D2A74B2A}"/>
                </a:ext>
              </a:extLst>
            </p:cNvPr>
            <p:cNvGrpSpPr/>
            <p:nvPr/>
          </p:nvGrpSpPr>
          <p:grpSpPr>
            <a:xfrm rot="1716441">
              <a:off x="5780350" y="4135726"/>
              <a:ext cx="588367" cy="533571"/>
              <a:chOff x="4086218" y="4177915"/>
              <a:chExt cx="588367" cy="533571"/>
            </a:xfrm>
          </p:grpSpPr>
          <p:sp>
            <p:nvSpPr>
              <p:cNvPr id="35" name="六角形 34">
                <a:extLst>
                  <a:ext uri="{FF2B5EF4-FFF2-40B4-BE49-F238E27FC236}">
                    <a16:creationId xmlns:a16="http://schemas.microsoft.com/office/drawing/2014/main" id="{F8B03872-F460-475A-9817-0202C2B90AE6}"/>
                  </a:ext>
                </a:extLst>
              </p:cNvPr>
              <p:cNvSpPr/>
              <p:nvPr/>
            </p:nvSpPr>
            <p:spPr>
              <a:xfrm>
                <a:off x="4086218" y="4177915"/>
                <a:ext cx="588367" cy="533571"/>
              </a:xfrm>
              <a:prstGeom prst="hexagon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6" name="楕円 35">
                <a:extLst>
                  <a:ext uri="{FF2B5EF4-FFF2-40B4-BE49-F238E27FC236}">
                    <a16:creationId xmlns:a16="http://schemas.microsoft.com/office/drawing/2014/main" id="{5079B38D-CD9E-445B-B8FB-628E227A77D1}"/>
                  </a:ext>
                </a:extLst>
              </p:cNvPr>
              <p:cNvSpPr/>
              <p:nvPr/>
            </p:nvSpPr>
            <p:spPr>
              <a:xfrm>
                <a:off x="4208879" y="4276914"/>
                <a:ext cx="343042" cy="335574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</p:grpSp>
      </p:grpSp>
      <p:cxnSp>
        <p:nvCxnSpPr>
          <p:cNvPr id="39" name="直線コネクタ 38">
            <a:extLst>
              <a:ext uri="{FF2B5EF4-FFF2-40B4-BE49-F238E27FC236}">
                <a16:creationId xmlns:a16="http://schemas.microsoft.com/office/drawing/2014/main" id="{86794081-4A67-44AF-9767-1F8FCCD39822}"/>
              </a:ext>
            </a:extLst>
          </p:cNvPr>
          <p:cNvCxnSpPr>
            <a:cxnSpLocks/>
            <a:endCxn id="32" idx="4"/>
          </p:cNvCxnSpPr>
          <p:nvPr/>
        </p:nvCxnSpPr>
        <p:spPr>
          <a:xfrm>
            <a:off x="8258194" y="1013793"/>
            <a:ext cx="0" cy="12634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6C910617-872D-4357-ABDE-287958286E7D}"/>
              </a:ext>
            </a:extLst>
          </p:cNvPr>
          <p:cNvSpPr txBox="1"/>
          <p:nvPr/>
        </p:nvSpPr>
        <p:spPr>
          <a:xfrm>
            <a:off x="8074546" y="685346"/>
            <a:ext cx="11103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b="1" dirty="0">
                <a:latin typeface="Century" panose="02040604050505020304" pitchFamily="18" charset="0"/>
              </a:rPr>
              <a:t>C</a:t>
            </a:r>
            <a:r>
              <a:rPr kumimoji="1" lang="ja-JP" altLang="en-US" b="1" dirty="0" err="1">
                <a:latin typeface="Century" panose="02040604050505020304" pitchFamily="18" charset="0"/>
              </a:rPr>
              <a:t>ｰ</a:t>
            </a:r>
            <a:r>
              <a:rPr kumimoji="1" lang="en-US" altLang="ja-JP" b="1" dirty="0">
                <a:latin typeface="Century" panose="02040604050505020304" pitchFamily="18" charset="0"/>
              </a:rPr>
              <a:t>OH</a:t>
            </a:r>
            <a:endParaRPr kumimoji="1" lang="ja-JP" altLang="en-US" b="1" dirty="0">
              <a:latin typeface="Century" panose="02040604050505020304" pitchFamily="18" charset="0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89CA63D2-1B71-4415-BB65-3EA67001861A}"/>
              </a:ext>
            </a:extLst>
          </p:cNvPr>
          <p:cNvSpPr txBox="1"/>
          <p:nvPr/>
        </p:nvSpPr>
        <p:spPr>
          <a:xfrm>
            <a:off x="8013301" y="515344"/>
            <a:ext cx="461665" cy="2032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l"/>
            <a:r>
              <a:rPr kumimoji="1" lang="ja-JP" altLang="en-US" b="1" dirty="0">
                <a:latin typeface="Century" panose="02040604050505020304" pitchFamily="18" charset="0"/>
              </a:rPr>
              <a:t>＝</a:t>
            </a: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96EE08BC-E3F1-4599-B266-CCE4ACFF6AB0}"/>
              </a:ext>
            </a:extLst>
          </p:cNvPr>
          <p:cNvSpPr txBox="1"/>
          <p:nvPr/>
        </p:nvSpPr>
        <p:spPr>
          <a:xfrm>
            <a:off x="8074546" y="276040"/>
            <a:ext cx="3509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b="1" dirty="0">
                <a:latin typeface="Century" panose="02040604050505020304" pitchFamily="18" charset="0"/>
              </a:rPr>
              <a:t>O</a:t>
            </a:r>
            <a:endParaRPr kumimoji="1" lang="ja-JP" altLang="en-US" b="1" dirty="0">
              <a:latin typeface="Century" panose="02040604050505020304" pitchFamily="18" charset="0"/>
            </a:endParaRPr>
          </a:p>
        </p:txBody>
      </p:sp>
      <p:grpSp>
        <p:nvGrpSpPr>
          <p:cNvPr id="44" name="グループ化 43">
            <a:extLst>
              <a:ext uri="{FF2B5EF4-FFF2-40B4-BE49-F238E27FC236}">
                <a16:creationId xmlns:a16="http://schemas.microsoft.com/office/drawing/2014/main" id="{CF31EC01-DE9C-44BD-ABF2-6DB6421994CE}"/>
              </a:ext>
            </a:extLst>
          </p:cNvPr>
          <p:cNvGrpSpPr/>
          <p:nvPr/>
        </p:nvGrpSpPr>
        <p:grpSpPr>
          <a:xfrm>
            <a:off x="9161995" y="1214606"/>
            <a:ext cx="1115677" cy="542761"/>
            <a:chOff x="5780350" y="4126536"/>
            <a:chExt cx="1115677" cy="542761"/>
          </a:xfrm>
        </p:grpSpPr>
        <p:grpSp>
          <p:nvGrpSpPr>
            <p:cNvPr id="45" name="グループ化 44">
              <a:extLst>
                <a:ext uri="{FF2B5EF4-FFF2-40B4-BE49-F238E27FC236}">
                  <a16:creationId xmlns:a16="http://schemas.microsoft.com/office/drawing/2014/main" id="{4D2EB43F-58C6-4DE6-9F21-8C5D57F131C5}"/>
                </a:ext>
              </a:extLst>
            </p:cNvPr>
            <p:cNvGrpSpPr/>
            <p:nvPr/>
          </p:nvGrpSpPr>
          <p:grpSpPr>
            <a:xfrm rot="1716441">
              <a:off x="6307660" y="4126536"/>
              <a:ext cx="588367" cy="533571"/>
              <a:chOff x="4086218" y="4177915"/>
              <a:chExt cx="588367" cy="533571"/>
            </a:xfrm>
          </p:grpSpPr>
          <p:sp>
            <p:nvSpPr>
              <p:cNvPr id="49" name="六角形 48">
                <a:extLst>
                  <a:ext uri="{FF2B5EF4-FFF2-40B4-BE49-F238E27FC236}">
                    <a16:creationId xmlns:a16="http://schemas.microsoft.com/office/drawing/2014/main" id="{8C61D14E-09AD-4A29-8B73-D254A71E5459}"/>
                  </a:ext>
                </a:extLst>
              </p:cNvPr>
              <p:cNvSpPr/>
              <p:nvPr/>
            </p:nvSpPr>
            <p:spPr>
              <a:xfrm>
                <a:off x="4086218" y="4177915"/>
                <a:ext cx="588367" cy="533571"/>
              </a:xfrm>
              <a:prstGeom prst="hexagon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0" name="楕円 49">
                <a:extLst>
                  <a:ext uri="{FF2B5EF4-FFF2-40B4-BE49-F238E27FC236}">
                    <a16:creationId xmlns:a16="http://schemas.microsoft.com/office/drawing/2014/main" id="{D3EA2A4C-1DFA-4FC5-8AB4-241AACD760F7}"/>
                  </a:ext>
                </a:extLst>
              </p:cNvPr>
              <p:cNvSpPr/>
              <p:nvPr/>
            </p:nvSpPr>
            <p:spPr>
              <a:xfrm>
                <a:off x="4208879" y="4276914"/>
                <a:ext cx="343042" cy="335574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46" name="グループ化 45">
              <a:extLst>
                <a:ext uri="{FF2B5EF4-FFF2-40B4-BE49-F238E27FC236}">
                  <a16:creationId xmlns:a16="http://schemas.microsoft.com/office/drawing/2014/main" id="{1EA5C04E-1D0A-4FC6-B5A3-061A2FA2DDA0}"/>
                </a:ext>
              </a:extLst>
            </p:cNvPr>
            <p:cNvGrpSpPr/>
            <p:nvPr/>
          </p:nvGrpSpPr>
          <p:grpSpPr>
            <a:xfrm rot="1716441">
              <a:off x="5780350" y="4135726"/>
              <a:ext cx="588367" cy="533571"/>
              <a:chOff x="4086218" y="4177915"/>
              <a:chExt cx="588367" cy="533571"/>
            </a:xfrm>
          </p:grpSpPr>
          <p:sp>
            <p:nvSpPr>
              <p:cNvPr id="47" name="六角形 46">
                <a:extLst>
                  <a:ext uri="{FF2B5EF4-FFF2-40B4-BE49-F238E27FC236}">
                    <a16:creationId xmlns:a16="http://schemas.microsoft.com/office/drawing/2014/main" id="{59787809-DA6D-4A30-9537-2540625C8583}"/>
                  </a:ext>
                </a:extLst>
              </p:cNvPr>
              <p:cNvSpPr/>
              <p:nvPr/>
            </p:nvSpPr>
            <p:spPr>
              <a:xfrm>
                <a:off x="4086218" y="4177915"/>
                <a:ext cx="588367" cy="533571"/>
              </a:xfrm>
              <a:prstGeom prst="hexagon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8" name="楕円 47">
                <a:extLst>
                  <a:ext uri="{FF2B5EF4-FFF2-40B4-BE49-F238E27FC236}">
                    <a16:creationId xmlns:a16="http://schemas.microsoft.com/office/drawing/2014/main" id="{26332FDF-89FB-490D-BF1E-3911C9A1E90A}"/>
                  </a:ext>
                </a:extLst>
              </p:cNvPr>
              <p:cNvSpPr/>
              <p:nvPr/>
            </p:nvSpPr>
            <p:spPr>
              <a:xfrm>
                <a:off x="4208879" y="4276914"/>
                <a:ext cx="343042" cy="335574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</p:grpSp>
      </p:grpSp>
      <p:cxnSp>
        <p:nvCxnSpPr>
          <p:cNvPr id="52" name="直線コネクタ 51">
            <a:extLst>
              <a:ext uri="{FF2B5EF4-FFF2-40B4-BE49-F238E27FC236}">
                <a16:creationId xmlns:a16="http://schemas.microsoft.com/office/drawing/2014/main" id="{EF500D60-00EB-447C-BCFC-330A228D309A}"/>
              </a:ext>
            </a:extLst>
          </p:cNvPr>
          <p:cNvCxnSpPr>
            <a:stCxn id="49" idx="5"/>
          </p:cNvCxnSpPr>
          <p:nvPr/>
        </p:nvCxnSpPr>
        <p:spPr>
          <a:xfrm flipV="1">
            <a:off x="10252388" y="1219201"/>
            <a:ext cx="157028" cy="10496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331AD19E-8B83-4C36-9859-3D18479CB026}"/>
              </a:ext>
            </a:extLst>
          </p:cNvPr>
          <p:cNvSpPr txBox="1"/>
          <p:nvPr/>
        </p:nvSpPr>
        <p:spPr>
          <a:xfrm>
            <a:off x="10313076" y="989381"/>
            <a:ext cx="11103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b="1" dirty="0">
                <a:latin typeface="Century" panose="02040604050505020304" pitchFamily="18" charset="0"/>
              </a:rPr>
              <a:t>C</a:t>
            </a:r>
            <a:r>
              <a:rPr kumimoji="1" lang="ja-JP" altLang="en-US" b="1" dirty="0" err="1">
                <a:latin typeface="Century" panose="02040604050505020304" pitchFamily="18" charset="0"/>
              </a:rPr>
              <a:t>ｰ</a:t>
            </a:r>
            <a:r>
              <a:rPr kumimoji="1" lang="en-US" altLang="ja-JP" b="1" dirty="0">
                <a:latin typeface="Century" panose="02040604050505020304" pitchFamily="18" charset="0"/>
              </a:rPr>
              <a:t>OH</a:t>
            </a:r>
            <a:endParaRPr kumimoji="1" lang="ja-JP" altLang="en-US" b="1" dirty="0">
              <a:latin typeface="Century" panose="02040604050505020304" pitchFamily="18" charset="0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82C34472-467C-4F5A-8E58-4D8A42D36AE0}"/>
              </a:ext>
            </a:extLst>
          </p:cNvPr>
          <p:cNvSpPr txBox="1"/>
          <p:nvPr/>
        </p:nvSpPr>
        <p:spPr>
          <a:xfrm>
            <a:off x="10251831" y="819379"/>
            <a:ext cx="461665" cy="2032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l"/>
            <a:r>
              <a:rPr kumimoji="1" lang="ja-JP" altLang="en-US" b="1" dirty="0">
                <a:latin typeface="Century" panose="02040604050505020304" pitchFamily="18" charset="0"/>
              </a:rPr>
              <a:t>＝</a:t>
            </a: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94EB8CE1-282A-4E72-8D92-C40196662AB7}"/>
              </a:ext>
            </a:extLst>
          </p:cNvPr>
          <p:cNvSpPr txBox="1"/>
          <p:nvPr/>
        </p:nvSpPr>
        <p:spPr>
          <a:xfrm>
            <a:off x="10313076" y="580075"/>
            <a:ext cx="3509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b="1" dirty="0">
                <a:latin typeface="Century" panose="02040604050505020304" pitchFamily="18" charset="0"/>
              </a:rPr>
              <a:t>O</a:t>
            </a:r>
            <a:endParaRPr kumimoji="1" lang="ja-JP" altLang="en-US" b="1" dirty="0">
              <a:latin typeface="Century" panose="02040604050505020304" pitchFamily="18" charset="0"/>
            </a:endParaRPr>
          </a:p>
        </p:txBody>
      </p:sp>
      <p:grpSp>
        <p:nvGrpSpPr>
          <p:cNvPr id="51" name="グループ化 50">
            <a:extLst>
              <a:ext uri="{FF2B5EF4-FFF2-40B4-BE49-F238E27FC236}">
                <a16:creationId xmlns:a16="http://schemas.microsoft.com/office/drawing/2014/main" id="{D5513FEB-755F-4369-88C0-E134EE25FD3F}"/>
              </a:ext>
            </a:extLst>
          </p:cNvPr>
          <p:cNvGrpSpPr/>
          <p:nvPr/>
        </p:nvGrpSpPr>
        <p:grpSpPr>
          <a:xfrm rot="1716441">
            <a:off x="3894790" y="2595817"/>
            <a:ext cx="588367" cy="533571"/>
            <a:chOff x="4086218" y="4177915"/>
            <a:chExt cx="588367" cy="533571"/>
          </a:xfrm>
        </p:grpSpPr>
        <p:sp>
          <p:nvSpPr>
            <p:cNvPr id="56" name="六角形 55">
              <a:extLst>
                <a:ext uri="{FF2B5EF4-FFF2-40B4-BE49-F238E27FC236}">
                  <a16:creationId xmlns:a16="http://schemas.microsoft.com/office/drawing/2014/main" id="{2815C517-2C53-488D-BA40-2B17D45BA0B1}"/>
                </a:ext>
              </a:extLst>
            </p:cNvPr>
            <p:cNvSpPr/>
            <p:nvPr/>
          </p:nvSpPr>
          <p:spPr>
            <a:xfrm>
              <a:off x="4086218" y="4177915"/>
              <a:ext cx="588367" cy="533571"/>
            </a:xfrm>
            <a:prstGeom prst="hexagon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57" name="楕円 56">
              <a:extLst>
                <a:ext uri="{FF2B5EF4-FFF2-40B4-BE49-F238E27FC236}">
                  <a16:creationId xmlns:a16="http://schemas.microsoft.com/office/drawing/2014/main" id="{8E6D6CCE-85CC-48D5-95A1-1EE4A1928316}"/>
                </a:ext>
              </a:extLst>
            </p:cNvPr>
            <p:cNvSpPr/>
            <p:nvPr/>
          </p:nvSpPr>
          <p:spPr>
            <a:xfrm>
              <a:off x="4208879" y="4276914"/>
              <a:ext cx="343042" cy="335574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331C97C2-A456-4A58-86BD-B498ED9AFAD6}"/>
              </a:ext>
            </a:extLst>
          </p:cNvPr>
          <p:cNvCxnSpPr>
            <a:stCxn id="56" idx="5"/>
          </p:cNvCxnSpPr>
          <p:nvPr/>
        </p:nvCxnSpPr>
        <p:spPr>
          <a:xfrm flipV="1">
            <a:off x="4457873" y="2633173"/>
            <a:ext cx="117109" cy="722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04E7C61B-A1C3-41C6-A63C-69D1216AD992}"/>
              </a:ext>
            </a:extLst>
          </p:cNvPr>
          <p:cNvSpPr txBox="1"/>
          <p:nvPr/>
        </p:nvSpPr>
        <p:spPr>
          <a:xfrm>
            <a:off x="4525193" y="2445503"/>
            <a:ext cx="1062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b="1" dirty="0">
                <a:latin typeface="Century" panose="02040604050505020304" pitchFamily="18" charset="0"/>
              </a:rPr>
              <a:t>C</a:t>
            </a:r>
            <a:r>
              <a:rPr kumimoji="1" lang="ja-JP" altLang="en-US" b="1" dirty="0" err="1">
                <a:latin typeface="Century" panose="02040604050505020304" pitchFamily="18" charset="0"/>
              </a:rPr>
              <a:t>ｰ</a:t>
            </a:r>
            <a:r>
              <a:rPr kumimoji="1" lang="en-US" altLang="ja-JP" b="1" dirty="0">
                <a:latin typeface="Century" panose="02040604050505020304" pitchFamily="18" charset="0"/>
              </a:rPr>
              <a:t>OH</a:t>
            </a:r>
            <a:endParaRPr kumimoji="1" lang="ja-JP" altLang="en-US" b="1" dirty="0">
              <a:latin typeface="Century" panose="02040604050505020304" pitchFamily="18" charset="0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8C11194A-F0FD-4247-BED3-D077FE5248FC}"/>
              </a:ext>
            </a:extLst>
          </p:cNvPr>
          <p:cNvSpPr txBox="1"/>
          <p:nvPr/>
        </p:nvSpPr>
        <p:spPr>
          <a:xfrm>
            <a:off x="4450676" y="2221290"/>
            <a:ext cx="492443" cy="2032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l"/>
            <a:r>
              <a:rPr kumimoji="1" lang="ja-JP" altLang="en-US" sz="2000" b="1" dirty="0">
                <a:latin typeface="Century" panose="02040604050505020304" pitchFamily="18" charset="0"/>
              </a:rPr>
              <a:t>＝</a:t>
            </a: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F5C8A5BD-954D-47B3-B588-F4947E0013F0}"/>
              </a:ext>
            </a:extLst>
          </p:cNvPr>
          <p:cNvSpPr txBox="1"/>
          <p:nvPr/>
        </p:nvSpPr>
        <p:spPr>
          <a:xfrm>
            <a:off x="4525192" y="1977957"/>
            <a:ext cx="1566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b="1" dirty="0">
                <a:latin typeface="Century" panose="02040604050505020304" pitchFamily="18" charset="0"/>
              </a:rPr>
              <a:t>O</a:t>
            </a:r>
            <a:endParaRPr kumimoji="1" lang="ja-JP" altLang="en-US" sz="2000" b="1" dirty="0">
              <a:latin typeface="Century" panose="02040604050505020304" pitchFamily="18" charset="0"/>
            </a:endParaRPr>
          </a:p>
        </p:txBody>
      </p:sp>
      <p:cxnSp>
        <p:nvCxnSpPr>
          <p:cNvPr id="40" name="直線コネクタ 39">
            <a:extLst>
              <a:ext uri="{FF2B5EF4-FFF2-40B4-BE49-F238E27FC236}">
                <a16:creationId xmlns:a16="http://schemas.microsoft.com/office/drawing/2014/main" id="{CD1739C9-195C-404C-AB33-A639C98D46F9}"/>
              </a:ext>
            </a:extLst>
          </p:cNvPr>
          <p:cNvCxnSpPr>
            <a:cxnSpLocks/>
            <a:stCxn id="56" idx="0"/>
          </p:cNvCxnSpPr>
          <p:nvPr/>
        </p:nvCxnSpPr>
        <p:spPr>
          <a:xfrm>
            <a:off x="4447243" y="3003459"/>
            <a:ext cx="156265" cy="8857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3DFF201F-70FF-477A-A015-FA682C04CE87}"/>
              </a:ext>
            </a:extLst>
          </p:cNvPr>
          <p:cNvSpPr txBox="1"/>
          <p:nvPr/>
        </p:nvSpPr>
        <p:spPr>
          <a:xfrm>
            <a:off x="4542572" y="2984314"/>
            <a:ext cx="12312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b="1" dirty="0">
                <a:latin typeface="Century" panose="02040604050505020304" pitchFamily="18" charset="0"/>
              </a:rPr>
              <a:t>C</a:t>
            </a:r>
            <a:r>
              <a:rPr kumimoji="1" lang="ja-JP" altLang="en-US" b="1" dirty="0" err="1">
                <a:latin typeface="Century" panose="02040604050505020304" pitchFamily="18" charset="0"/>
              </a:rPr>
              <a:t>ｰ</a:t>
            </a:r>
            <a:r>
              <a:rPr kumimoji="1" lang="en-US" altLang="ja-JP" b="1" dirty="0">
                <a:latin typeface="Century" panose="02040604050505020304" pitchFamily="18" charset="0"/>
              </a:rPr>
              <a:t>OH</a:t>
            </a:r>
            <a:endParaRPr kumimoji="1" lang="ja-JP" altLang="en-US" sz="1200" b="1" dirty="0">
              <a:latin typeface="Century" panose="02040604050505020304" pitchFamily="18" charset="0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5832A738-B924-4A12-AB1B-BC2C5473E1F5}"/>
              </a:ext>
            </a:extLst>
          </p:cNvPr>
          <p:cNvSpPr txBox="1"/>
          <p:nvPr/>
        </p:nvSpPr>
        <p:spPr>
          <a:xfrm>
            <a:off x="4482524" y="3208001"/>
            <a:ext cx="492443" cy="2032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l"/>
            <a:r>
              <a:rPr kumimoji="1" lang="ja-JP" altLang="en-US" sz="2000" b="1" dirty="0">
                <a:latin typeface="Century" panose="02040604050505020304" pitchFamily="18" charset="0"/>
              </a:rPr>
              <a:t>＝</a:t>
            </a: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19D6880A-A4D2-4D76-B66B-6541BE6C32F7}"/>
              </a:ext>
            </a:extLst>
          </p:cNvPr>
          <p:cNvSpPr txBox="1"/>
          <p:nvPr/>
        </p:nvSpPr>
        <p:spPr>
          <a:xfrm>
            <a:off x="4559413" y="3403235"/>
            <a:ext cx="1566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b="1" dirty="0">
                <a:latin typeface="Century" panose="02040604050505020304" pitchFamily="18" charset="0"/>
              </a:rPr>
              <a:t>O</a:t>
            </a:r>
            <a:endParaRPr kumimoji="1" lang="ja-JP" altLang="en-US" sz="2000" b="1" dirty="0">
              <a:latin typeface="Century" panose="02040604050505020304" pitchFamily="18" charset="0"/>
            </a:endParaRP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DF787DFA-8E87-425A-8505-12527478A110}"/>
              </a:ext>
            </a:extLst>
          </p:cNvPr>
          <p:cNvSpPr txBox="1"/>
          <p:nvPr/>
        </p:nvSpPr>
        <p:spPr>
          <a:xfrm>
            <a:off x="2295084" y="3226535"/>
            <a:ext cx="76756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b="1" dirty="0">
                <a:latin typeface="Century" panose="02040604050505020304" pitchFamily="18" charset="0"/>
              </a:rPr>
              <a:t>CH</a:t>
            </a:r>
            <a:r>
              <a:rPr kumimoji="1" lang="en-US" altLang="ja-JP" sz="1200" b="1" dirty="0">
                <a:latin typeface="Century" panose="02040604050505020304" pitchFamily="18" charset="0"/>
              </a:rPr>
              <a:t>2</a:t>
            </a:r>
            <a:endParaRPr kumimoji="1" lang="ja-JP" altLang="en-US" sz="1200" b="1" dirty="0">
              <a:latin typeface="Century" panose="02040604050505020304" pitchFamily="18" charset="0"/>
            </a:endParaRP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97775344-FC4E-4735-82BA-EFF69E39EE62}"/>
              </a:ext>
            </a:extLst>
          </p:cNvPr>
          <p:cNvSpPr txBox="1"/>
          <p:nvPr/>
        </p:nvSpPr>
        <p:spPr>
          <a:xfrm>
            <a:off x="1299285" y="3244334"/>
            <a:ext cx="64385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b="1" dirty="0">
                <a:latin typeface="Century" panose="02040604050505020304" pitchFamily="18" charset="0"/>
              </a:rPr>
              <a:t>H</a:t>
            </a:r>
            <a:r>
              <a:rPr kumimoji="1" lang="en-US" altLang="ja-JP" sz="1200" b="1" dirty="0">
                <a:latin typeface="Century" panose="02040604050505020304" pitchFamily="18" charset="0"/>
              </a:rPr>
              <a:t>2</a:t>
            </a:r>
            <a:r>
              <a:rPr kumimoji="1" lang="en-US" altLang="ja-JP" b="1" dirty="0">
                <a:latin typeface="Century" panose="02040604050505020304" pitchFamily="18" charset="0"/>
              </a:rPr>
              <a:t>C</a:t>
            </a:r>
            <a:endParaRPr kumimoji="1" lang="ja-JP" altLang="en-US" b="1" dirty="0">
              <a:latin typeface="Century" panose="02040604050505020304" pitchFamily="18" charset="0"/>
            </a:endParaRPr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F70B0E9D-B839-4F52-A244-506AA8BB5E8C}"/>
              </a:ext>
            </a:extLst>
          </p:cNvPr>
          <p:cNvSpPr txBox="1"/>
          <p:nvPr/>
        </p:nvSpPr>
        <p:spPr>
          <a:xfrm>
            <a:off x="2384684" y="3830022"/>
            <a:ext cx="895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b="1" dirty="0">
                <a:latin typeface="Century" panose="02040604050505020304" pitchFamily="18" charset="0"/>
              </a:rPr>
              <a:t>C</a:t>
            </a:r>
            <a:r>
              <a:rPr kumimoji="1" lang="ja-JP" altLang="en-US" b="1" dirty="0">
                <a:latin typeface="Century" panose="02040604050505020304" pitchFamily="18" charset="0"/>
              </a:rPr>
              <a:t>＝</a:t>
            </a:r>
            <a:r>
              <a:rPr kumimoji="1" lang="en-US" altLang="ja-JP" b="1" dirty="0">
                <a:latin typeface="Century" panose="02040604050505020304" pitchFamily="18" charset="0"/>
              </a:rPr>
              <a:t>O</a:t>
            </a:r>
            <a:endParaRPr kumimoji="1" lang="ja-JP" altLang="en-US" b="1" dirty="0">
              <a:latin typeface="Century" panose="02040604050505020304" pitchFamily="18" charset="0"/>
            </a:endParaRP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2374803F-931C-4610-B21B-64A9651542EE}"/>
              </a:ext>
            </a:extLst>
          </p:cNvPr>
          <p:cNvSpPr txBox="1"/>
          <p:nvPr/>
        </p:nvSpPr>
        <p:spPr>
          <a:xfrm>
            <a:off x="1945286" y="4151899"/>
            <a:ext cx="30868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b="1" dirty="0">
                <a:latin typeface="Century" panose="02040604050505020304" pitchFamily="18" charset="0"/>
              </a:rPr>
              <a:t>O</a:t>
            </a:r>
            <a:endParaRPr kumimoji="1" lang="ja-JP" altLang="en-US" b="1" dirty="0">
              <a:latin typeface="Century" panose="02040604050505020304" pitchFamily="18" charset="0"/>
            </a:endParaRPr>
          </a:p>
        </p:txBody>
      </p:sp>
      <p:sp>
        <p:nvSpPr>
          <p:cNvPr id="71" name="正方形/長方形 70">
            <a:extLst>
              <a:ext uri="{FF2B5EF4-FFF2-40B4-BE49-F238E27FC236}">
                <a16:creationId xmlns:a16="http://schemas.microsoft.com/office/drawing/2014/main" id="{48E3C2AF-DFDF-42F2-B772-67C6542001D8}"/>
              </a:ext>
            </a:extLst>
          </p:cNvPr>
          <p:cNvSpPr/>
          <p:nvPr/>
        </p:nvSpPr>
        <p:spPr>
          <a:xfrm>
            <a:off x="1530917" y="3889687"/>
            <a:ext cx="236712" cy="2500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8A78E36A-9E49-46A8-AE20-C009CB15A54A}"/>
              </a:ext>
            </a:extLst>
          </p:cNvPr>
          <p:cNvSpPr txBox="1"/>
          <p:nvPr/>
        </p:nvSpPr>
        <p:spPr>
          <a:xfrm>
            <a:off x="1054600" y="3845105"/>
            <a:ext cx="895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b="1" dirty="0">
                <a:latin typeface="Century" panose="02040604050505020304" pitchFamily="18" charset="0"/>
              </a:rPr>
              <a:t>O</a:t>
            </a:r>
            <a:r>
              <a:rPr kumimoji="1" lang="ja-JP" altLang="en-US" b="1" dirty="0">
                <a:latin typeface="Century" panose="02040604050505020304" pitchFamily="18" charset="0"/>
              </a:rPr>
              <a:t>＝</a:t>
            </a:r>
            <a:r>
              <a:rPr kumimoji="1" lang="en-US" altLang="ja-JP" b="1" dirty="0">
                <a:latin typeface="Century" panose="02040604050505020304" pitchFamily="18" charset="0"/>
              </a:rPr>
              <a:t>C</a:t>
            </a:r>
            <a:endParaRPr kumimoji="1" lang="ja-JP" altLang="en-US" b="1" dirty="0">
              <a:latin typeface="Century" panose="02040604050505020304" pitchFamily="18" charset="0"/>
            </a:endParaRPr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47370F0E-2D36-47DD-B9E1-F3E8FBA579B5}"/>
              </a:ext>
            </a:extLst>
          </p:cNvPr>
          <p:cNvSpPr txBox="1"/>
          <p:nvPr/>
        </p:nvSpPr>
        <p:spPr>
          <a:xfrm>
            <a:off x="2715779" y="4554631"/>
            <a:ext cx="1818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b="1" dirty="0">
                <a:latin typeface="Century" panose="02040604050505020304" pitchFamily="18" charset="0"/>
              </a:rPr>
              <a:t>HO</a:t>
            </a:r>
            <a:r>
              <a:rPr kumimoji="1" lang="ja-JP" altLang="en-US" b="1" dirty="0" err="1">
                <a:latin typeface="Century" panose="02040604050505020304" pitchFamily="18" charset="0"/>
              </a:rPr>
              <a:t>ｰ</a:t>
            </a:r>
            <a:r>
              <a:rPr kumimoji="1" lang="en-US" altLang="ja-JP" b="1" dirty="0">
                <a:latin typeface="Century" panose="02040604050505020304" pitchFamily="18" charset="0"/>
              </a:rPr>
              <a:t>C</a:t>
            </a:r>
            <a:r>
              <a:rPr kumimoji="1" lang="ja-JP" altLang="en-US" b="1" dirty="0" err="1">
                <a:latin typeface="Century" panose="02040604050505020304" pitchFamily="18" charset="0"/>
              </a:rPr>
              <a:t>ｰ</a:t>
            </a:r>
            <a:endParaRPr kumimoji="1" lang="ja-JP" altLang="en-US" b="1" dirty="0">
              <a:latin typeface="Century" panose="02040604050505020304" pitchFamily="18" charset="0"/>
            </a:endParaRPr>
          </a:p>
        </p:txBody>
      </p:sp>
      <p:grpSp>
        <p:nvGrpSpPr>
          <p:cNvPr id="95" name="グループ化 94">
            <a:extLst>
              <a:ext uri="{FF2B5EF4-FFF2-40B4-BE49-F238E27FC236}">
                <a16:creationId xmlns:a16="http://schemas.microsoft.com/office/drawing/2014/main" id="{CE4FFF99-3D75-4BE6-A728-A58F9B4130BC}"/>
              </a:ext>
            </a:extLst>
          </p:cNvPr>
          <p:cNvGrpSpPr/>
          <p:nvPr/>
        </p:nvGrpSpPr>
        <p:grpSpPr>
          <a:xfrm>
            <a:off x="3567070" y="4484933"/>
            <a:ext cx="552254" cy="477558"/>
            <a:chOff x="6394547" y="4685306"/>
            <a:chExt cx="552254" cy="477558"/>
          </a:xfrm>
        </p:grpSpPr>
        <p:sp>
          <p:nvSpPr>
            <p:cNvPr id="93" name="六角形 92">
              <a:extLst>
                <a:ext uri="{FF2B5EF4-FFF2-40B4-BE49-F238E27FC236}">
                  <a16:creationId xmlns:a16="http://schemas.microsoft.com/office/drawing/2014/main" id="{3F596929-1792-4682-9D2F-3873C7F318B0}"/>
                </a:ext>
              </a:extLst>
            </p:cNvPr>
            <p:cNvSpPr/>
            <p:nvPr/>
          </p:nvSpPr>
          <p:spPr>
            <a:xfrm>
              <a:off x="6394547" y="4685306"/>
              <a:ext cx="552254" cy="477558"/>
            </a:xfrm>
            <a:prstGeom prst="hexagon">
              <a:avLst>
                <a:gd name="adj" fmla="val 29118"/>
                <a:gd name="vf" fmla="val 115470"/>
              </a:avLst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4" name="楕円 93">
              <a:extLst>
                <a:ext uri="{FF2B5EF4-FFF2-40B4-BE49-F238E27FC236}">
                  <a16:creationId xmlns:a16="http://schemas.microsoft.com/office/drawing/2014/main" id="{6BC26FE9-6AF5-4467-BCFC-EFC48EE968E2}"/>
                </a:ext>
              </a:extLst>
            </p:cNvPr>
            <p:cNvSpPr/>
            <p:nvPr/>
          </p:nvSpPr>
          <p:spPr>
            <a:xfrm>
              <a:off x="6543386" y="4801210"/>
              <a:ext cx="244186" cy="25457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6" name="グループ化 95">
            <a:extLst>
              <a:ext uri="{FF2B5EF4-FFF2-40B4-BE49-F238E27FC236}">
                <a16:creationId xmlns:a16="http://schemas.microsoft.com/office/drawing/2014/main" id="{ABF7F335-C2BA-4ADB-B60F-8575A617D7BD}"/>
              </a:ext>
            </a:extLst>
          </p:cNvPr>
          <p:cNvGrpSpPr/>
          <p:nvPr/>
        </p:nvGrpSpPr>
        <p:grpSpPr>
          <a:xfrm>
            <a:off x="708947" y="1519979"/>
            <a:ext cx="552254" cy="477558"/>
            <a:chOff x="6394547" y="4685306"/>
            <a:chExt cx="552254" cy="477558"/>
          </a:xfrm>
        </p:grpSpPr>
        <p:sp>
          <p:nvSpPr>
            <p:cNvPr id="97" name="六角形 96">
              <a:extLst>
                <a:ext uri="{FF2B5EF4-FFF2-40B4-BE49-F238E27FC236}">
                  <a16:creationId xmlns:a16="http://schemas.microsoft.com/office/drawing/2014/main" id="{6F3DC1FE-C896-4D8F-8E32-47D7C962A7A4}"/>
                </a:ext>
              </a:extLst>
            </p:cNvPr>
            <p:cNvSpPr/>
            <p:nvPr/>
          </p:nvSpPr>
          <p:spPr>
            <a:xfrm>
              <a:off x="6394547" y="4685306"/>
              <a:ext cx="552254" cy="477558"/>
            </a:xfrm>
            <a:prstGeom prst="hexagon">
              <a:avLst>
                <a:gd name="adj" fmla="val 29118"/>
                <a:gd name="vf" fmla="val 115470"/>
              </a:avLst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8" name="楕円 97">
              <a:extLst>
                <a:ext uri="{FF2B5EF4-FFF2-40B4-BE49-F238E27FC236}">
                  <a16:creationId xmlns:a16="http://schemas.microsoft.com/office/drawing/2014/main" id="{AC1D0517-11AA-4A55-A7FE-AA3F012CA9E0}"/>
                </a:ext>
              </a:extLst>
            </p:cNvPr>
            <p:cNvSpPr/>
            <p:nvPr/>
          </p:nvSpPr>
          <p:spPr>
            <a:xfrm>
              <a:off x="6543386" y="4801210"/>
              <a:ext cx="244186" cy="25457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99" name="テキスト ボックス 98">
            <a:extLst>
              <a:ext uri="{FF2B5EF4-FFF2-40B4-BE49-F238E27FC236}">
                <a16:creationId xmlns:a16="http://schemas.microsoft.com/office/drawing/2014/main" id="{C9604368-3AF4-4397-B060-71E85AD86053}"/>
              </a:ext>
            </a:extLst>
          </p:cNvPr>
          <p:cNvSpPr txBox="1"/>
          <p:nvPr/>
        </p:nvSpPr>
        <p:spPr>
          <a:xfrm>
            <a:off x="3999521" y="4539046"/>
            <a:ext cx="829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b="1" dirty="0" err="1">
                <a:latin typeface="Century" panose="02040604050505020304" pitchFamily="18" charset="0"/>
              </a:rPr>
              <a:t>ｰ</a:t>
            </a:r>
            <a:r>
              <a:rPr kumimoji="1" lang="en-US" altLang="ja-JP" b="1" dirty="0">
                <a:latin typeface="Century" panose="02040604050505020304" pitchFamily="18" charset="0"/>
              </a:rPr>
              <a:t>NH</a:t>
            </a:r>
            <a:r>
              <a:rPr kumimoji="1" lang="en-US" altLang="ja-JP" sz="1200" b="1" dirty="0">
                <a:latin typeface="Century" panose="02040604050505020304" pitchFamily="18" charset="0"/>
              </a:rPr>
              <a:t>2</a:t>
            </a:r>
            <a:endParaRPr kumimoji="1" lang="ja-JP" altLang="en-US" sz="1200" b="1" dirty="0">
              <a:latin typeface="Century" panose="02040604050505020304" pitchFamily="18" charset="0"/>
            </a:endParaRPr>
          </a:p>
        </p:txBody>
      </p:sp>
      <p:sp>
        <p:nvSpPr>
          <p:cNvPr id="100" name="テキスト ボックス 99">
            <a:extLst>
              <a:ext uri="{FF2B5EF4-FFF2-40B4-BE49-F238E27FC236}">
                <a16:creationId xmlns:a16="http://schemas.microsoft.com/office/drawing/2014/main" id="{D90E8871-3842-4898-8E4E-22B28838E527}"/>
              </a:ext>
            </a:extLst>
          </p:cNvPr>
          <p:cNvSpPr txBox="1"/>
          <p:nvPr/>
        </p:nvSpPr>
        <p:spPr>
          <a:xfrm>
            <a:off x="3130603" y="4790461"/>
            <a:ext cx="461665" cy="2032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l"/>
            <a:r>
              <a:rPr kumimoji="1" lang="ja-JP" altLang="en-US" b="1" dirty="0">
                <a:latin typeface="Century" panose="02040604050505020304" pitchFamily="18" charset="0"/>
              </a:rPr>
              <a:t>＝</a:t>
            </a:r>
          </a:p>
        </p:txBody>
      </p:sp>
      <p:sp>
        <p:nvSpPr>
          <p:cNvPr id="101" name="テキスト ボックス 100">
            <a:extLst>
              <a:ext uri="{FF2B5EF4-FFF2-40B4-BE49-F238E27FC236}">
                <a16:creationId xmlns:a16="http://schemas.microsoft.com/office/drawing/2014/main" id="{AF582FE5-B83E-433E-90E5-13DF39B88AE1}"/>
              </a:ext>
            </a:extLst>
          </p:cNvPr>
          <p:cNvSpPr txBox="1"/>
          <p:nvPr/>
        </p:nvSpPr>
        <p:spPr>
          <a:xfrm>
            <a:off x="3208305" y="4962491"/>
            <a:ext cx="156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b="1" dirty="0">
                <a:latin typeface="Century" panose="02040604050505020304" pitchFamily="18" charset="0"/>
              </a:rPr>
              <a:t>O</a:t>
            </a:r>
            <a:endParaRPr kumimoji="1" lang="ja-JP" altLang="en-US" b="1" dirty="0">
              <a:latin typeface="Century" panose="02040604050505020304" pitchFamily="18" charset="0"/>
            </a:endParaRPr>
          </a:p>
        </p:txBody>
      </p:sp>
      <p:sp>
        <p:nvSpPr>
          <p:cNvPr id="102" name="テキスト ボックス 101">
            <a:extLst>
              <a:ext uri="{FF2B5EF4-FFF2-40B4-BE49-F238E27FC236}">
                <a16:creationId xmlns:a16="http://schemas.microsoft.com/office/drawing/2014/main" id="{D462D26A-706E-404D-8933-7B9E7CC477F8}"/>
              </a:ext>
            </a:extLst>
          </p:cNvPr>
          <p:cNvSpPr txBox="1"/>
          <p:nvPr/>
        </p:nvSpPr>
        <p:spPr>
          <a:xfrm>
            <a:off x="6023740" y="2099183"/>
            <a:ext cx="1818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b="1" dirty="0">
                <a:latin typeface="Century" panose="02040604050505020304" pitchFamily="18" charset="0"/>
              </a:rPr>
              <a:t>HO</a:t>
            </a:r>
            <a:r>
              <a:rPr kumimoji="1" lang="ja-JP" altLang="en-US" b="1" dirty="0" err="1">
                <a:latin typeface="Century" panose="02040604050505020304" pitchFamily="18" charset="0"/>
              </a:rPr>
              <a:t>ｰ</a:t>
            </a:r>
            <a:r>
              <a:rPr kumimoji="1" lang="en-US" altLang="ja-JP" b="1" dirty="0">
                <a:latin typeface="Century" panose="02040604050505020304" pitchFamily="18" charset="0"/>
              </a:rPr>
              <a:t>C</a:t>
            </a:r>
            <a:r>
              <a:rPr kumimoji="1" lang="ja-JP" altLang="en-US" b="1" dirty="0" err="1">
                <a:latin typeface="Century" panose="02040604050505020304" pitchFamily="18" charset="0"/>
              </a:rPr>
              <a:t>ｰ</a:t>
            </a:r>
            <a:endParaRPr kumimoji="1" lang="ja-JP" altLang="en-US" b="1" dirty="0">
              <a:latin typeface="Century" panose="02040604050505020304" pitchFamily="18" charset="0"/>
            </a:endParaRPr>
          </a:p>
        </p:txBody>
      </p:sp>
      <p:grpSp>
        <p:nvGrpSpPr>
          <p:cNvPr id="103" name="グループ化 102">
            <a:extLst>
              <a:ext uri="{FF2B5EF4-FFF2-40B4-BE49-F238E27FC236}">
                <a16:creationId xmlns:a16="http://schemas.microsoft.com/office/drawing/2014/main" id="{A8A3EEFC-548E-44BC-A9B6-184401A5E43E}"/>
              </a:ext>
            </a:extLst>
          </p:cNvPr>
          <p:cNvGrpSpPr/>
          <p:nvPr/>
        </p:nvGrpSpPr>
        <p:grpSpPr>
          <a:xfrm>
            <a:off x="6875031" y="2029485"/>
            <a:ext cx="552254" cy="477558"/>
            <a:chOff x="6394547" y="4685306"/>
            <a:chExt cx="552254" cy="477558"/>
          </a:xfrm>
        </p:grpSpPr>
        <p:sp>
          <p:nvSpPr>
            <p:cNvPr id="104" name="六角形 103">
              <a:extLst>
                <a:ext uri="{FF2B5EF4-FFF2-40B4-BE49-F238E27FC236}">
                  <a16:creationId xmlns:a16="http://schemas.microsoft.com/office/drawing/2014/main" id="{20F9807D-ED9D-4B29-BE8F-D094541D98CB}"/>
                </a:ext>
              </a:extLst>
            </p:cNvPr>
            <p:cNvSpPr/>
            <p:nvPr/>
          </p:nvSpPr>
          <p:spPr>
            <a:xfrm>
              <a:off x="6394547" y="4685306"/>
              <a:ext cx="552254" cy="477558"/>
            </a:xfrm>
            <a:prstGeom prst="hexagon">
              <a:avLst>
                <a:gd name="adj" fmla="val 29118"/>
                <a:gd name="vf" fmla="val 115470"/>
              </a:avLst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5" name="楕円 104">
              <a:extLst>
                <a:ext uri="{FF2B5EF4-FFF2-40B4-BE49-F238E27FC236}">
                  <a16:creationId xmlns:a16="http://schemas.microsoft.com/office/drawing/2014/main" id="{68DD7515-EA73-461F-B10C-839CEB639E52}"/>
                </a:ext>
              </a:extLst>
            </p:cNvPr>
            <p:cNvSpPr/>
            <p:nvPr/>
          </p:nvSpPr>
          <p:spPr>
            <a:xfrm>
              <a:off x="6543386" y="4801210"/>
              <a:ext cx="244186" cy="25457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6" name="テキスト ボックス 105">
            <a:extLst>
              <a:ext uri="{FF2B5EF4-FFF2-40B4-BE49-F238E27FC236}">
                <a16:creationId xmlns:a16="http://schemas.microsoft.com/office/drawing/2014/main" id="{11DC2EB3-979E-4FF0-A676-7CFBE05DA929}"/>
              </a:ext>
            </a:extLst>
          </p:cNvPr>
          <p:cNvSpPr txBox="1"/>
          <p:nvPr/>
        </p:nvSpPr>
        <p:spPr>
          <a:xfrm>
            <a:off x="7307481" y="2083598"/>
            <a:ext cx="26939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b="1" dirty="0" err="1">
                <a:latin typeface="Century" panose="02040604050505020304" pitchFamily="18" charset="0"/>
              </a:rPr>
              <a:t>ｰ</a:t>
            </a:r>
            <a:r>
              <a:rPr kumimoji="1" lang="en-US" altLang="ja-JP" b="1" dirty="0">
                <a:latin typeface="Century" panose="02040604050505020304" pitchFamily="18" charset="0"/>
              </a:rPr>
              <a:t>N</a:t>
            </a:r>
            <a:r>
              <a:rPr kumimoji="1" lang="ja-JP" altLang="en-US" b="1" dirty="0" err="1">
                <a:latin typeface="Century" panose="02040604050505020304" pitchFamily="18" charset="0"/>
              </a:rPr>
              <a:t>ｰ</a:t>
            </a:r>
            <a:r>
              <a:rPr kumimoji="1" lang="en-US" altLang="ja-JP" b="1" dirty="0">
                <a:latin typeface="Century" panose="02040604050505020304" pitchFamily="18" charset="0"/>
              </a:rPr>
              <a:t>C</a:t>
            </a:r>
            <a:r>
              <a:rPr kumimoji="1" lang="ja-JP" altLang="en-US" b="1" dirty="0" err="1">
                <a:latin typeface="Century" panose="02040604050505020304" pitchFamily="18" charset="0"/>
              </a:rPr>
              <a:t>ｰ</a:t>
            </a:r>
            <a:r>
              <a:rPr kumimoji="1" lang="en-US" altLang="ja-JP" b="1" dirty="0">
                <a:latin typeface="Century" panose="02040604050505020304" pitchFamily="18" charset="0"/>
              </a:rPr>
              <a:t>CH</a:t>
            </a:r>
            <a:r>
              <a:rPr kumimoji="1" lang="en-US" altLang="ja-JP" sz="1200" b="1" dirty="0">
                <a:latin typeface="Century" panose="02040604050505020304" pitchFamily="18" charset="0"/>
              </a:rPr>
              <a:t>2</a:t>
            </a:r>
            <a:r>
              <a:rPr kumimoji="1" lang="ja-JP" altLang="en-US" b="1" dirty="0" err="1">
                <a:latin typeface="Century" panose="02040604050505020304" pitchFamily="18" charset="0"/>
              </a:rPr>
              <a:t>ｰ</a:t>
            </a:r>
            <a:r>
              <a:rPr kumimoji="1" lang="en-US" altLang="ja-JP" b="1" dirty="0">
                <a:latin typeface="Century" panose="02040604050505020304" pitchFamily="18" charset="0"/>
              </a:rPr>
              <a:t>CH</a:t>
            </a:r>
            <a:r>
              <a:rPr kumimoji="1" lang="en-US" altLang="ja-JP" sz="1200" b="1" dirty="0">
                <a:latin typeface="Century" panose="02040604050505020304" pitchFamily="18" charset="0"/>
              </a:rPr>
              <a:t>2</a:t>
            </a:r>
            <a:r>
              <a:rPr kumimoji="1" lang="ja-JP" altLang="en-US" b="1" dirty="0" err="1">
                <a:latin typeface="Century" panose="02040604050505020304" pitchFamily="18" charset="0"/>
              </a:rPr>
              <a:t>ｰ</a:t>
            </a:r>
            <a:r>
              <a:rPr kumimoji="1" lang="en-US" altLang="ja-JP" b="1" dirty="0">
                <a:latin typeface="Century" panose="02040604050505020304" pitchFamily="18" charset="0"/>
              </a:rPr>
              <a:t>C</a:t>
            </a:r>
            <a:r>
              <a:rPr kumimoji="1" lang="ja-JP" altLang="en-US" b="1" dirty="0" err="1">
                <a:latin typeface="Century" panose="02040604050505020304" pitchFamily="18" charset="0"/>
              </a:rPr>
              <a:t>ｰ</a:t>
            </a:r>
            <a:r>
              <a:rPr kumimoji="1" lang="en-US" altLang="ja-JP" b="1" dirty="0">
                <a:latin typeface="Century" panose="02040604050505020304" pitchFamily="18" charset="0"/>
              </a:rPr>
              <a:t>OH</a:t>
            </a:r>
            <a:endParaRPr kumimoji="1" lang="ja-JP" altLang="en-US" sz="1200" b="1" dirty="0">
              <a:latin typeface="Century" panose="02040604050505020304" pitchFamily="18" charset="0"/>
            </a:endParaRPr>
          </a:p>
        </p:txBody>
      </p:sp>
      <p:sp>
        <p:nvSpPr>
          <p:cNvPr id="107" name="テキスト ボックス 106">
            <a:extLst>
              <a:ext uri="{FF2B5EF4-FFF2-40B4-BE49-F238E27FC236}">
                <a16:creationId xmlns:a16="http://schemas.microsoft.com/office/drawing/2014/main" id="{6128AAB6-A64D-443E-B707-BF453D2A68B1}"/>
              </a:ext>
            </a:extLst>
          </p:cNvPr>
          <p:cNvSpPr txBox="1"/>
          <p:nvPr/>
        </p:nvSpPr>
        <p:spPr>
          <a:xfrm>
            <a:off x="6438564" y="2335013"/>
            <a:ext cx="461665" cy="2032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l"/>
            <a:r>
              <a:rPr kumimoji="1" lang="ja-JP" altLang="en-US" b="1" dirty="0">
                <a:latin typeface="Century" panose="02040604050505020304" pitchFamily="18" charset="0"/>
              </a:rPr>
              <a:t>＝</a:t>
            </a:r>
          </a:p>
        </p:txBody>
      </p:sp>
      <p:sp>
        <p:nvSpPr>
          <p:cNvPr id="108" name="テキスト ボックス 107">
            <a:extLst>
              <a:ext uri="{FF2B5EF4-FFF2-40B4-BE49-F238E27FC236}">
                <a16:creationId xmlns:a16="http://schemas.microsoft.com/office/drawing/2014/main" id="{1E1AAC3C-8DD8-4783-9D6C-12F3442FBA2A}"/>
              </a:ext>
            </a:extLst>
          </p:cNvPr>
          <p:cNvSpPr txBox="1"/>
          <p:nvPr/>
        </p:nvSpPr>
        <p:spPr>
          <a:xfrm>
            <a:off x="6516266" y="2507043"/>
            <a:ext cx="156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b="1" dirty="0">
                <a:latin typeface="Century" panose="02040604050505020304" pitchFamily="18" charset="0"/>
              </a:rPr>
              <a:t>O</a:t>
            </a:r>
            <a:endParaRPr kumimoji="1" lang="ja-JP" altLang="en-US" b="1" dirty="0">
              <a:latin typeface="Century" panose="02040604050505020304" pitchFamily="18" charset="0"/>
            </a:endParaRPr>
          </a:p>
        </p:txBody>
      </p:sp>
      <p:sp>
        <p:nvSpPr>
          <p:cNvPr id="109" name="テキスト ボックス 108">
            <a:extLst>
              <a:ext uri="{FF2B5EF4-FFF2-40B4-BE49-F238E27FC236}">
                <a16:creationId xmlns:a16="http://schemas.microsoft.com/office/drawing/2014/main" id="{9EEF8FA7-1BDE-4788-AAA8-CEBACB84EB90}"/>
              </a:ext>
            </a:extLst>
          </p:cNvPr>
          <p:cNvSpPr txBox="1"/>
          <p:nvPr/>
        </p:nvSpPr>
        <p:spPr>
          <a:xfrm>
            <a:off x="7363691" y="3069073"/>
            <a:ext cx="38494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b="1" dirty="0">
                <a:latin typeface="Century" panose="02040604050505020304" pitchFamily="18" charset="0"/>
              </a:rPr>
              <a:t>CH</a:t>
            </a:r>
            <a:r>
              <a:rPr kumimoji="1" lang="en-US" altLang="ja-JP" sz="1200" b="1" dirty="0">
                <a:latin typeface="Century" panose="02040604050505020304" pitchFamily="18" charset="0"/>
              </a:rPr>
              <a:t>2</a:t>
            </a:r>
            <a:r>
              <a:rPr kumimoji="1" lang="ja-JP" altLang="en-US" b="1" dirty="0" err="1">
                <a:latin typeface="Century" panose="02040604050505020304" pitchFamily="18" charset="0"/>
              </a:rPr>
              <a:t>ｰ</a:t>
            </a:r>
            <a:r>
              <a:rPr kumimoji="1" lang="en-US" altLang="ja-JP" b="1" dirty="0">
                <a:latin typeface="Century" panose="02040604050505020304" pitchFamily="18" charset="0"/>
              </a:rPr>
              <a:t>CH</a:t>
            </a:r>
            <a:r>
              <a:rPr kumimoji="1" lang="en-US" altLang="ja-JP" sz="1200" b="1" dirty="0">
                <a:latin typeface="Century" panose="02040604050505020304" pitchFamily="18" charset="0"/>
              </a:rPr>
              <a:t>2</a:t>
            </a:r>
            <a:r>
              <a:rPr kumimoji="1" lang="ja-JP" altLang="en-US" b="1" dirty="0" err="1">
                <a:latin typeface="Century" panose="02040604050505020304" pitchFamily="18" charset="0"/>
              </a:rPr>
              <a:t>ｰ</a:t>
            </a:r>
            <a:r>
              <a:rPr kumimoji="1" lang="en-US" altLang="ja-JP" b="1" dirty="0">
                <a:latin typeface="Century" panose="02040604050505020304" pitchFamily="18" charset="0"/>
              </a:rPr>
              <a:t>CH</a:t>
            </a:r>
            <a:r>
              <a:rPr kumimoji="1" lang="en-US" altLang="ja-JP" sz="1200" b="1" dirty="0">
                <a:latin typeface="Century" panose="02040604050505020304" pitchFamily="18" charset="0"/>
              </a:rPr>
              <a:t>2</a:t>
            </a:r>
            <a:r>
              <a:rPr kumimoji="1" lang="ja-JP" altLang="en-US" b="1" dirty="0" err="1">
                <a:latin typeface="Century" panose="02040604050505020304" pitchFamily="18" charset="0"/>
              </a:rPr>
              <a:t>ｰ</a:t>
            </a:r>
            <a:r>
              <a:rPr kumimoji="1" lang="en-US" altLang="ja-JP" b="1" dirty="0">
                <a:latin typeface="Century" panose="02040604050505020304" pitchFamily="18" charset="0"/>
              </a:rPr>
              <a:t>CH</a:t>
            </a:r>
            <a:r>
              <a:rPr kumimoji="1" lang="en-US" altLang="ja-JP" sz="1200" b="1" dirty="0">
                <a:latin typeface="Century" panose="02040604050505020304" pitchFamily="18" charset="0"/>
              </a:rPr>
              <a:t>2</a:t>
            </a:r>
            <a:r>
              <a:rPr kumimoji="1" lang="ja-JP" altLang="en-US" b="1" dirty="0" err="1">
                <a:latin typeface="Century" panose="02040604050505020304" pitchFamily="18" charset="0"/>
              </a:rPr>
              <a:t>ｰ</a:t>
            </a:r>
            <a:r>
              <a:rPr kumimoji="1" lang="en-US" altLang="ja-JP" b="1" dirty="0">
                <a:latin typeface="Century" panose="02040604050505020304" pitchFamily="18" charset="0"/>
              </a:rPr>
              <a:t>O</a:t>
            </a:r>
            <a:r>
              <a:rPr kumimoji="1" lang="ja-JP" altLang="en-US" b="1" dirty="0" err="1">
                <a:latin typeface="Century" panose="02040604050505020304" pitchFamily="18" charset="0"/>
              </a:rPr>
              <a:t>ｰ</a:t>
            </a:r>
            <a:r>
              <a:rPr kumimoji="1" lang="en-US" altLang="ja-JP" b="1" dirty="0">
                <a:latin typeface="Century" panose="02040604050505020304" pitchFamily="18" charset="0"/>
              </a:rPr>
              <a:t>C</a:t>
            </a:r>
            <a:r>
              <a:rPr kumimoji="1" lang="ja-JP" altLang="en-US" b="1" dirty="0" err="1">
                <a:latin typeface="Century" panose="02040604050505020304" pitchFamily="18" charset="0"/>
              </a:rPr>
              <a:t>ｰ</a:t>
            </a:r>
            <a:endParaRPr kumimoji="1" lang="ja-JP" altLang="en-US" b="1" dirty="0">
              <a:latin typeface="Century" panose="02040604050505020304" pitchFamily="18" charset="0"/>
            </a:endParaRPr>
          </a:p>
        </p:txBody>
      </p:sp>
      <p:grpSp>
        <p:nvGrpSpPr>
          <p:cNvPr id="110" name="グループ化 109">
            <a:extLst>
              <a:ext uri="{FF2B5EF4-FFF2-40B4-BE49-F238E27FC236}">
                <a16:creationId xmlns:a16="http://schemas.microsoft.com/office/drawing/2014/main" id="{CE78BB1F-08F6-41A0-8C03-7D79B8B208D2}"/>
              </a:ext>
            </a:extLst>
          </p:cNvPr>
          <p:cNvGrpSpPr/>
          <p:nvPr/>
        </p:nvGrpSpPr>
        <p:grpSpPr>
          <a:xfrm>
            <a:off x="10245737" y="2999376"/>
            <a:ext cx="552254" cy="477558"/>
            <a:chOff x="6394547" y="4685306"/>
            <a:chExt cx="552254" cy="477558"/>
          </a:xfrm>
        </p:grpSpPr>
        <p:sp>
          <p:nvSpPr>
            <p:cNvPr id="111" name="六角形 110">
              <a:extLst>
                <a:ext uri="{FF2B5EF4-FFF2-40B4-BE49-F238E27FC236}">
                  <a16:creationId xmlns:a16="http://schemas.microsoft.com/office/drawing/2014/main" id="{A6E2FD88-EB87-4B05-AF53-77671EF3448D}"/>
                </a:ext>
              </a:extLst>
            </p:cNvPr>
            <p:cNvSpPr/>
            <p:nvPr/>
          </p:nvSpPr>
          <p:spPr>
            <a:xfrm>
              <a:off x="6394547" y="4685306"/>
              <a:ext cx="552254" cy="477558"/>
            </a:xfrm>
            <a:prstGeom prst="hexagon">
              <a:avLst>
                <a:gd name="adj" fmla="val 29118"/>
                <a:gd name="vf" fmla="val 115470"/>
              </a:avLst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2" name="楕円 111">
              <a:extLst>
                <a:ext uri="{FF2B5EF4-FFF2-40B4-BE49-F238E27FC236}">
                  <a16:creationId xmlns:a16="http://schemas.microsoft.com/office/drawing/2014/main" id="{4F2AAC2E-1D81-43B8-A0FE-BDC1B50ACACE}"/>
                </a:ext>
              </a:extLst>
            </p:cNvPr>
            <p:cNvSpPr/>
            <p:nvPr/>
          </p:nvSpPr>
          <p:spPr>
            <a:xfrm>
              <a:off x="6543386" y="4801210"/>
              <a:ext cx="244186" cy="25457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3" name="テキスト ボックス 112">
            <a:extLst>
              <a:ext uri="{FF2B5EF4-FFF2-40B4-BE49-F238E27FC236}">
                <a16:creationId xmlns:a16="http://schemas.microsoft.com/office/drawing/2014/main" id="{157393C1-663B-481C-9B83-2E9BA36FE738}"/>
              </a:ext>
            </a:extLst>
          </p:cNvPr>
          <p:cNvSpPr txBox="1"/>
          <p:nvPr/>
        </p:nvSpPr>
        <p:spPr>
          <a:xfrm>
            <a:off x="10678188" y="3053489"/>
            <a:ext cx="829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b="1" dirty="0" err="1">
                <a:latin typeface="Century" panose="02040604050505020304" pitchFamily="18" charset="0"/>
              </a:rPr>
              <a:t>ｰ</a:t>
            </a:r>
            <a:r>
              <a:rPr kumimoji="1" lang="en-US" altLang="ja-JP" b="1" dirty="0">
                <a:latin typeface="Century" panose="02040604050505020304" pitchFamily="18" charset="0"/>
              </a:rPr>
              <a:t>OH</a:t>
            </a:r>
            <a:endParaRPr kumimoji="1" lang="ja-JP" altLang="en-US" sz="1200" b="1" dirty="0">
              <a:latin typeface="Century" panose="02040604050505020304" pitchFamily="18" charset="0"/>
            </a:endParaRPr>
          </a:p>
        </p:txBody>
      </p:sp>
      <p:sp>
        <p:nvSpPr>
          <p:cNvPr id="114" name="テキスト ボックス 113">
            <a:extLst>
              <a:ext uri="{FF2B5EF4-FFF2-40B4-BE49-F238E27FC236}">
                <a16:creationId xmlns:a16="http://schemas.microsoft.com/office/drawing/2014/main" id="{714F0607-1719-4A94-8B69-97092FD3A416}"/>
              </a:ext>
            </a:extLst>
          </p:cNvPr>
          <p:cNvSpPr txBox="1"/>
          <p:nvPr/>
        </p:nvSpPr>
        <p:spPr>
          <a:xfrm>
            <a:off x="9809270" y="3304904"/>
            <a:ext cx="461665" cy="2032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l"/>
            <a:r>
              <a:rPr kumimoji="1" lang="ja-JP" altLang="en-US" b="1" dirty="0">
                <a:latin typeface="Century" panose="02040604050505020304" pitchFamily="18" charset="0"/>
              </a:rPr>
              <a:t>＝</a:t>
            </a:r>
          </a:p>
        </p:txBody>
      </p:sp>
      <p:sp>
        <p:nvSpPr>
          <p:cNvPr id="115" name="テキスト ボックス 114">
            <a:extLst>
              <a:ext uri="{FF2B5EF4-FFF2-40B4-BE49-F238E27FC236}">
                <a16:creationId xmlns:a16="http://schemas.microsoft.com/office/drawing/2014/main" id="{E6527072-6186-44DC-86AB-16087B3785F1}"/>
              </a:ext>
            </a:extLst>
          </p:cNvPr>
          <p:cNvSpPr txBox="1"/>
          <p:nvPr/>
        </p:nvSpPr>
        <p:spPr>
          <a:xfrm>
            <a:off x="9886972" y="3476934"/>
            <a:ext cx="156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b="1" dirty="0">
                <a:latin typeface="Century" panose="02040604050505020304" pitchFamily="18" charset="0"/>
              </a:rPr>
              <a:t>O</a:t>
            </a:r>
            <a:endParaRPr kumimoji="1" lang="ja-JP" altLang="en-US" b="1" dirty="0">
              <a:latin typeface="Century" panose="02040604050505020304" pitchFamily="18" charset="0"/>
            </a:endParaRPr>
          </a:p>
        </p:txBody>
      </p:sp>
      <p:sp>
        <p:nvSpPr>
          <p:cNvPr id="116" name="テキスト ボックス 115">
            <a:extLst>
              <a:ext uri="{FF2B5EF4-FFF2-40B4-BE49-F238E27FC236}">
                <a16:creationId xmlns:a16="http://schemas.microsoft.com/office/drawing/2014/main" id="{69C4A4CD-5ADD-4D71-8CF2-7100D44ABA28}"/>
              </a:ext>
            </a:extLst>
          </p:cNvPr>
          <p:cNvSpPr txBox="1"/>
          <p:nvPr/>
        </p:nvSpPr>
        <p:spPr>
          <a:xfrm>
            <a:off x="7372873" y="2326345"/>
            <a:ext cx="461665" cy="19559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l"/>
            <a:r>
              <a:rPr kumimoji="1" lang="ja-JP" altLang="en-US" b="1" dirty="0" err="1">
                <a:latin typeface="Century" panose="02040604050505020304" pitchFamily="18" charset="0"/>
              </a:rPr>
              <a:t>ー</a:t>
            </a:r>
            <a:endParaRPr kumimoji="1" lang="ja-JP" altLang="en-US" b="1" dirty="0">
              <a:latin typeface="Century" panose="02040604050505020304" pitchFamily="18" charset="0"/>
            </a:endParaRPr>
          </a:p>
        </p:txBody>
      </p:sp>
      <p:sp>
        <p:nvSpPr>
          <p:cNvPr id="117" name="テキスト ボックス 116">
            <a:extLst>
              <a:ext uri="{FF2B5EF4-FFF2-40B4-BE49-F238E27FC236}">
                <a16:creationId xmlns:a16="http://schemas.microsoft.com/office/drawing/2014/main" id="{97BC5ACC-E24D-4036-9F00-7DCEAC002CDC}"/>
              </a:ext>
            </a:extLst>
          </p:cNvPr>
          <p:cNvSpPr txBox="1"/>
          <p:nvPr/>
        </p:nvSpPr>
        <p:spPr>
          <a:xfrm>
            <a:off x="7668651" y="2338649"/>
            <a:ext cx="461665" cy="2032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l"/>
            <a:r>
              <a:rPr kumimoji="1" lang="ja-JP" altLang="en-US" b="1" dirty="0">
                <a:latin typeface="Century" panose="02040604050505020304" pitchFamily="18" charset="0"/>
              </a:rPr>
              <a:t>＝</a:t>
            </a:r>
          </a:p>
        </p:txBody>
      </p:sp>
      <p:sp>
        <p:nvSpPr>
          <p:cNvPr id="118" name="テキスト ボックス 117">
            <a:extLst>
              <a:ext uri="{FF2B5EF4-FFF2-40B4-BE49-F238E27FC236}">
                <a16:creationId xmlns:a16="http://schemas.microsoft.com/office/drawing/2014/main" id="{26B45FDC-889D-4849-80F5-845F73782AC3}"/>
              </a:ext>
            </a:extLst>
          </p:cNvPr>
          <p:cNvSpPr txBox="1"/>
          <p:nvPr/>
        </p:nvSpPr>
        <p:spPr>
          <a:xfrm>
            <a:off x="9059214" y="2310047"/>
            <a:ext cx="461665" cy="2032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l"/>
            <a:r>
              <a:rPr kumimoji="1" lang="ja-JP" altLang="en-US" b="1" dirty="0">
                <a:latin typeface="Century" panose="02040604050505020304" pitchFamily="18" charset="0"/>
              </a:rPr>
              <a:t>＝</a:t>
            </a:r>
          </a:p>
        </p:txBody>
      </p:sp>
      <p:sp>
        <p:nvSpPr>
          <p:cNvPr id="119" name="テキスト ボックス 118">
            <a:extLst>
              <a:ext uri="{FF2B5EF4-FFF2-40B4-BE49-F238E27FC236}">
                <a16:creationId xmlns:a16="http://schemas.microsoft.com/office/drawing/2014/main" id="{154C1D89-EC8F-46A7-98FB-A0C280DB379E}"/>
              </a:ext>
            </a:extLst>
          </p:cNvPr>
          <p:cNvSpPr txBox="1"/>
          <p:nvPr/>
        </p:nvSpPr>
        <p:spPr>
          <a:xfrm>
            <a:off x="7744306" y="2523315"/>
            <a:ext cx="156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b="1" dirty="0">
                <a:latin typeface="Century" panose="02040604050505020304" pitchFamily="18" charset="0"/>
              </a:rPr>
              <a:t>O</a:t>
            </a:r>
            <a:endParaRPr kumimoji="1" lang="ja-JP" altLang="en-US" b="1" dirty="0">
              <a:latin typeface="Century" panose="02040604050505020304" pitchFamily="18" charset="0"/>
            </a:endParaRPr>
          </a:p>
        </p:txBody>
      </p:sp>
      <p:sp>
        <p:nvSpPr>
          <p:cNvPr id="120" name="テキスト ボックス 119">
            <a:extLst>
              <a:ext uri="{FF2B5EF4-FFF2-40B4-BE49-F238E27FC236}">
                <a16:creationId xmlns:a16="http://schemas.microsoft.com/office/drawing/2014/main" id="{CD0300BD-C7DC-4668-A26E-D2114FF5A9C9}"/>
              </a:ext>
            </a:extLst>
          </p:cNvPr>
          <p:cNvSpPr txBox="1"/>
          <p:nvPr/>
        </p:nvSpPr>
        <p:spPr>
          <a:xfrm>
            <a:off x="9146940" y="2485593"/>
            <a:ext cx="156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b="1" dirty="0">
                <a:latin typeface="Century" panose="02040604050505020304" pitchFamily="18" charset="0"/>
              </a:rPr>
              <a:t>O</a:t>
            </a:r>
            <a:endParaRPr kumimoji="1" lang="ja-JP" altLang="en-US" b="1" dirty="0">
              <a:latin typeface="Century" panose="02040604050505020304" pitchFamily="18" charset="0"/>
            </a:endParaRPr>
          </a:p>
        </p:txBody>
      </p:sp>
      <p:sp>
        <p:nvSpPr>
          <p:cNvPr id="121" name="テキスト ボックス 120">
            <a:extLst>
              <a:ext uri="{FF2B5EF4-FFF2-40B4-BE49-F238E27FC236}">
                <a16:creationId xmlns:a16="http://schemas.microsoft.com/office/drawing/2014/main" id="{85448FF3-00F4-4CD1-988B-CD38B23A8D2A}"/>
              </a:ext>
            </a:extLst>
          </p:cNvPr>
          <p:cNvSpPr txBox="1"/>
          <p:nvPr/>
        </p:nvSpPr>
        <p:spPr>
          <a:xfrm>
            <a:off x="7443688" y="2524426"/>
            <a:ext cx="156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b="1" dirty="0">
                <a:latin typeface="Century" panose="02040604050505020304" pitchFamily="18" charset="0"/>
              </a:rPr>
              <a:t>H</a:t>
            </a:r>
            <a:endParaRPr kumimoji="1" lang="ja-JP" altLang="en-US" b="1" dirty="0">
              <a:latin typeface="Century" panose="02040604050505020304" pitchFamily="18" charset="0"/>
            </a:endParaRPr>
          </a:p>
        </p:txBody>
      </p:sp>
      <p:sp>
        <p:nvSpPr>
          <p:cNvPr id="122" name="テキスト ボックス 121">
            <a:extLst>
              <a:ext uri="{FF2B5EF4-FFF2-40B4-BE49-F238E27FC236}">
                <a16:creationId xmlns:a16="http://schemas.microsoft.com/office/drawing/2014/main" id="{B7523B2E-6B58-43C2-BDD9-3F4933356094}"/>
              </a:ext>
            </a:extLst>
          </p:cNvPr>
          <p:cNvSpPr txBox="1"/>
          <p:nvPr/>
        </p:nvSpPr>
        <p:spPr>
          <a:xfrm>
            <a:off x="210592" y="5246314"/>
            <a:ext cx="24453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b="1" dirty="0" err="1">
                <a:latin typeface="Century" panose="02040604050505020304" pitchFamily="18" charset="0"/>
              </a:rPr>
              <a:t>ー</a:t>
            </a:r>
            <a:r>
              <a:rPr kumimoji="1" lang="en-US" altLang="ja-JP" b="1" dirty="0">
                <a:latin typeface="Century" panose="02040604050505020304" pitchFamily="18" charset="0"/>
              </a:rPr>
              <a:t>O</a:t>
            </a:r>
            <a:r>
              <a:rPr kumimoji="1" lang="ja-JP" altLang="en-US" b="1" dirty="0" err="1">
                <a:latin typeface="Century" panose="02040604050505020304" pitchFamily="18" charset="0"/>
              </a:rPr>
              <a:t>ｰ</a:t>
            </a:r>
            <a:r>
              <a:rPr kumimoji="1" lang="en-US" altLang="ja-JP" b="1" dirty="0">
                <a:latin typeface="Century" panose="02040604050505020304" pitchFamily="18" charset="0"/>
              </a:rPr>
              <a:t>CH</a:t>
            </a:r>
            <a:r>
              <a:rPr kumimoji="1" lang="en-US" altLang="ja-JP" sz="1200" b="1" dirty="0">
                <a:latin typeface="Century" panose="02040604050505020304" pitchFamily="18" charset="0"/>
              </a:rPr>
              <a:t>2</a:t>
            </a:r>
            <a:r>
              <a:rPr kumimoji="1" lang="ja-JP" altLang="en-US" b="1" dirty="0" err="1">
                <a:latin typeface="Century" panose="02040604050505020304" pitchFamily="18" charset="0"/>
              </a:rPr>
              <a:t>ｰ</a:t>
            </a:r>
            <a:r>
              <a:rPr kumimoji="1" lang="en-US" altLang="ja-JP" b="1" dirty="0">
                <a:latin typeface="Century" panose="02040604050505020304" pitchFamily="18" charset="0"/>
              </a:rPr>
              <a:t>CH</a:t>
            </a:r>
            <a:r>
              <a:rPr kumimoji="1" lang="en-US" altLang="ja-JP" sz="1200" b="1" dirty="0">
                <a:latin typeface="Century" panose="02040604050505020304" pitchFamily="18" charset="0"/>
              </a:rPr>
              <a:t>2</a:t>
            </a:r>
            <a:r>
              <a:rPr kumimoji="1" lang="ja-JP" altLang="en-US" b="1" dirty="0" err="1">
                <a:latin typeface="Century" panose="02040604050505020304" pitchFamily="18" charset="0"/>
              </a:rPr>
              <a:t>ｰ</a:t>
            </a:r>
            <a:r>
              <a:rPr kumimoji="1" lang="en-US" altLang="ja-JP" b="1" dirty="0">
                <a:latin typeface="Century" panose="02040604050505020304" pitchFamily="18" charset="0"/>
              </a:rPr>
              <a:t>O</a:t>
            </a:r>
            <a:r>
              <a:rPr kumimoji="1" lang="ja-JP" altLang="en-US" b="1" dirty="0" err="1">
                <a:latin typeface="Century" panose="02040604050505020304" pitchFamily="18" charset="0"/>
              </a:rPr>
              <a:t>ｰ</a:t>
            </a:r>
            <a:r>
              <a:rPr kumimoji="1" lang="en-US" altLang="ja-JP" b="1" dirty="0">
                <a:latin typeface="Century" panose="02040604050505020304" pitchFamily="18" charset="0"/>
              </a:rPr>
              <a:t>C</a:t>
            </a:r>
            <a:r>
              <a:rPr kumimoji="1" lang="ja-JP" altLang="en-US" b="1" dirty="0" err="1">
                <a:latin typeface="Century" panose="02040604050505020304" pitchFamily="18" charset="0"/>
              </a:rPr>
              <a:t>ｰ</a:t>
            </a:r>
            <a:endParaRPr kumimoji="1" lang="ja-JP" altLang="en-US" b="1" dirty="0">
              <a:latin typeface="Century" panose="02040604050505020304" pitchFamily="18" charset="0"/>
            </a:endParaRPr>
          </a:p>
        </p:txBody>
      </p:sp>
      <p:grpSp>
        <p:nvGrpSpPr>
          <p:cNvPr id="123" name="グループ化 122">
            <a:extLst>
              <a:ext uri="{FF2B5EF4-FFF2-40B4-BE49-F238E27FC236}">
                <a16:creationId xmlns:a16="http://schemas.microsoft.com/office/drawing/2014/main" id="{083EB97F-BA43-47BC-B7DF-A7D2D6A9F1ED}"/>
              </a:ext>
            </a:extLst>
          </p:cNvPr>
          <p:cNvGrpSpPr/>
          <p:nvPr/>
        </p:nvGrpSpPr>
        <p:grpSpPr>
          <a:xfrm>
            <a:off x="2511736" y="5169262"/>
            <a:ext cx="552254" cy="477558"/>
            <a:chOff x="6394547" y="4685306"/>
            <a:chExt cx="552254" cy="477558"/>
          </a:xfrm>
        </p:grpSpPr>
        <p:sp>
          <p:nvSpPr>
            <p:cNvPr id="124" name="六角形 123">
              <a:extLst>
                <a:ext uri="{FF2B5EF4-FFF2-40B4-BE49-F238E27FC236}">
                  <a16:creationId xmlns:a16="http://schemas.microsoft.com/office/drawing/2014/main" id="{935151FE-624B-48F7-80B6-1F2BF7E1B49D}"/>
                </a:ext>
              </a:extLst>
            </p:cNvPr>
            <p:cNvSpPr/>
            <p:nvPr/>
          </p:nvSpPr>
          <p:spPr>
            <a:xfrm>
              <a:off x="6394547" y="4685306"/>
              <a:ext cx="552254" cy="477558"/>
            </a:xfrm>
            <a:prstGeom prst="hexagon">
              <a:avLst>
                <a:gd name="adj" fmla="val 29118"/>
                <a:gd name="vf" fmla="val 115470"/>
              </a:avLst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5" name="楕円 124">
              <a:extLst>
                <a:ext uri="{FF2B5EF4-FFF2-40B4-BE49-F238E27FC236}">
                  <a16:creationId xmlns:a16="http://schemas.microsoft.com/office/drawing/2014/main" id="{31E6BE97-52AF-4121-B26F-AD7DB7CF40E8}"/>
                </a:ext>
              </a:extLst>
            </p:cNvPr>
            <p:cNvSpPr/>
            <p:nvPr/>
          </p:nvSpPr>
          <p:spPr>
            <a:xfrm>
              <a:off x="6543386" y="4801210"/>
              <a:ext cx="244186" cy="25457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26" name="テキスト ボックス 125">
            <a:extLst>
              <a:ext uri="{FF2B5EF4-FFF2-40B4-BE49-F238E27FC236}">
                <a16:creationId xmlns:a16="http://schemas.microsoft.com/office/drawing/2014/main" id="{99747D18-9E84-40A5-BA81-1F4BEBD3D3BA}"/>
              </a:ext>
            </a:extLst>
          </p:cNvPr>
          <p:cNvSpPr txBox="1"/>
          <p:nvPr/>
        </p:nvSpPr>
        <p:spPr>
          <a:xfrm>
            <a:off x="2944187" y="5223375"/>
            <a:ext cx="26468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b="1" dirty="0" err="1">
                <a:latin typeface="Century" panose="02040604050505020304" pitchFamily="18" charset="0"/>
              </a:rPr>
              <a:t>ｰ</a:t>
            </a:r>
            <a:r>
              <a:rPr kumimoji="1" lang="en-US" altLang="ja-JP" b="1" dirty="0">
                <a:latin typeface="Century" panose="02040604050505020304" pitchFamily="18" charset="0"/>
              </a:rPr>
              <a:t>N</a:t>
            </a:r>
            <a:r>
              <a:rPr kumimoji="1" lang="ja-JP" altLang="en-US" b="1" dirty="0" err="1">
                <a:latin typeface="Century" panose="02040604050505020304" pitchFamily="18" charset="0"/>
              </a:rPr>
              <a:t>ｰ</a:t>
            </a:r>
            <a:r>
              <a:rPr kumimoji="1" lang="en-US" altLang="ja-JP" b="1" dirty="0">
                <a:latin typeface="Century" panose="02040604050505020304" pitchFamily="18" charset="0"/>
              </a:rPr>
              <a:t>C</a:t>
            </a:r>
            <a:r>
              <a:rPr kumimoji="1" lang="ja-JP" altLang="en-US" b="1" dirty="0" err="1">
                <a:latin typeface="Century" panose="02040604050505020304" pitchFamily="18" charset="0"/>
              </a:rPr>
              <a:t>ｰ</a:t>
            </a:r>
            <a:r>
              <a:rPr kumimoji="1" lang="en-US" altLang="ja-JP" b="1" dirty="0">
                <a:latin typeface="Century" panose="02040604050505020304" pitchFamily="18" charset="0"/>
              </a:rPr>
              <a:t>CH</a:t>
            </a:r>
            <a:r>
              <a:rPr kumimoji="1" lang="en-US" altLang="ja-JP" sz="1200" b="1" dirty="0">
                <a:latin typeface="Century" panose="02040604050505020304" pitchFamily="18" charset="0"/>
              </a:rPr>
              <a:t>2</a:t>
            </a:r>
            <a:r>
              <a:rPr kumimoji="1" lang="ja-JP" altLang="en-US" b="1" dirty="0" err="1">
                <a:latin typeface="Century" panose="02040604050505020304" pitchFamily="18" charset="0"/>
              </a:rPr>
              <a:t>ｰ</a:t>
            </a:r>
            <a:r>
              <a:rPr kumimoji="1" lang="en-US" altLang="ja-JP" b="1" dirty="0">
                <a:latin typeface="Century" panose="02040604050505020304" pitchFamily="18" charset="0"/>
              </a:rPr>
              <a:t>CH</a:t>
            </a:r>
            <a:r>
              <a:rPr kumimoji="1" lang="en-US" altLang="ja-JP" sz="1200" b="1" dirty="0">
                <a:latin typeface="Century" panose="02040604050505020304" pitchFamily="18" charset="0"/>
              </a:rPr>
              <a:t>2</a:t>
            </a:r>
            <a:r>
              <a:rPr kumimoji="1" lang="ja-JP" altLang="en-US" b="1" dirty="0" err="1">
                <a:latin typeface="Century" panose="02040604050505020304" pitchFamily="18" charset="0"/>
              </a:rPr>
              <a:t>ｰ</a:t>
            </a:r>
            <a:r>
              <a:rPr kumimoji="1" lang="en-US" altLang="ja-JP" b="1" dirty="0">
                <a:latin typeface="Century" panose="02040604050505020304" pitchFamily="18" charset="0"/>
              </a:rPr>
              <a:t>C</a:t>
            </a:r>
            <a:r>
              <a:rPr kumimoji="1" lang="ja-JP" altLang="en-US" b="1" dirty="0" err="1">
                <a:latin typeface="Century" panose="02040604050505020304" pitchFamily="18" charset="0"/>
              </a:rPr>
              <a:t>ー</a:t>
            </a:r>
            <a:endParaRPr kumimoji="1" lang="ja-JP" altLang="en-US" sz="1200" b="1" dirty="0">
              <a:latin typeface="Century" panose="02040604050505020304" pitchFamily="18" charset="0"/>
            </a:endParaRPr>
          </a:p>
        </p:txBody>
      </p:sp>
      <p:sp>
        <p:nvSpPr>
          <p:cNvPr id="127" name="テキスト ボックス 126">
            <a:extLst>
              <a:ext uri="{FF2B5EF4-FFF2-40B4-BE49-F238E27FC236}">
                <a16:creationId xmlns:a16="http://schemas.microsoft.com/office/drawing/2014/main" id="{3EF2A8EB-E93C-4CF5-9F86-630D8676B277}"/>
              </a:ext>
            </a:extLst>
          </p:cNvPr>
          <p:cNvSpPr txBox="1"/>
          <p:nvPr/>
        </p:nvSpPr>
        <p:spPr>
          <a:xfrm>
            <a:off x="2075269" y="5474790"/>
            <a:ext cx="461665" cy="2032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l"/>
            <a:r>
              <a:rPr kumimoji="1" lang="ja-JP" altLang="en-US" b="1" dirty="0">
                <a:latin typeface="Century" panose="02040604050505020304" pitchFamily="18" charset="0"/>
              </a:rPr>
              <a:t>＝</a:t>
            </a:r>
          </a:p>
        </p:txBody>
      </p:sp>
      <p:sp>
        <p:nvSpPr>
          <p:cNvPr id="128" name="テキスト ボックス 127">
            <a:extLst>
              <a:ext uri="{FF2B5EF4-FFF2-40B4-BE49-F238E27FC236}">
                <a16:creationId xmlns:a16="http://schemas.microsoft.com/office/drawing/2014/main" id="{D710BB60-EA30-4940-B1E6-3DE8C5AA1504}"/>
              </a:ext>
            </a:extLst>
          </p:cNvPr>
          <p:cNvSpPr txBox="1"/>
          <p:nvPr/>
        </p:nvSpPr>
        <p:spPr>
          <a:xfrm>
            <a:off x="2152971" y="5646820"/>
            <a:ext cx="156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b="1" dirty="0">
                <a:latin typeface="Century" panose="02040604050505020304" pitchFamily="18" charset="0"/>
              </a:rPr>
              <a:t>O</a:t>
            </a:r>
            <a:endParaRPr kumimoji="1" lang="ja-JP" altLang="en-US" b="1" dirty="0">
              <a:latin typeface="Century" panose="02040604050505020304" pitchFamily="18" charset="0"/>
            </a:endParaRPr>
          </a:p>
        </p:txBody>
      </p:sp>
      <p:sp>
        <p:nvSpPr>
          <p:cNvPr id="129" name="テキスト ボックス 128">
            <a:extLst>
              <a:ext uri="{FF2B5EF4-FFF2-40B4-BE49-F238E27FC236}">
                <a16:creationId xmlns:a16="http://schemas.microsoft.com/office/drawing/2014/main" id="{A3360E4C-E938-438E-A5C6-2F840E54F37E}"/>
              </a:ext>
            </a:extLst>
          </p:cNvPr>
          <p:cNvSpPr txBox="1"/>
          <p:nvPr/>
        </p:nvSpPr>
        <p:spPr>
          <a:xfrm>
            <a:off x="3009578" y="5466122"/>
            <a:ext cx="461665" cy="19559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l"/>
            <a:r>
              <a:rPr kumimoji="1" lang="ja-JP" altLang="en-US" b="1" dirty="0" err="1">
                <a:latin typeface="Century" panose="02040604050505020304" pitchFamily="18" charset="0"/>
              </a:rPr>
              <a:t>ー</a:t>
            </a:r>
            <a:endParaRPr kumimoji="1" lang="ja-JP" altLang="en-US" b="1" dirty="0">
              <a:latin typeface="Century" panose="02040604050505020304" pitchFamily="18" charset="0"/>
            </a:endParaRPr>
          </a:p>
        </p:txBody>
      </p:sp>
      <p:sp>
        <p:nvSpPr>
          <p:cNvPr id="130" name="テキスト ボックス 129">
            <a:extLst>
              <a:ext uri="{FF2B5EF4-FFF2-40B4-BE49-F238E27FC236}">
                <a16:creationId xmlns:a16="http://schemas.microsoft.com/office/drawing/2014/main" id="{F04C4333-5BA9-4F9F-A8BA-257A80DE14EB}"/>
              </a:ext>
            </a:extLst>
          </p:cNvPr>
          <p:cNvSpPr txBox="1"/>
          <p:nvPr/>
        </p:nvSpPr>
        <p:spPr>
          <a:xfrm>
            <a:off x="3305356" y="5478426"/>
            <a:ext cx="461665" cy="2032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l"/>
            <a:r>
              <a:rPr kumimoji="1" lang="ja-JP" altLang="en-US" b="1" dirty="0">
                <a:latin typeface="Century" panose="02040604050505020304" pitchFamily="18" charset="0"/>
              </a:rPr>
              <a:t>＝</a:t>
            </a:r>
          </a:p>
        </p:txBody>
      </p:sp>
      <p:sp>
        <p:nvSpPr>
          <p:cNvPr id="131" name="テキスト ボックス 130">
            <a:extLst>
              <a:ext uri="{FF2B5EF4-FFF2-40B4-BE49-F238E27FC236}">
                <a16:creationId xmlns:a16="http://schemas.microsoft.com/office/drawing/2014/main" id="{E32180E5-19C0-4337-A5D3-CDF30CFF0972}"/>
              </a:ext>
            </a:extLst>
          </p:cNvPr>
          <p:cNvSpPr txBox="1"/>
          <p:nvPr/>
        </p:nvSpPr>
        <p:spPr>
          <a:xfrm>
            <a:off x="4695919" y="5449824"/>
            <a:ext cx="461665" cy="2032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l"/>
            <a:r>
              <a:rPr kumimoji="1" lang="ja-JP" altLang="en-US" b="1" dirty="0">
                <a:latin typeface="Century" panose="02040604050505020304" pitchFamily="18" charset="0"/>
              </a:rPr>
              <a:t>＝</a:t>
            </a:r>
          </a:p>
        </p:txBody>
      </p:sp>
      <p:sp>
        <p:nvSpPr>
          <p:cNvPr id="132" name="テキスト ボックス 131">
            <a:extLst>
              <a:ext uri="{FF2B5EF4-FFF2-40B4-BE49-F238E27FC236}">
                <a16:creationId xmlns:a16="http://schemas.microsoft.com/office/drawing/2014/main" id="{61322D16-8E1B-44F2-95F6-C3BEDB2815AB}"/>
              </a:ext>
            </a:extLst>
          </p:cNvPr>
          <p:cNvSpPr txBox="1"/>
          <p:nvPr/>
        </p:nvSpPr>
        <p:spPr>
          <a:xfrm>
            <a:off x="3381011" y="5663092"/>
            <a:ext cx="156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b="1" dirty="0">
                <a:latin typeface="Century" panose="02040604050505020304" pitchFamily="18" charset="0"/>
              </a:rPr>
              <a:t>O</a:t>
            </a:r>
            <a:endParaRPr kumimoji="1" lang="ja-JP" altLang="en-US" b="1" dirty="0">
              <a:latin typeface="Century" panose="02040604050505020304" pitchFamily="18" charset="0"/>
            </a:endParaRPr>
          </a:p>
        </p:txBody>
      </p:sp>
      <p:sp>
        <p:nvSpPr>
          <p:cNvPr id="133" name="テキスト ボックス 132">
            <a:extLst>
              <a:ext uri="{FF2B5EF4-FFF2-40B4-BE49-F238E27FC236}">
                <a16:creationId xmlns:a16="http://schemas.microsoft.com/office/drawing/2014/main" id="{792F3400-F47C-4522-B205-501ABC0CFC6F}"/>
              </a:ext>
            </a:extLst>
          </p:cNvPr>
          <p:cNvSpPr txBox="1"/>
          <p:nvPr/>
        </p:nvSpPr>
        <p:spPr>
          <a:xfrm>
            <a:off x="4783645" y="5625370"/>
            <a:ext cx="156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b="1" dirty="0">
                <a:latin typeface="Century" panose="02040604050505020304" pitchFamily="18" charset="0"/>
              </a:rPr>
              <a:t>O</a:t>
            </a:r>
            <a:endParaRPr kumimoji="1" lang="ja-JP" altLang="en-US" b="1" dirty="0">
              <a:latin typeface="Century" panose="02040604050505020304" pitchFamily="18" charset="0"/>
            </a:endParaRPr>
          </a:p>
        </p:txBody>
      </p:sp>
      <p:sp>
        <p:nvSpPr>
          <p:cNvPr id="134" name="テキスト ボックス 133">
            <a:extLst>
              <a:ext uri="{FF2B5EF4-FFF2-40B4-BE49-F238E27FC236}">
                <a16:creationId xmlns:a16="http://schemas.microsoft.com/office/drawing/2014/main" id="{BE00A6C9-1E4D-46EA-BF5F-32AE2465F49B}"/>
              </a:ext>
            </a:extLst>
          </p:cNvPr>
          <p:cNvSpPr txBox="1"/>
          <p:nvPr/>
        </p:nvSpPr>
        <p:spPr>
          <a:xfrm>
            <a:off x="3080393" y="5664203"/>
            <a:ext cx="156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b="1" dirty="0">
                <a:latin typeface="Century" panose="02040604050505020304" pitchFamily="18" charset="0"/>
              </a:rPr>
              <a:t>H</a:t>
            </a:r>
            <a:endParaRPr kumimoji="1" lang="ja-JP" altLang="en-US" b="1" dirty="0">
              <a:latin typeface="Century" panose="02040604050505020304" pitchFamily="18" charset="0"/>
            </a:endParaRPr>
          </a:p>
        </p:txBody>
      </p:sp>
      <p:sp>
        <p:nvSpPr>
          <p:cNvPr id="135" name="大かっこ 134">
            <a:extLst>
              <a:ext uri="{FF2B5EF4-FFF2-40B4-BE49-F238E27FC236}">
                <a16:creationId xmlns:a16="http://schemas.microsoft.com/office/drawing/2014/main" id="{4223BFA9-B5D8-458A-AA4D-AB43ADA5372A}"/>
              </a:ext>
            </a:extLst>
          </p:cNvPr>
          <p:cNvSpPr/>
          <p:nvPr/>
        </p:nvSpPr>
        <p:spPr>
          <a:xfrm>
            <a:off x="452395" y="5029578"/>
            <a:ext cx="4670935" cy="999551"/>
          </a:xfrm>
          <a:prstGeom prst="bracketPair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6" name="テキスト ボックス 135">
            <a:extLst>
              <a:ext uri="{FF2B5EF4-FFF2-40B4-BE49-F238E27FC236}">
                <a16:creationId xmlns:a16="http://schemas.microsoft.com/office/drawing/2014/main" id="{55B45ADE-02A0-4E01-A680-509D7E3427B4}"/>
              </a:ext>
            </a:extLst>
          </p:cNvPr>
          <p:cNvSpPr txBox="1"/>
          <p:nvPr/>
        </p:nvSpPr>
        <p:spPr>
          <a:xfrm>
            <a:off x="5080611" y="5615646"/>
            <a:ext cx="403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b="1" dirty="0">
                <a:latin typeface="Century" panose="02040604050505020304" pitchFamily="18" charset="0"/>
              </a:rPr>
              <a:t>n</a:t>
            </a:r>
            <a:endParaRPr kumimoji="1" lang="ja-JP" altLang="en-US" b="1" dirty="0">
              <a:latin typeface="Century" panose="02040604050505020304" pitchFamily="18" charset="0"/>
            </a:endParaRPr>
          </a:p>
        </p:txBody>
      </p:sp>
      <p:grpSp>
        <p:nvGrpSpPr>
          <p:cNvPr id="137" name="グループ化 136">
            <a:extLst>
              <a:ext uri="{FF2B5EF4-FFF2-40B4-BE49-F238E27FC236}">
                <a16:creationId xmlns:a16="http://schemas.microsoft.com/office/drawing/2014/main" id="{55957563-60C1-40EA-A86C-5FC2B4BE8EA0}"/>
              </a:ext>
            </a:extLst>
          </p:cNvPr>
          <p:cNvGrpSpPr/>
          <p:nvPr/>
        </p:nvGrpSpPr>
        <p:grpSpPr>
          <a:xfrm rot="5400000">
            <a:off x="6449786" y="4527685"/>
            <a:ext cx="552254" cy="477558"/>
            <a:chOff x="6394547" y="4685306"/>
            <a:chExt cx="552254" cy="477558"/>
          </a:xfrm>
        </p:grpSpPr>
        <p:sp>
          <p:nvSpPr>
            <p:cNvPr id="138" name="六角形 137">
              <a:extLst>
                <a:ext uri="{FF2B5EF4-FFF2-40B4-BE49-F238E27FC236}">
                  <a16:creationId xmlns:a16="http://schemas.microsoft.com/office/drawing/2014/main" id="{551D2EC6-EA02-4E41-8D68-E3F448CF4C75}"/>
                </a:ext>
              </a:extLst>
            </p:cNvPr>
            <p:cNvSpPr/>
            <p:nvPr/>
          </p:nvSpPr>
          <p:spPr>
            <a:xfrm>
              <a:off x="6394547" y="4685306"/>
              <a:ext cx="552254" cy="477558"/>
            </a:xfrm>
            <a:prstGeom prst="hexagon">
              <a:avLst>
                <a:gd name="adj" fmla="val 29118"/>
                <a:gd name="vf" fmla="val 115470"/>
              </a:avLst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9" name="楕円 138">
              <a:extLst>
                <a:ext uri="{FF2B5EF4-FFF2-40B4-BE49-F238E27FC236}">
                  <a16:creationId xmlns:a16="http://schemas.microsoft.com/office/drawing/2014/main" id="{CC3AF1F2-0F9B-4159-93B1-981CFFB8140E}"/>
                </a:ext>
              </a:extLst>
            </p:cNvPr>
            <p:cNvSpPr/>
            <p:nvPr/>
          </p:nvSpPr>
          <p:spPr>
            <a:xfrm>
              <a:off x="6543386" y="4801210"/>
              <a:ext cx="244186" cy="25457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141" name="直線コネクタ 140">
            <a:extLst>
              <a:ext uri="{FF2B5EF4-FFF2-40B4-BE49-F238E27FC236}">
                <a16:creationId xmlns:a16="http://schemas.microsoft.com/office/drawing/2014/main" id="{0650B245-2D1C-4796-AD5D-CF7E4C755E5F}"/>
              </a:ext>
            </a:extLst>
          </p:cNvPr>
          <p:cNvCxnSpPr>
            <a:cxnSpLocks/>
            <a:stCxn id="138" idx="2"/>
          </p:cNvCxnSpPr>
          <p:nvPr/>
        </p:nvCxnSpPr>
        <p:spPr>
          <a:xfrm flipH="1" flipV="1">
            <a:off x="6390242" y="4554631"/>
            <a:ext cx="96892" cy="7476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テキスト ボックス 141">
            <a:extLst>
              <a:ext uri="{FF2B5EF4-FFF2-40B4-BE49-F238E27FC236}">
                <a16:creationId xmlns:a16="http://schemas.microsoft.com/office/drawing/2014/main" id="{537D84D6-6CC1-4292-84C0-190CF960AEB3}"/>
              </a:ext>
            </a:extLst>
          </p:cNvPr>
          <p:cNvSpPr txBox="1"/>
          <p:nvPr/>
        </p:nvSpPr>
        <p:spPr>
          <a:xfrm>
            <a:off x="5821026" y="4300267"/>
            <a:ext cx="681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b="1" dirty="0">
                <a:latin typeface="Century" panose="02040604050505020304" pitchFamily="18" charset="0"/>
              </a:rPr>
              <a:t>O</a:t>
            </a:r>
            <a:r>
              <a:rPr kumimoji="1" lang="en-US" altLang="ja-JP" sz="1200" b="1" dirty="0">
                <a:latin typeface="Century" panose="02040604050505020304" pitchFamily="18" charset="0"/>
              </a:rPr>
              <a:t>2</a:t>
            </a:r>
            <a:r>
              <a:rPr kumimoji="1" lang="en-US" altLang="ja-JP" b="1" dirty="0">
                <a:latin typeface="Century" panose="02040604050505020304" pitchFamily="18" charset="0"/>
              </a:rPr>
              <a:t>N</a:t>
            </a:r>
            <a:endParaRPr kumimoji="1" lang="ja-JP" altLang="en-US" b="1" dirty="0">
              <a:latin typeface="Century" panose="02040604050505020304" pitchFamily="18" charset="0"/>
            </a:endParaRPr>
          </a:p>
        </p:txBody>
      </p:sp>
      <p:cxnSp>
        <p:nvCxnSpPr>
          <p:cNvPr id="145" name="直線コネクタ 144">
            <a:extLst>
              <a:ext uri="{FF2B5EF4-FFF2-40B4-BE49-F238E27FC236}">
                <a16:creationId xmlns:a16="http://schemas.microsoft.com/office/drawing/2014/main" id="{E96B67BF-F42D-4327-AB0B-1C2B07F95188}"/>
              </a:ext>
            </a:extLst>
          </p:cNvPr>
          <p:cNvCxnSpPr>
            <a:cxnSpLocks/>
            <a:stCxn id="138" idx="5"/>
          </p:cNvCxnSpPr>
          <p:nvPr/>
        </p:nvCxnSpPr>
        <p:spPr>
          <a:xfrm>
            <a:off x="6964692" y="4903536"/>
            <a:ext cx="131903" cy="9012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テキスト ボックス 145">
            <a:extLst>
              <a:ext uri="{FF2B5EF4-FFF2-40B4-BE49-F238E27FC236}">
                <a16:creationId xmlns:a16="http://schemas.microsoft.com/office/drawing/2014/main" id="{4551F3F6-F529-4B36-8D6F-0C3073FA1AC4}"/>
              </a:ext>
            </a:extLst>
          </p:cNvPr>
          <p:cNvSpPr txBox="1"/>
          <p:nvPr/>
        </p:nvSpPr>
        <p:spPr>
          <a:xfrm>
            <a:off x="7022204" y="4915834"/>
            <a:ext cx="8622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b="1" dirty="0">
                <a:latin typeface="Century" panose="02040604050505020304" pitchFamily="18" charset="0"/>
              </a:rPr>
              <a:t>C</a:t>
            </a:r>
            <a:r>
              <a:rPr kumimoji="1" lang="ja-JP" altLang="en-US" b="1" dirty="0">
                <a:latin typeface="Century" panose="02040604050505020304" pitchFamily="18" charset="0"/>
              </a:rPr>
              <a:t>＝</a:t>
            </a:r>
            <a:r>
              <a:rPr kumimoji="1" lang="en-US" altLang="ja-JP" b="1" dirty="0">
                <a:latin typeface="Century" panose="02040604050505020304" pitchFamily="18" charset="0"/>
              </a:rPr>
              <a:t>C</a:t>
            </a:r>
            <a:endParaRPr kumimoji="1" lang="ja-JP" altLang="en-US" b="1" dirty="0">
              <a:latin typeface="Century" panose="02040604050505020304" pitchFamily="18" charset="0"/>
            </a:endParaRPr>
          </a:p>
        </p:txBody>
      </p:sp>
      <p:cxnSp>
        <p:nvCxnSpPr>
          <p:cNvPr id="149" name="直線コネクタ 148">
            <a:extLst>
              <a:ext uri="{FF2B5EF4-FFF2-40B4-BE49-F238E27FC236}">
                <a16:creationId xmlns:a16="http://schemas.microsoft.com/office/drawing/2014/main" id="{ECBA83E4-610E-423A-A9E3-B698A36DE69D}"/>
              </a:ext>
            </a:extLst>
          </p:cNvPr>
          <p:cNvCxnSpPr/>
          <p:nvPr/>
        </p:nvCxnSpPr>
        <p:spPr>
          <a:xfrm flipH="1">
            <a:off x="7019167" y="5170123"/>
            <a:ext cx="90767" cy="8991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直線コネクタ 149">
            <a:extLst>
              <a:ext uri="{FF2B5EF4-FFF2-40B4-BE49-F238E27FC236}">
                <a16:creationId xmlns:a16="http://schemas.microsoft.com/office/drawing/2014/main" id="{78BA76FC-835E-48A4-B30D-6C94726AD08B}"/>
              </a:ext>
            </a:extLst>
          </p:cNvPr>
          <p:cNvCxnSpPr/>
          <p:nvPr/>
        </p:nvCxnSpPr>
        <p:spPr>
          <a:xfrm flipH="1">
            <a:off x="7709448" y="4892219"/>
            <a:ext cx="90767" cy="8991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テキスト ボックス 150">
            <a:extLst>
              <a:ext uri="{FF2B5EF4-FFF2-40B4-BE49-F238E27FC236}">
                <a16:creationId xmlns:a16="http://schemas.microsoft.com/office/drawing/2014/main" id="{4FF1EEBF-CFFE-4391-A29A-50AD938FD61F}"/>
              </a:ext>
            </a:extLst>
          </p:cNvPr>
          <p:cNvSpPr txBox="1"/>
          <p:nvPr/>
        </p:nvSpPr>
        <p:spPr>
          <a:xfrm>
            <a:off x="6699159" y="5143607"/>
            <a:ext cx="4468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b="1" dirty="0">
                <a:latin typeface="Century" panose="02040604050505020304" pitchFamily="18" charset="0"/>
              </a:rPr>
              <a:t>H</a:t>
            </a:r>
            <a:endParaRPr kumimoji="1" lang="ja-JP" altLang="en-US" b="1" dirty="0">
              <a:latin typeface="Century" panose="02040604050505020304" pitchFamily="18" charset="0"/>
            </a:endParaRPr>
          </a:p>
        </p:txBody>
      </p:sp>
      <p:sp>
        <p:nvSpPr>
          <p:cNvPr id="152" name="テキスト ボックス 151">
            <a:extLst>
              <a:ext uri="{FF2B5EF4-FFF2-40B4-BE49-F238E27FC236}">
                <a16:creationId xmlns:a16="http://schemas.microsoft.com/office/drawing/2014/main" id="{6CE10FD5-58A0-49D3-9A93-45B7997CD5A2}"/>
              </a:ext>
            </a:extLst>
          </p:cNvPr>
          <p:cNvSpPr txBox="1"/>
          <p:nvPr/>
        </p:nvSpPr>
        <p:spPr>
          <a:xfrm>
            <a:off x="7736434" y="4629392"/>
            <a:ext cx="4468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b="1" dirty="0">
                <a:latin typeface="Century" panose="02040604050505020304" pitchFamily="18" charset="0"/>
              </a:rPr>
              <a:t>H</a:t>
            </a:r>
            <a:endParaRPr kumimoji="1" lang="ja-JP" altLang="en-US" b="1" dirty="0">
              <a:latin typeface="Century" panose="02040604050505020304" pitchFamily="18" charset="0"/>
            </a:endParaRPr>
          </a:p>
        </p:txBody>
      </p:sp>
      <p:cxnSp>
        <p:nvCxnSpPr>
          <p:cNvPr id="154" name="直線コネクタ 153">
            <a:extLst>
              <a:ext uri="{FF2B5EF4-FFF2-40B4-BE49-F238E27FC236}">
                <a16:creationId xmlns:a16="http://schemas.microsoft.com/office/drawing/2014/main" id="{E4D7FCB8-41C0-4D35-AC88-9EBA8484D299}"/>
              </a:ext>
            </a:extLst>
          </p:cNvPr>
          <p:cNvCxnSpPr>
            <a:cxnSpLocks/>
          </p:cNvCxnSpPr>
          <p:nvPr/>
        </p:nvCxnSpPr>
        <p:spPr>
          <a:xfrm>
            <a:off x="7698690" y="5169585"/>
            <a:ext cx="123932" cy="7538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テキスト ボックス 156">
            <a:extLst>
              <a:ext uri="{FF2B5EF4-FFF2-40B4-BE49-F238E27FC236}">
                <a16:creationId xmlns:a16="http://schemas.microsoft.com/office/drawing/2014/main" id="{AAAEFE0D-4E05-483A-86E8-EDA39769225B}"/>
              </a:ext>
            </a:extLst>
          </p:cNvPr>
          <p:cNvSpPr txBox="1"/>
          <p:nvPr/>
        </p:nvSpPr>
        <p:spPr>
          <a:xfrm>
            <a:off x="7748705" y="5158059"/>
            <a:ext cx="2368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b="1" dirty="0">
                <a:latin typeface="Century" panose="02040604050505020304" pitchFamily="18" charset="0"/>
              </a:rPr>
              <a:t>CH</a:t>
            </a:r>
            <a:r>
              <a:rPr kumimoji="1" lang="en-US" altLang="ja-JP" sz="1200" b="1" dirty="0">
                <a:latin typeface="Century" panose="02040604050505020304" pitchFamily="18" charset="0"/>
              </a:rPr>
              <a:t>2</a:t>
            </a:r>
            <a:r>
              <a:rPr kumimoji="1" lang="ja-JP" altLang="en-US" b="1" dirty="0" err="1">
                <a:latin typeface="Century" panose="02040604050505020304" pitchFamily="18" charset="0"/>
              </a:rPr>
              <a:t>ｰ</a:t>
            </a:r>
            <a:r>
              <a:rPr kumimoji="1" lang="en-US" altLang="ja-JP" b="1" dirty="0">
                <a:latin typeface="Century" panose="02040604050505020304" pitchFamily="18" charset="0"/>
              </a:rPr>
              <a:t>CH</a:t>
            </a:r>
            <a:r>
              <a:rPr kumimoji="1" lang="en-US" altLang="ja-JP" sz="1200" b="1" dirty="0">
                <a:latin typeface="Century" panose="02040604050505020304" pitchFamily="18" charset="0"/>
              </a:rPr>
              <a:t>2</a:t>
            </a:r>
            <a:r>
              <a:rPr kumimoji="1" lang="ja-JP" altLang="en-US" b="1" dirty="0" err="1">
                <a:latin typeface="Century" panose="02040604050505020304" pitchFamily="18" charset="0"/>
              </a:rPr>
              <a:t>ｰ</a:t>
            </a:r>
            <a:r>
              <a:rPr kumimoji="1" lang="en-US" altLang="ja-JP" b="1" dirty="0">
                <a:latin typeface="Century" panose="02040604050505020304" pitchFamily="18" charset="0"/>
              </a:rPr>
              <a:t>CH</a:t>
            </a:r>
            <a:r>
              <a:rPr kumimoji="1" lang="ja-JP" altLang="en-US" b="1" dirty="0">
                <a:latin typeface="Century" panose="02040604050505020304" pitchFamily="18" charset="0"/>
              </a:rPr>
              <a:t>＝</a:t>
            </a:r>
            <a:r>
              <a:rPr kumimoji="1" lang="en-US" altLang="ja-JP" b="1" dirty="0">
                <a:latin typeface="Century" panose="02040604050505020304" pitchFamily="18" charset="0"/>
              </a:rPr>
              <a:t>CH</a:t>
            </a:r>
            <a:r>
              <a:rPr kumimoji="1" lang="en-US" altLang="ja-JP" sz="1200" b="1" dirty="0">
                <a:latin typeface="Century" panose="02040604050505020304" pitchFamily="18" charset="0"/>
              </a:rPr>
              <a:t>2</a:t>
            </a:r>
            <a:endParaRPr kumimoji="1" lang="ja-JP" altLang="en-US" sz="1200" b="1" dirty="0">
              <a:latin typeface="Century" panose="02040604050505020304" pitchFamily="18" charset="0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B3962DA7-619A-4C80-9279-D4D2B7EA8293}"/>
              </a:ext>
            </a:extLst>
          </p:cNvPr>
          <p:cNvSpPr txBox="1"/>
          <p:nvPr/>
        </p:nvSpPr>
        <p:spPr>
          <a:xfrm>
            <a:off x="8172651" y="5837216"/>
            <a:ext cx="124535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2200" dirty="0" err="1">
                <a:latin typeface="Century" panose="02040604050505020304" pitchFamily="18" charset="0"/>
              </a:rPr>
              <a:t>ｰ</a:t>
            </a:r>
            <a:r>
              <a:rPr kumimoji="1" lang="en-US" altLang="ja-JP" sz="2200" dirty="0">
                <a:latin typeface="Century" panose="02040604050505020304" pitchFamily="18" charset="0"/>
              </a:rPr>
              <a:t>C</a:t>
            </a:r>
            <a:r>
              <a:rPr kumimoji="1" lang="ja-JP" altLang="en-US" sz="2200" dirty="0">
                <a:latin typeface="Century" panose="02040604050505020304" pitchFamily="18" charset="0"/>
              </a:rPr>
              <a:t>≡</a:t>
            </a:r>
            <a:r>
              <a:rPr kumimoji="1" lang="en-US" altLang="ja-JP" sz="2200" dirty="0">
                <a:latin typeface="Century" panose="02040604050505020304" pitchFamily="18" charset="0"/>
              </a:rPr>
              <a:t>C</a:t>
            </a:r>
            <a:r>
              <a:rPr kumimoji="1" lang="ja-JP" altLang="en-US" sz="2200" dirty="0" err="1">
                <a:latin typeface="Century" panose="02040604050505020304" pitchFamily="18" charset="0"/>
              </a:rPr>
              <a:t>ｰ</a:t>
            </a:r>
            <a:endParaRPr kumimoji="1" lang="ja-JP" altLang="en-US" sz="2200" dirty="0">
              <a:latin typeface="Century" panose="02040604050505020304" pitchFamily="18" charset="0"/>
            </a:endParaRPr>
          </a:p>
        </p:txBody>
      </p:sp>
      <p:grpSp>
        <p:nvGrpSpPr>
          <p:cNvPr id="155" name="グループ化 154">
            <a:extLst>
              <a:ext uri="{FF2B5EF4-FFF2-40B4-BE49-F238E27FC236}">
                <a16:creationId xmlns:a16="http://schemas.microsoft.com/office/drawing/2014/main" id="{385351A4-DD11-434A-953B-9A4403B0FAD6}"/>
              </a:ext>
            </a:extLst>
          </p:cNvPr>
          <p:cNvGrpSpPr/>
          <p:nvPr/>
        </p:nvGrpSpPr>
        <p:grpSpPr>
          <a:xfrm>
            <a:off x="7684145" y="5781142"/>
            <a:ext cx="588367" cy="533571"/>
            <a:chOff x="4086218" y="4177915"/>
            <a:chExt cx="588367" cy="533571"/>
          </a:xfrm>
        </p:grpSpPr>
        <p:sp>
          <p:nvSpPr>
            <p:cNvPr id="156" name="六角形 155">
              <a:extLst>
                <a:ext uri="{FF2B5EF4-FFF2-40B4-BE49-F238E27FC236}">
                  <a16:creationId xmlns:a16="http://schemas.microsoft.com/office/drawing/2014/main" id="{960EF19C-9D7F-4807-8A4F-BC04833638A2}"/>
                </a:ext>
              </a:extLst>
            </p:cNvPr>
            <p:cNvSpPr/>
            <p:nvPr/>
          </p:nvSpPr>
          <p:spPr>
            <a:xfrm>
              <a:off x="4086218" y="4177915"/>
              <a:ext cx="588367" cy="533571"/>
            </a:xfrm>
            <a:prstGeom prst="hexagon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158" name="楕円 157">
              <a:extLst>
                <a:ext uri="{FF2B5EF4-FFF2-40B4-BE49-F238E27FC236}">
                  <a16:creationId xmlns:a16="http://schemas.microsoft.com/office/drawing/2014/main" id="{CA1A597D-7659-40A1-A2D6-C2B533DB5684}"/>
                </a:ext>
              </a:extLst>
            </p:cNvPr>
            <p:cNvSpPr/>
            <p:nvPr/>
          </p:nvSpPr>
          <p:spPr>
            <a:xfrm>
              <a:off x="4212315" y="4270392"/>
              <a:ext cx="343106" cy="34492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59" name="グループ化 158">
            <a:extLst>
              <a:ext uri="{FF2B5EF4-FFF2-40B4-BE49-F238E27FC236}">
                <a16:creationId xmlns:a16="http://schemas.microsoft.com/office/drawing/2014/main" id="{7EF3F5BE-3F60-489F-AE3F-7320B5A274C7}"/>
              </a:ext>
            </a:extLst>
          </p:cNvPr>
          <p:cNvGrpSpPr/>
          <p:nvPr/>
        </p:nvGrpSpPr>
        <p:grpSpPr>
          <a:xfrm>
            <a:off x="9098730" y="5762343"/>
            <a:ext cx="588367" cy="533571"/>
            <a:chOff x="4086218" y="4177915"/>
            <a:chExt cx="588367" cy="533571"/>
          </a:xfrm>
        </p:grpSpPr>
        <p:sp>
          <p:nvSpPr>
            <p:cNvPr id="160" name="六角形 159">
              <a:extLst>
                <a:ext uri="{FF2B5EF4-FFF2-40B4-BE49-F238E27FC236}">
                  <a16:creationId xmlns:a16="http://schemas.microsoft.com/office/drawing/2014/main" id="{0CF96011-FEA8-4BF1-930A-18DCD7E1840A}"/>
                </a:ext>
              </a:extLst>
            </p:cNvPr>
            <p:cNvSpPr/>
            <p:nvPr/>
          </p:nvSpPr>
          <p:spPr>
            <a:xfrm>
              <a:off x="4086218" y="4177915"/>
              <a:ext cx="588367" cy="533571"/>
            </a:xfrm>
            <a:prstGeom prst="hexagon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161" name="楕円 160">
              <a:extLst>
                <a:ext uri="{FF2B5EF4-FFF2-40B4-BE49-F238E27FC236}">
                  <a16:creationId xmlns:a16="http://schemas.microsoft.com/office/drawing/2014/main" id="{AE7D7C4F-74EF-4E1D-92E3-3BD303D00C3F}"/>
                </a:ext>
              </a:extLst>
            </p:cNvPr>
            <p:cNvSpPr/>
            <p:nvPr/>
          </p:nvSpPr>
          <p:spPr>
            <a:xfrm>
              <a:off x="4212315" y="4270392"/>
              <a:ext cx="343106" cy="34492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2576700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8B1702A7-BDB6-4EF9-9BE0-5799112BA022}"/>
              </a:ext>
            </a:extLst>
          </p:cNvPr>
          <p:cNvGrpSpPr/>
          <p:nvPr/>
        </p:nvGrpSpPr>
        <p:grpSpPr>
          <a:xfrm>
            <a:off x="476647" y="947175"/>
            <a:ext cx="588367" cy="705031"/>
            <a:chOff x="2104725" y="1270559"/>
            <a:chExt cx="588367" cy="705031"/>
          </a:xfrm>
        </p:grpSpPr>
        <p:grpSp>
          <p:nvGrpSpPr>
            <p:cNvPr id="2" name="グループ化 1">
              <a:extLst>
                <a:ext uri="{FF2B5EF4-FFF2-40B4-BE49-F238E27FC236}">
                  <a16:creationId xmlns:a16="http://schemas.microsoft.com/office/drawing/2014/main" id="{C18E6748-516E-4554-84ED-35DCEACE70AD}"/>
                </a:ext>
              </a:extLst>
            </p:cNvPr>
            <p:cNvGrpSpPr/>
            <p:nvPr/>
          </p:nvGrpSpPr>
          <p:grpSpPr>
            <a:xfrm rot="1716441">
              <a:off x="2104725" y="1442019"/>
              <a:ext cx="588367" cy="533571"/>
              <a:chOff x="4086218" y="4177915"/>
              <a:chExt cx="588367" cy="533571"/>
            </a:xfrm>
          </p:grpSpPr>
          <p:sp>
            <p:nvSpPr>
              <p:cNvPr id="3" name="六角形 2">
                <a:extLst>
                  <a:ext uri="{FF2B5EF4-FFF2-40B4-BE49-F238E27FC236}">
                    <a16:creationId xmlns:a16="http://schemas.microsoft.com/office/drawing/2014/main" id="{A10D7E0E-132E-4C13-AB0E-6B4B5229A0DF}"/>
                  </a:ext>
                </a:extLst>
              </p:cNvPr>
              <p:cNvSpPr/>
              <p:nvPr/>
            </p:nvSpPr>
            <p:spPr>
              <a:xfrm>
                <a:off x="4086218" y="4177915"/>
                <a:ext cx="588367" cy="533571"/>
              </a:xfrm>
              <a:prstGeom prst="hexagon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" name="楕円 3">
                <a:extLst>
                  <a:ext uri="{FF2B5EF4-FFF2-40B4-BE49-F238E27FC236}">
                    <a16:creationId xmlns:a16="http://schemas.microsoft.com/office/drawing/2014/main" id="{1CED0AF9-BA58-49CC-8CB2-C8BD8171E0F1}"/>
                  </a:ext>
                </a:extLst>
              </p:cNvPr>
              <p:cNvSpPr/>
              <p:nvPr/>
            </p:nvSpPr>
            <p:spPr>
              <a:xfrm>
                <a:off x="4208879" y="4276914"/>
                <a:ext cx="343042" cy="335574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</p:grpSp>
        <p:cxnSp>
          <p:nvCxnSpPr>
            <p:cNvPr id="5" name="直線コネクタ 4">
              <a:extLst>
                <a:ext uri="{FF2B5EF4-FFF2-40B4-BE49-F238E27FC236}">
                  <a16:creationId xmlns:a16="http://schemas.microsoft.com/office/drawing/2014/main" id="{A907FB1E-E505-4706-B524-0165E7605C05}"/>
                </a:ext>
              </a:extLst>
            </p:cNvPr>
            <p:cNvCxnSpPr>
              <a:cxnSpLocks/>
            </p:cNvCxnSpPr>
            <p:nvPr/>
          </p:nvCxnSpPr>
          <p:spPr>
            <a:xfrm>
              <a:off x="2390186" y="1270559"/>
              <a:ext cx="0" cy="12634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F1237A30-5E43-4B62-8F44-89D204303DB0}"/>
              </a:ext>
            </a:extLst>
          </p:cNvPr>
          <p:cNvCxnSpPr>
            <a:cxnSpLocks/>
            <a:endCxn id="3" idx="5"/>
          </p:cNvCxnSpPr>
          <p:nvPr/>
        </p:nvCxnSpPr>
        <p:spPr>
          <a:xfrm flipH="1">
            <a:off x="1039730" y="1155991"/>
            <a:ext cx="117109" cy="722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6135BFE-B371-488D-B9B6-E1FEF8B3E3C3}"/>
              </a:ext>
            </a:extLst>
          </p:cNvPr>
          <p:cNvSpPr txBox="1"/>
          <p:nvPr/>
        </p:nvSpPr>
        <p:spPr>
          <a:xfrm>
            <a:off x="588968" y="671792"/>
            <a:ext cx="8341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1600" b="1" dirty="0">
                <a:latin typeface="Century" panose="02040604050505020304" pitchFamily="18" charset="0"/>
              </a:rPr>
              <a:t>COOH</a:t>
            </a:r>
            <a:endParaRPr kumimoji="1" lang="ja-JP" altLang="en-US" sz="1600" b="1" dirty="0">
              <a:latin typeface="Century" panose="02040604050505020304" pitchFamily="18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0AC8ED2-4C13-470F-9C1D-9C272CEA0C53}"/>
              </a:ext>
            </a:extLst>
          </p:cNvPr>
          <p:cNvSpPr txBox="1"/>
          <p:nvPr/>
        </p:nvSpPr>
        <p:spPr>
          <a:xfrm>
            <a:off x="1121934" y="947175"/>
            <a:ext cx="8341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1600" b="1" dirty="0">
                <a:latin typeface="Century" panose="02040604050505020304" pitchFamily="18" charset="0"/>
              </a:rPr>
              <a:t>COOH</a:t>
            </a:r>
            <a:endParaRPr kumimoji="1" lang="ja-JP" altLang="en-US" sz="1600" b="1" dirty="0">
              <a:latin typeface="Century" panose="02040604050505020304" pitchFamily="18" charset="0"/>
            </a:endParaRPr>
          </a:p>
        </p:txBody>
      </p: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E58C17BF-3C65-4CAE-8A2A-2A267524182F}"/>
              </a:ext>
            </a:extLst>
          </p:cNvPr>
          <p:cNvGrpSpPr/>
          <p:nvPr/>
        </p:nvGrpSpPr>
        <p:grpSpPr>
          <a:xfrm>
            <a:off x="2314597" y="971327"/>
            <a:ext cx="588367" cy="705031"/>
            <a:chOff x="2104725" y="1270559"/>
            <a:chExt cx="588367" cy="705031"/>
          </a:xfrm>
        </p:grpSpPr>
        <p:grpSp>
          <p:nvGrpSpPr>
            <p:cNvPr id="13" name="グループ化 12">
              <a:extLst>
                <a:ext uri="{FF2B5EF4-FFF2-40B4-BE49-F238E27FC236}">
                  <a16:creationId xmlns:a16="http://schemas.microsoft.com/office/drawing/2014/main" id="{2BB0C610-1F44-46AB-A9A6-C057324A7255}"/>
                </a:ext>
              </a:extLst>
            </p:cNvPr>
            <p:cNvGrpSpPr/>
            <p:nvPr/>
          </p:nvGrpSpPr>
          <p:grpSpPr>
            <a:xfrm rot="1716441">
              <a:off x="2104725" y="1442019"/>
              <a:ext cx="588367" cy="533571"/>
              <a:chOff x="4086218" y="4177915"/>
              <a:chExt cx="588367" cy="533571"/>
            </a:xfrm>
          </p:grpSpPr>
          <p:sp>
            <p:nvSpPr>
              <p:cNvPr id="15" name="六角形 14">
                <a:extLst>
                  <a:ext uri="{FF2B5EF4-FFF2-40B4-BE49-F238E27FC236}">
                    <a16:creationId xmlns:a16="http://schemas.microsoft.com/office/drawing/2014/main" id="{692DBCB1-B97F-46EF-B7DC-3384EAD01AFB}"/>
                  </a:ext>
                </a:extLst>
              </p:cNvPr>
              <p:cNvSpPr/>
              <p:nvPr/>
            </p:nvSpPr>
            <p:spPr>
              <a:xfrm>
                <a:off x="4086218" y="4177915"/>
                <a:ext cx="588367" cy="533571"/>
              </a:xfrm>
              <a:prstGeom prst="hexagon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" name="楕円 15">
                <a:extLst>
                  <a:ext uri="{FF2B5EF4-FFF2-40B4-BE49-F238E27FC236}">
                    <a16:creationId xmlns:a16="http://schemas.microsoft.com/office/drawing/2014/main" id="{08A3FD84-AF23-47A7-B166-6423833ABC87}"/>
                  </a:ext>
                </a:extLst>
              </p:cNvPr>
              <p:cNvSpPr/>
              <p:nvPr/>
            </p:nvSpPr>
            <p:spPr>
              <a:xfrm>
                <a:off x="4208879" y="4276914"/>
                <a:ext cx="343042" cy="335574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</p:grp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A3A1FA1B-9362-4236-8176-6328FD18B92A}"/>
                </a:ext>
              </a:extLst>
            </p:cNvPr>
            <p:cNvCxnSpPr>
              <a:cxnSpLocks/>
            </p:cNvCxnSpPr>
            <p:nvPr/>
          </p:nvCxnSpPr>
          <p:spPr>
            <a:xfrm>
              <a:off x="2390186" y="1270559"/>
              <a:ext cx="0" cy="12634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89B1ACD8-3B37-4F25-B390-242934038CCB}"/>
              </a:ext>
            </a:extLst>
          </p:cNvPr>
          <p:cNvCxnSpPr>
            <a:cxnSpLocks/>
          </p:cNvCxnSpPr>
          <p:nvPr/>
        </p:nvCxnSpPr>
        <p:spPr>
          <a:xfrm flipH="1" flipV="1">
            <a:off x="2859977" y="1551152"/>
            <a:ext cx="114533" cy="8784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80E155E8-D53B-4BDB-B605-BC26741A647A}"/>
              </a:ext>
            </a:extLst>
          </p:cNvPr>
          <p:cNvSpPr txBox="1"/>
          <p:nvPr/>
        </p:nvSpPr>
        <p:spPr>
          <a:xfrm>
            <a:off x="2442920" y="671792"/>
            <a:ext cx="8341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1600" b="1" dirty="0">
                <a:latin typeface="Century" panose="02040604050505020304" pitchFamily="18" charset="0"/>
              </a:rPr>
              <a:t>COOH</a:t>
            </a:r>
            <a:endParaRPr kumimoji="1" lang="ja-JP" altLang="en-US" sz="1600" b="1" dirty="0">
              <a:latin typeface="Century" panose="02040604050505020304" pitchFamily="18" charset="0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118C2805-36DD-419F-9D45-E7668AF65B86}"/>
              </a:ext>
            </a:extLst>
          </p:cNvPr>
          <p:cNvSpPr txBox="1"/>
          <p:nvPr/>
        </p:nvSpPr>
        <p:spPr>
          <a:xfrm>
            <a:off x="2917243" y="1507028"/>
            <a:ext cx="8341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1600" b="1" dirty="0">
                <a:latin typeface="Century" panose="02040604050505020304" pitchFamily="18" charset="0"/>
              </a:rPr>
              <a:t>COOH</a:t>
            </a:r>
            <a:endParaRPr kumimoji="1" lang="ja-JP" altLang="en-US" sz="1600" b="1" dirty="0">
              <a:latin typeface="Century" panose="02040604050505020304" pitchFamily="18" charset="0"/>
            </a:endParaRPr>
          </a:p>
        </p:txBody>
      </p: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52E45F6A-8247-42DC-B97A-4099F22E1BC7}"/>
              </a:ext>
            </a:extLst>
          </p:cNvPr>
          <p:cNvGrpSpPr/>
          <p:nvPr/>
        </p:nvGrpSpPr>
        <p:grpSpPr>
          <a:xfrm>
            <a:off x="4173738" y="983793"/>
            <a:ext cx="588367" cy="705031"/>
            <a:chOff x="2104725" y="1270559"/>
            <a:chExt cx="588367" cy="705031"/>
          </a:xfrm>
        </p:grpSpPr>
        <p:grpSp>
          <p:nvGrpSpPr>
            <p:cNvPr id="22" name="グループ化 21">
              <a:extLst>
                <a:ext uri="{FF2B5EF4-FFF2-40B4-BE49-F238E27FC236}">
                  <a16:creationId xmlns:a16="http://schemas.microsoft.com/office/drawing/2014/main" id="{4B736B03-7210-4755-B4B2-D20D42B98B65}"/>
                </a:ext>
              </a:extLst>
            </p:cNvPr>
            <p:cNvGrpSpPr/>
            <p:nvPr/>
          </p:nvGrpSpPr>
          <p:grpSpPr>
            <a:xfrm rot="1716441">
              <a:off x="2104725" y="1442019"/>
              <a:ext cx="588367" cy="533571"/>
              <a:chOff x="4086218" y="4177915"/>
              <a:chExt cx="588367" cy="533571"/>
            </a:xfrm>
          </p:grpSpPr>
          <p:sp>
            <p:nvSpPr>
              <p:cNvPr id="24" name="六角形 23">
                <a:extLst>
                  <a:ext uri="{FF2B5EF4-FFF2-40B4-BE49-F238E27FC236}">
                    <a16:creationId xmlns:a16="http://schemas.microsoft.com/office/drawing/2014/main" id="{33DCB91E-D454-4A5F-9BA6-46C9F1F1E1E6}"/>
                  </a:ext>
                </a:extLst>
              </p:cNvPr>
              <p:cNvSpPr/>
              <p:nvPr/>
            </p:nvSpPr>
            <p:spPr>
              <a:xfrm>
                <a:off x="4086218" y="4177915"/>
                <a:ext cx="588367" cy="533571"/>
              </a:xfrm>
              <a:prstGeom prst="hexagon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" name="楕円 24">
                <a:extLst>
                  <a:ext uri="{FF2B5EF4-FFF2-40B4-BE49-F238E27FC236}">
                    <a16:creationId xmlns:a16="http://schemas.microsoft.com/office/drawing/2014/main" id="{59B04ACE-C3BF-4A6D-A4F5-4D5666A485FC}"/>
                  </a:ext>
                </a:extLst>
              </p:cNvPr>
              <p:cNvSpPr/>
              <p:nvPr/>
            </p:nvSpPr>
            <p:spPr>
              <a:xfrm>
                <a:off x="4208879" y="4276914"/>
                <a:ext cx="343042" cy="335574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</p:grpSp>
        <p:cxnSp>
          <p:nvCxnSpPr>
            <p:cNvPr id="23" name="直線コネクタ 22">
              <a:extLst>
                <a:ext uri="{FF2B5EF4-FFF2-40B4-BE49-F238E27FC236}">
                  <a16:creationId xmlns:a16="http://schemas.microsoft.com/office/drawing/2014/main" id="{0B82EEC0-5010-489D-9491-4624D2C94DFA}"/>
                </a:ext>
              </a:extLst>
            </p:cNvPr>
            <p:cNvCxnSpPr>
              <a:cxnSpLocks/>
            </p:cNvCxnSpPr>
            <p:nvPr/>
          </p:nvCxnSpPr>
          <p:spPr>
            <a:xfrm>
              <a:off x="2390186" y="1270559"/>
              <a:ext cx="0" cy="12634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DE3A815E-31A7-4BF3-832E-CB785A58B953}"/>
              </a:ext>
            </a:extLst>
          </p:cNvPr>
          <p:cNvCxnSpPr>
            <a:cxnSpLocks/>
          </p:cNvCxnSpPr>
          <p:nvPr/>
        </p:nvCxnSpPr>
        <p:spPr>
          <a:xfrm>
            <a:off x="4472658" y="1729202"/>
            <a:ext cx="0" cy="12634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3390CAAA-400F-4D5C-892C-E38A9361F9CF}"/>
              </a:ext>
            </a:extLst>
          </p:cNvPr>
          <p:cNvSpPr txBox="1"/>
          <p:nvPr/>
        </p:nvSpPr>
        <p:spPr>
          <a:xfrm>
            <a:off x="4296872" y="695944"/>
            <a:ext cx="8341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1600" b="1" dirty="0">
                <a:latin typeface="Century" panose="02040604050505020304" pitchFamily="18" charset="0"/>
              </a:rPr>
              <a:t>COOH</a:t>
            </a:r>
            <a:endParaRPr kumimoji="1" lang="ja-JP" altLang="en-US" sz="1600" b="1" dirty="0">
              <a:latin typeface="Century" panose="02040604050505020304" pitchFamily="18" charset="0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D9C87C60-C7BB-4F22-B8A3-4EB2CBFC0487}"/>
              </a:ext>
            </a:extLst>
          </p:cNvPr>
          <p:cNvSpPr txBox="1"/>
          <p:nvPr/>
        </p:nvSpPr>
        <p:spPr>
          <a:xfrm>
            <a:off x="4313221" y="1795757"/>
            <a:ext cx="8341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1600" b="1" dirty="0">
                <a:latin typeface="Century" panose="02040604050505020304" pitchFamily="18" charset="0"/>
              </a:rPr>
              <a:t>COOH</a:t>
            </a:r>
            <a:endParaRPr kumimoji="1" lang="ja-JP" altLang="en-US" sz="1600" b="1" dirty="0">
              <a:latin typeface="Century" panose="02040604050505020304" pitchFamily="18" charset="0"/>
            </a:endParaRPr>
          </a:p>
        </p:txBody>
      </p:sp>
      <p:cxnSp>
        <p:nvCxnSpPr>
          <p:cNvPr id="30" name="直線矢印コネクタ 29">
            <a:extLst>
              <a:ext uri="{FF2B5EF4-FFF2-40B4-BE49-F238E27FC236}">
                <a16:creationId xmlns:a16="http://schemas.microsoft.com/office/drawing/2014/main" id="{F69C50F3-8402-4BF8-9853-D62D213EE2F1}"/>
              </a:ext>
            </a:extLst>
          </p:cNvPr>
          <p:cNvCxnSpPr>
            <a:cxnSpLocks/>
          </p:cNvCxnSpPr>
          <p:nvPr/>
        </p:nvCxnSpPr>
        <p:spPr>
          <a:xfrm flipH="1" flipV="1">
            <a:off x="1066567" y="1568540"/>
            <a:ext cx="204468" cy="150028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91611208-25A9-4CE9-B52F-E38931C1AB79}"/>
              </a:ext>
            </a:extLst>
          </p:cNvPr>
          <p:cNvCxnSpPr>
            <a:cxnSpLocks/>
          </p:cNvCxnSpPr>
          <p:nvPr/>
        </p:nvCxnSpPr>
        <p:spPr>
          <a:xfrm flipV="1">
            <a:off x="778536" y="1740264"/>
            <a:ext cx="0" cy="22477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矢印コネクタ 36">
            <a:extLst>
              <a:ext uri="{FF2B5EF4-FFF2-40B4-BE49-F238E27FC236}">
                <a16:creationId xmlns:a16="http://schemas.microsoft.com/office/drawing/2014/main" id="{67A06226-ED72-4919-A2A1-D022AE2533C3}"/>
              </a:ext>
            </a:extLst>
          </p:cNvPr>
          <p:cNvCxnSpPr>
            <a:cxnSpLocks/>
          </p:cNvCxnSpPr>
          <p:nvPr/>
        </p:nvCxnSpPr>
        <p:spPr>
          <a:xfrm flipH="1">
            <a:off x="2929948" y="1089401"/>
            <a:ext cx="181286" cy="133179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矢印コネクタ 38">
            <a:extLst>
              <a:ext uri="{FF2B5EF4-FFF2-40B4-BE49-F238E27FC236}">
                <a16:creationId xmlns:a16="http://schemas.microsoft.com/office/drawing/2014/main" id="{D85719B3-1449-4D03-9573-56E19D0F7752}"/>
              </a:ext>
            </a:extLst>
          </p:cNvPr>
          <p:cNvCxnSpPr>
            <a:cxnSpLocks/>
          </p:cNvCxnSpPr>
          <p:nvPr/>
        </p:nvCxnSpPr>
        <p:spPr>
          <a:xfrm flipH="1">
            <a:off x="4763284" y="1112198"/>
            <a:ext cx="181286" cy="133179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6" name="グループ化 75">
            <a:extLst>
              <a:ext uri="{FF2B5EF4-FFF2-40B4-BE49-F238E27FC236}">
                <a16:creationId xmlns:a16="http://schemas.microsoft.com/office/drawing/2014/main" id="{32C3DDED-6350-4DD0-B55C-44477BEFACF0}"/>
              </a:ext>
            </a:extLst>
          </p:cNvPr>
          <p:cNvGrpSpPr/>
          <p:nvPr/>
        </p:nvGrpSpPr>
        <p:grpSpPr>
          <a:xfrm>
            <a:off x="368273" y="3073058"/>
            <a:ext cx="1691633" cy="1104516"/>
            <a:chOff x="1878730" y="3153741"/>
            <a:chExt cx="1691633" cy="1104516"/>
          </a:xfrm>
        </p:grpSpPr>
        <p:cxnSp>
          <p:nvCxnSpPr>
            <p:cNvPr id="69" name="直線コネクタ 68">
              <a:extLst>
                <a:ext uri="{FF2B5EF4-FFF2-40B4-BE49-F238E27FC236}">
                  <a16:creationId xmlns:a16="http://schemas.microsoft.com/office/drawing/2014/main" id="{2961C9D9-A874-4CE0-B73E-B211C6FA527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253972" y="3351966"/>
              <a:ext cx="411170" cy="29480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五角形 39">
              <a:extLst>
                <a:ext uri="{FF2B5EF4-FFF2-40B4-BE49-F238E27FC236}">
                  <a16:creationId xmlns:a16="http://schemas.microsoft.com/office/drawing/2014/main" id="{466283B8-1B0C-495D-AA72-5DF80BA81667}"/>
                </a:ext>
              </a:extLst>
            </p:cNvPr>
            <p:cNvSpPr/>
            <p:nvPr/>
          </p:nvSpPr>
          <p:spPr>
            <a:xfrm>
              <a:off x="2230083" y="3314701"/>
              <a:ext cx="772017" cy="734794"/>
            </a:xfrm>
            <a:prstGeom prst="pentagon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55" name="グループ化 54">
              <a:extLst>
                <a:ext uri="{FF2B5EF4-FFF2-40B4-BE49-F238E27FC236}">
                  <a16:creationId xmlns:a16="http://schemas.microsoft.com/office/drawing/2014/main" id="{D6BCDA6D-E308-4F71-86E8-81290CD6F874}"/>
                </a:ext>
              </a:extLst>
            </p:cNvPr>
            <p:cNvGrpSpPr/>
            <p:nvPr/>
          </p:nvGrpSpPr>
          <p:grpSpPr>
            <a:xfrm>
              <a:off x="2455114" y="3153741"/>
              <a:ext cx="450063" cy="369332"/>
              <a:chOff x="4737345" y="3429000"/>
              <a:chExt cx="450063" cy="369332"/>
            </a:xfrm>
          </p:grpSpPr>
          <p:sp>
            <p:nvSpPr>
              <p:cNvPr id="53" name="楕円 52">
                <a:extLst>
                  <a:ext uri="{FF2B5EF4-FFF2-40B4-BE49-F238E27FC236}">
                    <a16:creationId xmlns:a16="http://schemas.microsoft.com/office/drawing/2014/main" id="{D9C5E284-30D5-43FE-AEA2-FC7F87DF7E95}"/>
                  </a:ext>
                </a:extLst>
              </p:cNvPr>
              <p:cNvSpPr/>
              <p:nvPr/>
            </p:nvSpPr>
            <p:spPr>
              <a:xfrm>
                <a:off x="4760205" y="3446414"/>
                <a:ext cx="335608" cy="338554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4" name="テキスト ボックス 53">
                <a:extLst>
                  <a:ext uri="{FF2B5EF4-FFF2-40B4-BE49-F238E27FC236}">
                    <a16:creationId xmlns:a16="http://schemas.microsoft.com/office/drawing/2014/main" id="{FD9A1E08-3574-462F-9338-375251B439B3}"/>
                  </a:ext>
                </a:extLst>
              </p:cNvPr>
              <p:cNvSpPr txBox="1"/>
              <p:nvPr/>
            </p:nvSpPr>
            <p:spPr>
              <a:xfrm>
                <a:off x="4737345" y="3429000"/>
                <a:ext cx="4500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b="1" dirty="0">
                    <a:latin typeface="Century" panose="02040604050505020304" pitchFamily="18" charset="0"/>
                  </a:rPr>
                  <a:t>C</a:t>
                </a:r>
                <a:endParaRPr kumimoji="1" lang="ja-JP" altLang="en-US" b="1" dirty="0">
                  <a:latin typeface="Century" panose="02040604050505020304" pitchFamily="18" charset="0"/>
                </a:endParaRPr>
              </a:p>
            </p:txBody>
          </p:sp>
        </p:grpSp>
        <p:grpSp>
          <p:nvGrpSpPr>
            <p:cNvPr id="56" name="グループ化 55">
              <a:extLst>
                <a:ext uri="{FF2B5EF4-FFF2-40B4-BE49-F238E27FC236}">
                  <a16:creationId xmlns:a16="http://schemas.microsoft.com/office/drawing/2014/main" id="{60F170B7-A9FA-41C3-9485-19E77D39CEC6}"/>
                </a:ext>
              </a:extLst>
            </p:cNvPr>
            <p:cNvGrpSpPr/>
            <p:nvPr/>
          </p:nvGrpSpPr>
          <p:grpSpPr>
            <a:xfrm>
              <a:off x="1947830" y="3888925"/>
              <a:ext cx="679732" cy="369332"/>
              <a:chOff x="4470096" y="3429000"/>
              <a:chExt cx="679732" cy="369332"/>
            </a:xfrm>
          </p:grpSpPr>
          <p:sp>
            <p:nvSpPr>
              <p:cNvPr id="57" name="楕円 56">
                <a:extLst>
                  <a:ext uri="{FF2B5EF4-FFF2-40B4-BE49-F238E27FC236}">
                    <a16:creationId xmlns:a16="http://schemas.microsoft.com/office/drawing/2014/main" id="{C5C6B4F8-7C77-4E25-A016-2FA3DF70B7D8}"/>
                  </a:ext>
                </a:extLst>
              </p:cNvPr>
              <p:cNvSpPr/>
              <p:nvPr/>
            </p:nvSpPr>
            <p:spPr>
              <a:xfrm>
                <a:off x="4760205" y="3446414"/>
                <a:ext cx="335608" cy="338554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7AED84CC-9543-410B-ACA8-04591E69F4D1}"/>
                  </a:ext>
                </a:extLst>
              </p:cNvPr>
              <p:cNvSpPr txBox="1"/>
              <p:nvPr/>
            </p:nvSpPr>
            <p:spPr>
              <a:xfrm>
                <a:off x="4470096" y="3429000"/>
                <a:ext cx="6797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b="1" dirty="0">
                    <a:latin typeface="Century" panose="02040604050505020304" pitchFamily="18" charset="0"/>
                  </a:rPr>
                  <a:t>H</a:t>
                </a:r>
                <a:r>
                  <a:rPr kumimoji="1" lang="en-US" altLang="ja-JP" sz="1200" b="1" dirty="0">
                    <a:latin typeface="Century" panose="02040604050505020304" pitchFamily="18" charset="0"/>
                  </a:rPr>
                  <a:t>2</a:t>
                </a:r>
                <a:r>
                  <a:rPr kumimoji="1" lang="en-US" altLang="ja-JP" b="1" dirty="0">
                    <a:latin typeface="Century" panose="02040604050505020304" pitchFamily="18" charset="0"/>
                  </a:rPr>
                  <a:t>C</a:t>
                </a:r>
                <a:endParaRPr kumimoji="1" lang="ja-JP" altLang="en-US" b="1" dirty="0">
                  <a:latin typeface="Century" panose="02040604050505020304" pitchFamily="18" charset="0"/>
                </a:endParaRPr>
              </a:p>
            </p:txBody>
          </p:sp>
        </p:grpSp>
        <p:grpSp>
          <p:nvGrpSpPr>
            <p:cNvPr id="59" name="グループ化 58">
              <a:extLst>
                <a:ext uri="{FF2B5EF4-FFF2-40B4-BE49-F238E27FC236}">
                  <a16:creationId xmlns:a16="http://schemas.microsoft.com/office/drawing/2014/main" id="{0448324C-3C25-4D8C-8494-3FAD5FD5A33E}"/>
                </a:ext>
              </a:extLst>
            </p:cNvPr>
            <p:cNvGrpSpPr/>
            <p:nvPr/>
          </p:nvGrpSpPr>
          <p:grpSpPr>
            <a:xfrm>
              <a:off x="2681577" y="3871511"/>
              <a:ext cx="679733" cy="369332"/>
              <a:chOff x="4737345" y="3429000"/>
              <a:chExt cx="679733" cy="369332"/>
            </a:xfrm>
          </p:grpSpPr>
          <p:sp>
            <p:nvSpPr>
              <p:cNvPr id="60" name="楕円 59">
                <a:extLst>
                  <a:ext uri="{FF2B5EF4-FFF2-40B4-BE49-F238E27FC236}">
                    <a16:creationId xmlns:a16="http://schemas.microsoft.com/office/drawing/2014/main" id="{C01591F9-C6E8-4C0E-A059-709583DFD8D8}"/>
                  </a:ext>
                </a:extLst>
              </p:cNvPr>
              <p:cNvSpPr/>
              <p:nvPr/>
            </p:nvSpPr>
            <p:spPr>
              <a:xfrm>
                <a:off x="4760205" y="3446414"/>
                <a:ext cx="335608" cy="338554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1" name="テキスト ボックス 60">
                <a:extLst>
                  <a:ext uri="{FF2B5EF4-FFF2-40B4-BE49-F238E27FC236}">
                    <a16:creationId xmlns:a16="http://schemas.microsoft.com/office/drawing/2014/main" id="{EF327858-1C70-4CB7-8ACE-2CB521435D3E}"/>
                  </a:ext>
                </a:extLst>
              </p:cNvPr>
              <p:cNvSpPr txBox="1"/>
              <p:nvPr/>
            </p:nvSpPr>
            <p:spPr>
              <a:xfrm>
                <a:off x="4737345" y="3429000"/>
                <a:ext cx="6797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b="1" dirty="0">
                    <a:latin typeface="Century" panose="02040604050505020304" pitchFamily="18" charset="0"/>
                  </a:rPr>
                  <a:t>CH</a:t>
                </a:r>
                <a:r>
                  <a:rPr kumimoji="1" lang="en-US" altLang="ja-JP" sz="1200" b="1" dirty="0">
                    <a:latin typeface="Century" panose="02040604050505020304" pitchFamily="18" charset="0"/>
                  </a:rPr>
                  <a:t>2</a:t>
                </a:r>
                <a:endParaRPr kumimoji="1" lang="ja-JP" altLang="en-US" sz="1200" b="1" dirty="0">
                  <a:latin typeface="Century" panose="02040604050505020304" pitchFamily="18" charset="0"/>
                </a:endParaRPr>
              </a:p>
            </p:txBody>
          </p:sp>
        </p:grpSp>
        <p:grpSp>
          <p:nvGrpSpPr>
            <p:cNvPr id="62" name="グループ化 61">
              <a:extLst>
                <a:ext uri="{FF2B5EF4-FFF2-40B4-BE49-F238E27FC236}">
                  <a16:creationId xmlns:a16="http://schemas.microsoft.com/office/drawing/2014/main" id="{C56FE4E3-2870-4046-B958-96EAC96CA06F}"/>
                </a:ext>
              </a:extLst>
            </p:cNvPr>
            <p:cNvGrpSpPr/>
            <p:nvPr/>
          </p:nvGrpSpPr>
          <p:grpSpPr>
            <a:xfrm>
              <a:off x="2825922" y="3414148"/>
              <a:ext cx="744441" cy="369332"/>
              <a:chOff x="4737345" y="3429000"/>
              <a:chExt cx="744441" cy="369332"/>
            </a:xfrm>
          </p:grpSpPr>
          <p:sp>
            <p:nvSpPr>
              <p:cNvPr id="63" name="楕円 62">
                <a:extLst>
                  <a:ext uri="{FF2B5EF4-FFF2-40B4-BE49-F238E27FC236}">
                    <a16:creationId xmlns:a16="http://schemas.microsoft.com/office/drawing/2014/main" id="{0FAA047E-D005-4ED0-A03E-1DDE53EC3296}"/>
                  </a:ext>
                </a:extLst>
              </p:cNvPr>
              <p:cNvSpPr/>
              <p:nvPr/>
            </p:nvSpPr>
            <p:spPr>
              <a:xfrm>
                <a:off x="4760205" y="3446414"/>
                <a:ext cx="335608" cy="338554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4" name="テキスト ボックス 63">
                <a:extLst>
                  <a:ext uri="{FF2B5EF4-FFF2-40B4-BE49-F238E27FC236}">
                    <a16:creationId xmlns:a16="http://schemas.microsoft.com/office/drawing/2014/main" id="{ADB85EF7-1E4B-4724-A5C7-23463044BF10}"/>
                  </a:ext>
                </a:extLst>
              </p:cNvPr>
              <p:cNvSpPr txBox="1"/>
              <p:nvPr/>
            </p:nvSpPr>
            <p:spPr>
              <a:xfrm>
                <a:off x="4737345" y="3429000"/>
                <a:ext cx="74444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b="1" dirty="0">
                    <a:latin typeface="Century" panose="02040604050505020304" pitchFamily="18" charset="0"/>
                  </a:rPr>
                  <a:t>CH</a:t>
                </a:r>
                <a:r>
                  <a:rPr kumimoji="1" lang="en-US" altLang="ja-JP" sz="1200" b="1" dirty="0">
                    <a:latin typeface="Century" panose="02040604050505020304" pitchFamily="18" charset="0"/>
                  </a:rPr>
                  <a:t>2</a:t>
                </a:r>
                <a:endParaRPr kumimoji="1" lang="ja-JP" altLang="en-US" sz="1200" b="1" dirty="0">
                  <a:latin typeface="Century" panose="02040604050505020304" pitchFamily="18" charset="0"/>
                </a:endParaRPr>
              </a:p>
            </p:txBody>
          </p:sp>
        </p:grpSp>
        <p:grpSp>
          <p:nvGrpSpPr>
            <p:cNvPr id="65" name="グループ化 64">
              <a:extLst>
                <a:ext uri="{FF2B5EF4-FFF2-40B4-BE49-F238E27FC236}">
                  <a16:creationId xmlns:a16="http://schemas.microsoft.com/office/drawing/2014/main" id="{29F71A58-C0E1-464F-9722-5F1ABD3958A5}"/>
                </a:ext>
              </a:extLst>
            </p:cNvPr>
            <p:cNvGrpSpPr/>
            <p:nvPr/>
          </p:nvGrpSpPr>
          <p:grpSpPr>
            <a:xfrm>
              <a:off x="1878730" y="3429000"/>
              <a:ext cx="626152" cy="369332"/>
              <a:chOff x="4561257" y="3429000"/>
              <a:chExt cx="626152" cy="369332"/>
            </a:xfrm>
          </p:grpSpPr>
          <p:sp>
            <p:nvSpPr>
              <p:cNvPr id="66" name="楕円 65">
                <a:extLst>
                  <a:ext uri="{FF2B5EF4-FFF2-40B4-BE49-F238E27FC236}">
                    <a16:creationId xmlns:a16="http://schemas.microsoft.com/office/drawing/2014/main" id="{C42B69B9-AB2C-48D8-BFBB-5C24A3D5C985}"/>
                  </a:ext>
                </a:extLst>
              </p:cNvPr>
              <p:cNvSpPr/>
              <p:nvPr/>
            </p:nvSpPr>
            <p:spPr>
              <a:xfrm>
                <a:off x="4760205" y="3446414"/>
                <a:ext cx="335608" cy="338554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7" name="テキスト ボックス 66">
                <a:extLst>
                  <a:ext uri="{FF2B5EF4-FFF2-40B4-BE49-F238E27FC236}">
                    <a16:creationId xmlns:a16="http://schemas.microsoft.com/office/drawing/2014/main" id="{138B5C52-A892-4D60-BE0C-33D3D6250E68}"/>
                  </a:ext>
                </a:extLst>
              </p:cNvPr>
              <p:cNvSpPr txBox="1"/>
              <p:nvPr/>
            </p:nvSpPr>
            <p:spPr>
              <a:xfrm>
                <a:off x="4561257" y="3429000"/>
                <a:ext cx="6261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b="1" dirty="0">
                    <a:latin typeface="Century" panose="02040604050505020304" pitchFamily="18" charset="0"/>
                  </a:rPr>
                  <a:t>HC</a:t>
                </a:r>
                <a:endParaRPr kumimoji="1" lang="ja-JP" altLang="en-US" b="1" dirty="0">
                  <a:latin typeface="Century" panose="02040604050505020304" pitchFamily="18" charset="0"/>
                </a:endParaRPr>
              </a:p>
            </p:txBody>
          </p:sp>
        </p:grpSp>
      </p:grpSp>
      <p:cxnSp>
        <p:nvCxnSpPr>
          <p:cNvPr id="77" name="直線コネクタ 76">
            <a:extLst>
              <a:ext uri="{FF2B5EF4-FFF2-40B4-BE49-F238E27FC236}">
                <a16:creationId xmlns:a16="http://schemas.microsoft.com/office/drawing/2014/main" id="{D11DA13A-D25E-4E8B-945C-630E7621989F}"/>
              </a:ext>
            </a:extLst>
          </p:cNvPr>
          <p:cNvCxnSpPr>
            <a:cxnSpLocks/>
          </p:cNvCxnSpPr>
          <p:nvPr/>
        </p:nvCxnSpPr>
        <p:spPr>
          <a:xfrm>
            <a:off x="1117105" y="2977724"/>
            <a:ext cx="0" cy="12634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68E9EB73-C1BB-4A69-B42C-03622E3DBB6C}"/>
              </a:ext>
            </a:extLst>
          </p:cNvPr>
          <p:cNvSpPr txBox="1"/>
          <p:nvPr/>
        </p:nvSpPr>
        <p:spPr>
          <a:xfrm>
            <a:off x="949376" y="2654450"/>
            <a:ext cx="6168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b="1" dirty="0">
                <a:latin typeface="Century" panose="02040604050505020304" pitchFamily="18" charset="0"/>
              </a:rPr>
              <a:t>OH</a:t>
            </a:r>
            <a:endParaRPr kumimoji="1" lang="ja-JP" altLang="en-US" b="1" dirty="0">
              <a:latin typeface="Century" panose="02040604050505020304" pitchFamily="18" charset="0"/>
            </a:endParaRPr>
          </a:p>
        </p:txBody>
      </p:sp>
      <p:grpSp>
        <p:nvGrpSpPr>
          <p:cNvPr id="79" name="グループ化 78">
            <a:extLst>
              <a:ext uri="{FF2B5EF4-FFF2-40B4-BE49-F238E27FC236}">
                <a16:creationId xmlns:a16="http://schemas.microsoft.com/office/drawing/2014/main" id="{96C7783A-766B-4C96-B492-417E0A5EBB25}"/>
              </a:ext>
            </a:extLst>
          </p:cNvPr>
          <p:cNvGrpSpPr/>
          <p:nvPr/>
        </p:nvGrpSpPr>
        <p:grpSpPr>
          <a:xfrm>
            <a:off x="1233710" y="4774123"/>
            <a:ext cx="1691633" cy="1122487"/>
            <a:chOff x="1878730" y="3135770"/>
            <a:chExt cx="1691633" cy="1122487"/>
          </a:xfrm>
        </p:grpSpPr>
        <p:cxnSp>
          <p:nvCxnSpPr>
            <p:cNvPr id="80" name="直線コネクタ 79">
              <a:extLst>
                <a:ext uri="{FF2B5EF4-FFF2-40B4-BE49-F238E27FC236}">
                  <a16:creationId xmlns:a16="http://schemas.microsoft.com/office/drawing/2014/main" id="{9A81C441-7D43-492F-B2FE-365045C4595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253972" y="3351966"/>
              <a:ext cx="411170" cy="29480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五角形 80">
              <a:extLst>
                <a:ext uri="{FF2B5EF4-FFF2-40B4-BE49-F238E27FC236}">
                  <a16:creationId xmlns:a16="http://schemas.microsoft.com/office/drawing/2014/main" id="{C6322D03-999C-41BF-B627-2C57825D1103}"/>
                </a:ext>
              </a:extLst>
            </p:cNvPr>
            <p:cNvSpPr/>
            <p:nvPr/>
          </p:nvSpPr>
          <p:spPr>
            <a:xfrm>
              <a:off x="2230083" y="3314701"/>
              <a:ext cx="772017" cy="734794"/>
            </a:xfrm>
            <a:prstGeom prst="pentagon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82" name="グループ化 81">
              <a:extLst>
                <a:ext uri="{FF2B5EF4-FFF2-40B4-BE49-F238E27FC236}">
                  <a16:creationId xmlns:a16="http://schemas.microsoft.com/office/drawing/2014/main" id="{995327CF-0CB7-4036-8D78-BEBBB69722B6}"/>
                </a:ext>
              </a:extLst>
            </p:cNvPr>
            <p:cNvGrpSpPr/>
            <p:nvPr/>
          </p:nvGrpSpPr>
          <p:grpSpPr>
            <a:xfrm>
              <a:off x="2455661" y="3135770"/>
              <a:ext cx="569845" cy="373939"/>
              <a:chOff x="4737892" y="3411029"/>
              <a:chExt cx="569845" cy="373939"/>
            </a:xfrm>
          </p:grpSpPr>
          <p:sp>
            <p:nvSpPr>
              <p:cNvPr id="95" name="楕円 94">
                <a:extLst>
                  <a:ext uri="{FF2B5EF4-FFF2-40B4-BE49-F238E27FC236}">
                    <a16:creationId xmlns:a16="http://schemas.microsoft.com/office/drawing/2014/main" id="{59C3FAA4-03B0-4FC9-AA8E-7B429811AFDB}"/>
                  </a:ext>
                </a:extLst>
              </p:cNvPr>
              <p:cNvSpPr/>
              <p:nvPr/>
            </p:nvSpPr>
            <p:spPr>
              <a:xfrm>
                <a:off x="4760205" y="3446414"/>
                <a:ext cx="335608" cy="338554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6" name="テキスト ボックス 95">
                <a:extLst>
                  <a:ext uri="{FF2B5EF4-FFF2-40B4-BE49-F238E27FC236}">
                    <a16:creationId xmlns:a16="http://schemas.microsoft.com/office/drawing/2014/main" id="{B9599BFB-F343-4031-9B72-2FED3DA480BA}"/>
                  </a:ext>
                </a:extLst>
              </p:cNvPr>
              <p:cNvSpPr txBox="1"/>
              <p:nvPr/>
            </p:nvSpPr>
            <p:spPr>
              <a:xfrm>
                <a:off x="4737892" y="3411029"/>
                <a:ext cx="56984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b="1" dirty="0">
                    <a:latin typeface="Century" panose="02040604050505020304" pitchFamily="18" charset="0"/>
                  </a:rPr>
                  <a:t>CH</a:t>
                </a:r>
                <a:endParaRPr kumimoji="1" lang="ja-JP" altLang="en-US" b="1" dirty="0">
                  <a:latin typeface="Century" panose="02040604050505020304" pitchFamily="18" charset="0"/>
                </a:endParaRPr>
              </a:p>
            </p:txBody>
          </p:sp>
        </p:grpSp>
        <p:grpSp>
          <p:nvGrpSpPr>
            <p:cNvPr id="83" name="グループ化 82">
              <a:extLst>
                <a:ext uri="{FF2B5EF4-FFF2-40B4-BE49-F238E27FC236}">
                  <a16:creationId xmlns:a16="http://schemas.microsoft.com/office/drawing/2014/main" id="{DC090472-6FC9-4F15-A0BC-D873E0A863B1}"/>
                </a:ext>
              </a:extLst>
            </p:cNvPr>
            <p:cNvGrpSpPr/>
            <p:nvPr/>
          </p:nvGrpSpPr>
          <p:grpSpPr>
            <a:xfrm>
              <a:off x="1947830" y="3888925"/>
              <a:ext cx="679732" cy="369332"/>
              <a:chOff x="4470096" y="3429000"/>
              <a:chExt cx="679732" cy="369332"/>
            </a:xfrm>
          </p:grpSpPr>
          <p:sp>
            <p:nvSpPr>
              <p:cNvPr id="93" name="楕円 92">
                <a:extLst>
                  <a:ext uri="{FF2B5EF4-FFF2-40B4-BE49-F238E27FC236}">
                    <a16:creationId xmlns:a16="http://schemas.microsoft.com/office/drawing/2014/main" id="{07E2894D-A0F4-4303-9C35-D098471A55B0}"/>
                  </a:ext>
                </a:extLst>
              </p:cNvPr>
              <p:cNvSpPr/>
              <p:nvPr/>
            </p:nvSpPr>
            <p:spPr>
              <a:xfrm>
                <a:off x="4760205" y="3446414"/>
                <a:ext cx="335608" cy="338554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4" name="テキスト ボックス 93">
                <a:extLst>
                  <a:ext uri="{FF2B5EF4-FFF2-40B4-BE49-F238E27FC236}">
                    <a16:creationId xmlns:a16="http://schemas.microsoft.com/office/drawing/2014/main" id="{BBA367E0-019A-41CA-99C5-66D4665B992A}"/>
                  </a:ext>
                </a:extLst>
              </p:cNvPr>
              <p:cNvSpPr txBox="1"/>
              <p:nvPr/>
            </p:nvSpPr>
            <p:spPr>
              <a:xfrm>
                <a:off x="4470096" y="3429000"/>
                <a:ext cx="6797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b="1" dirty="0">
                    <a:latin typeface="Century" panose="02040604050505020304" pitchFamily="18" charset="0"/>
                  </a:rPr>
                  <a:t>H</a:t>
                </a:r>
                <a:r>
                  <a:rPr kumimoji="1" lang="en-US" altLang="ja-JP" sz="1200" b="1" dirty="0">
                    <a:latin typeface="Century" panose="02040604050505020304" pitchFamily="18" charset="0"/>
                  </a:rPr>
                  <a:t>2</a:t>
                </a:r>
                <a:r>
                  <a:rPr kumimoji="1" lang="en-US" altLang="ja-JP" b="1" dirty="0">
                    <a:latin typeface="Century" panose="02040604050505020304" pitchFamily="18" charset="0"/>
                  </a:rPr>
                  <a:t>C</a:t>
                </a:r>
                <a:endParaRPr kumimoji="1" lang="ja-JP" altLang="en-US" b="1" dirty="0">
                  <a:latin typeface="Century" panose="02040604050505020304" pitchFamily="18" charset="0"/>
                </a:endParaRPr>
              </a:p>
            </p:txBody>
          </p:sp>
        </p:grpSp>
        <p:grpSp>
          <p:nvGrpSpPr>
            <p:cNvPr id="84" name="グループ化 83">
              <a:extLst>
                <a:ext uri="{FF2B5EF4-FFF2-40B4-BE49-F238E27FC236}">
                  <a16:creationId xmlns:a16="http://schemas.microsoft.com/office/drawing/2014/main" id="{A172C591-40ED-412D-BC16-D02529EC51E7}"/>
                </a:ext>
              </a:extLst>
            </p:cNvPr>
            <p:cNvGrpSpPr/>
            <p:nvPr/>
          </p:nvGrpSpPr>
          <p:grpSpPr>
            <a:xfrm>
              <a:off x="2681577" y="3871511"/>
              <a:ext cx="679733" cy="369332"/>
              <a:chOff x="4737345" y="3429000"/>
              <a:chExt cx="679733" cy="369332"/>
            </a:xfrm>
          </p:grpSpPr>
          <p:sp>
            <p:nvSpPr>
              <p:cNvPr id="91" name="楕円 90">
                <a:extLst>
                  <a:ext uri="{FF2B5EF4-FFF2-40B4-BE49-F238E27FC236}">
                    <a16:creationId xmlns:a16="http://schemas.microsoft.com/office/drawing/2014/main" id="{93C24FA1-64A3-45BD-A51E-AD3B8BC50165}"/>
                  </a:ext>
                </a:extLst>
              </p:cNvPr>
              <p:cNvSpPr/>
              <p:nvPr/>
            </p:nvSpPr>
            <p:spPr>
              <a:xfrm>
                <a:off x="4760205" y="3446414"/>
                <a:ext cx="335608" cy="338554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2" name="テキスト ボックス 91">
                <a:extLst>
                  <a:ext uri="{FF2B5EF4-FFF2-40B4-BE49-F238E27FC236}">
                    <a16:creationId xmlns:a16="http://schemas.microsoft.com/office/drawing/2014/main" id="{3F4D31B5-8F87-4ABC-8024-B9BC705E0612}"/>
                  </a:ext>
                </a:extLst>
              </p:cNvPr>
              <p:cNvSpPr txBox="1"/>
              <p:nvPr/>
            </p:nvSpPr>
            <p:spPr>
              <a:xfrm>
                <a:off x="4737345" y="3429000"/>
                <a:ext cx="6797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b="1" dirty="0">
                    <a:latin typeface="Century" panose="02040604050505020304" pitchFamily="18" charset="0"/>
                  </a:rPr>
                  <a:t>CH</a:t>
                </a:r>
                <a:r>
                  <a:rPr kumimoji="1" lang="en-US" altLang="ja-JP" sz="1200" b="1" dirty="0">
                    <a:latin typeface="Century" panose="02040604050505020304" pitchFamily="18" charset="0"/>
                  </a:rPr>
                  <a:t>2</a:t>
                </a:r>
                <a:endParaRPr kumimoji="1" lang="ja-JP" altLang="en-US" sz="1200" b="1" dirty="0">
                  <a:latin typeface="Century" panose="02040604050505020304" pitchFamily="18" charset="0"/>
                </a:endParaRPr>
              </a:p>
            </p:txBody>
          </p:sp>
        </p:grpSp>
        <p:grpSp>
          <p:nvGrpSpPr>
            <p:cNvPr id="85" name="グループ化 84">
              <a:extLst>
                <a:ext uri="{FF2B5EF4-FFF2-40B4-BE49-F238E27FC236}">
                  <a16:creationId xmlns:a16="http://schemas.microsoft.com/office/drawing/2014/main" id="{8B28C207-A3AC-41F6-87F0-18716A2B6DAB}"/>
                </a:ext>
              </a:extLst>
            </p:cNvPr>
            <p:cNvGrpSpPr/>
            <p:nvPr/>
          </p:nvGrpSpPr>
          <p:grpSpPr>
            <a:xfrm>
              <a:off x="2825922" y="3414148"/>
              <a:ext cx="744441" cy="369332"/>
              <a:chOff x="4737345" y="3429000"/>
              <a:chExt cx="744441" cy="369332"/>
            </a:xfrm>
          </p:grpSpPr>
          <p:sp>
            <p:nvSpPr>
              <p:cNvPr id="89" name="楕円 88">
                <a:extLst>
                  <a:ext uri="{FF2B5EF4-FFF2-40B4-BE49-F238E27FC236}">
                    <a16:creationId xmlns:a16="http://schemas.microsoft.com/office/drawing/2014/main" id="{B5656379-DD96-4079-95E3-4C100B1810FE}"/>
                  </a:ext>
                </a:extLst>
              </p:cNvPr>
              <p:cNvSpPr/>
              <p:nvPr/>
            </p:nvSpPr>
            <p:spPr>
              <a:xfrm>
                <a:off x="4760205" y="3446414"/>
                <a:ext cx="335608" cy="338554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0" name="テキスト ボックス 89">
                <a:extLst>
                  <a:ext uri="{FF2B5EF4-FFF2-40B4-BE49-F238E27FC236}">
                    <a16:creationId xmlns:a16="http://schemas.microsoft.com/office/drawing/2014/main" id="{0E4A1B12-238C-45C9-88CB-9A8C1979F816}"/>
                  </a:ext>
                </a:extLst>
              </p:cNvPr>
              <p:cNvSpPr txBox="1"/>
              <p:nvPr/>
            </p:nvSpPr>
            <p:spPr>
              <a:xfrm>
                <a:off x="4737345" y="3429000"/>
                <a:ext cx="74444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b="1" dirty="0">
                    <a:latin typeface="Century" panose="02040604050505020304" pitchFamily="18" charset="0"/>
                  </a:rPr>
                  <a:t>CH</a:t>
                </a:r>
                <a:endParaRPr kumimoji="1" lang="ja-JP" altLang="en-US" sz="1200" b="1" dirty="0">
                  <a:latin typeface="Century" panose="02040604050505020304" pitchFamily="18" charset="0"/>
                </a:endParaRPr>
              </a:p>
            </p:txBody>
          </p:sp>
        </p:grpSp>
        <p:grpSp>
          <p:nvGrpSpPr>
            <p:cNvPr id="86" name="グループ化 85">
              <a:extLst>
                <a:ext uri="{FF2B5EF4-FFF2-40B4-BE49-F238E27FC236}">
                  <a16:creationId xmlns:a16="http://schemas.microsoft.com/office/drawing/2014/main" id="{86DEF96F-1548-47D4-B592-C666D5B538E2}"/>
                </a:ext>
              </a:extLst>
            </p:cNvPr>
            <p:cNvGrpSpPr/>
            <p:nvPr/>
          </p:nvGrpSpPr>
          <p:grpSpPr>
            <a:xfrm>
              <a:off x="1878730" y="3429000"/>
              <a:ext cx="626152" cy="369332"/>
              <a:chOff x="4561257" y="3429000"/>
              <a:chExt cx="626152" cy="369332"/>
            </a:xfrm>
          </p:grpSpPr>
          <p:sp>
            <p:nvSpPr>
              <p:cNvPr id="87" name="楕円 86">
                <a:extLst>
                  <a:ext uri="{FF2B5EF4-FFF2-40B4-BE49-F238E27FC236}">
                    <a16:creationId xmlns:a16="http://schemas.microsoft.com/office/drawing/2014/main" id="{7AB7E257-EFFD-40F1-91B8-01046D463888}"/>
                  </a:ext>
                </a:extLst>
              </p:cNvPr>
              <p:cNvSpPr/>
              <p:nvPr/>
            </p:nvSpPr>
            <p:spPr>
              <a:xfrm>
                <a:off x="4760205" y="3446414"/>
                <a:ext cx="335608" cy="338554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8" name="テキスト ボックス 87">
                <a:extLst>
                  <a:ext uri="{FF2B5EF4-FFF2-40B4-BE49-F238E27FC236}">
                    <a16:creationId xmlns:a16="http://schemas.microsoft.com/office/drawing/2014/main" id="{5DB3F353-7BBC-413E-98EF-78B9DCE237F7}"/>
                  </a:ext>
                </a:extLst>
              </p:cNvPr>
              <p:cNvSpPr txBox="1"/>
              <p:nvPr/>
            </p:nvSpPr>
            <p:spPr>
              <a:xfrm>
                <a:off x="4561257" y="3429000"/>
                <a:ext cx="6261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b="1" dirty="0">
                    <a:latin typeface="Century" panose="02040604050505020304" pitchFamily="18" charset="0"/>
                  </a:rPr>
                  <a:t>HC</a:t>
                </a:r>
                <a:endParaRPr kumimoji="1" lang="ja-JP" altLang="en-US" b="1" dirty="0">
                  <a:latin typeface="Century" panose="02040604050505020304" pitchFamily="18" charset="0"/>
                </a:endParaRPr>
              </a:p>
            </p:txBody>
          </p:sp>
        </p:grpSp>
      </p:grpSp>
      <p:sp>
        <p:nvSpPr>
          <p:cNvPr id="102" name="テキスト ボックス 101">
            <a:extLst>
              <a:ext uri="{FF2B5EF4-FFF2-40B4-BE49-F238E27FC236}">
                <a16:creationId xmlns:a16="http://schemas.microsoft.com/office/drawing/2014/main" id="{E0CAB005-A057-4190-9434-E7DB8E480869}"/>
              </a:ext>
            </a:extLst>
          </p:cNvPr>
          <p:cNvSpPr txBox="1"/>
          <p:nvPr/>
        </p:nvSpPr>
        <p:spPr>
          <a:xfrm>
            <a:off x="2555337" y="5057817"/>
            <a:ext cx="834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b="1" dirty="0" err="1">
                <a:latin typeface="Century" panose="02040604050505020304" pitchFamily="18" charset="0"/>
              </a:rPr>
              <a:t>ｰ</a:t>
            </a:r>
            <a:r>
              <a:rPr kumimoji="1" lang="en-US" altLang="ja-JP" b="1" dirty="0">
                <a:latin typeface="Century" panose="02040604050505020304" pitchFamily="18" charset="0"/>
              </a:rPr>
              <a:t>O</a:t>
            </a:r>
            <a:r>
              <a:rPr kumimoji="1" lang="ja-JP" altLang="en-US" b="1" dirty="0" err="1">
                <a:latin typeface="Century" panose="02040604050505020304" pitchFamily="18" charset="0"/>
              </a:rPr>
              <a:t>ｰ</a:t>
            </a:r>
            <a:r>
              <a:rPr kumimoji="1" lang="en-US" altLang="ja-JP" b="1" dirty="0">
                <a:latin typeface="Century" panose="02040604050505020304" pitchFamily="18" charset="0"/>
              </a:rPr>
              <a:t>C</a:t>
            </a:r>
            <a:endParaRPr kumimoji="1" lang="ja-JP" altLang="en-US" b="1" dirty="0">
              <a:latin typeface="Century" panose="02040604050505020304" pitchFamily="18" charset="0"/>
            </a:endParaRPr>
          </a:p>
        </p:txBody>
      </p:sp>
      <p:grpSp>
        <p:nvGrpSpPr>
          <p:cNvPr id="104" name="グループ化 103">
            <a:extLst>
              <a:ext uri="{FF2B5EF4-FFF2-40B4-BE49-F238E27FC236}">
                <a16:creationId xmlns:a16="http://schemas.microsoft.com/office/drawing/2014/main" id="{B5EBDBFC-FF15-4352-9B84-E53AD86F9C35}"/>
              </a:ext>
            </a:extLst>
          </p:cNvPr>
          <p:cNvGrpSpPr/>
          <p:nvPr/>
        </p:nvGrpSpPr>
        <p:grpSpPr>
          <a:xfrm>
            <a:off x="2118925" y="3023782"/>
            <a:ext cx="1774763" cy="1126821"/>
            <a:chOff x="1795600" y="3131436"/>
            <a:chExt cx="1774763" cy="1126821"/>
          </a:xfrm>
        </p:grpSpPr>
        <p:sp>
          <p:nvSpPr>
            <p:cNvPr id="106" name="五角形 105">
              <a:extLst>
                <a:ext uri="{FF2B5EF4-FFF2-40B4-BE49-F238E27FC236}">
                  <a16:creationId xmlns:a16="http://schemas.microsoft.com/office/drawing/2014/main" id="{90344ECA-0683-4386-8B09-76F6B8970524}"/>
                </a:ext>
              </a:extLst>
            </p:cNvPr>
            <p:cNvSpPr/>
            <p:nvPr/>
          </p:nvSpPr>
          <p:spPr>
            <a:xfrm>
              <a:off x="2230083" y="3314701"/>
              <a:ext cx="772017" cy="734794"/>
            </a:xfrm>
            <a:prstGeom prst="pentagon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07" name="グループ化 106">
              <a:extLst>
                <a:ext uri="{FF2B5EF4-FFF2-40B4-BE49-F238E27FC236}">
                  <a16:creationId xmlns:a16="http://schemas.microsoft.com/office/drawing/2014/main" id="{9B2B4426-68C7-4C3A-8CB2-665B51A1BDA8}"/>
                </a:ext>
              </a:extLst>
            </p:cNvPr>
            <p:cNvGrpSpPr/>
            <p:nvPr/>
          </p:nvGrpSpPr>
          <p:grpSpPr>
            <a:xfrm>
              <a:off x="2433493" y="3131436"/>
              <a:ext cx="626152" cy="378273"/>
              <a:chOff x="4715724" y="3406695"/>
              <a:chExt cx="626152" cy="378273"/>
            </a:xfrm>
          </p:grpSpPr>
          <p:sp>
            <p:nvSpPr>
              <p:cNvPr id="120" name="楕円 119">
                <a:extLst>
                  <a:ext uri="{FF2B5EF4-FFF2-40B4-BE49-F238E27FC236}">
                    <a16:creationId xmlns:a16="http://schemas.microsoft.com/office/drawing/2014/main" id="{B61DB27D-0FFF-43D5-948C-5FC2761588D0}"/>
                  </a:ext>
                </a:extLst>
              </p:cNvPr>
              <p:cNvSpPr/>
              <p:nvPr/>
            </p:nvSpPr>
            <p:spPr>
              <a:xfrm>
                <a:off x="4760205" y="3446414"/>
                <a:ext cx="335608" cy="338554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1" name="テキスト ボックス 120">
                <a:extLst>
                  <a:ext uri="{FF2B5EF4-FFF2-40B4-BE49-F238E27FC236}">
                    <a16:creationId xmlns:a16="http://schemas.microsoft.com/office/drawing/2014/main" id="{A2B34B12-26EF-4118-AC85-CEA181CA0A14}"/>
                  </a:ext>
                </a:extLst>
              </p:cNvPr>
              <p:cNvSpPr txBox="1"/>
              <p:nvPr/>
            </p:nvSpPr>
            <p:spPr>
              <a:xfrm>
                <a:off x="4715724" y="3406695"/>
                <a:ext cx="6261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b="1" dirty="0">
                    <a:latin typeface="Century" panose="02040604050505020304" pitchFamily="18" charset="0"/>
                  </a:rPr>
                  <a:t>CH</a:t>
                </a:r>
                <a:r>
                  <a:rPr kumimoji="1" lang="en-US" altLang="ja-JP" sz="1200" b="1" dirty="0">
                    <a:latin typeface="Century" panose="02040604050505020304" pitchFamily="18" charset="0"/>
                  </a:rPr>
                  <a:t>2</a:t>
                </a:r>
                <a:endParaRPr kumimoji="1" lang="ja-JP" altLang="en-US" sz="1200" b="1" dirty="0">
                  <a:latin typeface="Century" panose="02040604050505020304" pitchFamily="18" charset="0"/>
                </a:endParaRPr>
              </a:p>
            </p:txBody>
          </p:sp>
        </p:grpSp>
        <p:grpSp>
          <p:nvGrpSpPr>
            <p:cNvPr id="108" name="グループ化 107">
              <a:extLst>
                <a:ext uri="{FF2B5EF4-FFF2-40B4-BE49-F238E27FC236}">
                  <a16:creationId xmlns:a16="http://schemas.microsoft.com/office/drawing/2014/main" id="{B2877F23-520D-4BAE-BC81-6ACB2B8CCBDD}"/>
                </a:ext>
              </a:extLst>
            </p:cNvPr>
            <p:cNvGrpSpPr/>
            <p:nvPr/>
          </p:nvGrpSpPr>
          <p:grpSpPr>
            <a:xfrm>
              <a:off x="1947830" y="3888925"/>
              <a:ext cx="679732" cy="369332"/>
              <a:chOff x="4470096" y="3429000"/>
              <a:chExt cx="679732" cy="369332"/>
            </a:xfrm>
          </p:grpSpPr>
          <p:sp>
            <p:nvSpPr>
              <p:cNvPr id="118" name="楕円 117">
                <a:extLst>
                  <a:ext uri="{FF2B5EF4-FFF2-40B4-BE49-F238E27FC236}">
                    <a16:creationId xmlns:a16="http://schemas.microsoft.com/office/drawing/2014/main" id="{B0DA4AB5-C7A3-411A-9757-433893E6152A}"/>
                  </a:ext>
                </a:extLst>
              </p:cNvPr>
              <p:cNvSpPr/>
              <p:nvPr/>
            </p:nvSpPr>
            <p:spPr>
              <a:xfrm>
                <a:off x="4760205" y="3446414"/>
                <a:ext cx="335608" cy="338554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9" name="テキスト ボックス 118">
                <a:extLst>
                  <a:ext uri="{FF2B5EF4-FFF2-40B4-BE49-F238E27FC236}">
                    <a16:creationId xmlns:a16="http://schemas.microsoft.com/office/drawing/2014/main" id="{8A4B5742-26F0-43AC-AC95-E917EFC67422}"/>
                  </a:ext>
                </a:extLst>
              </p:cNvPr>
              <p:cNvSpPr txBox="1"/>
              <p:nvPr/>
            </p:nvSpPr>
            <p:spPr>
              <a:xfrm>
                <a:off x="4470096" y="3429000"/>
                <a:ext cx="6797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b="1" dirty="0">
                    <a:latin typeface="Century" panose="02040604050505020304" pitchFamily="18" charset="0"/>
                  </a:rPr>
                  <a:t>H</a:t>
                </a:r>
                <a:r>
                  <a:rPr kumimoji="1" lang="en-US" altLang="ja-JP" sz="1200" b="1" dirty="0">
                    <a:latin typeface="Century" panose="02040604050505020304" pitchFamily="18" charset="0"/>
                  </a:rPr>
                  <a:t>2</a:t>
                </a:r>
                <a:r>
                  <a:rPr kumimoji="1" lang="en-US" altLang="ja-JP" b="1" dirty="0">
                    <a:latin typeface="Century" panose="02040604050505020304" pitchFamily="18" charset="0"/>
                  </a:rPr>
                  <a:t>C</a:t>
                </a:r>
                <a:endParaRPr kumimoji="1" lang="ja-JP" altLang="en-US" b="1" dirty="0">
                  <a:latin typeface="Century" panose="02040604050505020304" pitchFamily="18" charset="0"/>
                </a:endParaRPr>
              </a:p>
            </p:txBody>
          </p:sp>
        </p:grpSp>
        <p:grpSp>
          <p:nvGrpSpPr>
            <p:cNvPr id="109" name="グループ化 108">
              <a:extLst>
                <a:ext uri="{FF2B5EF4-FFF2-40B4-BE49-F238E27FC236}">
                  <a16:creationId xmlns:a16="http://schemas.microsoft.com/office/drawing/2014/main" id="{1C05E4E8-6EAA-4A65-9532-47DF6BC24311}"/>
                </a:ext>
              </a:extLst>
            </p:cNvPr>
            <p:cNvGrpSpPr/>
            <p:nvPr/>
          </p:nvGrpSpPr>
          <p:grpSpPr>
            <a:xfrm>
              <a:off x="2681577" y="3871511"/>
              <a:ext cx="679733" cy="369332"/>
              <a:chOff x="4737345" y="3429000"/>
              <a:chExt cx="679733" cy="369332"/>
            </a:xfrm>
          </p:grpSpPr>
          <p:sp>
            <p:nvSpPr>
              <p:cNvPr id="116" name="楕円 115">
                <a:extLst>
                  <a:ext uri="{FF2B5EF4-FFF2-40B4-BE49-F238E27FC236}">
                    <a16:creationId xmlns:a16="http://schemas.microsoft.com/office/drawing/2014/main" id="{BDBADA7B-B5D1-46E9-B3AC-F30A8EFE6957}"/>
                  </a:ext>
                </a:extLst>
              </p:cNvPr>
              <p:cNvSpPr/>
              <p:nvPr/>
            </p:nvSpPr>
            <p:spPr>
              <a:xfrm>
                <a:off x="4760205" y="3446414"/>
                <a:ext cx="335608" cy="338554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7" name="テキスト ボックス 116">
                <a:extLst>
                  <a:ext uri="{FF2B5EF4-FFF2-40B4-BE49-F238E27FC236}">
                    <a16:creationId xmlns:a16="http://schemas.microsoft.com/office/drawing/2014/main" id="{CB9C546A-5F19-4432-BA60-6F2DC0086241}"/>
                  </a:ext>
                </a:extLst>
              </p:cNvPr>
              <p:cNvSpPr txBox="1"/>
              <p:nvPr/>
            </p:nvSpPr>
            <p:spPr>
              <a:xfrm>
                <a:off x="4737345" y="3429000"/>
                <a:ext cx="6797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b="1" dirty="0">
                    <a:latin typeface="Century" panose="02040604050505020304" pitchFamily="18" charset="0"/>
                  </a:rPr>
                  <a:t>CH</a:t>
                </a:r>
                <a:r>
                  <a:rPr kumimoji="1" lang="en-US" altLang="ja-JP" sz="1200" b="1" dirty="0">
                    <a:latin typeface="Century" panose="02040604050505020304" pitchFamily="18" charset="0"/>
                  </a:rPr>
                  <a:t>2</a:t>
                </a:r>
                <a:endParaRPr kumimoji="1" lang="ja-JP" altLang="en-US" sz="1200" b="1" dirty="0">
                  <a:latin typeface="Century" panose="02040604050505020304" pitchFamily="18" charset="0"/>
                </a:endParaRPr>
              </a:p>
            </p:txBody>
          </p:sp>
        </p:grpSp>
        <p:grpSp>
          <p:nvGrpSpPr>
            <p:cNvPr id="110" name="グループ化 109">
              <a:extLst>
                <a:ext uri="{FF2B5EF4-FFF2-40B4-BE49-F238E27FC236}">
                  <a16:creationId xmlns:a16="http://schemas.microsoft.com/office/drawing/2014/main" id="{813B2833-672C-4BA6-8932-B001C2F6F553}"/>
                </a:ext>
              </a:extLst>
            </p:cNvPr>
            <p:cNvGrpSpPr/>
            <p:nvPr/>
          </p:nvGrpSpPr>
          <p:grpSpPr>
            <a:xfrm>
              <a:off x="2825922" y="3414148"/>
              <a:ext cx="744441" cy="369332"/>
              <a:chOff x="4737345" y="3429000"/>
              <a:chExt cx="744441" cy="369332"/>
            </a:xfrm>
          </p:grpSpPr>
          <p:sp>
            <p:nvSpPr>
              <p:cNvPr id="114" name="楕円 113">
                <a:extLst>
                  <a:ext uri="{FF2B5EF4-FFF2-40B4-BE49-F238E27FC236}">
                    <a16:creationId xmlns:a16="http://schemas.microsoft.com/office/drawing/2014/main" id="{07A0625C-D116-4D0C-BEFB-47A0C66AEBF7}"/>
                  </a:ext>
                </a:extLst>
              </p:cNvPr>
              <p:cNvSpPr/>
              <p:nvPr/>
            </p:nvSpPr>
            <p:spPr>
              <a:xfrm>
                <a:off x="4760205" y="3446414"/>
                <a:ext cx="335608" cy="338554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5" name="テキスト ボックス 114">
                <a:extLst>
                  <a:ext uri="{FF2B5EF4-FFF2-40B4-BE49-F238E27FC236}">
                    <a16:creationId xmlns:a16="http://schemas.microsoft.com/office/drawing/2014/main" id="{B04DDF7B-B21A-4459-894D-9F81BD15522A}"/>
                  </a:ext>
                </a:extLst>
              </p:cNvPr>
              <p:cNvSpPr txBox="1"/>
              <p:nvPr/>
            </p:nvSpPr>
            <p:spPr>
              <a:xfrm>
                <a:off x="4737345" y="3429000"/>
                <a:ext cx="74444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b="1" dirty="0">
                    <a:latin typeface="Century" panose="02040604050505020304" pitchFamily="18" charset="0"/>
                  </a:rPr>
                  <a:t>CH</a:t>
                </a:r>
                <a:endParaRPr kumimoji="1" lang="ja-JP" altLang="en-US" sz="1200" b="1" dirty="0">
                  <a:latin typeface="Century" panose="02040604050505020304" pitchFamily="18" charset="0"/>
                </a:endParaRPr>
              </a:p>
            </p:txBody>
          </p:sp>
        </p:grpSp>
        <p:grpSp>
          <p:nvGrpSpPr>
            <p:cNvPr id="111" name="グループ化 110">
              <a:extLst>
                <a:ext uri="{FF2B5EF4-FFF2-40B4-BE49-F238E27FC236}">
                  <a16:creationId xmlns:a16="http://schemas.microsoft.com/office/drawing/2014/main" id="{9AA63F94-9634-46D0-AE34-E6588421912C}"/>
                </a:ext>
              </a:extLst>
            </p:cNvPr>
            <p:cNvGrpSpPr/>
            <p:nvPr/>
          </p:nvGrpSpPr>
          <p:grpSpPr>
            <a:xfrm>
              <a:off x="1795600" y="3429000"/>
              <a:ext cx="626152" cy="369332"/>
              <a:chOff x="4478127" y="3429000"/>
              <a:chExt cx="626152" cy="369332"/>
            </a:xfrm>
          </p:grpSpPr>
          <p:sp>
            <p:nvSpPr>
              <p:cNvPr id="112" name="楕円 111">
                <a:extLst>
                  <a:ext uri="{FF2B5EF4-FFF2-40B4-BE49-F238E27FC236}">
                    <a16:creationId xmlns:a16="http://schemas.microsoft.com/office/drawing/2014/main" id="{2919080E-E428-495F-8A98-81FC991FFDED}"/>
                  </a:ext>
                </a:extLst>
              </p:cNvPr>
              <p:cNvSpPr/>
              <p:nvPr/>
            </p:nvSpPr>
            <p:spPr>
              <a:xfrm>
                <a:off x="4760205" y="3446414"/>
                <a:ext cx="335608" cy="338554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3" name="テキスト ボックス 112">
                <a:extLst>
                  <a:ext uri="{FF2B5EF4-FFF2-40B4-BE49-F238E27FC236}">
                    <a16:creationId xmlns:a16="http://schemas.microsoft.com/office/drawing/2014/main" id="{DF2914DC-80B0-4F4D-ADCD-151D6C3B05F3}"/>
                  </a:ext>
                </a:extLst>
              </p:cNvPr>
              <p:cNvSpPr txBox="1"/>
              <p:nvPr/>
            </p:nvSpPr>
            <p:spPr>
              <a:xfrm>
                <a:off x="4478127" y="3429000"/>
                <a:ext cx="6261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b="1" dirty="0">
                    <a:latin typeface="Century" panose="02040604050505020304" pitchFamily="18" charset="0"/>
                  </a:rPr>
                  <a:t>H</a:t>
                </a:r>
                <a:r>
                  <a:rPr kumimoji="1" lang="en-US" altLang="ja-JP" sz="1200" b="1" dirty="0">
                    <a:latin typeface="Century" panose="02040604050505020304" pitchFamily="18" charset="0"/>
                  </a:rPr>
                  <a:t>2</a:t>
                </a:r>
                <a:r>
                  <a:rPr kumimoji="1" lang="en-US" altLang="ja-JP" b="1" dirty="0">
                    <a:latin typeface="Century" panose="02040604050505020304" pitchFamily="18" charset="0"/>
                  </a:rPr>
                  <a:t>C</a:t>
                </a:r>
                <a:endParaRPr kumimoji="1" lang="ja-JP" altLang="en-US" b="1" dirty="0">
                  <a:latin typeface="Century" panose="02040604050505020304" pitchFamily="18" charset="0"/>
                </a:endParaRPr>
              </a:p>
            </p:txBody>
          </p:sp>
        </p:grpSp>
      </p:grpSp>
      <p:cxnSp>
        <p:nvCxnSpPr>
          <p:cNvPr id="122" name="直線コネクタ 121">
            <a:extLst>
              <a:ext uri="{FF2B5EF4-FFF2-40B4-BE49-F238E27FC236}">
                <a16:creationId xmlns:a16="http://schemas.microsoft.com/office/drawing/2014/main" id="{776522DC-DFE0-45FA-896B-BE2FD9C81B7D}"/>
              </a:ext>
            </a:extLst>
          </p:cNvPr>
          <p:cNvCxnSpPr>
            <a:cxnSpLocks/>
          </p:cNvCxnSpPr>
          <p:nvPr/>
        </p:nvCxnSpPr>
        <p:spPr>
          <a:xfrm>
            <a:off x="3641342" y="3489862"/>
            <a:ext cx="17085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テキスト ボックス 122">
            <a:extLst>
              <a:ext uri="{FF2B5EF4-FFF2-40B4-BE49-F238E27FC236}">
                <a16:creationId xmlns:a16="http://schemas.microsoft.com/office/drawing/2014/main" id="{72B40311-5888-44CC-AD89-8BDF90A9FEF3}"/>
              </a:ext>
            </a:extLst>
          </p:cNvPr>
          <p:cNvSpPr txBox="1"/>
          <p:nvPr/>
        </p:nvSpPr>
        <p:spPr>
          <a:xfrm>
            <a:off x="3746045" y="3306494"/>
            <a:ext cx="6168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b="1" dirty="0">
                <a:latin typeface="Century" panose="02040604050505020304" pitchFamily="18" charset="0"/>
              </a:rPr>
              <a:t>OH</a:t>
            </a:r>
            <a:endParaRPr kumimoji="1" lang="ja-JP" altLang="en-US" b="1" dirty="0">
              <a:latin typeface="Century" panose="02040604050505020304" pitchFamily="18" charset="0"/>
            </a:endParaRPr>
          </a:p>
        </p:txBody>
      </p:sp>
      <p:grpSp>
        <p:nvGrpSpPr>
          <p:cNvPr id="124" name="グループ化 123">
            <a:extLst>
              <a:ext uri="{FF2B5EF4-FFF2-40B4-BE49-F238E27FC236}">
                <a16:creationId xmlns:a16="http://schemas.microsoft.com/office/drawing/2014/main" id="{230FD960-3D18-4475-B57C-22F873AD1389}"/>
              </a:ext>
            </a:extLst>
          </p:cNvPr>
          <p:cNvGrpSpPr/>
          <p:nvPr/>
        </p:nvGrpSpPr>
        <p:grpSpPr>
          <a:xfrm rot="19893611">
            <a:off x="3118955" y="5291805"/>
            <a:ext cx="588367" cy="705031"/>
            <a:chOff x="2104725" y="1270559"/>
            <a:chExt cx="588367" cy="705031"/>
          </a:xfrm>
        </p:grpSpPr>
        <p:grpSp>
          <p:nvGrpSpPr>
            <p:cNvPr id="125" name="グループ化 124">
              <a:extLst>
                <a:ext uri="{FF2B5EF4-FFF2-40B4-BE49-F238E27FC236}">
                  <a16:creationId xmlns:a16="http://schemas.microsoft.com/office/drawing/2014/main" id="{2B6CD43A-53F4-4376-A6C6-19BD69EF4D6D}"/>
                </a:ext>
              </a:extLst>
            </p:cNvPr>
            <p:cNvGrpSpPr/>
            <p:nvPr/>
          </p:nvGrpSpPr>
          <p:grpSpPr>
            <a:xfrm rot="1716441">
              <a:off x="2104725" y="1442019"/>
              <a:ext cx="588367" cy="533571"/>
              <a:chOff x="4086218" y="4177915"/>
              <a:chExt cx="588367" cy="533571"/>
            </a:xfrm>
          </p:grpSpPr>
          <p:sp>
            <p:nvSpPr>
              <p:cNvPr id="127" name="六角形 126">
                <a:extLst>
                  <a:ext uri="{FF2B5EF4-FFF2-40B4-BE49-F238E27FC236}">
                    <a16:creationId xmlns:a16="http://schemas.microsoft.com/office/drawing/2014/main" id="{D9A029F1-C93F-4E02-9A2B-E659BA9F7ABB}"/>
                  </a:ext>
                </a:extLst>
              </p:cNvPr>
              <p:cNvSpPr/>
              <p:nvPr/>
            </p:nvSpPr>
            <p:spPr>
              <a:xfrm>
                <a:off x="4086218" y="4177915"/>
                <a:ext cx="588367" cy="533571"/>
              </a:xfrm>
              <a:prstGeom prst="hexagon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8" name="楕円 127">
                <a:extLst>
                  <a:ext uri="{FF2B5EF4-FFF2-40B4-BE49-F238E27FC236}">
                    <a16:creationId xmlns:a16="http://schemas.microsoft.com/office/drawing/2014/main" id="{C4479D20-BFC1-4080-8F7E-9433E2479F55}"/>
                  </a:ext>
                </a:extLst>
              </p:cNvPr>
              <p:cNvSpPr/>
              <p:nvPr/>
            </p:nvSpPr>
            <p:spPr>
              <a:xfrm>
                <a:off x="4208879" y="4276914"/>
                <a:ext cx="343042" cy="335574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</p:grpSp>
        <p:cxnSp>
          <p:nvCxnSpPr>
            <p:cNvPr id="126" name="直線コネクタ 125">
              <a:extLst>
                <a:ext uri="{FF2B5EF4-FFF2-40B4-BE49-F238E27FC236}">
                  <a16:creationId xmlns:a16="http://schemas.microsoft.com/office/drawing/2014/main" id="{F11CA075-90F4-41EF-9D96-85F695A3AC51}"/>
                </a:ext>
              </a:extLst>
            </p:cNvPr>
            <p:cNvCxnSpPr>
              <a:cxnSpLocks/>
            </p:cNvCxnSpPr>
            <p:nvPr/>
          </p:nvCxnSpPr>
          <p:spPr>
            <a:xfrm>
              <a:off x="2390186" y="1270559"/>
              <a:ext cx="0" cy="12634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9" name="テキスト ボックス 128">
            <a:extLst>
              <a:ext uri="{FF2B5EF4-FFF2-40B4-BE49-F238E27FC236}">
                <a16:creationId xmlns:a16="http://schemas.microsoft.com/office/drawing/2014/main" id="{1448A4AC-AA99-452B-A15F-4639DD2EB679}"/>
              </a:ext>
            </a:extLst>
          </p:cNvPr>
          <p:cNvSpPr txBox="1"/>
          <p:nvPr/>
        </p:nvSpPr>
        <p:spPr>
          <a:xfrm>
            <a:off x="2892196" y="4877612"/>
            <a:ext cx="461665" cy="43862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l"/>
            <a:r>
              <a:rPr kumimoji="1" lang="ja-JP" altLang="en-US" b="1" dirty="0">
                <a:latin typeface="Century" panose="02040604050505020304" pitchFamily="18" charset="0"/>
              </a:rPr>
              <a:t>＝</a:t>
            </a:r>
          </a:p>
        </p:txBody>
      </p:sp>
      <p:sp>
        <p:nvSpPr>
          <p:cNvPr id="130" name="テキスト ボックス 129">
            <a:extLst>
              <a:ext uri="{FF2B5EF4-FFF2-40B4-BE49-F238E27FC236}">
                <a16:creationId xmlns:a16="http://schemas.microsoft.com/office/drawing/2014/main" id="{0B593368-89B3-42DF-B21A-5C79FD4B837C}"/>
              </a:ext>
            </a:extLst>
          </p:cNvPr>
          <p:cNvSpPr txBox="1"/>
          <p:nvPr/>
        </p:nvSpPr>
        <p:spPr>
          <a:xfrm>
            <a:off x="2946419" y="4673363"/>
            <a:ext cx="3306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b="1" dirty="0">
                <a:latin typeface="Century" panose="02040604050505020304" pitchFamily="18" charset="0"/>
              </a:rPr>
              <a:t>O</a:t>
            </a:r>
            <a:endParaRPr kumimoji="1" lang="ja-JP" altLang="en-US" b="1" dirty="0">
              <a:latin typeface="Century" panose="02040604050505020304" pitchFamily="18" charset="0"/>
            </a:endParaRPr>
          </a:p>
        </p:txBody>
      </p:sp>
      <p:sp>
        <p:nvSpPr>
          <p:cNvPr id="134" name="テキスト ボックス 133">
            <a:extLst>
              <a:ext uri="{FF2B5EF4-FFF2-40B4-BE49-F238E27FC236}">
                <a16:creationId xmlns:a16="http://schemas.microsoft.com/office/drawing/2014/main" id="{B6D64057-77BC-440E-BC39-642EC4E99093}"/>
              </a:ext>
            </a:extLst>
          </p:cNvPr>
          <p:cNvSpPr txBox="1"/>
          <p:nvPr/>
        </p:nvSpPr>
        <p:spPr>
          <a:xfrm>
            <a:off x="3651962" y="5550519"/>
            <a:ext cx="1995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b="1" dirty="0" err="1">
                <a:latin typeface="Century" panose="02040604050505020304" pitchFamily="18" charset="0"/>
              </a:rPr>
              <a:t>ｰ</a:t>
            </a:r>
            <a:r>
              <a:rPr kumimoji="1" lang="en-US" altLang="ja-JP" b="1" dirty="0">
                <a:latin typeface="Century" panose="02040604050505020304" pitchFamily="18" charset="0"/>
              </a:rPr>
              <a:t>C</a:t>
            </a:r>
            <a:r>
              <a:rPr kumimoji="1" lang="ja-JP" altLang="en-US" b="1" dirty="0" err="1">
                <a:latin typeface="Century" panose="02040604050505020304" pitchFamily="18" charset="0"/>
              </a:rPr>
              <a:t>ｰ</a:t>
            </a:r>
            <a:r>
              <a:rPr kumimoji="1" lang="en-US" altLang="ja-JP" b="1" dirty="0">
                <a:latin typeface="Century" panose="02040604050505020304" pitchFamily="18" charset="0"/>
              </a:rPr>
              <a:t>O</a:t>
            </a:r>
            <a:r>
              <a:rPr kumimoji="1" lang="ja-JP" altLang="en-US" b="1" dirty="0" err="1">
                <a:latin typeface="Century" panose="02040604050505020304" pitchFamily="18" charset="0"/>
              </a:rPr>
              <a:t>ｰ</a:t>
            </a:r>
            <a:r>
              <a:rPr kumimoji="1" lang="en-US" altLang="ja-JP" b="1" dirty="0">
                <a:latin typeface="Century" panose="02040604050505020304" pitchFamily="18" charset="0"/>
              </a:rPr>
              <a:t>CH</a:t>
            </a:r>
            <a:r>
              <a:rPr kumimoji="1" lang="ja-JP" altLang="en-US" b="1" dirty="0" err="1">
                <a:latin typeface="Century" panose="02040604050505020304" pitchFamily="18" charset="0"/>
              </a:rPr>
              <a:t>ｰ</a:t>
            </a:r>
            <a:r>
              <a:rPr kumimoji="1" lang="en-US" altLang="ja-JP" b="1" dirty="0">
                <a:latin typeface="Century" panose="02040604050505020304" pitchFamily="18" charset="0"/>
              </a:rPr>
              <a:t>CH</a:t>
            </a:r>
            <a:r>
              <a:rPr kumimoji="1" lang="en-US" altLang="ja-JP" sz="1200" b="1" dirty="0">
                <a:latin typeface="Century" panose="02040604050505020304" pitchFamily="18" charset="0"/>
              </a:rPr>
              <a:t>3</a:t>
            </a:r>
            <a:endParaRPr kumimoji="1" lang="ja-JP" altLang="en-US" sz="1200" b="1" dirty="0">
              <a:latin typeface="Century" panose="02040604050505020304" pitchFamily="18" charset="0"/>
            </a:endParaRPr>
          </a:p>
        </p:txBody>
      </p:sp>
      <p:sp>
        <p:nvSpPr>
          <p:cNvPr id="135" name="テキスト ボックス 134">
            <a:extLst>
              <a:ext uri="{FF2B5EF4-FFF2-40B4-BE49-F238E27FC236}">
                <a16:creationId xmlns:a16="http://schemas.microsoft.com/office/drawing/2014/main" id="{FB1D0A3B-F7F3-4C9E-80EF-A6DE26BA7A2B}"/>
              </a:ext>
            </a:extLst>
          </p:cNvPr>
          <p:cNvSpPr txBox="1"/>
          <p:nvPr/>
        </p:nvSpPr>
        <p:spPr>
          <a:xfrm>
            <a:off x="3709864" y="5379093"/>
            <a:ext cx="461665" cy="43862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l"/>
            <a:r>
              <a:rPr kumimoji="1" lang="ja-JP" altLang="en-US" b="1" dirty="0">
                <a:latin typeface="Century" panose="02040604050505020304" pitchFamily="18" charset="0"/>
              </a:rPr>
              <a:t>＝</a:t>
            </a:r>
          </a:p>
        </p:txBody>
      </p:sp>
      <p:sp>
        <p:nvSpPr>
          <p:cNvPr id="136" name="テキスト ボックス 135">
            <a:extLst>
              <a:ext uri="{FF2B5EF4-FFF2-40B4-BE49-F238E27FC236}">
                <a16:creationId xmlns:a16="http://schemas.microsoft.com/office/drawing/2014/main" id="{00C93979-C967-4A2E-B8F1-B18DE35E1343}"/>
              </a:ext>
            </a:extLst>
          </p:cNvPr>
          <p:cNvSpPr txBox="1"/>
          <p:nvPr/>
        </p:nvSpPr>
        <p:spPr>
          <a:xfrm>
            <a:off x="3771223" y="5149105"/>
            <a:ext cx="3306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b="1" dirty="0">
                <a:latin typeface="Century" panose="02040604050505020304" pitchFamily="18" charset="0"/>
              </a:rPr>
              <a:t>O</a:t>
            </a:r>
            <a:endParaRPr kumimoji="1" lang="ja-JP" altLang="en-US" b="1" dirty="0">
              <a:latin typeface="Century" panose="02040604050505020304" pitchFamily="18" charset="0"/>
            </a:endParaRPr>
          </a:p>
        </p:txBody>
      </p:sp>
      <p:sp>
        <p:nvSpPr>
          <p:cNvPr id="137" name="テキスト ボックス 136">
            <a:extLst>
              <a:ext uri="{FF2B5EF4-FFF2-40B4-BE49-F238E27FC236}">
                <a16:creationId xmlns:a16="http://schemas.microsoft.com/office/drawing/2014/main" id="{DDE2F69F-F8AD-4877-AA77-88ED30DC32C1}"/>
              </a:ext>
            </a:extLst>
          </p:cNvPr>
          <p:cNvSpPr txBox="1"/>
          <p:nvPr/>
        </p:nvSpPr>
        <p:spPr>
          <a:xfrm>
            <a:off x="4289387" y="5792668"/>
            <a:ext cx="461665" cy="36933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l"/>
            <a:r>
              <a:rPr kumimoji="1" lang="ja-JP" altLang="en-US" b="1" dirty="0" err="1">
                <a:latin typeface="Century" panose="02040604050505020304" pitchFamily="18" charset="0"/>
              </a:rPr>
              <a:t>ー</a:t>
            </a:r>
            <a:endParaRPr kumimoji="1" lang="ja-JP" altLang="en-US" b="1" dirty="0">
              <a:latin typeface="Century" panose="02040604050505020304" pitchFamily="18" charset="0"/>
            </a:endParaRPr>
          </a:p>
        </p:txBody>
      </p:sp>
      <p:sp>
        <p:nvSpPr>
          <p:cNvPr id="138" name="テキスト ボックス 137">
            <a:extLst>
              <a:ext uri="{FF2B5EF4-FFF2-40B4-BE49-F238E27FC236}">
                <a16:creationId xmlns:a16="http://schemas.microsoft.com/office/drawing/2014/main" id="{8F455FA0-4631-4BFE-A7CA-AC4BC91B14AC}"/>
              </a:ext>
            </a:extLst>
          </p:cNvPr>
          <p:cNvSpPr txBox="1"/>
          <p:nvPr/>
        </p:nvSpPr>
        <p:spPr>
          <a:xfrm>
            <a:off x="4345147" y="5981688"/>
            <a:ext cx="785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b="1" dirty="0">
                <a:latin typeface="Century" panose="02040604050505020304" pitchFamily="18" charset="0"/>
              </a:rPr>
              <a:t>CH</a:t>
            </a:r>
            <a:r>
              <a:rPr kumimoji="1" lang="en-US" altLang="ja-JP" sz="1200" b="1" dirty="0">
                <a:latin typeface="Century" panose="02040604050505020304" pitchFamily="18" charset="0"/>
              </a:rPr>
              <a:t>3</a:t>
            </a:r>
            <a:endParaRPr kumimoji="1" lang="ja-JP" altLang="en-US" sz="1200" b="1" dirty="0">
              <a:latin typeface="Century" panose="02040604050505020304" pitchFamily="18" charset="0"/>
            </a:endParaRPr>
          </a:p>
        </p:txBody>
      </p:sp>
      <p:grpSp>
        <p:nvGrpSpPr>
          <p:cNvPr id="101" name="グループ化 100">
            <a:extLst>
              <a:ext uri="{FF2B5EF4-FFF2-40B4-BE49-F238E27FC236}">
                <a16:creationId xmlns:a16="http://schemas.microsoft.com/office/drawing/2014/main" id="{597ECD5E-CEA8-4121-9C97-14035D3DDF78}"/>
              </a:ext>
            </a:extLst>
          </p:cNvPr>
          <p:cNvGrpSpPr/>
          <p:nvPr/>
        </p:nvGrpSpPr>
        <p:grpSpPr>
          <a:xfrm rot="10800000">
            <a:off x="7046046" y="4853213"/>
            <a:ext cx="588367" cy="533571"/>
            <a:chOff x="4086218" y="4177915"/>
            <a:chExt cx="588367" cy="533571"/>
          </a:xfrm>
        </p:grpSpPr>
        <p:sp>
          <p:nvSpPr>
            <p:cNvPr id="103" name="六角形 102">
              <a:extLst>
                <a:ext uri="{FF2B5EF4-FFF2-40B4-BE49-F238E27FC236}">
                  <a16:creationId xmlns:a16="http://schemas.microsoft.com/office/drawing/2014/main" id="{373635AC-D0B2-46FD-B3D9-26D0BB9141CD}"/>
                </a:ext>
              </a:extLst>
            </p:cNvPr>
            <p:cNvSpPr/>
            <p:nvPr/>
          </p:nvSpPr>
          <p:spPr>
            <a:xfrm>
              <a:off x="4086218" y="4177915"/>
              <a:ext cx="588367" cy="533571"/>
            </a:xfrm>
            <a:prstGeom prst="hexagon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105" name="楕円 104">
              <a:extLst>
                <a:ext uri="{FF2B5EF4-FFF2-40B4-BE49-F238E27FC236}">
                  <a16:creationId xmlns:a16="http://schemas.microsoft.com/office/drawing/2014/main" id="{628E57D9-F16F-49BA-8FE1-1DC154D007FC}"/>
                </a:ext>
              </a:extLst>
            </p:cNvPr>
            <p:cNvSpPr/>
            <p:nvPr/>
          </p:nvSpPr>
          <p:spPr>
            <a:xfrm>
              <a:off x="4208879" y="4276914"/>
              <a:ext cx="343042" cy="335574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2192B41-04DD-4AE2-813E-552689A0EEDC}"/>
              </a:ext>
            </a:extLst>
          </p:cNvPr>
          <p:cNvSpPr txBox="1"/>
          <p:nvPr/>
        </p:nvSpPr>
        <p:spPr>
          <a:xfrm>
            <a:off x="6386438" y="4939660"/>
            <a:ext cx="777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b="1" dirty="0">
                <a:latin typeface="Century" panose="02040604050505020304" pitchFamily="18" charset="0"/>
              </a:rPr>
              <a:t>H</a:t>
            </a:r>
            <a:r>
              <a:rPr kumimoji="1" lang="en-US" altLang="ja-JP" sz="1200" b="1" dirty="0">
                <a:latin typeface="Century" panose="02040604050505020304" pitchFamily="18" charset="0"/>
              </a:rPr>
              <a:t>2</a:t>
            </a:r>
            <a:r>
              <a:rPr kumimoji="1" lang="en-US" altLang="ja-JP" b="1" dirty="0">
                <a:latin typeface="Century" panose="02040604050505020304" pitchFamily="18" charset="0"/>
              </a:rPr>
              <a:t>N</a:t>
            </a:r>
            <a:r>
              <a:rPr kumimoji="1" lang="ja-JP" altLang="en-US" b="1" dirty="0" err="1">
                <a:latin typeface="Century" panose="02040604050505020304" pitchFamily="18" charset="0"/>
              </a:rPr>
              <a:t>ｰ</a:t>
            </a:r>
            <a:endParaRPr kumimoji="1" lang="ja-JP" altLang="en-US" b="1" dirty="0">
              <a:latin typeface="Century" panose="02040604050505020304" pitchFamily="18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63A3019-C9FD-4004-A6C3-23590CF13A52}"/>
              </a:ext>
            </a:extLst>
          </p:cNvPr>
          <p:cNvSpPr txBox="1"/>
          <p:nvPr/>
        </p:nvSpPr>
        <p:spPr>
          <a:xfrm>
            <a:off x="7528538" y="4939660"/>
            <a:ext cx="2458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b="1" dirty="0" err="1">
                <a:latin typeface="Century" panose="02040604050505020304" pitchFamily="18" charset="0"/>
              </a:rPr>
              <a:t>ｰ</a:t>
            </a:r>
            <a:r>
              <a:rPr kumimoji="1" lang="en-US" altLang="ja-JP" b="1" dirty="0">
                <a:latin typeface="Century" panose="02040604050505020304" pitchFamily="18" charset="0"/>
              </a:rPr>
              <a:t>N</a:t>
            </a:r>
            <a:r>
              <a:rPr kumimoji="1" lang="ja-JP" altLang="en-US" b="1" dirty="0" err="1">
                <a:latin typeface="Century" panose="02040604050505020304" pitchFamily="18" charset="0"/>
              </a:rPr>
              <a:t>ｰ</a:t>
            </a:r>
            <a:r>
              <a:rPr kumimoji="1" lang="en-US" altLang="ja-JP" b="1" dirty="0">
                <a:latin typeface="Century" panose="02040604050505020304" pitchFamily="18" charset="0"/>
              </a:rPr>
              <a:t>C</a:t>
            </a:r>
            <a:r>
              <a:rPr kumimoji="1" lang="ja-JP" altLang="en-US" b="1" dirty="0" err="1">
                <a:latin typeface="Century" panose="02040604050505020304" pitchFamily="18" charset="0"/>
              </a:rPr>
              <a:t>ｰ</a:t>
            </a:r>
            <a:r>
              <a:rPr kumimoji="1" lang="en-US" altLang="ja-JP" b="1" dirty="0">
                <a:latin typeface="Century" panose="02040604050505020304" pitchFamily="18" charset="0"/>
              </a:rPr>
              <a:t>CH</a:t>
            </a:r>
            <a:r>
              <a:rPr kumimoji="1" lang="ja-JP" altLang="en-US" b="1" dirty="0" err="1">
                <a:latin typeface="Century" panose="02040604050505020304" pitchFamily="18" charset="0"/>
              </a:rPr>
              <a:t>ｰ</a:t>
            </a:r>
            <a:r>
              <a:rPr kumimoji="1" lang="en-US" altLang="ja-JP" b="1" dirty="0">
                <a:latin typeface="Century" panose="02040604050505020304" pitchFamily="18" charset="0"/>
              </a:rPr>
              <a:t>C</a:t>
            </a:r>
            <a:r>
              <a:rPr kumimoji="1" lang="ja-JP" altLang="en-US" b="1" dirty="0" err="1">
                <a:latin typeface="Century" panose="02040604050505020304" pitchFamily="18" charset="0"/>
              </a:rPr>
              <a:t>ｰ</a:t>
            </a:r>
            <a:r>
              <a:rPr kumimoji="1" lang="en-US" altLang="ja-JP" b="1" dirty="0">
                <a:latin typeface="Century" panose="02040604050505020304" pitchFamily="18" charset="0"/>
              </a:rPr>
              <a:t>OH</a:t>
            </a:r>
            <a:endParaRPr kumimoji="1" lang="ja-JP" altLang="en-US" b="1" dirty="0">
              <a:latin typeface="Century" panose="02040604050505020304" pitchFamily="18" charset="0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C1CF3844-92D7-4C0E-8D11-DFE0C2D4D8E5}"/>
              </a:ext>
            </a:extLst>
          </p:cNvPr>
          <p:cNvSpPr txBox="1"/>
          <p:nvPr/>
        </p:nvSpPr>
        <p:spPr>
          <a:xfrm>
            <a:off x="7594610" y="5217832"/>
            <a:ext cx="461665" cy="21885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l"/>
            <a:r>
              <a:rPr kumimoji="1" lang="ja-JP" altLang="en-US" b="1" dirty="0" err="1">
                <a:latin typeface="Century" panose="02040604050505020304" pitchFamily="18" charset="0"/>
              </a:rPr>
              <a:t>ｰ</a:t>
            </a:r>
            <a:endParaRPr kumimoji="1" lang="ja-JP" altLang="en-US" b="1" dirty="0">
              <a:latin typeface="Century" panose="02040604050505020304" pitchFamily="18" charset="0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247B264D-D7BF-43CA-A607-A60668F83FFE}"/>
              </a:ext>
            </a:extLst>
          </p:cNvPr>
          <p:cNvSpPr txBox="1"/>
          <p:nvPr/>
        </p:nvSpPr>
        <p:spPr>
          <a:xfrm>
            <a:off x="7922009" y="4805376"/>
            <a:ext cx="461665" cy="33855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l"/>
            <a:r>
              <a:rPr kumimoji="1" lang="en-US" altLang="ja-JP" b="1" dirty="0">
                <a:latin typeface="Century" panose="02040604050505020304" pitchFamily="18" charset="0"/>
              </a:rPr>
              <a:t>=</a:t>
            </a:r>
            <a:endParaRPr kumimoji="1" lang="ja-JP" altLang="en-US" b="1" dirty="0">
              <a:latin typeface="Century" panose="02040604050505020304" pitchFamily="18" charset="0"/>
            </a:endParaRPr>
          </a:p>
        </p:txBody>
      </p:sp>
      <p:sp>
        <p:nvSpPr>
          <p:cNvPr id="132" name="テキスト ボックス 131">
            <a:extLst>
              <a:ext uri="{FF2B5EF4-FFF2-40B4-BE49-F238E27FC236}">
                <a16:creationId xmlns:a16="http://schemas.microsoft.com/office/drawing/2014/main" id="{1FE3EC15-63A1-449E-BD33-BE9BE87E56BA}"/>
              </a:ext>
            </a:extLst>
          </p:cNvPr>
          <p:cNvSpPr txBox="1"/>
          <p:nvPr/>
        </p:nvSpPr>
        <p:spPr>
          <a:xfrm>
            <a:off x="8172787" y="5208296"/>
            <a:ext cx="461665" cy="21885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l"/>
            <a:r>
              <a:rPr kumimoji="1" lang="ja-JP" altLang="en-US" b="1" dirty="0" err="1">
                <a:latin typeface="Century" panose="02040604050505020304" pitchFamily="18" charset="0"/>
              </a:rPr>
              <a:t>ｰ</a:t>
            </a:r>
            <a:endParaRPr kumimoji="1" lang="ja-JP" altLang="en-US" b="1" dirty="0">
              <a:latin typeface="Century" panose="02040604050505020304" pitchFamily="18" charset="0"/>
            </a:endParaRPr>
          </a:p>
        </p:txBody>
      </p:sp>
      <p:sp>
        <p:nvSpPr>
          <p:cNvPr id="133" name="テキスト ボックス 132">
            <a:extLst>
              <a:ext uri="{FF2B5EF4-FFF2-40B4-BE49-F238E27FC236}">
                <a16:creationId xmlns:a16="http://schemas.microsoft.com/office/drawing/2014/main" id="{BAD23818-2A63-418B-98EF-DAFBB246FA9B}"/>
              </a:ext>
            </a:extLst>
          </p:cNvPr>
          <p:cNvSpPr txBox="1"/>
          <p:nvPr/>
        </p:nvSpPr>
        <p:spPr>
          <a:xfrm>
            <a:off x="8649195" y="4782934"/>
            <a:ext cx="461665" cy="33855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l"/>
            <a:r>
              <a:rPr kumimoji="1" lang="en-US" altLang="ja-JP" b="1" dirty="0">
                <a:latin typeface="Century" panose="02040604050505020304" pitchFamily="18" charset="0"/>
              </a:rPr>
              <a:t>=</a:t>
            </a:r>
            <a:endParaRPr kumimoji="1" lang="ja-JP" altLang="en-US" b="1" dirty="0">
              <a:latin typeface="Century" panose="02040604050505020304" pitchFamily="18" charset="0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9B5E88D5-C609-4ADE-8621-FC25BB8851CD}"/>
              </a:ext>
            </a:extLst>
          </p:cNvPr>
          <p:cNvSpPr txBox="1"/>
          <p:nvPr/>
        </p:nvSpPr>
        <p:spPr>
          <a:xfrm>
            <a:off x="7963881" y="4506370"/>
            <a:ext cx="4616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b="1" dirty="0">
                <a:latin typeface="Century" panose="02040604050505020304" pitchFamily="18" charset="0"/>
              </a:rPr>
              <a:t>O</a:t>
            </a:r>
            <a:endParaRPr kumimoji="1" lang="ja-JP" altLang="en-US" b="1" dirty="0">
              <a:latin typeface="Century" panose="02040604050505020304" pitchFamily="18" charset="0"/>
            </a:endParaRPr>
          </a:p>
        </p:txBody>
      </p:sp>
      <p:sp>
        <p:nvSpPr>
          <p:cNvPr id="139" name="テキスト ボックス 138">
            <a:extLst>
              <a:ext uri="{FF2B5EF4-FFF2-40B4-BE49-F238E27FC236}">
                <a16:creationId xmlns:a16="http://schemas.microsoft.com/office/drawing/2014/main" id="{3BBBC314-B5B4-47EC-AA2E-3454D78DD336}"/>
              </a:ext>
            </a:extLst>
          </p:cNvPr>
          <p:cNvSpPr txBox="1"/>
          <p:nvPr/>
        </p:nvSpPr>
        <p:spPr>
          <a:xfrm>
            <a:off x="8679362" y="4502465"/>
            <a:ext cx="4616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b="1" dirty="0">
                <a:latin typeface="Century" panose="02040604050505020304" pitchFamily="18" charset="0"/>
              </a:rPr>
              <a:t>O</a:t>
            </a:r>
            <a:endParaRPr kumimoji="1" lang="ja-JP" altLang="en-US" b="1" dirty="0">
              <a:latin typeface="Century" panose="02040604050505020304" pitchFamily="18" charset="0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F415074D-96FC-4E2B-9DEA-554CAD188598}"/>
              </a:ext>
            </a:extLst>
          </p:cNvPr>
          <p:cNvSpPr txBox="1"/>
          <p:nvPr/>
        </p:nvSpPr>
        <p:spPr>
          <a:xfrm>
            <a:off x="7646990" y="5349764"/>
            <a:ext cx="4612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b="1" dirty="0">
                <a:latin typeface="Century" panose="02040604050505020304" pitchFamily="18" charset="0"/>
              </a:rPr>
              <a:t>H</a:t>
            </a:r>
            <a:endParaRPr kumimoji="1" lang="ja-JP" altLang="en-US" b="1" dirty="0">
              <a:latin typeface="Century" panose="02040604050505020304" pitchFamily="18" charset="0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89094226-F5B6-4A82-82AC-0B56A6ABAF78}"/>
              </a:ext>
            </a:extLst>
          </p:cNvPr>
          <p:cNvSpPr txBox="1"/>
          <p:nvPr/>
        </p:nvSpPr>
        <p:spPr>
          <a:xfrm>
            <a:off x="8244018" y="5333674"/>
            <a:ext cx="6360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b="1" dirty="0">
                <a:latin typeface="Century" panose="02040604050505020304" pitchFamily="18" charset="0"/>
              </a:rPr>
              <a:t>CH</a:t>
            </a:r>
            <a:r>
              <a:rPr kumimoji="1" lang="en-US" altLang="ja-JP" sz="1200" b="1" dirty="0">
                <a:latin typeface="Century" panose="02040604050505020304" pitchFamily="18" charset="0"/>
              </a:rPr>
              <a:t>2</a:t>
            </a:r>
          </a:p>
        </p:txBody>
      </p:sp>
      <p:sp>
        <p:nvSpPr>
          <p:cNvPr id="140" name="テキスト ボックス 139">
            <a:extLst>
              <a:ext uri="{FF2B5EF4-FFF2-40B4-BE49-F238E27FC236}">
                <a16:creationId xmlns:a16="http://schemas.microsoft.com/office/drawing/2014/main" id="{F61E592D-4233-4B6B-8BDB-0CE895A7714F}"/>
              </a:ext>
            </a:extLst>
          </p:cNvPr>
          <p:cNvSpPr txBox="1"/>
          <p:nvPr/>
        </p:nvSpPr>
        <p:spPr>
          <a:xfrm>
            <a:off x="8194713" y="5609669"/>
            <a:ext cx="461665" cy="21885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l"/>
            <a:r>
              <a:rPr kumimoji="1" lang="ja-JP" altLang="en-US" b="1" dirty="0" err="1">
                <a:latin typeface="Century" panose="02040604050505020304" pitchFamily="18" charset="0"/>
              </a:rPr>
              <a:t>ｰ</a:t>
            </a:r>
            <a:endParaRPr kumimoji="1" lang="ja-JP" altLang="en-US" b="1" dirty="0">
              <a:latin typeface="Century" panose="02040604050505020304" pitchFamily="18" charset="0"/>
            </a:endParaRPr>
          </a:p>
        </p:txBody>
      </p:sp>
      <p:sp>
        <p:nvSpPr>
          <p:cNvPr id="141" name="テキスト ボックス 140">
            <a:extLst>
              <a:ext uri="{FF2B5EF4-FFF2-40B4-BE49-F238E27FC236}">
                <a16:creationId xmlns:a16="http://schemas.microsoft.com/office/drawing/2014/main" id="{D65B5ADD-9679-40DF-8ED0-DD2992B29E0E}"/>
              </a:ext>
            </a:extLst>
          </p:cNvPr>
          <p:cNvSpPr txBox="1"/>
          <p:nvPr/>
        </p:nvSpPr>
        <p:spPr>
          <a:xfrm>
            <a:off x="8244017" y="5735185"/>
            <a:ext cx="6360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b="1" dirty="0">
                <a:latin typeface="Century" panose="02040604050505020304" pitchFamily="18" charset="0"/>
              </a:rPr>
              <a:t>CH</a:t>
            </a:r>
            <a:r>
              <a:rPr kumimoji="1" lang="en-US" altLang="ja-JP" sz="1200" b="1" dirty="0">
                <a:latin typeface="Century" panose="02040604050505020304" pitchFamily="18" charset="0"/>
              </a:rPr>
              <a:t>3</a:t>
            </a:r>
          </a:p>
        </p:txBody>
      </p:sp>
      <p:grpSp>
        <p:nvGrpSpPr>
          <p:cNvPr id="142" name="グループ化 141">
            <a:extLst>
              <a:ext uri="{FF2B5EF4-FFF2-40B4-BE49-F238E27FC236}">
                <a16:creationId xmlns:a16="http://schemas.microsoft.com/office/drawing/2014/main" id="{A411A12B-23A1-4819-8C0D-C06EF2909178}"/>
              </a:ext>
            </a:extLst>
          </p:cNvPr>
          <p:cNvGrpSpPr/>
          <p:nvPr/>
        </p:nvGrpSpPr>
        <p:grpSpPr>
          <a:xfrm rot="10800000">
            <a:off x="7438618" y="715305"/>
            <a:ext cx="588367" cy="533571"/>
            <a:chOff x="4086218" y="4177915"/>
            <a:chExt cx="588367" cy="533571"/>
          </a:xfrm>
        </p:grpSpPr>
        <p:sp>
          <p:nvSpPr>
            <p:cNvPr id="143" name="六角形 142">
              <a:extLst>
                <a:ext uri="{FF2B5EF4-FFF2-40B4-BE49-F238E27FC236}">
                  <a16:creationId xmlns:a16="http://schemas.microsoft.com/office/drawing/2014/main" id="{1A85BB3E-9BD0-4C79-A182-8C8082C4D89E}"/>
                </a:ext>
              </a:extLst>
            </p:cNvPr>
            <p:cNvSpPr/>
            <p:nvPr/>
          </p:nvSpPr>
          <p:spPr>
            <a:xfrm>
              <a:off x="4086218" y="4177915"/>
              <a:ext cx="588367" cy="533571"/>
            </a:xfrm>
            <a:prstGeom prst="hexagon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144" name="楕円 143">
              <a:extLst>
                <a:ext uri="{FF2B5EF4-FFF2-40B4-BE49-F238E27FC236}">
                  <a16:creationId xmlns:a16="http://schemas.microsoft.com/office/drawing/2014/main" id="{071B3908-5A09-4129-AA6F-6A4F5CBFF8EB}"/>
                </a:ext>
              </a:extLst>
            </p:cNvPr>
            <p:cNvSpPr/>
            <p:nvPr/>
          </p:nvSpPr>
          <p:spPr>
            <a:xfrm>
              <a:off x="4208879" y="4276914"/>
              <a:ext cx="343042" cy="335574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45" name="テキスト ボックス 144">
            <a:extLst>
              <a:ext uri="{FF2B5EF4-FFF2-40B4-BE49-F238E27FC236}">
                <a16:creationId xmlns:a16="http://schemas.microsoft.com/office/drawing/2014/main" id="{C1D1FA08-4CA1-4B93-B40B-A1E59B9E21AC}"/>
              </a:ext>
            </a:extLst>
          </p:cNvPr>
          <p:cNvSpPr txBox="1"/>
          <p:nvPr/>
        </p:nvSpPr>
        <p:spPr>
          <a:xfrm>
            <a:off x="6531190" y="822759"/>
            <a:ext cx="1006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b="1" dirty="0">
                <a:latin typeface="Century" panose="02040604050505020304" pitchFamily="18" charset="0"/>
              </a:rPr>
              <a:t>ClH</a:t>
            </a:r>
            <a:r>
              <a:rPr kumimoji="1" lang="en-US" altLang="ja-JP" sz="1200" b="1" dirty="0">
                <a:latin typeface="Century" panose="02040604050505020304" pitchFamily="18" charset="0"/>
              </a:rPr>
              <a:t>3</a:t>
            </a:r>
            <a:r>
              <a:rPr kumimoji="1" lang="en-US" altLang="ja-JP" b="1" dirty="0">
                <a:latin typeface="Century" panose="02040604050505020304" pitchFamily="18" charset="0"/>
              </a:rPr>
              <a:t>N</a:t>
            </a:r>
            <a:r>
              <a:rPr kumimoji="1" lang="ja-JP" altLang="en-US" b="1" dirty="0" err="1">
                <a:latin typeface="Century" panose="02040604050505020304" pitchFamily="18" charset="0"/>
              </a:rPr>
              <a:t>ｰ</a:t>
            </a:r>
            <a:endParaRPr kumimoji="1" lang="ja-JP" altLang="en-US" b="1" dirty="0">
              <a:latin typeface="Century" panose="02040604050505020304" pitchFamily="18" charset="0"/>
            </a:endParaRPr>
          </a:p>
        </p:txBody>
      </p:sp>
      <p:sp>
        <p:nvSpPr>
          <p:cNvPr id="146" name="テキスト ボックス 145">
            <a:extLst>
              <a:ext uri="{FF2B5EF4-FFF2-40B4-BE49-F238E27FC236}">
                <a16:creationId xmlns:a16="http://schemas.microsoft.com/office/drawing/2014/main" id="{A9E415BE-0A72-4F3E-A2CB-D98E2E4DDFC0}"/>
              </a:ext>
            </a:extLst>
          </p:cNvPr>
          <p:cNvSpPr txBox="1"/>
          <p:nvPr/>
        </p:nvSpPr>
        <p:spPr>
          <a:xfrm>
            <a:off x="7921110" y="801752"/>
            <a:ext cx="10133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b="1" dirty="0" err="1">
                <a:latin typeface="Century" panose="02040604050505020304" pitchFamily="18" charset="0"/>
              </a:rPr>
              <a:t>ｰ</a:t>
            </a:r>
            <a:r>
              <a:rPr kumimoji="1" lang="en-US" altLang="ja-JP" b="1" dirty="0">
                <a:latin typeface="Century" panose="02040604050505020304" pitchFamily="18" charset="0"/>
              </a:rPr>
              <a:t>NH</a:t>
            </a:r>
            <a:r>
              <a:rPr kumimoji="1" lang="en-US" altLang="ja-JP" sz="1200" b="1" dirty="0">
                <a:latin typeface="Century" panose="02040604050505020304" pitchFamily="18" charset="0"/>
              </a:rPr>
              <a:t>3</a:t>
            </a:r>
            <a:r>
              <a:rPr kumimoji="1" lang="en-US" altLang="ja-JP" b="1" dirty="0">
                <a:latin typeface="Century" panose="02040604050505020304" pitchFamily="18" charset="0"/>
              </a:rPr>
              <a:t>Cl</a:t>
            </a:r>
            <a:endParaRPr kumimoji="1" lang="ja-JP" altLang="en-US" sz="1200" b="1" dirty="0">
              <a:latin typeface="Century" panose="02040604050505020304" pitchFamily="18" charset="0"/>
            </a:endParaRPr>
          </a:p>
        </p:txBody>
      </p:sp>
      <p:sp>
        <p:nvSpPr>
          <p:cNvPr id="157" name="テキスト ボックス 156">
            <a:extLst>
              <a:ext uri="{FF2B5EF4-FFF2-40B4-BE49-F238E27FC236}">
                <a16:creationId xmlns:a16="http://schemas.microsoft.com/office/drawing/2014/main" id="{01765862-2C2A-4951-8506-93D35D998976}"/>
              </a:ext>
            </a:extLst>
          </p:cNvPr>
          <p:cNvSpPr txBox="1"/>
          <p:nvPr/>
        </p:nvSpPr>
        <p:spPr>
          <a:xfrm>
            <a:off x="5899922" y="2248031"/>
            <a:ext cx="461665" cy="33855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l"/>
            <a:r>
              <a:rPr kumimoji="1" lang="en-US" altLang="ja-JP" b="1" dirty="0">
                <a:latin typeface="Century" panose="02040604050505020304" pitchFamily="18" charset="0"/>
              </a:rPr>
              <a:t>=</a:t>
            </a:r>
            <a:endParaRPr kumimoji="1" lang="ja-JP" altLang="en-US" b="1" dirty="0">
              <a:latin typeface="Century" panose="02040604050505020304" pitchFamily="18" charset="0"/>
            </a:endParaRPr>
          </a:p>
        </p:txBody>
      </p:sp>
      <p:sp>
        <p:nvSpPr>
          <p:cNvPr id="158" name="テキスト ボックス 157">
            <a:extLst>
              <a:ext uri="{FF2B5EF4-FFF2-40B4-BE49-F238E27FC236}">
                <a16:creationId xmlns:a16="http://schemas.microsoft.com/office/drawing/2014/main" id="{13C3AF3F-AA07-4446-ABA5-125D4D94FAC4}"/>
              </a:ext>
            </a:extLst>
          </p:cNvPr>
          <p:cNvSpPr txBox="1"/>
          <p:nvPr/>
        </p:nvSpPr>
        <p:spPr>
          <a:xfrm>
            <a:off x="6150700" y="2650951"/>
            <a:ext cx="461665" cy="21885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l"/>
            <a:r>
              <a:rPr kumimoji="1" lang="ja-JP" altLang="en-US" b="1" dirty="0" err="1">
                <a:latin typeface="Century" panose="02040604050505020304" pitchFamily="18" charset="0"/>
              </a:rPr>
              <a:t>ｰ</a:t>
            </a:r>
            <a:endParaRPr kumimoji="1" lang="ja-JP" altLang="en-US" b="1" dirty="0">
              <a:latin typeface="Century" panose="02040604050505020304" pitchFamily="18" charset="0"/>
            </a:endParaRPr>
          </a:p>
        </p:txBody>
      </p:sp>
      <p:sp>
        <p:nvSpPr>
          <p:cNvPr id="159" name="テキスト ボックス 158">
            <a:extLst>
              <a:ext uri="{FF2B5EF4-FFF2-40B4-BE49-F238E27FC236}">
                <a16:creationId xmlns:a16="http://schemas.microsoft.com/office/drawing/2014/main" id="{F3926FA8-C28A-4071-BE4E-5FBB9A9650D5}"/>
              </a:ext>
            </a:extLst>
          </p:cNvPr>
          <p:cNvSpPr txBox="1"/>
          <p:nvPr/>
        </p:nvSpPr>
        <p:spPr>
          <a:xfrm>
            <a:off x="6627108" y="2225589"/>
            <a:ext cx="461665" cy="33855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l"/>
            <a:r>
              <a:rPr kumimoji="1" lang="en-US" altLang="ja-JP" b="1" dirty="0">
                <a:latin typeface="Century" panose="02040604050505020304" pitchFamily="18" charset="0"/>
              </a:rPr>
              <a:t>=</a:t>
            </a:r>
            <a:endParaRPr kumimoji="1" lang="ja-JP" altLang="en-US" b="1" dirty="0">
              <a:latin typeface="Century" panose="02040604050505020304" pitchFamily="18" charset="0"/>
            </a:endParaRPr>
          </a:p>
        </p:txBody>
      </p:sp>
      <p:sp>
        <p:nvSpPr>
          <p:cNvPr id="160" name="テキスト ボックス 159">
            <a:extLst>
              <a:ext uri="{FF2B5EF4-FFF2-40B4-BE49-F238E27FC236}">
                <a16:creationId xmlns:a16="http://schemas.microsoft.com/office/drawing/2014/main" id="{546822CF-6BA2-4CCE-8A4D-C0B1DB53D5BA}"/>
              </a:ext>
            </a:extLst>
          </p:cNvPr>
          <p:cNvSpPr txBox="1"/>
          <p:nvPr/>
        </p:nvSpPr>
        <p:spPr>
          <a:xfrm>
            <a:off x="5941794" y="1949025"/>
            <a:ext cx="4616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b="1" dirty="0">
                <a:latin typeface="Century" panose="02040604050505020304" pitchFamily="18" charset="0"/>
              </a:rPr>
              <a:t>O</a:t>
            </a:r>
            <a:endParaRPr kumimoji="1" lang="ja-JP" altLang="en-US" b="1" dirty="0">
              <a:latin typeface="Century" panose="02040604050505020304" pitchFamily="18" charset="0"/>
            </a:endParaRPr>
          </a:p>
        </p:txBody>
      </p:sp>
      <p:sp>
        <p:nvSpPr>
          <p:cNvPr id="161" name="テキスト ボックス 160">
            <a:extLst>
              <a:ext uri="{FF2B5EF4-FFF2-40B4-BE49-F238E27FC236}">
                <a16:creationId xmlns:a16="http://schemas.microsoft.com/office/drawing/2014/main" id="{E90E69D7-DF3E-4B30-BD17-8B60AA300FCD}"/>
              </a:ext>
            </a:extLst>
          </p:cNvPr>
          <p:cNvSpPr txBox="1"/>
          <p:nvPr/>
        </p:nvSpPr>
        <p:spPr>
          <a:xfrm>
            <a:off x="6657275" y="1945120"/>
            <a:ext cx="4616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b="1" dirty="0">
                <a:latin typeface="Century" panose="02040604050505020304" pitchFamily="18" charset="0"/>
              </a:rPr>
              <a:t>O</a:t>
            </a:r>
            <a:endParaRPr kumimoji="1" lang="ja-JP" altLang="en-US" b="1" dirty="0">
              <a:latin typeface="Century" panose="02040604050505020304" pitchFamily="18" charset="0"/>
            </a:endParaRPr>
          </a:p>
        </p:txBody>
      </p:sp>
      <p:sp>
        <p:nvSpPr>
          <p:cNvPr id="163" name="テキスト ボックス 162">
            <a:extLst>
              <a:ext uri="{FF2B5EF4-FFF2-40B4-BE49-F238E27FC236}">
                <a16:creationId xmlns:a16="http://schemas.microsoft.com/office/drawing/2014/main" id="{0F798DD5-6F1E-439B-8F45-A8EAEB3CAF87}"/>
              </a:ext>
            </a:extLst>
          </p:cNvPr>
          <p:cNvSpPr txBox="1"/>
          <p:nvPr/>
        </p:nvSpPr>
        <p:spPr>
          <a:xfrm>
            <a:off x="6221931" y="2776329"/>
            <a:ext cx="6360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b="1" dirty="0">
                <a:latin typeface="Century" panose="02040604050505020304" pitchFamily="18" charset="0"/>
              </a:rPr>
              <a:t>CH</a:t>
            </a:r>
            <a:r>
              <a:rPr kumimoji="1" lang="en-US" altLang="ja-JP" sz="1200" b="1" dirty="0">
                <a:latin typeface="Century" panose="02040604050505020304" pitchFamily="18" charset="0"/>
              </a:rPr>
              <a:t>2</a:t>
            </a:r>
          </a:p>
        </p:txBody>
      </p:sp>
      <p:sp>
        <p:nvSpPr>
          <p:cNvPr id="164" name="テキスト ボックス 163">
            <a:extLst>
              <a:ext uri="{FF2B5EF4-FFF2-40B4-BE49-F238E27FC236}">
                <a16:creationId xmlns:a16="http://schemas.microsoft.com/office/drawing/2014/main" id="{B9E9A95B-2211-4B6A-A22D-E3AA416C1756}"/>
              </a:ext>
            </a:extLst>
          </p:cNvPr>
          <p:cNvSpPr txBox="1"/>
          <p:nvPr/>
        </p:nvSpPr>
        <p:spPr>
          <a:xfrm>
            <a:off x="6172626" y="3052324"/>
            <a:ext cx="461665" cy="21885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l"/>
            <a:r>
              <a:rPr kumimoji="1" lang="ja-JP" altLang="en-US" b="1" dirty="0" err="1">
                <a:latin typeface="Century" panose="02040604050505020304" pitchFamily="18" charset="0"/>
              </a:rPr>
              <a:t>ｰ</a:t>
            </a:r>
            <a:endParaRPr kumimoji="1" lang="ja-JP" altLang="en-US" b="1" dirty="0">
              <a:latin typeface="Century" panose="02040604050505020304" pitchFamily="18" charset="0"/>
            </a:endParaRPr>
          </a:p>
        </p:txBody>
      </p:sp>
      <p:sp>
        <p:nvSpPr>
          <p:cNvPr id="165" name="テキスト ボックス 164">
            <a:extLst>
              <a:ext uri="{FF2B5EF4-FFF2-40B4-BE49-F238E27FC236}">
                <a16:creationId xmlns:a16="http://schemas.microsoft.com/office/drawing/2014/main" id="{D8F3EFA0-34A7-4BA6-B00E-69747B53A67A}"/>
              </a:ext>
            </a:extLst>
          </p:cNvPr>
          <p:cNvSpPr txBox="1"/>
          <p:nvPr/>
        </p:nvSpPr>
        <p:spPr>
          <a:xfrm>
            <a:off x="6221930" y="3177840"/>
            <a:ext cx="6360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b="1" dirty="0">
                <a:latin typeface="Century" panose="02040604050505020304" pitchFamily="18" charset="0"/>
              </a:rPr>
              <a:t>CH</a:t>
            </a:r>
            <a:r>
              <a:rPr kumimoji="1" lang="en-US" altLang="ja-JP" sz="1200" b="1" dirty="0">
                <a:latin typeface="Century" panose="02040604050505020304" pitchFamily="18" charset="0"/>
              </a:rPr>
              <a:t>3</a:t>
            </a:r>
          </a:p>
        </p:txBody>
      </p:sp>
      <p:sp>
        <p:nvSpPr>
          <p:cNvPr id="166" name="テキスト ボックス 165">
            <a:extLst>
              <a:ext uri="{FF2B5EF4-FFF2-40B4-BE49-F238E27FC236}">
                <a16:creationId xmlns:a16="http://schemas.microsoft.com/office/drawing/2014/main" id="{AFED9DB8-9A78-4D7B-A1F5-9ECD90A90FE0}"/>
              </a:ext>
            </a:extLst>
          </p:cNvPr>
          <p:cNvSpPr txBox="1"/>
          <p:nvPr/>
        </p:nvSpPr>
        <p:spPr>
          <a:xfrm>
            <a:off x="5436568" y="2414470"/>
            <a:ext cx="21978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b="1" dirty="0">
                <a:latin typeface="Century" panose="02040604050505020304" pitchFamily="18" charset="0"/>
              </a:rPr>
              <a:t>HO</a:t>
            </a:r>
            <a:r>
              <a:rPr kumimoji="1" lang="ja-JP" altLang="en-US" b="1" dirty="0" err="1">
                <a:latin typeface="Century" panose="02040604050505020304" pitchFamily="18" charset="0"/>
              </a:rPr>
              <a:t>ｰ</a:t>
            </a:r>
            <a:r>
              <a:rPr kumimoji="1" lang="en-US" altLang="ja-JP" b="1" dirty="0">
                <a:latin typeface="Century" panose="02040604050505020304" pitchFamily="18" charset="0"/>
              </a:rPr>
              <a:t>C</a:t>
            </a:r>
            <a:r>
              <a:rPr kumimoji="1" lang="ja-JP" altLang="en-US" b="1" dirty="0" err="1">
                <a:latin typeface="Century" panose="02040604050505020304" pitchFamily="18" charset="0"/>
              </a:rPr>
              <a:t>ｰ</a:t>
            </a:r>
            <a:r>
              <a:rPr kumimoji="1" lang="en-US" altLang="ja-JP" b="1" dirty="0">
                <a:latin typeface="Century" panose="02040604050505020304" pitchFamily="18" charset="0"/>
              </a:rPr>
              <a:t>CH</a:t>
            </a:r>
            <a:r>
              <a:rPr kumimoji="1" lang="ja-JP" altLang="en-US" b="1" dirty="0" err="1">
                <a:latin typeface="Century" panose="02040604050505020304" pitchFamily="18" charset="0"/>
              </a:rPr>
              <a:t>ｰ</a:t>
            </a:r>
            <a:r>
              <a:rPr kumimoji="1" lang="en-US" altLang="ja-JP" b="1" dirty="0">
                <a:latin typeface="Century" panose="02040604050505020304" pitchFamily="18" charset="0"/>
              </a:rPr>
              <a:t>C</a:t>
            </a:r>
            <a:r>
              <a:rPr kumimoji="1" lang="ja-JP" altLang="en-US" b="1" dirty="0" err="1">
                <a:latin typeface="Century" panose="02040604050505020304" pitchFamily="18" charset="0"/>
              </a:rPr>
              <a:t>ｰ</a:t>
            </a:r>
            <a:r>
              <a:rPr kumimoji="1" lang="en-US" altLang="ja-JP" b="1" dirty="0">
                <a:latin typeface="Century" panose="02040604050505020304" pitchFamily="18" charset="0"/>
              </a:rPr>
              <a:t>OH</a:t>
            </a:r>
            <a:endParaRPr kumimoji="1" lang="ja-JP" altLang="en-US" b="1" dirty="0">
              <a:latin typeface="Century" panose="02040604050505020304" pitchFamily="18" charset="0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6C9B9141-DECC-4BBF-949E-497A2B6D8BFA}"/>
              </a:ext>
            </a:extLst>
          </p:cNvPr>
          <p:cNvSpPr txBox="1"/>
          <p:nvPr/>
        </p:nvSpPr>
        <p:spPr>
          <a:xfrm>
            <a:off x="2133393" y="4958789"/>
            <a:ext cx="4616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1400" b="1" dirty="0">
                <a:latin typeface="Century" panose="02040604050505020304" pitchFamily="18" charset="0"/>
              </a:rPr>
              <a:t>＊</a:t>
            </a:r>
          </a:p>
        </p:txBody>
      </p:sp>
      <p:grpSp>
        <p:nvGrpSpPr>
          <p:cNvPr id="38" name="グループ化 37">
            <a:extLst>
              <a:ext uri="{FF2B5EF4-FFF2-40B4-BE49-F238E27FC236}">
                <a16:creationId xmlns:a16="http://schemas.microsoft.com/office/drawing/2014/main" id="{3F6DA468-4A51-4FE4-B8D5-BDCBC7D8688B}"/>
              </a:ext>
            </a:extLst>
          </p:cNvPr>
          <p:cNvGrpSpPr/>
          <p:nvPr/>
        </p:nvGrpSpPr>
        <p:grpSpPr>
          <a:xfrm>
            <a:off x="8009659" y="2797957"/>
            <a:ext cx="2209800" cy="1240536"/>
            <a:chOff x="8009659" y="2797957"/>
            <a:chExt cx="2209800" cy="1240536"/>
          </a:xfrm>
        </p:grpSpPr>
        <p:pic>
          <p:nvPicPr>
            <p:cNvPr id="36" name="図 35">
              <a:extLst>
                <a:ext uri="{FF2B5EF4-FFF2-40B4-BE49-F238E27FC236}">
                  <a16:creationId xmlns:a16="http://schemas.microsoft.com/office/drawing/2014/main" id="{A2E0290D-4A48-4163-A1BB-D116F706670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009659" y="2797957"/>
              <a:ext cx="2209800" cy="1240536"/>
            </a:xfrm>
            <a:prstGeom prst="rect">
              <a:avLst/>
            </a:prstGeom>
          </p:spPr>
        </p:pic>
        <p:sp>
          <p:nvSpPr>
            <p:cNvPr id="147" name="テキスト ボックス 146">
              <a:extLst>
                <a:ext uri="{FF2B5EF4-FFF2-40B4-BE49-F238E27FC236}">
                  <a16:creationId xmlns:a16="http://schemas.microsoft.com/office/drawing/2014/main" id="{FABA4057-698D-4525-8006-C0FC0977F342}"/>
                </a:ext>
              </a:extLst>
            </p:cNvPr>
            <p:cNvSpPr txBox="1"/>
            <p:nvPr/>
          </p:nvSpPr>
          <p:spPr>
            <a:xfrm>
              <a:off x="8940466" y="3031823"/>
              <a:ext cx="46166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ja-JP" altLang="en-US" sz="1400" b="1" dirty="0">
                  <a:latin typeface="Century" panose="02040604050505020304" pitchFamily="18" charset="0"/>
                </a:rPr>
                <a:t>＊</a:t>
              </a:r>
            </a:p>
          </p:txBody>
        </p:sp>
      </p:grpSp>
      <p:grpSp>
        <p:nvGrpSpPr>
          <p:cNvPr id="45" name="グループ化 44">
            <a:extLst>
              <a:ext uri="{FF2B5EF4-FFF2-40B4-BE49-F238E27FC236}">
                <a16:creationId xmlns:a16="http://schemas.microsoft.com/office/drawing/2014/main" id="{07281F9C-9092-4787-985F-3550CEEE8C65}"/>
              </a:ext>
            </a:extLst>
          </p:cNvPr>
          <p:cNvGrpSpPr/>
          <p:nvPr/>
        </p:nvGrpSpPr>
        <p:grpSpPr>
          <a:xfrm>
            <a:off x="8075826" y="1596215"/>
            <a:ext cx="2738281" cy="852860"/>
            <a:chOff x="8075826" y="1596215"/>
            <a:chExt cx="2738281" cy="852860"/>
          </a:xfrm>
        </p:grpSpPr>
        <p:grpSp>
          <p:nvGrpSpPr>
            <p:cNvPr id="148" name="グループ化 147">
              <a:extLst>
                <a:ext uri="{FF2B5EF4-FFF2-40B4-BE49-F238E27FC236}">
                  <a16:creationId xmlns:a16="http://schemas.microsoft.com/office/drawing/2014/main" id="{BFF5987E-BAF9-4B90-A3A1-B8A475113ACC}"/>
                </a:ext>
              </a:extLst>
            </p:cNvPr>
            <p:cNvGrpSpPr/>
            <p:nvPr/>
          </p:nvGrpSpPr>
          <p:grpSpPr>
            <a:xfrm rot="10800000">
              <a:off x="8686390" y="1596215"/>
              <a:ext cx="588367" cy="533571"/>
              <a:chOff x="4086218" y="4177915"/>
              <a:chExt cx="588367" cy="533571"/>
            </a:xfrm>
          </p:grpSpPr>
          <p:sp>
            <p:nvSpPr>
              <p:cNvPr id="149" name="六角形 148">
                <a:extLst>
                  <a:ext uri="{FF2B5EF4-FFF2-40B4-BE49-F238E27FC236}">
                    <a16:creationId xmlns:a16="http://schemas.microsoft.com/office/drawing/2014/main" id="{7DD6A331-3B09-4817-8613-F54C7B48E161}"/>
                  </a:ext>
                </a:extLst>
              </p:cNvPr>
              <p:cNvSpPr/>
              <p:nvPr/>
            </p:nvSpPr>
            <p:spPr>
              <a:xfrm>
                <a:off x="4086218" y="4177915"/>
                <a:ext cx="588367" cy="533571"/>
              </a:xfrm>
              <a:prstGeom prst="hexagon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0" name="楕円 149">
                <a:extLst>
                  <a:ext uri="{FF2B5EF4-FFF2-40B4-BE49-F238E27FC236}">
                    <a16:creationId xmlns:a16="http://schemas.microsoft.com/office/drawing/2014/main" id="{99AE84E6-5D69-4361-A76E-5E63CD7058AD}"/>
                  </a:ext>
                </a:extLst>
              </p:cNvPr>
              <p:cNvSpPr/>
              <p:nvPr/>
            </p:nvSpPr>
            <p:spPr>
              <a:xfrm>
                <a:off x="4208879" y="4276914"/>
                <a:ext cx="343042" cy="335574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41" name="テキスト ボックス 40">
              <a:extLst>
                <a:ext uri="{FF2B5EF4-FFF2-40B4-BE49-F238E27FC236}">
                  <a16:creationId xmlns:a16="http://schemas.microsoft.com/office/drawing/2014/main" id="{80EDC1C4-342C-482A-9DF8-CCD09D5EA19C}"/>
                </a:ext>
              </a:extLst>
            </p:cNvPr>
            <p:cNvSpPr txBox="1"/>
            <p:nvPr/>
          </p:nvSpPr>
          <p:spPr>
            <a:xfrm>
              <a:off x="8075826" y="1677762"/>
              <a:ext cx="96447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b="1" dirty="0">
                  <a:latin typeface="Century" panose="02040604050505020304" pitchFamily="18" charset="0"/>
                </a:rPr>
                <a:t>HO</a:t>
              </a:r>
              <a:r>
                <a:rPr kumimoji="1" lang="ja-JP" altLang="en-US" sz="2000" b="1" dirty="0" err="1">
                  <a:latin typeface="Century" panose="02040604050505020304" pitchFamily="18" charset="0"/>
                </a:rPr>
                <a:t>ｰ</a:t>
              </a:r>
              <a:endParaRPr kumimoji="1" lang="ja-JP" altLang="en-US" sz="2000" b="1" dirty="0">
                <a:latin typeface="Century" panose="02040604050505020304" pitchFamily="18" charset="0"/>
              </a:endParaRPr>
            </a:p>
          </p:txBody>
        </p:sp>
        <p:sp>
          <p:nvSpPr>
            <p:cNvPr id="42" name="テキスト ボックス 41">
              <a:extLst>
                <a:ext uri="{FF2B5EF4-FFF2-40B4-BE49-F238E27FC236}">
                  <a16:creationId xmlns:a16="http://schemas.microsoft.com/office/drawing/2014/main" id="{8829A807-4826-4EAE-A915-17930BA59C71}"/>
                </a:ext>
              </a:extLst>
            </p:cNvPr>
            <p:cNvSpPr txBox="1"/>
            <p:nvPr/>
          </p:nvSpPr>
          <p:spPr>
            <a:xfrm>
              <a:off x="9167495" y="1662945"/>
              <a:ext cx="164661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ja-JP" altLang="en-US" sz="2000" b="1" dirty="0" err="1">
                  <a:latin typeface="Century" panose="02040604050505020304" pitchFamily="18" charset="0"/>
                </a:rPr>
                <a:t>ｰ</a:t>
              </a:r>
              <a:r>
                <a:rPr kumimoji="1" lang="en-US" altLang="ja-JP" sz="2000" b="1" dirty="0">
                  <a:latin typeface="Century" panose="02040604050505020304" pitchFamily="18" charset="0"/>
                </a:rPr>
                <a:t>N</a:t>
              </a:r>
              <a:r>
                <a:rPr kumimoji="1" lang="ja-JP" altLang="en-US" sz="2000" b="1" dirty="0" err="1">
                  <a:latin typeface="Century" panose="02040604050505020304" pitchFamily="18" charset="0"/>
                </a:rPr>
                <a:t>ｰ</a:t>
              </a:r>
              <a:r>
                <a:rPr kumimoji="1" lang="en-US" altLang="ja-JP" sz="2000" b="1" dirty="0">
                  <a:latin typeface="Century" panose="02040604050505020304" pitchFamily="18" charset="0"/>
                </a:rPr>
                <a:t>C</a:t>
              </a:r>
              <a:r>
                <a:rPr kumimoji="1" lang="ja-JP" altLang="en-US" sz="2000" b="1" dirty="0" err="1">
                  <a:latin typeface="Century" panose="02040604050505020304" pitchFamily="18" charset="0"/>
                </a:rPr>
                <a:t>ｰ</a:t>
              </a:r>
              <a:r>
                <a:rPr kumimoji="1" lang="en-US" altLang="ja-JP" sz="2000" b="1" dirty="0">
                  <a:latin typeface="Century" panose="02040604050505020304" pitchFamily="18" charset="0"/>
                </a:rPr>
                <a:t>CH</a:t>
              </a:r>
              <a:r>
                <a:rPr kumimoji="1" lang="en-US" altLang="ja-JP" sz="1400" b="1" dirty="0">
                  <a:latin typeface="Century" panose="02040604050505020304" pitchFamily="18" charset="0"/>
                </a:rPr>
                <a:t>3</a:t>
              </a:r>
              <a:endParaRPr kumimoji="1" lang="ja-JP" altLang="en-US" sz="1400" b="1" dirty="0">
                <a:latin typeface="Century" panose="02040604050505020304" pitchFamily="18" charset="0"/>
              </a:endParaRPr>
            </a:p>
          </p:txBody>
        </p:sp>
        <p:sp>
          <p:nvSpPr>
            <p:cNvPr id="43" name="テキスト ボックス 42">
              <a:extLst>
                <a:ext uri="{FF2B5EF4-FFF2-40B4-BE49-F238E27FC236}">
                  <a16:creationId xmlns:a16="http://schemas.microsoft.com/office/drawing/2014/main" id="{8BF5413D-1ECE-4CF5-8DCF-48D075BB5E4C}"/>
                </a:ext>
              </a:extLst>
            </p:cNvPr>
            <p:cNvSpPr txBox="1"/>
            <p:nvPr/>
          </p:nvSpPr>
          <p:spPr>
            <a:xfrm>
              <a:off x="9229607" y="1945680"/>
              <a:ext cx="492443" cy="413581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l"/>
              <a:r>
                <a:rPr kumimoji="1" lang="ja-JP" altLang="en-US" sz="2000" b="1" dirty="0" err="1">
                  <a:latin typeface="Century" panose="02040604050505020304" pitchFamily="18" charset="0"/>
                </a:rPr>
                <a:t>ｰ</a:t>
              </a:r>
              <a:endParaRPr kumimoji="1" lang="ja-JP" altLang="en-US" sz="2000" b="1" dirty="0">
                <a:latin typeface="Century" panose="02040604050505020304" pitchFamily="18" charset="0"/>
              </a:endParaRPr>
            </a:p>
          </p:txBody>
        </p:sp>
        <p:sp>
          <p:nvSpPr>
            <p:cNvPr id="44" name="テキスト ボックス 43">
              <a:extLst>
                <a:ext uri="{FF2B5EF4-FFF2-40B4-BE49-F238E27FC236}">
                  <a16:creationId xmlns:a16="http://schemas.microsoft.com/office/drawing/2014/main" id="{5E28FA99-EA43-44C3-847E-15118FD78A08}"/>
                </a:ext>
              </a:extLst>
            </p:cNvPr>
            <p:cNvSpPr txBox="1"/>
            <p:nvPr/>
          </p:nvSpPr>
          <p:spPr>
            <a:xfrm>
              <a:off x="9290148" y="2047976"/>
              <a:ext cx="41991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b="1" dirty="0">
                  <a:latin typeface="Century" panose="02040604050505020304" pitchFamily="18" charset="0"/>
                </a:rPr>
                <a:t>H</a:t>
              </a:r>
              <a:endParaRPr kumimoji="1" lang="ja-JP" altLang="en-US" sz="2000" b="1" dirty="0">
                <a:latin typeface="Century" panose="02040604050505020304" pitchFamily="18" charset="0"/>
              </a:endParaRPr>
            </a:p>
          </p:txBody>
        </p:sp>
        <p:sp>
          <p:nvSpPr>
            <p:cNvPr id="151" name="テキスト ボックス 150">
              <a:extLst>
                <a:ext uri="{FF2B5EF4-FFF2-40B4-BE49-F238E27FC236}">
                  <a16:creationId xmlns:a16="http://schemas.microsoft.com/office/drawing/2014/main" id="{1661A0C0-D02A-49D7-AFF8-BC0BFBCDEE09}"/>
                </a:ext>
              </a:extLst>
            </p:cNvPr>
            <p:cNvSpPr txBox="1"/>
            <p:nvPr/>
          </p:nvSpPr>
          <p:spPr>
            <a:xfrm>
              <a:off x="9577660" y="1929819"/>
              <a:ext cx="492443" cy="413581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l"/>
              <a:r>
                <a:rPr kumimoji="1" lang="en-US" altLang="ja-JP" sz="2000" b="1" dirty="0">
                  <a:latin typeface="Century" panose="02040604050505020304" pitchFamily="18" charset="0"/>
                </a:rPr>
                <a:t>=</a:t>
              </a:r>
              <a:endParaRPr kumimoji="1" lang="ja-JP" altLang="en-US" sz="2000" b="1" dirty="0">
                <a:latin typeface="Century" panose="02040604050505020304" pitchFamily="18" charset="0"/>
              </a:endParaRPr>
            </a:p>
          </p:txBody>
        </p:sp>
        <p:sp>
          <p:nvSpPr>
            <p:cNvPr id="152" name="テキスト ボックス 151">
              <a:extLst>
                <a:ext uri="{FF2B5EF4-FFF2-40B4-BE49-F238E27FC236}">
                  <a16:creationId xmlns:a16="http://schemas.microsoft.com/office/drawing/2014/main" id="{B4E1BC8E-5657-4743-B6D3-AA835EB39394}"/>
                </a:ext>
              </a:extLst>
            </p:cNvPr>
            <p:cNvSpPr txBox="1"/>
            <p:nvPr/>
          </p:nvSpPr>
          <p:spPr>
            <a:xfrm>
              <a:off x="9625355" y="2048965"/>
              <a:ext cx="50274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b="1" dirty="0">
                  <a:latin typeface="Century" panose="02040604050505020304" pitchFamily="18" charset="0"/>
                </a:rPr>
                <a:t>O</a:t>
              </a:r>
              <a:endParaRPr kumimoji="1" lang="ja-JP" altLang="en-US" sz="2000" b="1" dirty="0">
                <a:latin typeface="Century" panose="020406040505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866977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グループ化 40">
            <a:extLst>
              <a:ext uri="{FF2B5EF4-FFF2-40B4-BE49-F238E27FC236}">
                <a16:creationId xmlns:a16="http://schemas.microsoft.com/office/drawing/2014/main" id="{038D16D0-FA03-400D-B54F-C44F317AE8A6}"/>
              </a:ext>
            </a:extLst>
          </p:cNvPr>
          <p:cNvGrpSpPr/>
          <p:nvPr/>
        </p:nvGrpSpPr>
        <p:grpSpPr>
          <a:xfrm>
            <a:off x="778155" y="2182598"/>
            <a:ext cx="1340432" cy="2169249"/>
            <a:chOff x="1104110" y="2450376"/>
            <a:chExt cx="1340432" cy="2169249"/>
          </a:xfrm>
        </p:grpSpPr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29B2AA39-C270-4700-9D01-9C489AFCDFA7}"/>
                </a:ext>
              </a:extLst>
            </p:cNvPr>
            <p:cNvSpPr txBox="1"/>
            <p:nvPr/>
          </p:nvSpPr>
          <p:spPr>
            <a:xfrm>
              <a:off x="1572978" y="2959100"/>
              <a:ext cx="52251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400" b="1" dirty="0">
                  <a:latin typeface="Century" panose="02040604050505020304" pitchFamily="18" charset="0"/>
                </a:rPr>
                <a:t>C</a:t>
              </a:r>
              <a:endParaRPr kumimoji="1" lang="ja-JP" altLang="en-US" sz="2400" b="1" dirty="0">
                <a:latin typeface="Century" panose="02040604050505020304" pitchFamily="18" charset="0"/>
              </a:endParaRPr>
            </a:p>
          </p:txBody>
        </p:sp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759E8309-6DF5-480C-BBAF-47D4D3F72503}"/>
                </a:ext>
              </a:extLst>
            </p:cNvPr>
            <p:cNvGrpSpPr/>
            <p:nvPr/>
          </p:nvGrpSpPr>
          <p:grpSpPr>
            <a:xfrm>
              <a:off x="1718776" y="4135057"/>
              <a:ext cx="105145" cy="484568"/>
              <a:chOff x="4108174" y="1331532"/>
              <a:chExt cx="212035" cy="735807"/>
            </a:xfrm>
          </p:grpSpPr>
          <p:cxnSp>
            <p:nvCxnSpPr>
              <p:cNvPr id="4" name="直線コネクタ 3">
                <a:extLst>
                  <a:ext uri="{FF2B5EF4-FFF2-40B4-BE49-F238E27FC236}">
                    <a16:creationId xmlns:a16="http://schemas.microsoft.com/office/drawing/2014/main" id="{458CD9E2-DC49-455C-9A72-9601590F89F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108174" y="2067339"/>
                <a:ext cx="21203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" name="直線コネクタ 4">
                <a:extLst>
                  <a:ext uri="{FF2B5EF4-FFF2-40B4-BE49-F238E27FC236}">
                    <a16:creationId xmlns:a16="http://schemas.microsoft.com/office/drawing/2014/main" id="{586C4653-9E5D-4854-9B56-D87CB3BBA350}"/>
                  </a:ext>
                </a:extLst>
              </p:cNvPr>
              <p:cNvCxnSpPr/>
              <p:nvPr/>
            </p:nvCxnSpPr>
            <p:spPr>
              <a:xfrm>
                <a:off x="4117812" y="1986375"/>
                <a:ext cx="192759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直線コネクタ 5">
                <a:extLst>
                  <a:ext uri="{FF2B5EF4-FFF2-40B4-BE49-F238E27FC236}">
                    <a16:creationId xmlns:a16="http://schemas.microsoft.com/office/drawing/2014/main" id="{404365DD-63CE-4AD6-9B36-32B2168BBDC9}"/>
                  </a:ext>
                </a:extLst>
              </p:cNvPr>
              <p:cNvCxnSpPr/>
              <p:nvPr/>
            </p:nvCxnSpPr>
            <p:spPr>
              <a:xfrm>
                <a:off x="4126574" y="1907792"/>
                <a:ext cx="17523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直線コネクタ 6">
                <a:extLst>
                  <a:ext uri="{FF2B5EF4-FFF2-40B4-BE49-F238E27FC236}">
                    <a16:creationId xmlns:a16="http://schemas.microsoft.com/office/drawing/2014/main" id="{89C86836-308A-4DE6-BCFB-004621200CD0}"/>
                  </a:ext>
                </a:extLst>
              </p:cNvPr>
              <p:cNvCxnSpPr/>
              <p:nvPr/>
            </p:nvCxnSpPr>
            <p:spPr>
              <a:xfrm>
                <a:off x="4134539" y="1833972"/>
                <a:ext cx="15930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直線コネクタ 7">
                <a:extLst>
                  <a:ext uri="{FF2B5EF4-FFF2-40B4-BE49-F238E27FC236}">
                    <a16:creationId xmlns:a16="http://schemas.microsoft.com/office/drawing/2014/main" id="{1A2CBAA5-1BC4-444C-875F-C57C5BE0AECB}"/>
                  </a:ext>
                </a:extLst>
              </p:cNvPr>
              <p:cNvCxnSpPr/>
              <p:nvPr/>
            </p:nvCxnSpPr>
            <p:spPr>
              <a:xfrm>
                <a:off x="4142298" y="1757772"/>
                <a:ext cx="144823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直線コネクタ 8">
                <a:extLst>
                  <a:ext uri="{FF2B5EF4-FFF2-40B4-BE49-F238E27FC236}">
                    <a16:creationId xmlns:a16="http://schemas.microsoft.com/office/drawing/2014/main" id="{F5652138-5FC6-4568-99FB-5BEACB15D581}"/>
                  </a:ext>
                </a:extLst>
              </p:cNvPr>
              <p:cNvCxnSpPr/>
              <p:nvPr/>
            </p:nvCxnSpPr>
            <p:spPr>
              <a:xfrm>
                <a:off x="4148363" y="1683959"/>
                <a:ext cx="131657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直線コネクタ 9">
                <a:extLst>
                  <a:ext uri="{FF2B5EF4-FFF2-40B4-BE49-F238E27FC236}">
                    <a16:creationId xmlns:a16="http://schemas.microsoft.com/office/drawing/2014/main" id="{7CC09834-C49A-42F0-BEC3-9945F733093D}"/>
                  </a:ext>
                </a:extLst>
              </p:cNvPr>
              <p:cNvCxnSpPr/>
              <p:nvPr/>
            </p:nvCxnSpPr>
            <p:spPr>
              <a:xfrm>
                <a:off x="4159788" y="1612522"/>
                <a:ext cx="108807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直線コネクタ 10">
                <a:extLst>
                  <a:ext uri="{FF2B5EF4-FFF2-40B4-BE49-F238E27FC236}">
                    <a16:creationId xmlns:a16="http://schemas.microsoft.com/office/drawing/2014/main" id="{7174C8B9-BDA9-4C1B-BB28-EE14829587A6}"/>
                  </a:ext>
                </a:extLst>
              </p:cNvPr>
              <p:cNvCxnSpPr/>
              <p:nvPr/>
            </p:nvCxnSpPr>
            <p:spPr>
              <a:xfrm>
                <a:off x="4164734" y="1536320"/>
                <a:ext cx="9891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直線コネクタ 11">
                <a:extLst>
                  <a:ext uri="{FF2B5EF4-FFF2-40B4-BE49-F238E27FC236}">
                    <a16:creationId xmlns:a16="http://schemas.microsoft.com/office/drawing/2014/main" id="{D4A91B21-D946-4312-BA2D-67C92B8970F2}"/>
                  </a:ext>
                </a:extLst>
              </p:cNvPr>
              <p:cNvCxnSpPr/>
              <p:nvPr/>
            </p:nvCxnSpPr>
            <p:spPr>
              <a:xfrm>
                <a:off x="4173317" y="1469645"/>
                <a:ext cx="81748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直線コネクタ 12">
                <a:extLst>
                  <a:ext uri="{FF2B5EF4-FFF2-40B4-BE49-F238E27FC236}">
                    <a16:creationId xmlns:a16="http://schemas.microsoft.com/office/drawing/2014/main" id="{35B49614-A838-4A71-8431-A44B02519B2C}"/>
                  </a:ext>
                </a:extLst>
              </p:cNvPr>
              <p:cNvCxnSpPr/>
              <p:nvPr/>
            </p:nvCxnSpPr>
            <p:spPr>
              <a:xfrm>
                <a:off x="4180411" y="1395825"/>
                <a:ext cx="6756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直線コネクタ 13">
                <a:extLst>
                  <a:ext uri="{FF2B5EF4-FFF2-40B4-BE49-F238E27FC236}">
                    <a16:creationId xmlns:a16="http://schemas.microsoft.com/office/drawing/2014/main" id="{1B924880-B67E-4479-B398-086E8A739A65}"/>
                  </a:ext>
                </a:extLst>
              </p:cNvPr>
              <p:cNvCxnSpPr/>
              <p:nvPr/>
            </p:nvCxnSpPr>
            <p:spPr>
              <a:xfrm>
                <a:off x="4191015" y="1331532"/>
                <a:ext cx="50759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" name="二等辺三角形 14">
              <a:extLst>
                <a:ext uri="{FF2B5EF4-FFF2-40B4-BE49-F238E27FC236}">
                  <a16:creationId xmlns:a16="http://schemas.microsoft.com/office/drawing/2014/main" id="{0EEDEF12-37EF-4BE9-A18B-97B7DE4308FB}"/>
                </a:ext>
              </a:extLst>
            </p:cNvPr>
            <p:cNvSpPr/>
            <p:nvPr/>
          </p:nvSpPr>
          <p:spPr>
            <a:xfrm rot="3228793">
              <a:off x="1293820" y="3989031"/>
              <a:ext cx="105145" cy="484565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6" name="グループ化 15">
              <a:extLst>
                <a:ext uri="{FF2B5EF4-FFF2-40B4-BE49-F238E27FC236}">
                  <a16:creationId xmlns:a16="http://schemas.microsoft.com/office/drawing/2014/main" id="{8B99E386-70FB-43F9-BF71-2ABFC83BA813}"/>
                </a:ext>
              </a:extLst>
            </p:cNvPr>
            <p:cNvGrpSpPr/>
            <p:nvPr/>
          </p:nvGrpSpPr>
          <p:grpSpPr>
            <a:xfrm rot="10800000">
              <a:off x="1744370" y="2450376"/>
              <a:ext cx="105145" cy="484568"/>
              <a:chOff x="4108174" y="1331532"/>
              <a:chExt cx="212035" cy="735807"/>
            </a:xfrm>
          </p:grpSpPr>
          <p:cxnSp>
            <p:nvCxnSpPr>
              <p:cNvPr id="17" name="直線コネクタ 16">
                <a:extLst>
                  <a:ext uri="{FF2B5EF4-FFF2-40B4-BE49-F238E27FC236}">
                    <a16:creationId xmlns:a16="http://schemas.microsoft.com/office/drawing/2014/main" id="{43E06E78-6D2A-4067-B959-07FC40E2C13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108174" y="2067339"/>
                <a:ext cx="21203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直線コネクタ 17">
                <a:extLst>
                  <a:ext uri="{FF2B5EF4-FFF2-40B4-BE49-F238E27FC236}">
                    <a16:creationId xmlns:a16="http://schemas.microsoft.com/office/drawing/2014/main" id="{9468F1E8-CE9E-4CA4-AE44-F8D2D5F1D456}"/>
                  </a:ext>
                </a:extLst>
              </p:cNvPr>
              <p:cNvCxnSpPr/>
              <p:nvPr/>
            </p:nvCxnSpPr>
            <p:spPr>
              <a:xfrm>
                <a:off x="4117812" y="1986375"/>
                <a:ext cx="192759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直線コネクタ 18">
                <a:extLst>
                  <a:ext uri="{FF2B5EF4-FFF2-40B4-BE49-F238E27FC236}">
                    <a16:creationId xmlns:a16="http://schemas.microsoft.com/office/drawing/2014/main" id="{6D1745F9-BB81-47BC-A113-17A4F1E246EF}"/>
                  </a:ext>
                </a:extLst>
              </p:cNvPr>
              <p:cNvCxnSpPr/>
              <p:nvPr/>
            </p:nvCxnSpPr>
            <p:spPr>
              <a:xfrm>
                <a:off x="4126574" y="1907792"/>
                <a:ext cx="17523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直線コネクタ 19">
                <a:extLst>
                  <a:ext uri="{FF2B5EF4-FFF2-40B4-BE49-F238E27FC236}">
                    <a16:creationId xmlns:a16="http://schemas.microsoft.com/office/drawing/2014/main" id="{4620F96F-4373-47DB-BAD5-88D5BCFE71F0}"/>
                  </a:ext>
                </a:extLst>
              </p:cNvPr>
              <p:cNvCxnSpPr/>
              <p:nvPr/>
            </p:nvCxnSpPr>
            <p:spPr>
              <a:xfrm>
                <a:off x="4134539" y="1833972"/>
                <a:ext cx="15930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直線コネクタ 20">
                <a:extLst>
                  <a:ext uri="{FF2B5EF4-FFF2-40B4-BE49-F238E27FC236}">
                    <a16:creationId xmlns:a16="http://schemas.microsoft.com/office/drawing/2014/main" id="{A35533BE-C1DC-4A9D-B435-2B3AB7F2C880}"/>
                  </a:ext>
                </a:extLst>
              </p:cNvPr>
              <p:cNvCxnSpPr/>
              <p:nvPr/>
            </p:nvCxnSpPr>
            <p:spPr>
              <a:xfrm>
                <a:off x="4142298" y="1757772"/>
                <a:ext cx="144823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直線コネクタ 21">
                <a:extLst>
                  <a:ext uri="{FF2B5EF4-FFF2-40B4-BE49-F238E27FC236}">
                    <a16:creationId xmlns:a16="http://schemas.microsoft.com/office/drawing/2014/main" id="{3D76B0F8-4D5D-4F24-83D9-DBDFAD172877}"/>
                  </a:ext>
                </a:extLst>
              </p:cNvPr>
              <p:cNvCxnSpPr/>
              <p:nvPr/>
            </p:nvCxnSpPr>
            <p:spPr>
              <a:xfrm>
                <a:off x="4148363" y="1683959"/>
                <a:ext cx="131657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直線コネクタ 22">
                <a:extLst>
                  <a:ext uri="{FF2B5EF4-FFF2-40B4-BE49-F238E27FC236}">
                    <a16:creationId xmlns:a16="http://schemas.microsoft.com/office/drawing/2014/main" id="{1E770ED1-B34D-4014-9372-B7307DAA4CCD}"/>
                  </a:ext>
                </a:extLst>
              </p:cNvPr>
              <p:cNvCxnSpPr/>
              <p:nvPr/>
            </p:nvCxnSpPr>
            <p:spPr>
              <a:xfrm>
                <a:off x="4159788" y="1612522"/>
                <a:ext cx="108807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直線コネクタ 23">
                <a:extLst>
                  <a:ext uri="{FF2B5EF4-FFF2-40B4-BE49-F238E27FC236}">
                    <a16:creationId xmlns:a16="http://schemas.microsoft.com/office/drawing/2014/main" id="{764612A4-6510-44B3-BE68-94BED1A7A3F6}"/>
                  </a:ext>
                </a:extLst>
              </p:cNvPr>
              <p:cNvCxnSpPr/>
              <p:nvPr/>
            </p:nvCxnSpPr>
            <p:spPr>
              <a:xfrm>
                <a:off x="4164734" y="1536320"/>
                <a:ext cx="9891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直線コネクタ 24">
                <a:extLst>
                  <a:ext uri="{FF2B5EF4-FFF2-40B4-BE49-F238E27FC236}">
                    <a16:creationId xmlns:a16="http://schemas.microsoft.com/office/drawing/2014/main" id="{615E3757-E30B-48F8-BD5F-E22B9C746F8E}"/>
                  </a:ext>
                </a:extLst>
              </p:cNvPr>
              <p:cNvCxnSpPr/>
              <p:nvPr/>
            </p:nvCxnSpPr>
            <p:spPr>
              <a:xfrm>
                <a:off x="4173317" y="1469645"/>
                <a:ext cx="81748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直線コネクタ 25">
                <a:extLst>
                  <a:ext uri="{FF2B5EF4-FFF2-40B4-BE49-F238E27FC236}">
                    <a16:creationId xmlns:a16="http://schemas.microsoft.com/office/drawing/2014/main" id="{422D58EC-777C-4A2F-A416-DC495DD91203}"/>
                  </a:ext>
                </a:extLst>
              </p:cNvPr>
              <p:cNvCxnSpPr/>
              <p:nvPr/>
            </p:nvCxnSpPr>
            <p:spPr>
              <a:xfrm>
                <a:off x="4180411" y="1395825"/>
                <a:ext cx="6756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線コネクタ 26">
                <a:extLst>
                  <a:ext uri="{FF2B5EF4-FFF2-40B4-BE49-F238E27FC236}">
                    <a16:creationId xmlns:a16="http://schemas.microsoft.com/office/drawing/2014/main" id="{49A6EB3C-579F-425D-A223-E2634FC71D9B}"/>
                  </a:ext>
                </a:extLst>
              </p:cNvPr>
              <p:cNvCxnSpPr/>
              <p:nvPr/>
            </p:nvCxnSpPr>
            <p:spPr>
              <a:xfrm>
                <a:off x="4191015" y="1331532"/>
                <a:ext cx="50759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8" name="二等辺三角形 27">
              <a:extLst>
                <a:ext uri="{FF2B5EF4-FFF2-40B4-BE49-F238E27FC236}">
                  <a16:creationId xmlns:a16="http://schemas.microsoft.com/office/drawing/2014/main" id="{50614188-4AF4-4AC8-92F0-F1A58C1B559A}"/>
                </a:ext>
              </a:extLst>
            </p:cNvPr>
            <p:cNvSpPr/>
            <p:nvPr/>
          </p:nvSpPr>
          <p:spPr>
            <a:xfrm rot="7700367">
              <a:off x="1339010" y="2692662"/>
              <a:ext cx="105145" cy="484565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30" name="直線コネクタ 29">
              <a:extLst>
                <a:ext uri="{FF2B5EF4-FFF2-40B4-BE49-F238E27FC236}">
                  <a16:creationId xmlns:a16="http://schemas.microsoft.com/office/drawing/2014/main" id="{325433F9-9CB6-4D57-9649-BEBBF3ED43D9}"/>
                </a:ext>
              </a:extLst>
            </p:cNvPr>
            <p:cNvCxnSpPr/>
            <p:nvPr/>
          </p:nvCxnSpPr>
          <p:spPr>
            <a:xfrm>
              <a:off x="1794308" y="3397225"/>
              <a:ext cx="0" cy="38639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テキスト ボックス 30">
              <a:extLst>
                <a:ext uri="{FF2B5EF4-FFF2-40B4-BE49-F238E27FC236}">
                  <a16:creationId xmlns:a16="http://schemas.microsoft.com/office/drawing/2014/main" id="{5147D722-5814-4F1E-91EC-1B8066EE148E}"/>
                </a:ext>
              </a:extLst>
            </p:cNvPr>
            <p:cNvSpPr txBox="1"/>
            <p:nvPr/>
          </p:nvSpPr>
          <p:spPr>
            <a:xfrm>
              <a:off x="1572978" y="3701255"/>
              <a:ext cx="52251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400" b="1" dirty="0">
                  <a:latin typeface="Century" panose="02040604050505020304" pitchFamily="18" charset="0"/>
                </a:rPr>
                <a:t>C</a:t>
              </a:r>
              <a:endParaRPr kumimoji="1" lang="ja-JP" altLang="en-US" sz="2400" b="1" dirty="0">
                <a:latin typeface="Century" panose="02040604050505020304" pitchFamily="18" charset="0"/>
              </a:endParaRPr>
            </a:p>
          </p:txBody>
        </p:sp>
        <p:sp>
          <p:nvSpPr>
            <p:cNvPr id="39" name="二等辺三角形 38">
              <a:extLst>
                <a:ext uri="{FF2B5EF4-FFF2-40B4-BE49-F238E27FC236}">
                  <a16:creationId xmlns:a16="http://schemas.microsoft.com/office/drawing/2014/main" id="{91F8676D-FF55-49BE-86F3-0ACEA5A29582}"/>
                </a:ext>
              </a:extLst>
            </p:cNvPr>
            <p:cNvSpPr/>
            <p:nvPr/>
          </p:nvSpPr>
          <p:spPr>
            <a:xfrm rot="13968526">
              <a:off x="2149687" y="2700963"/>
              <a:ext cx="105145" cy="484565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0" name="二等辺三角形 39">
              <a:extLst>
                <a:ext uri="{FF2B5EF4-FFF2-40B4-BE49-F238E27FC236}">
                  <a16:creationId xmlns:a16="http://schemas.microsoft.com/office/drawing/2014/main" id="{9BBE8982-DE23-4125-95D9-1FAFBF1AB54B}"/>
                </a:ext>
              </a:extLst>
            </p:cNvPr>
            <p:cNvSpPr/>
            <p:nvPr/>
          </p:nvSpPr>
          <p:spPr>
            <a:xfrm rot="18570981">
              <a:off x="2149686" y="3998273"/>
              <a:ext cx="105145" cy="484565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0735F5B4-2F8A-4FE8-93ED-478D7AC81E84}"/>
              </a:ext>
            </a:extLst>
          </p:cNvPr>
          <p:cNvSpPr txBox="1"/>
          <p:nvPr/>
        </p:nvSpPr>
        <p:spPr>
          <a:xfrm>
            <a:off x="372805" y="3924934"/>
            <a:ext cx="5984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400" b="1" dirty="0">
                <a:latin typeface="Century" panose="02040604050505020304" pitchFamily="18" charset="0"/>
              </a:rPr>
              <a:t>H</a:t>
            </a:r>
            <a:endParaRPr kumimoji="1" lang="ja-JP" altLang="en-US" sz="2400" b="1" dirty="0">
              <a:latin typeface="Century" panose="02040604050505020304" pitchFamily="18" charset="0"/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F9F7BF2C-A839-497D-B72A-7282DFDEF00D}"/>
              </a:ext>
            </a:extLst>
          </p:cNvPr>
          <p:cNvSpPr txBox="1"/>
          <p:nvPr/>
        </p:nvSpPr>
        <p:spPr>
          <a:xfrm>
            <a:off x="372805" y="2148046"/>
            <a:ext cx="5984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400" b="1" dirty="0">
                <a:latin typeface="Century" panose="02040604050505020304" pitchFamily="18" charset="0"/>
              </a:rPr>
              <a:t>H</a:t>
            </a:r>
            <a:endParaRPr kumimoji="1" lang="ja-JP" altLang="en-US" sz="2400" b="1" dirty="0">
              <a:latin typeface="Century" panose="02040604050505020304" pitchFamily="18" charset="0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E288F5B7-872D-49D4-84ED-81F4C5C745A8}"/>
              </a:ext>
            </a:extLst>
          </p:cNvPr>
          <p:cNvSpPr txBox="1"/>
          <p:nvPr/>
        </p:nvSpPr>
        <p:spPr>
          <a:xfrm>
            <a:off x="2126934" y="3904212"/>
            <a:ext cx="5984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400" b="1" dirty="0">
                <a:latin typeface="Century" panose="02040604050505020304" pitchFamily="18" charset="0"/>
              </a:rPr>
              <a:t>Br</a:t>
            </a:r>
            <a:endParaRPr kumimoji="1" lang="ja-JP" altLang="en-US" sz="2400" b="1" dirty="0">
              <a:latin typeface="Century" panose="02040604050505020304" pitchFamily="18" charset="0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908A73FC-177A-4CD5-87C9-700A44B3D264}"/>
              </a:ext>
            </a:extLst>
          </p:cNvPr>
          <p:cNvSpPr txBox="1"/>
          <p:nvPr/>
        </p:nvSpPr>
        <p:spPr>
          <a:xfrm>
            <a:off x="2085033" y="2155631"/>
            <a:ext cx="5984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400" b="1" dirty="0">
                <a:latin typeface="Century" panose="02040604050505020304" pitchFamily="18" charset="0"/>
              </a:rPr>
              <a:t>Br</a:t>
            </a:r>
            <a:endParaRPr kumimoji="1" lang="ja-JP" altLang="en-US" sz="2400" b="1" dirty="0">
              <a:latin typeface="Century" panose="02040604050505020304" pitchFamily="18" charset="0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D0F7A217-222C-4E3D-88DA-0C36E4487985}"/>
              </a:ext>
            </a:extLst>
          </p:cNvPr>
          <p:cNvSpPr txBox="1"/>
          <p:nvPr/>
        </p:nvSpPr>
        <p:spPr>
          <a:xfrm>
            <a:off x="1259703" y="1690753"/>
            <a:ext cx="14977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400" b="1" dirty="0">
                <a:latin typeface="Century" panose="02040604050505020304" pitchFamily="18" charset="0"/>
              </a:rPr>
              <a:t>COOH</a:t>
            </a:r>
            <a:endParaRPr kumimoji="1" lang="ja-JP" altLang="en-US" sz="2400" b="1" dirty="0">
              <a:latin typeface="Century" panose="02040604050505020304" pitchFamily="18" charset="0"/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FC5CDC5D-6DDB-471B-9D17-AAA70F374954}"/>
              </a:ext>
            </a:extLst>
          </p:cNvPr>
          <p:cNvSpPr txBox="1"/>
          <p:nvPr/>
        </p:nvSpPr>
        <p:spPr>
          <a:xfrm>
            <a:off x="1213075" y="4388071"/>
            <a:ext cx="14977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400" b="1" dirty="0">
                <a:latin typeface="Century" panose="02040604050505020304" pitchFamily="18" charset="0"/>
              </a:rPr>
              <a:t>COOH</a:t>
            </a:r>
            <a:endParaRPr kumimoji="1" lang="ja-JP" altLang="en-US" sz="2400" b="1" dirty="0">
              <a:latin typeface="Century" panose="02040604050505020304" pitchFamily="18" charset="0"/>
            </a:endParaRPr>
          </a:p>
        </p:txBody>
      </p:sp>
      <p:grpSp>
        <p:nvGrpSpPr>
          <p:cNvPr id="50" name="グループ化 49">
            <a:extLst>
              <a:ext uri="{FF2B5EF4-FFF2-40B4-BE49-F238E27FC236}">
                <a16:creationId xmlns:a16="http://schemas.microsoft.com/office/drawing/2014/main" id="{4A1CB229-D3B7-43CB-9C75-7CB1A6A333D7}"/>
              </a:ext>
            </a:extLst>
          </p:cNvPr>
          <p:cNvGrpSpPr/>
          <p:nvPr/>
        </p:nvGrpSpPr>
        <p:grpSpPr>
          <a:xfrm>
            <a:off x="9898371" y="2168823"/>
            <a:ext cx="1340432" cy="2169249"/>
            <a:chOff x="1104110" y="2450376"/>
            <a:chExt cx="1340432" cy="2169249"/>
          </a:xfrm>
        </p:grpSpPr>
        <p:sp>
          <p:nvSpPr>
            <p:cNvPr id="51" name="テキスト ボックス 50">
              <a:extLst>
                <a:ext uri="{FF2B5EF4-FFF2-40B4-BE49-F238E27FC236}">
                  <a16:creationId xmlns:a16="http://schemas.microsoft.com/office/drawing/2014/main" id="{71F1F902-CB15-4DB6-BAE6-8D3FC05F2B55}"/>
                </a:ext>
              </a:extLst>
            </p:cNvPr>
            <p:cNvSpPr txBox="1"/>
            <p:nvPr/>
          </p:nvSpPr>
          <p:spPr>
            <a:xfrm>
              <a:off x="1572978" y="2959100"/>
              <a:ext cx="52251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400" b="1" dirty="0">
                  <a:latin typeface="Century" panose="02040604050505020304" pitchFamily="18" charset="0"/>
                </a:rPr>
                <a:t>C</a:t>
              </a:r>
              <a:endParaRPr kumimoji="1" lang="ja-JP" altLang="en-US" sz="2400" b="1" dirty="0">
                <a:latin typeface="Century" panose="02040604050505020304" pitchFamily="18" charset="0"/>
              </a:endParaRPr>
            </a:p>
          </p:txBody>
        </p:sp>
        <p:grpSp>
          <p:nvGrpSpPr>
            <p:cNvPr id="52" name="グループ化 51">
              <a:extLst>
                <a:ext uri="{FF2B5EF4-FFF2-40B4-BE49-F238E27FC236}">
                  <a16:creationId xmlns:a16="http://schemas.microsoft.com/office/drawing/2014/main" id="{7402C9EF-BE16-40D9-A96B-9A25D6E5194E}"/>
                </a:ext>
              </a:extLst>
            </p:cNvPr>
            <p:cNvGrpSpPr/>
            <p:nvPr/>
          </p:nvGrpSpPr>
          <p:grpSpPr>
            <a:xfrm>
              <a:off x="1718776" y="4135057"/>
              <a:ext cx="105145" cy="484568"/>
              <a:chOff x="4108174" y="1331532"/>
              <a:chExt cx="212035" cy="735807"/>
            </a:xfrm>
          </p:grpSpPr>
          <p:cxnSp>
            <p:nvCxnSpPr>
              <p:cNvPr id="71" name="直線コネクタ 70">
                <a:extLst>
                  <a:ext uri="{FF2B5EF4-FFF2-40B4-BE49-F238E27FC236}">
                    <a16:creationId xmlns:a16="http://schemas.microsoft.com/office/drawing/2014/main" id="{95084BD4-7F3F-473B-81DD-DBFEEC5B9CF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108174" y="2067339"/>
                <a:ext cx="21203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直線コネクタ 71">
                <a:extLst>
                  <a:ext uri="{FF2B5EF4-FFF2-40B4-BE49-F238E27FC236}">
                    <a16:creationId xmlns:a16="http://schemas.microsoft.com/office/drawing/2014/main" id="{647C2FB5-E5CC-48AE-B151-EF4B6A7B79DE}"/>
                  </a:ext>
                </a:extLst>
              </p:cNvPr>
              <p:cNvCxnSpPr/>
              <p:nvPr/>
            </p:nvCxnSpPr>
            <p:spPr>
              <a:xfrm>
                <a:off x="4117812" y="1986375"/>
                <a:ext cx="192759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直線コネクタ 72">
                <a:extLst>
                  <a:ext uri="{FF2B5EF4-FFF2-40B4-BE49-F238E27FC236}">
                    <a16:creationId xmlns:a16="http://schemas.microsoft.com/office/drawing/2014/main" id="{64B67211-A306-4A24-939D-846E0BCC3D8E}"/>
                  </a:ext>
                </a:extLst>
              </p:cNvPr>
              <p:cNvCxnSpPr/>
              <p:nvPr/>
            </p:nvCxnSpPr>
            <p:spPr>
              <a:xfrm>
                <a:off x="4126574" y="1907792"/>
                <a:ext cx="17523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直線コネクタ 73">
                <a:extLst>
                  <a:ext uri="{FF2B5EF4-FFF2-40B4-BE49-F238E27FC236}">
                    <a16:creationId xmlns:a16="http://schemas.microsoft.com/office/drawing/2014/main" id="{3BC87696-DE51-475B-B4A4-5CFE29C48E37}"/>
                  </a:ext>
                </a:extLst>
              </p:cNvPr>
              <p:cNvCxnSpPr/>
              <p:nvPr/>
            </p:nvCxnSpPr>
            <p:spPr>
              <a:xfrm>
                <a:off x="4134539" y="1833972"/>
                <a:ext cx="15930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直線コネクタ 74">
                <a:extLst>
                  <a:ext uri="{FF2B5EF4-FFF2-40B4-BE49-F238E27FC236}">
                    <a16:creationId xmlns:a16="http://schemas.microsoft.com/office/drawing/2014/main" id="{63F3B1EC-4000-48AD-A1AC-30B915295B57}"/>
                  </a:ext>
                </a:extLst>
              </p:cNvPr>
              <p:cNvCxnSpPr/>
              <p:nvPr/>
            </p:nvCxnSpPr>
            <p:spPr>
              <a:xfrm>
                <a:off x="4142298" y="1757772"/>
                <a:ext cx="144823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直線コネクタ 75">
                <a:extLst>
                  <a:ext uri="{FF2B5EF4-FFF2-40B4-BE49-F238E27FC236}">
                    <a16:creationId xmlns:a16="http://schemas.microsoft.com/office/drawing/2014/main" id="{DC1BA519-AF7A-4BFB-9FE7-574166C9D0A0}"/>
                  </a:ext>
                </a:extLst>
              </p:cNvPr>
              <p:cNvCxnSpPr/>
              <p:nvPr/>
            </p:nvCxnSpPr>
            <p:spPr>
              <a:xfrm>
                <a:off x="4148363" y="1683959"/>
                <a:ext cx="131657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直線コネクタ 76">
                <a:extLst>
                  <a:ext uri="{FF2B5EF4-FFF2-40B4-BE49-F238E27FC236}">
                    <a16:creationId xmlns:a16="http://schemas.microsoft.com/office/drawing/2014/main" id="{76566407-1290-42DE-9B8E-576B2E21DC7A}"/>
                  </a:ext>
                </a:extLst>
              </p:cNvPr>
              <p:cNvCxnSpPr/>
              <p:nvPr/>
            </p:nvCxnSpPr>
            <p:spPr>
              <a:xfrm>
                <a:off x="4159788" y="1612522"/>
                <a:ext cx="108807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直線コネクタ 77">
                <a:extLst>
                  <a:ext uri="{FF2B5EF4-FFF2-40B4-BE49-F238E27FC236}">
                    <a16:creationId xmlns:a16="http://schemas.microsoft.com/office/drawing/2014/main" id="{FE8BD141-AFC4-4E8F-8306-3A9B084894B9}"/>
                  </a:ext>
                </a:extLst>
              </p:cNvPr>
              <p:cNvCxnSpPr/>
              <p:nvPr/>
            </p:nvCxnSpPr>
            <p:spPr>
              <a:xfrm>
                <a:off x="4164734" y="1536320"/>
                <a:ext cx="9891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直線コネクタ 78">
                <a:extLst>
                  <a:ext uri="{FF2B5EF4-FFF2-40B4-BE49-F238E27FC236}">
                    <a16:creationId xmlns:a16="http://schemas.microsoft.com/office/drawing/2014/main" id="{6D40D95E-EAA0-49F2-B200-0972F7E2B5B3}"/>
                  </a:ext>
                </a:extLst>
              </p:cNvPr>
              <p:cNvCxnSpPr/>
              <p:nvPr/>
            </p:nvCxnSpPr>
            <p:spPr>
              <a:xfrm>
                <a:off x="4173317" y="1469645"/>
                <a:ext cx="81748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線コネクタ 79">
                <a:extLst>
                  <a:ext uri="{FF2B5EF4-FFF2-40B4-BE49-F238E27FC236}">
                    <a16:creationId xmlns:a16="http://schemas.microsoft.com/office/drawing/2014/main" id="{5999086C-6B04-43B7-9067-5D8DF62E3997}"/>
                  </a:ext>
                </a:extLst>
              </p:cNvPr>
              <p:cNvCxnSpPr/>
              <p:nvPr/>
            </p:nvCxnSpPr>
            <p:spPr>
              <a:xfrm>
                <a:off x="4180411" y="1395825"/>
                <a:ext cx="6756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直線コネクタ 80">
                <a:extLst>
                  <a:ext uri="{FF2B5EF4-FFF2-40B4-BE49-F238E27FC236}">
                    <a16:creationId xmlns:a16="http://schemas.microsoft.com/office/drawing/2014/main" id="{4BE192FB-553D-4489-91A0-1B409F29ADE3}"/>
                  </a:ext>
                </a:extLst>
              </p:cNvPr>
              <p:cNvCxnSpPr/>
              <p:nvPr/>
            </p:nvCxnSpPr>
            <p:spPr>
              <a:xfrm>
                <a:off x="4191015" y="1331532"/>
                <a:ext cx="50759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3" name="二等辺三角形 52">
              <a:extLst>
                <a:ext uri="{FF2B5EF4-FFF2-40B4-BE49-F238E27FC236}">
                  <a16:creationId xmlns:a16="http://schemas.microsoft.com/office/drawing/2014/main" id="{7457112A-A367-46B7-BB45-90DC6C411AF5}"/>
                </a:ext>
              </a:extLst>
            </p:cNvPr>
            <p:cNvSpPr/>
            <p:nvPr/>
          </p:nvSpPr>
          <p:spPr>
            <a:xfrm rot="3228793">
              <a:off x="1293820" y="3989031"/>
              <a:ext cx="105145" cy="484565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54" name="グループ化 53">
              <a:extLst>
                <a:ext uri="{FF2B5EF4-FFF2-40B4-BE49-F238E27FC236}">
                  <a16:creationId xmlns:a16="http://schemas.microsoft.com/office/drawing/2014/main" id="{5F64261C-0588-41A3-82EE-F71C47B97AE5}"/>
                </a:ext>
              </a:extLst>
            </p:cNvPr>
            <p:cNvGrpSpPr/>
            <p:nvPr/>
          </p:nvGrpSpPr>
          <p:grpSpPr>
            <a:xfrm rot="10800000">
              <a:off x="1744370" y="2450376"/>
              <a:ext cx="105145" cy="484568"/>
              <a:chOff x="4108174" y="1331532"/>
              <a:chExt cx="212035" cy="735807"/>
            </a:xfrm>
          </p:grpSpPr>
          <p:cxnSp>
            <p:nvCxnSpPr>
              <p:cNvPr id="60" name="直線コネクタ 59">
                <a:extLst>
                  <a:ext uri="{FF2B5EF4-FFF2-40B4-BE49-F238E27FC236}">
                    <a16:creationId xmlns:a16="http://schemas.microsoft.com/office/drawing/2014/main" id="{71074032-90E4-4205-9DFE-BC727F7D2F8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108174" y="2067339"/>
                <a:ext cx="21203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直線コネクタ 60">
                <a:extLst>
                  <a:ext uri="{FF2B5EF4-FFF2-40B4-BE49-F238E27FC236}">
                    <a16:creationId xmlns:a16="http://schemas.microsoft.com/office/drawing/2014/main" id="{36CC7891-A956-402C-9BC9-A204DCF64AFA}"/>
                  </a:ext>
                </a:extLst>
              </p:cNvPr>
              <p:cNvCxnSpPr/>
              <p:nvPr/>
            </p:nvCxnSpPr>
            <p:spPr>
              <a:xfrm>
                <a:off x="4117812" y="1986375"/>
                <a:ext cx="192759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直線コネクタ 61">
                <a:extLst>
                  <a:ext uri="{FF2B5EF4-FFF2-40B4-BE49-F238E27FC236}">
                    <a16:creationId xmlns:a16="http://schemas.microsoft.com/office/drawing/2014/main" id="{0F4D8C54-6F89-4E7C-93C8-1C9D2775CB02}"/>
                  </a:ext>
                </a:extLst>
              </p:cNvPr>
              <p:cNvCxnSpPr/>
              <p:nvPr/>
            </p:nvCxnSpPr>
            <p:spPr>
              <a:xfrm>
                <a:off x="4126574" y="1907792"/>
                <a:ext cx="17523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直線コネクタ 62">
                <a:extLst>
                  <a:ext uri="{FF2B5EF4-FFF2-40B4-BE49-F238E27FC236}">
                    <a16:creationId xmlns:a16="http://schemas.microsoft.com/office/drawing/2014/main" id="{EC37020F-6A5D-4B13-B8FD-8F5D979A4B08}"/>
                  </a:ext>
                </a:extLst>
              </p:cNvPr>
              <p:cNvCxnSpPr/>
              <p:nvPr/>
            </p:nvCxnSpPr>
            <p:spPr>
              <a:xfrm>
                <a:off x="4134539" y="1833972"/>
                <a:ext cx="15930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直線コネクタ 63">
                <a:extLst>
                  <a:ext uri="{FF2B5EF4-FFF2-40B4-BE49-F238E27FC236}">
                    <a16:creationId xmlns:a16="http://schemas.microsoft.com/office/drawing/2014/main" id="{979A7616-6EB6-4734-86EB-D568D6BC7899}"/>
                  </a:ext>
                </a:extLst>
              </p:cNvPr>
              <p:cNvCxnSpPr/>
              <p:nvPr/>
            </p:nvCxnSpPr>
            <p:spPr>
              <a:xfrm>
                <a:off x="4142298" y="1757772"/>
                <a:ext cx="144823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直線コネクタ 64">
                <a:extLst>
                  <a:ext uri="{FF2B5EF4-FFF2-40B4-BE49-F238E27FC236}">
                    <a16:creationId xmlns:a16="http://schemas.microsoft.com/office/drawing/2014/main" id="{3F81D832-7194-4F8C-9BDE-07525932AA38}"/>
                  </a:ext>
                </a:extLst>
              </p:cNvPr>
              <p:cNvCxnSpPr/>
              <p:nvPr/>
            </p:nvCxnSpPr>
            <p:spPr>
              <a:xfrm>
                <a:off x="4148363" y="1683959"/>
                <a:ext cx="131657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直線コネクタ 65">
                <a:extLst>
                  <a:ext uri="{FF2B5EF4-FFF2-40B4-BE49-F238E27FC236}">
                    <a16:creationId xmlns:a16="http://schemas.microsoft.com/office/drawing/2014/main" id="{BE93FCE4-9D80-44D5-A77C-912BBDFC130C}"/>
                  </a:ext>
                </a:extLst>
              </p:cNvPr>
              <p:cNvCxnSpPr/>
              <p:nvPr/>
            </p:nvCxnSpPr>
            <p:spPr>
              <a:xfrm>
                <a:off x="4159788" y="1612522"/>
                <a:ext cx="108807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直線コネクタ 66">
                <a:extLst>
                  <a:ext uri="{FF2B5EF4-FFF2-40B4-BE49-F238E27FC236}">
                    <a16:creationId xmlns:a16="http://schemas.microsoft.com/office/drawing/2014/main" id="{8B10D76A-A611-42B8-9B34-6913E4574AA0}"/>
                  </a:ext>
                </a:extLst>
              </p:cNvPr>
              <p:cNvCxnSpPr/>
              <p:nvPr/>
            </p:nvCxnSpPr>
            <p:spPr>
              <a:xfrm>
                <a:off x="4164734" y="1536320"/>
                <a:ext cx="9891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直線コネクタ 67">
                <a:extLst>
                  <a:ext uri="{FF2B5EF4-FFF2-40B4-BE49-F238E27FC236}">
                    <a16:creationId xmlns:a16="http://schemas.microsoft.com/office/drawing/2014/main" id="{16A38D3F-1716-41FE-9EDA-68250799549A}"/>
                  </a:ext>
                </a:extLst>
              </p:cNvPr>
              <p:cNvCxnSpPr/>
              <p:nvPr/>
            </p:nvCxnSpPr>
            <p:spPr>
              <a:xfrm>
                <a:off x="4173317" y="1469645"/>
                <a:ext cx="81748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直線コネクタ 68">
                <a:extLst>
                  <a:ext uri="{FF2B5EF4-FFF2-40B4-BE49-F238E27FC236}">
                    <a16:creationId xmlns:a16="http://schemas.microsoft.com/office/drawing/2014/main" id="{48A8C37D-5D3A-488E-BA80-AF7ED63C05A9}"/>
                  </a:ext>
                </a:extLst>
              </p:cNvPr>
              <p:cNvCxnSpPr/>
              <p:nvPr/>
            </p:nvCxnSpPr>
            <p:spPr>
              <a:xfrm>
                <a:off x="4180411" y="1395825"/>
                <a:ext cx="6756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直線コネクタ 69">
                <a:extLst>
                  <a:ext uri="{FF2B5EF4-FFF2-40B4-BE49-F238E27FC236}">
                    <a16:creationId xmlns:a16="http://schemas.microsoft.com/office/drawing/2014/main" id="{256946DE-B3EC-4084-B382-2D4536E96FAC}"/>
                  </a:ext>
                </a:extLst>
              </p:cNvPr>
              <p:cNvCxnSpPr/>
              <p:nvPr/>
            </p:nvCxnSpPr>
            <p:spPr>
              <a:xfrm>
                <a:off x="4191015" y="1331532"/>
                <a:ext cx="50759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5" name="二等辺三角形 54">
              <a:extLst>
                <a:ext uri="{FF2B5EF4-FFF2-40B4-BE49-F238E27FC236}">
                  <a16:creationId xmlns:a16="http://schemas.microsoft.com/office/drawing/2014/main" id="{02D1AB9B-BE40-47D0-8E47-C6A51CC98115}"/>
                </a:ext>
              </a:extLst>
            </p:cNvPr>
            <p:cNvSpPr/>
            <p:nvPr/>
          </p:nvSpPr>
          <p:spPr>
            <a:xfrm rot="7700367">
              <a:off x="1339010" y="2692662"/>
              <a:ext cx="105145" cy="484565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9F1D13C5-3074-40C2-9504-B46236EC2D55}"/>
                </a:ext>
              </a:extLst>
            </p:cNvPr>
            <p:cNvCxnSpPr/>
            <p:nvPr/>
          </p:nvCxnSpPr>
          <p:spPr>
            <a:xfrm>
              <a:off x="1794308" y="3397225"/>
              <a:ext cx="0" cy="38639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テキスト ボックス 56">
              <a:extLst>
                <a:ext uri="{FF2B5EF4-FFF2-40B4-BE49-F238E27FC236}">
                  <a16:creationId xmlns:a16="http://schemas.microsoft.com/office/drawing/2014/main" id="{70EA8172-BD50-47E5-AB7D-85C1AA438173}"/>
                </a:ext>
              </a:extLst>
            </p:cNvPr>
            <p:cNvSpPr txBox="1"/>
            <p:nvPr/>
          </p:nvSpPr>
          <p:spPr>
            <a:xfrm>
              <a:off x="1572978" y="3701255"/>
              <a:ext cx="52251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400" b="1" dirty="0">
                  <a:latin typeface="Century" panose="02040604050505020304" pitchFamily="18" charset="0"/>
                </a:rPr>
                <a:t>C</a:t>
              </a:r>
              <a:endParaRPr kumimoji="1" lang="ja-JP" altLang="en-US" sz="2400" b="1" dirty="0">
                <a:latin typeface="Century" panose="02040604050505020304" pitchFamily="18" charset="0"/>
              </a:endParaRPr>
            </a:p>
          </p:txBody>
        </p:sp>
        <p:sp>
          <p:nvSpPr>
            <p:cNvPr id="58" name="二等辺三角形 57">
              <a:extLst>
                <a:ext uri="{FF2B5EF4-FFF2-40B4-BE49-F238E27FC236}">
                  <a16:creationId xmlns:a16="http://schemas.microsoft.com/office/drawing/2014/main" id="{C1469AC7-8469-4B4E-8EEE-08D9AEB12920}"/>
                </a:ext>
              </a:extLst>
            </p:cNvPr>
            <p:cNvSpPr/>
            <p:nvPr/>
          </p:nvSpPr>
          <p:spPr>
            <a:xfrm rot="13968526">
              <a:off x="2149687" y="2700963"/>
              <a:ext cx="105145" cy="484565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9" name="二等辺三角形 58">
              <a:extLst>
                <a:ext uri="{FF2B5EF4-FFF2-40B4-BE49-F238E27FC236}">
                  <a16:creationId xmlns:a16="http://schemas.microsoft.com/office/drawing/2014/main" id="{5B2F85AD-D1E9-437E-A286-A5620C4272C5}"/>
                </a:ext>
              </a:extLst>
            </p:cNvPr>
            <p:cNvSpPr/>
            <p:nvPr/>
          </p:nvSpPr>
          <p:spPr>
            <a:xfrm rot="18570981">
              <a:off x="2149686" y="3998273"/>
              <a:ext cx="105145" cy="484565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2" name="グループ化 81">
            <a:extLst>
              <a:ext uri="{FF2B5EF4-FFF2-40B4-BE49-F238E27FC236}">
                <a16:creationId xmlns:a16="http://schemas.microsoft.com/office/drawing/2014/main" id="{F6AD343A-36C6-4A76-BCFD-9495817D0E2F}"/>
              </a:ext>
            </a:extLst>
          </p:cNvPr>
          <p:cNvGrpSpPr/>
          <p:nvPr/>
        </p:nvGrpSpPr>
        <p:grpSpPr>
          <a:xfrm>
            <a:off x="6308387" y="2196628"/>
            <a:ext cx="1340432" cy="2169249"/>
            <a:chOff x="1104110" y="2450376"/>
            <a:chExt cx="1340432" cy="2169249"/>
          </a:xfrm>
        </p:grpSpPr>
        <p:sp>
          <p:nvSpPr>
            <p:cNvPr id="83" name="テキスト ボックス 82">
              <a:extLst>
                <a:ext uri="{FF2B5EF4-FFF2-40B4-BE49-F238E27FC236}">
                  <a16:creationId xmlns:a16="http://schemas.microsoft.com/office/drawing/2014/main" id="{A6236AC2-6BFC-4D11-8ECC-3EBBA3E68BE9}"/>
                </a:ext>
              </a:extLst>
            </p:cNvPr>
            <p:cNvSpPr txBox="1"/>
            <p:nvPr/>
          </p:nvSpPr>
          <p:spPr>
            <a:xfrm>
              <a:off x="1572978" y="2959100"/>
              <a:ext cx="52251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400" b="1" dirty="0">
                  <a:latin typeface="Century" panose="02040604050505020304" pitchFamily="18" charset="0"/>
                </a:rPr>
                <a:t>C</a:t>
              </a:r>
              <a:endParaRPr kumimoji="1" lang="ja-JP" altLang="en-US" sz="2400" b="1" dirty="0">
                <a:latin typeface="Century" panose="02040604050505020304" pitchFamily="18" charset="0"/>
              </a:endParaRPr>
            </a:p>
          </p:txBody>
        </p:sp>
        <p:grpSp>
          <p:nvGrpSpPr>
            <p:cNvPr id="84" name="グループ化 83">
              <a:extLst>
                <a:ext uri="{FF2B5EF4-FFF2-40B4-BE49-F238E27FC236}">
                  <a16:creationId xmlns:a16="http://schemas.microsoft.com/office/drawing/2014/main" id="{AD404CC2-7D8A-4560-9DAA-20C6017A7B77}"/>
                </a:ext>
              </a:extLst>
            </p:cNvPr>
            <p:cNvGrpSpPr/>
            <p:nvPr/>
          </p:nvGrpSpPr>
          <p:grpSpPr>
            <a:xfrm>
              <a:off x="1718776" y="4135057"/>
              <a:ext cx="105145" cy="484568"/>
              <a:chOff x="4108174" y="1331532"/>
              <a:chExt cx="212035" cy="735807"/>
            </a:xfrm>
          </p:grpSpPr>
          <p:cxnSp>
            <p:nvCxnSpPr>
              <p:cNvPr id="103" name="直線コネクタ 102">
                <a:extLst>
                  <a:ext uri="{FF2B5EF4-FFF2-40B4-BE49-F238E27FC236}">
                    <a16:creationId xmlns:a16="http://schemas.microsoft.com/office/drawing/2014/main" id="{20C5C7E9-CCF2-409E-BE7C-EFCFE19BA6C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108174" y="2067339"/>
                <a:ext cx="21203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直線コネクタ 103">
                <a:extLst>
                  <a:ext uri="{FF2B5EF4-FFF2-40B4-BE49-F238E27FC236}">
                    <a16:creationId xmlns:a16="http://schemas.microsoft.com/office/drawing/2014/main" id="{6FCCEF0B-9F1C-4A50-8821-DDF17915478C}"/>
                  </a:ext>
                </a:extLst>
              </p:cNvPr>
              <p:cNvCxnSpPr/>
              <p:nvPr/>
            </p:nvCxnSpPr>
            <p:spPr>
              <a:xfrm>
                <a:off x="4117812" y="1986375"/>
                <a:ext cx="192759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直線コネクタ 104">
                <a:extLst>
                  <a:ext uri="{FF2B5EF4-FFF2-40B4-BE49-F238E27FC236}">
                    <a16:creationId xmlns:a16="http://schemas.microsoft.com/office/drawing/2014/main" id="{4326DCE4-8613-445C-8C14-C378B80BBF58}"/>
                  </a:ext>
                </a:extLst>
              </p:cNvPr>
              <p:cNvCxnSpPr/>
              <p:nvPr/>
            </p:nvCxnSpPr>
            <p:spPr>
              <a:xfrm>
                <a:off x="4126574" y="1907792"/>
                <a:ext cx="17523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直線コネクタ 105">
                <a:extLst>
                  <a:ext uri="{FF2B5EF4-FFF2-40B4-BE49-F238E27FC236}">
                    <a16:creationId xmlns:a16="http://schemas.microsoft.com/office/drawing/2014/main" id="{A132BAF6-F82F-4CB1-8989-1038EFE1F6D3}"/>
                  </a:ext>
                </a:extLst>
              </p:cNvPr>
              <p:cNvCxnSpPr/>
              <p:nvPr/>
            </p:nvCxnSpPr>
            <p:spPr>
              <a:xfrm>
                <a:off x="4134539" y="1833972"/>
                <a:ext cx="15930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直線コネクタ 106">
                <a:extLst>
                  <a:ext uri="{FF2B5EF4-FFF2-40B4-BE49-F238E27FC236}">
                    <a16:creationId xmlns:a16="http://schemas.microsoft.com/office/drawing/2014/main" id="{130FA753-9691-4A78-8A87-BFB00397AE89}"/>
                  </a:ext>
                </a:extLst>
              </p:cNvPr>
              <p:cNvCxnSpPr/>
              <p:nvPr/>
            </p:nvCxnSpPr>
            <p:spPr>
              <a:xfrm>
                <a:off x="4142298" y="1757772"/>
                <a:ext cx="144823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直線コネクタ 107">
                <a:extLst>
                  <a:ext uri="{FF2B5EF4-FFF2-40B4-BE49-F238E27FC236}">
                    <a16:creationId xmlns:a16="http://schemas.microsoft.com/office/drawing/2014/main" id="{A72B7DD7-0B9D-47B9-A9B6-6B84B18045A5}"/>
                  </a:ext>
                </a:extLst>
              </p:cNvPr>
              <p:cNvCxnSpPr/>
              <p:nvPr/>
            </p:nvCxnSpPr>
            <p:spPr>
              <a:xfrm>
                <a:off x="4148363" y="1683959"/>
                <a:ext cx="131657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直線コネクタ 108">
                <a:extLst>
                  <a:ext uri="{FF2B5EF4-FFF2-40B4-BE49-F238E27FC236}">
                    <a16:creationId xmlns:a16="http://schemas.microsoft.com/office/drawing/2014/main" id="{6A92FD97-DCC2-417A-B08E-4520A380204F}"/>
                  </a:ext>
                </a:extLst>
              </p:cNvPr>
              <p:cNvCxnSpPr/>
              <p:nvPr/>
            </p:nvCxnSpPr>
            <p:spPr>
              <a:xfrm>
                <a:off x="4159788" y="1612522"/>
                <a:ext cx="108807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直線コネクタ 109">
                <a:extLst>
                  <a:ext uri="{FF2B5EF4-FFF2-40B4-BE49-F238E27FC236}">
                    <a16:creationId xmlns:a16="http://schemas.microsoft.com/office/drawing/2014/main" id="{015BDD55-E763-430E-9AB5-9F41CE97C05D}"/>
                  </a:ext>
                </a:extLst>
              </p:cNvPr>
              <p:cNvCxnSpPr/>
              <p:nvPr/>
            </p:nvCxnSpPr>
            <p:spPr>
              <a:xfrm>
                <a:off x="4164734" y="1536320"/>
                <a:ext cx="9891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直線コネクタ 110">
                <a:extLst>
                  <a:ext uri="{FF2B5EF4-FFF2-40B4-BE49-F238E27FC236}">
                    <a16:creationId xmlns:a16="http://schemas.microsoft.com/office/drawing/2014/main" id="{C746CB81-996B-4105-868C-5EAB458EA94A}"/>
                  </a:ext>
                </a:extLst>
              </p:cNvPr>
              <p:cNvCxnSpPr/>
              <p:nvPr/>
            </p:nvCxnSpPr>
            <p:spPr>
              <a:xfrm>
                <a:off x="4173317" y="1469645"/>
                <a:ext cx="81748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直線コネクタ 111">
                <a:extLst>
                  <a:ext uri="{FF2B5EF4-FFF2-40B4-BE49-F238E27FC236}">
                    <a16:creationId xmlns:a16="http://schemas.microsoft.com/office/drawing/2014/main" id="{2D63350B-10D5-4DC2-A1D1-7F4B30B25EC8}"/>
                  </a:ext>
                </a:extLst>
              </p:cNvPr>
              <p:cNvCxnSpPr/>
              <p:nvPr/>
            </p:nvCxnSpPr>
            <p:spPr>
              <a:xfrm>
                <a:off x="4180411" y="1395825"/>
                <a:ext cx="6756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直線コネクタ 112">
                <a:extLst>
                  <a:ext uri="{FF2B5EF4-FFF2-40B4-BE49-F238E27FC236}">
                    <a16:creationId xmlns:a16="http://schemas.microsoft.com/office/drawing/2014/main" id="{6EBC3C4B-DB42-48FE-90F2-38C5C7970FB1}"/>
                  </a:ext>
                </a:extLst>
              </p:cNvPr>
              <p:cNvCxnSpPr/>
              <p:nvPr/>
            </p:nvCxnSpPr>
            <p:spPr>
              <a:xfrm>
                <a:off x="4191015" y="1331532"/>
                <a:ext cx="50759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5" name="二等辺三角形 84">
              <a:extLst>
                <a:ext uri="{FF2B5EF4-FFF2-40B4-BE49-F238E27FC236}">
                  <a16:creationId xmlns:a16="http://schemas.microsoft.com/office/drawing/2014/main" id="{0F9B4430-86F2-49DC-90AE-E7B031BEFE0F}"/>
                </a:ext>
              </a:extLst>
            </p:cNvPr>
            <p:cNvSpPr/>
            <p:nvPr/>
          </p:nvSpPr>
          <p:spPr>
            <a:xfrm rot="3228793">
              <a:off x="1293820" y="3989031"/>
              <a:ext cx="105145" cy="484565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86" name="グループ化 85">
              <a:extLst>
                <a:ext uri="{FF2B5EF4-FFF2-40B4-BE49-F238E27FC236}">
                  <a16:creationId xmlns:a16="http://schemas.microsoft.com/office/drawing/2014/main" id="{815FF801-72C7-493B-AEDE-C4597B463EB2}"/>
                </a:ext>
              </a:extLst>
            </p:cNvPr>
            <p:cNvGrpSpPr/>
            <p:nvPr/>
          </p:nvGrpSpPr>
          <p:grpSpPr>
            <a:xfrm rot="10800000">
              <a:off x="1744370" y="2450376"/>
              <a:ext cx="105145" cy="484568"/>
              <a:chOff x="4108174" y="1331532"/>
              <a:chExt cx="212035" cy="735807"/>
            </a:xfrm>
          </p:grpSpPr>
          <p:cxnSp>
            <p:nvCxnSpPr>
              <p:cNvPr id="92" name="直線コネクタ 91">
                <a:extLst>
                  <a:ext uri="{FF2B5EF4-FFF2-40B4-BE49-F238E27FC236}">
                    <a16:creationId xmlns:a16="http://schemas.microsoft.com/office/drawing/2014/main" id="{4D27259A-88B6-4DB7-98DA-11602D8F3D2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108174" y="2067339"/>
                <a:ext cx="21203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直線コネクタ 92">
                <a:extLst>
                  <a:ext uri="{FF2B5EF4-FFF2-40B4-BE49-F238E27FC236}">
                    <a16:creationId xmlns:a16="http://schemas.microsoft.com/office/drawing/2014/main" id="{55EBA5D4-635D-4F3B-A893-9EEC241A272B}"/>
                  </a:ext>
                </a:extLst>
              </p:cNvPr>
              <p:cNvCxnSpPr/>
              <p:nvPr/>
            </p:nvCxnSpPr>
            <p:spPr>
              <a:xfrm>
                <a:off x="4117812" y="1986375"/>
                <a:ext cx="192759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直線コネクタ 93">
                <a:extLst>
                  <a:ext uri="{FF2B5EF4-FFF2-40B4-BE49-F238E27FC236}">
                    <a16:creationId xmlns:a16="http://schemas.microsoft.com/office/drawing/2014/main" id="{2174348C-0F28-41A3-AD7A-EA138EE70AD5}"/>
                  </a:ext>
                </a:extLst>
              </p:cNvPr>
              <p:cNvCxnSpPr/>
              <p:nvPr/>
            </p:nvCxnSpPr>
            <p:spPr>
              <a:xfrm>
                <a:off x="4126574" y="1907792"/>
                <a:ext cx="17523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直線コネクタ 94">
                <a:extLst>
                  <a:ext uri="{FF2B5EF4-FFF2-40B4-BE49-F238E27FC236}">
                    <a16:creationId xmlns:a16="http://schemas.microsoft.com/office/drawing/2014/main" id="{AA4AE4F6-3208-4ADD-95F3-0EC24C024D23}"/>
                  </a:ext>
                </a:extLst>
              </p:cNvPr>
              <p:cNvCxnSpPr/>
              <p:nvPr/>
            </p:nvCxnSpPr>
            <p:spPr>
              <a:xfrm>
                <a:off x="4134539" y="1833972"/>
                <a:ext cx="15930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直線コネクタ 95">
                <a:extLst>
                  <a:ext uri="{FF2B5EF4-FFF2-40B4-BE49-F238E27FC236}">
                    <a16:creationId xmlns:a16="http://schemas.microsoft.com/office/drawing/2014/main" id="{07A22E0D-FFDF-457C-9A10-BCF546AEBE25}"/>
                  </a:ext>
                </a:extLst>
              </p:cNvPr>
              <p:cNvCxnSpPr/>
              <p:nvPr/>
            </p:nvCxnSpPr>
            <p:spPr>
              <a:xfrm>
                <a:off x="4142298" y="1757772"/>
                <a:ext cx="144823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直線コネクタ 96">
                <a:extLst>
                  <a:ext uri="{FF2B5EF4-FFF2-40B4-BE49-F238E27FC236}">
                    <a16:creationId xmlns:a16="http://schemas.microsoft.com/office/drawing/2014/main" id="{2B88E8D8-A93F-4921-85E3-A075EE03D588}"/>
                  </a:ext>
                </a:extLst>
              </p:cNvPr>
              <p:cNvCxnSpPr/>
              <p:nvPr/>
            </p:nvCxnSpPr>
            <p:spPr>
              <a:xfrm>
                <a:off x="4148363" y="1683959"/>
                <a:ext cx="131657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直線コネクタ 97">
                <a:extLst>
                  <a:ext uri="{FF2B5EF4-FFF2-40B4-BE49-F238E27FC236}">
                    <a16:creationId xmlns:a16="http://schemas.microsoft.com/office/drawing/2014/main" id="{797739FD-1481-4A63-B37C-9045C6B76319}"/>
                  </a:ext>
                </a:extLst>
              </p:cNvPr>
              <p:cNvCxnSpPr/>
              <p:nvPr/>
            </p:nvCxnSpPr>
            <p:spPr>
              <a:xfrm>
                <a:off x="4159788" y="1612522"/>
                <a:ext cx="108807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直線コネクタ 98">
                <a:extLst>
                  <a:ext uri="{FF2B5EF4-FFF2-40B4-BE49-F238E27FC236}">
                    <a16:creationId xmlns:a16="http://schemas.microsoft.com/office/drawing/2014/main" id="{0F13B99E-8779-4667-98B9-ACB895D070FE}"/>
                  </a:ext>
                </a:extLst>
              </p:cNvPr>
              <p:cNvCxnSpPr/>
              <p:nvPr/>
            </p:nvCxnSpPr>
            <p:spPr>
              <a:xfrm>
                <a:off x="4164734" y="1536320"/>
                <a:ext cx="9891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直線コネクタ 99">
                <a:extLst>
                  <a:ext uri="{FF2B5EF4-FFF2-40B4-BE49-F238E27FC236}">
                    <a16:creationId xmlns:a16="http://schemas.microsoft.com/office/drawing/2014/main" id="{761C8024-5875-44A2-903E-2BBDE647AA18}"/>
                  </a:ext>
                </a:extLst>
              </p:cNvPr>
              <p:cNvCxnSpPr/>
              <p:nvPr/>
            </p:nvCxnSpPr>
            <p:spPr>
              <a:xfrm>
                <a:off x="4173317" y="1469645"/>
                <a:ext cx="81748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直線コネクタ 100">
                <a:extLst>
                  <a:ext uri="{FF2B5EF4-FFF2-40B4-BE49-F238E27FC236}">
                    <a16:creationId xmlns:a16="http://schemas.microsoft.com/office/drawing/2014/main" id="{B22CF893-ED7F-4EBF-A918-B139A6FE7293}"/>
                  </a:ext>
                </a:extLst>
              </p:cNvPr>
              <p:cNvCxnSpPr/>
              <p:nvPr/>
            </p:nvCxnSpPr>
            <p:spPr>
              <a:xfrm>
                <a:off x="4180411" y="1395825"/>
                <a:ext cx="6756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直線コネクタ 101">
                <a:extLst>
                  <a:ext uri="{FF2B5EF4-FFF2-40B4-BE49-F238E27FC236}">
                    <a16:creationId xmlns:a16="http://schemas.microsoft.com/office/drawing/2014/main" id="{0C9307DE-4B81-4D56-A547-FBD6337A57C9}"/>
                  </a:ext>
                </a:extLst>
              </p:cNvPr>
              <p:cNvCxnSpPr/>
              <p:nvPr/>
            </p:nvCxnSpPr>
            <p:spPr>
              <a:xfrm>
                <a:off x="4191015" y="1331532"/>
                <a:ext cx="50759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7" name="二等辺三角形 86">
              <a:extLst>
                <a:ext uri="{FF2B5EF4-FFF2-40B4-BE49-F238E27FC236}">
                  <a16:creationId xmlns:a16="http://schemas.microsoft.com/office/drawing/2014/main" id="{88C0E50E-A0FC-4825-9FD2-867E352F9BED}"/>
                </a:ext>
              </a:extLst>
            </p:cNvPr>
            <p:cNvSpPr/>
            <p:nvPr/>
          </p:nvSpPr>
          <p:spPr>
            <a:xfrm rot="7700367">
              <a:off x="1339010" y="2692662"/>
              <a:ext cx="105145" cy="484565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88" name="直線コネクタ 87">
              <a:extLst>
                <a:ext uri="{FF2B5EF4-FFF2-40B4-BE49-F238E27FC236}">
                  <a16:creationId xmlns:a16="http://schemas.microsoft.com/office/drawing/2014/main" id="{54649C78-DBA5-432D-86D8-10C9E30CB19B}"/>
                </a:ext>
              </a:extLst>
            </p:cNvPr>
            <p:cNvCxnSpPr/>
            <p:nvPr/>
          </p:nvCxnSpPr>
          <p:spPr>
            <a:xfrm>
              <a:off x="1794308" y="3397225"/>
              <a:ext cx="0" cy="38639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テキスト ボックス 88">
              <a:extLst>
                <a:ext uri="{FF2B5EF4-FFF2-40B4-BE49-F238E27FC236}">
                  <a16:creationId xmlns:a16="http://schemas.microsoft.com/office/drawing/2014/main" id="{A94BC85C-DB7C-4B84-87D8-4D9ADA52FEE4}"/>
                </a:ext>
              </a:extLst>
            </p:cNvPr>
            <p:cNvSpPr txBox="1"/>
            <p:nvPr/>
          </p:nvSpPr>
          <p:spPr>
            <a:xfrm>
              <a:off x="1572978" y="3701255"/>
              <a:ext cx="52251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400" b="1" dirty="0">
                  <a:latin typeface="Century" panose="02040604050505020304" pitchFamily="18" charset="0"/>
                </a:rPr>
                <a:t>C</a:t>
              </a:r>
              <a:endParaRPr kumimoji="1" lang="ja-JP" altLang="en-US" sz="2400" b="1" dirty="0">
                <a:latin typeface="Century" panose="02040604050505020304" pitchFamily="18" charset="0"/>
              </a:endParaRPr>
            </a:p>
          </p:txBody>
        </p:sp>
        <p:sp>
          <p:nvSpPr>
            <p:cNvPr id="90" name="二等辺三角形 89">
              <a:extLst>
                <a:ext uri="{FF2B5EF4-FFF2-40B4-BE49-F238E27FC236}">
                  <a16:creationId xmlns:a16="http://schemas.microsoft.com/office/drawing/2014/main" id="{DC50F955-CB53-452D-B5CF-DDA2F188C4C7}"/>
                </a:ext>
              </a:extLst>
            </p:cNvPr>
            <p:cNvSpPr/>
            <p:nvPr/>
          </p:nvSpPr>
          <p:spPr>
            <a:xfrm rot="13968526">
              <a:off x="2149687" y="2700963"/>
              <a:ext cx="105145" cy="484565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1" name="二等辺三角形 90">
              <a:extLst>
                <a:ext uri="{FF2B5EF4-FFF2-40B4-BE49-F238E27FC236}">
                  <a16:creationId xmlns:a16="http://schemas.microsoft.com/office/drawing/2014/main" id="{527B8B9C-E0DC-49A8-A692-04678E1D4226}"/>
                </a:ext>
              </a:extLst>
            </p:cNvPr>
            <p:cNvSpPr/>
            <p:nvPr/>
          </p:nvSpPr>
          <p:spPr>
            <a:xfrm rot="18570981">
              <a:off x="2149686" y="3998273"/>
              <a:ext cx="105145" cy="484565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4" name="テキスト ボックス 113">
            <a:extLst>
              <a:ext uri="{FF2B5EF4-FFF2-40B4-BE49-F238E27FC236}">
                <a16:creationId xmlns:a16="http://schemas.microsoft.com/office/drawing/2014/main" id="{6204B745-F9A6-4DBF-BDDC-83396D78A59A}"/>
              </a:ext>
            </a:extLst>
          </p:cNvPr>
          <p:cNvSpPr txBox="1"/>
          <p:nvPr/>
        </p:nvSpPr>
        <p:spPr>
          <a:xfrm>
            <a:off x="11223516" y="3981359"/>
            <a:ext cx="5984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400" b="1" dirty="0">
                <a:latin typeface="Century" panose="02040604050505020304" pitchFamily="18" charset="0"/>
              </a:rPr>
              <a:t>Br</a:t>
            </a:r>
            <a:endParaRPr kumimoji="1" lang="ja-JP" altLang="en-US" sz="2400" b="1" dirty="0">
              <a:latin typeface="Century" panose="02040604050505020304" pitchFamily="18" charset="0"/>
            </a:endParaRPr>
          </a:p>
        </p:txBody>
      </p:sp>
      <p:sp>
        <p:nvSpPr>
          <p:cNvPr id="115" name="テキスト ボックス 114">
            <a:extLst>
              <a:ext uri="{FF2B5EF4-FFF2-40B4-BE49-F238E27FC236}">
                <a16:creationId xmlns:a16="http://schemas.microsoft.com/office/drawing/2014/main" id="{70E8E6CD-BFBD-4907-821E-AE06D998629C}"/>
              </a:ext>
            </a:extLst>
          </p:cNvPr>
          <p:cNvSpPr txBox="1"/>
          <p:nvPr/>
        </p:nvSpPr>
        <p:spPr>
          <a:xfrm>
            <a:off x="5830043" y="3965683"/>
            <a:ext cx="5984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400" b="1" dirty="0">
                <a:latin typeface="Century" panose="02040604050505020304" pitchFamily="18" charset="0"/>
              </a:rPr>
              <a:t>Br</a:t>
            </a:r>
            <a:endParaRPr kumimoji="1" lang="ja-JP" altLang="en-US" sz="2400" b="1" dirty="0">
              <a:latin typeface="Century" panose="02040604050505020304" pitchFamily="18" charset="0"/>
            </a:endParaRPr>
          </a:p>
        </p:txBody>
      </p:sp>
      <p:sp>
        <p:nvSpPr>
          <p:cNvPr id="116" name="テキスト ボックス 115">
            <a:extLst>
              <a:ext uri="{FF2B5EF4-FFF2-40B4-BE49-F238E27FC236}">
                <a16:creationId xmlns:a16="http://schemas.microsoft.com/office/drawing/2014/main" id="{B4DEE8C7-AA3A-4A00-8C6F-0A4EC2213D1A}"/>
              </a:ext>
            </a:extLst>
          </p:cNvPr>
          <p:cNvSpPr txBox="1"/>
          <p:nvPr/>
        </p:nvSpPr>
        <p:spPr>
          <a:xfrm>
            <a:off x="9405547" y="2244805"/>
            <a:ext cx="5984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400" b="1" dirty="0">
                <a:latin typeface="Century" panose="02040604050505020304" pitchFamily="18" charset="0"/>
              </a:rPr>
              <a:t>Br</a:t>
            </a:r>
            <a:endParaRPr kumimoji="1" lang="ja-JP" altLang="en-US" sz="2400" b="1" dirty="0">
              <a:latin typeface="Century" panose="02040604050505020304" pitchFamily="18" charset="0"/>
            </a:endParaRPr>
          </a:p>
        </p:txBody>
      </p:sp>
      <p:sp>
        <p:nvSpPr>
          <p:cNvPr id="117" name="テキスト ボックス 116">
            <a:extLst>
              <a:ext uri="{FF2B5EF4-FFF2-40B4-BE49-F238E27FC236}">
                <a16:creationId xmlns:a16="http://schemas.microsoft.com/office/drawing/2014/main" id="{A28761C7-FAFC-4FAB-9B02-2351B67CF660}"/>
              </a:ext>
            </a:extLst>
          </p:cNvPr>
          <p:cNvSpPr txBox="1"/>
          <p:nvPr/>
        </p:nvSpPr>
        <p:spPr>
          <a:xfrm>
            <a:off x="7624489" y="2218271"/>
            <a:ext cx="5984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400" b="1" dirty="0">
                <a:latin typeface="Century" panose="02040604050505020304" pitchFamily="18" charset="0"/>
              </a:rPr>
              <a:t>Br</a:t>
            </a:r>
            <a:endParaRPr kumimoji="1" lang="ja-JP" altLang="en-US" sz="2400" b="1" dirty="0">
              <a:latin typeface="Century" panose="02040604050505020304" pitchFamily="18" charset="0"/>
            </a:endParaRPr>
          </a:p>
        </p:txBody>
      </p:sp>
      <p:sp>
        <p:nvSpPr>
          <p:cNvPr id="118" name="テキスト ボックス 117">
            <a:extLst>
              <a:ext uri="{FF2B5EF4-FFF2-40B4-BE49-F238E27FC236}">
                <a16:creationId xmlns:a16="http://schemas.microsoft.com/office/drawing/2014/main" id="{B6A88428-114A-4AC8-A1D0-9A5CF84539E0}"/>
              </a:ext>
            </a:extLst>
          </p:cNvPr>
          <p:cNvSpPr txBox="1"/>
          <p:nvPr/>
        </p:nvSpPr>
        <p:spPr>
          <a:xfrm>
            <a:off x="9548991" y="3941902"/>
            <a:ext cx="5984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400" b="1" dirty="0">
                <a:latin typeface="Century" panose="02040604050505020304" pitchFamily="18" charset="0"/>
              </a:rPr>
              <a:t>H</a:t>
            </a:r>
            <a:endParaRPr kumimoji="1" lang="ja-JP" altLang="en-US" sz="2400" b="1" dirty="0">
              <a:latin typeface="Century" panose="02040604050505020304" pitchFamily="18" charset="0"/>
            </a:endParaRPr>
          </a:p>
        </p:txBody>
      </p:sp>
      <p:sp>
        <p:nvSpPr>
          <p:cNvPr id="119" name="テキスト ボックス 118">
            <a:extLst>
              <a:ext uri="{FF2B5EF4-FFF2-40B4-BE49-F238E27FC236}">
                <a16:creationId xmlns:a16="http://schemas.microsoft.com/office/drawing/2014/main" id="{35EC76C4-9A84-4FBD-A201-C021EBD77239}"/>
              </a:ext>
            </a:extLst>
          </p:cNvPr>
          <p:cNvSpPr txBox="1"/>
          <p:nvPr/>
        </p:nvSpPr>
        <p:spPr>
          <a:xfrm>
            <a:off x="11223517" y="2265316"/>
            <a:ext cx="5984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400" b="1" dirty="0">
                <a:latin typeface="Century" panose="02040604050505020304" pitchFamily="18" charset="0"/>
              </a:rPr>
              <a:t>H</a:t>
            </a:r>
            <a:endParaRPr kumimoji="1" lang="ja-JP" altLang="en-US" sz="2400" b="1" dirty="0">
              <a:latin typeface="Century" panose="02040604050505020304" pitchFamily="18" charset="0"/>
            </a:endParaRPr>
          </a:p>
        </p:txBody>
      </p:sp>
      <p:sp>
        <p:nvSpPr>
          <p:cNvPr id="120" name="テキスト ボックス 119">
            <a:extLst>
              <a:ext uri="{FF2B5EF4-FFF2-40B4-BE49-F238E27FC236}">
                <a16:creationId xmlns:a16="http://schemas.microsoft.com/office/drawing/2014/main" id="{AB42D17F-37F0-4C07-964F-077E8DEBE48F}"/>
              </a:ext>
            </a:extLst>
          </p:cNvPr>
          <p:cNvSpPr txBox="1"/>
          <p:nvPr/>
        </p:nvSpPr>
        <p:spPr>
          <a:xfrm>
            <a:off x="7631324" y="3941903"/>
            <a:ext cx="5984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400" b="1" dirty="0">
                <a:latin typeface="Century" panose="02040604050505020304" pitchFamily="18" charset="0"/>
              </a:rPr>
              <a:t>H</a:t>
            </a:r>
            <a:endParaRPr kumimoji="1" lang="ja-JP" altLang="en-US" sz="2400" b="1" dirty="0">
              <a:latin typeface="Century" panose="02040604050505020304" pitchFamily="18" charset="0"/>
            </a:endParaRPr>
          </a:p>
        </p:txBody>
      </p:sp>
      <p:sp>
        <p:nvSpPr>
          <p:cNvPr id="121" name="テキスト ボックス 120">
            <a:extLst>
              <a:ext uri="{FF2B5EF4-FFF2-40B4-BE49-F238E27FC236}">
                <a16:creationId xmlns:a16="http://schemas.microsoft.com/office/drawing/2014/main" id="{E1F9ABAC-6210-4B3D-8A30-3B80845FB46C}"/>
              </a:ext>
            </a:extLst>
          </p:cNvPr>
          <p:cNvSpPr txBox="1"/>
          <p:nvPr/>
        </p:nvSpPr>
        <p:spPr>
          <a:xfrm>
            <a:off x="5942493" y="2237463"/>
            <a:ext cx="5984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400" b="1" dirty="0">
                <a:latin typeface="Century" panose="02040604050505020304" pitchFamily="18" charset="0"/>
              </a:rPr>
              <a:t>H</a:t>
            </a:r>
            <a:endParaRPr kumimoji="1" lang="ja-JP" altLang="en-US" sz="2400" b="1" dirty="0">
              <a:latin typeface="Century" panose="02040604050505020304" pitchFamily="18" charset="0"/>
            </a:endParaRPr>
          </a:p>
        </p:txBody>
      </p:sp>
      <p:sp>
        <p:nvSpPr>
          <p:cNvPr id="122" name="テキスト ボックス 121">
            <a:extLst>
              <a:ext uri="{FF2B5EF4-FFF2-40B4-BE49-F238E27FC236}">
                <a16:creationId xmlns:a16="http://schemas.microsoft.com/office/drawing/2014/main" id="{AB5265B7-A226-4778-96F8-C51C801CA7C4}"/>
              </a:ext>
            </a:extLst>
          </p:cNvPr>
          <p:cNvSpPr txBox="1"/>
          <p:nvPr/>
        </p:nvSpPr>
        <p:spPr>
          <a:xfrm>
            <a:off x="10325265" y="1711641"/>
            <a:ext cx="14977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400" b="1" dirty="0">
                <a:latin typeface="Century" panose="02040604050505020304" pitchFamily="18" charset="0"/>
              </a:rPr>
              <a:t>COOH</a:t>
            </a:r>
            <a:endParaRPr kumimoji="1" lang="ja-JP" altLang="en-US" sz="2400" b="1" dirty="0">
              <a:latin typeface="Century" panose="02040604050505020304" pitchFamily="18" charset="0"/>
            </a:endParaRPr>
          </a:p>
        </p:txBody>
      </p:sp>
      <p:sp>
        <p:nvSpPr>
          <p:cNvPr id="123" name="テキスト ボックス 122">
            <a:extLst>
              <a:ext uri="{FF2B5EF4-FFF2-40B4-BE49-F238E27FC236}">
                <a16:creationId xmlns:a16="http://schemas.microsoft.com/office/drawing/2014/main" id="{0F65E61A-5F90-4E9D-BD2A-68CF95D5067C}"/>
              </a:ext>
            </a:extLst>
          </p:cNvPr>
          <p:cNvSpPr txBox="1"/>
          <p:nvPr/>
        </p:nvSpPr>
        <p:spPr>
          <a:xfrm>
            <a:off x="6777255" y="4375651"/>
            <a:ext cx="14977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400" b="1" dirty="0">
                <a:latin typeface="Century" panose="02040604050505020304" pitchFamily="18" charset="0"/>
              </a:rPr>
              <a:t>COOH</a:t>
            </a:r>
            <a:endParaRPr kumimoji="1" lang="ja-JP" altLang="en-US" sz="2400" b="1" dirty="0">
              <a:latin typeface="Century" panose="02040604050505020304" pitchFamily="18" charset="0"/>
            </a:endParaRPr>
          </a:p>
        </p:txBody>
      </p:sp>
      <p:sp>
        <p:nvSpPr>
          <p:cNvPr id="125" name="テキスト ボックス 124">
            <a:extLst>
              <a:ext uri="{FF2B5EF4-FFF2-40B4-BE49-F238E27FC236}">
                <a16:creationId xmlns:a16="http://schemas.microsoft.com/office/drawing/2014/main" id="{C798ECBC-9AD6-463D-B6AA-CF8D20A668B7}"/>
              </a:ext>
            </a:extLst>
          </p:cNvPr>
          <p:cNvSpPr txBox="1"/>
          <p:nvPr/>
        </p:nvSpPr>
        <p:spPr>
          <a:xfrm>
            <a:off x="10367239" y="4347846"/>
            <a:ext cx="14977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400" b="1" dirty="0">
                <a:latin typeface="Century" panose="02040604050505020304" pitchFamily="18" charset="0"/>
              </a:rPr>
              <a:t>COOH</a:t>
            </a:r>
            <a:endParaRPr kumimoji="1" lang="ja-JP" altLang="en-US" sz="2400" b="1" dirty="0">
              <a:latin typeface="Century" panose="02040604050505020304" pitchFamily="18" charset="0"/>
            </a:endParaRPr>
          </a:p>
        </p:txBody>
      </p:sp>
      <p:sp>
        <p:nvSpPr>
          <p:cNvPr id="126" name="テキスト ボックス 125">
            <a:extLst>
              <a:ext uri="{FF2B5EF4-FFF2-40B4-BE49-F238E27FC236}">
                <a16:creationId xmlns:a16="http://schemas.microsoft.com/office/drawing/2014/main" id="{89F5BD27-A68A-4903-9BE0-18799C5361D3}"/>
              </a:ext>
            </a:extLst>
          </p:cNvPr>
          <p:cNvSpPr txBox="1"/>
          <p:nvPr/>
        </p:nvSpPr>
        <p:spPr>
          <a:xfrm>
            <a:off x="6818506" y="1747668"/>
            <a:ext cx="14977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400" b="1" dirty="0">
                <a:latin typeface="Century" panose="02040604050505020304" pitchFamily="18" charset="0"/>
              </a:rPr>
              <a:t>COOH</a:t>
            </a:r>
            <a:endParaRPr kumimoji="1" lang="ja-JP" altLang="en-US" sz="2400" b="1" dirty="0">
              <a:latin typeface="Century" panose="02040604050505020304" pitchFamily="18" charset="0"/>
            </a:endParaRPr>
          </a:p>
        </p:txBody>
      </p:sp>
      <p:grpSp>
        <p:nvGrpSpPr>
          <p:cNvPr id="127" name="グループ化 126">
            <a:extLst>
              <a:ext uri="{FF2B5EF4-FFF2-40B4-BE49-F238E27FC236}">
                <a16:creationId xmlns:a16="http://schemas.microsoft.com/office/drawing/2014/main" id="{F970680F-48E8-444E-9B03-74D6664B2410}"/>
              </a:ext>
            </a:extLst>
          </p:cNvPr>
          <p:cNvGrpSpPr/>
          <p:nvPr/>
        </p:nvGrpSpPr>
        <p:grpSpPr>
          <a:xfrm>
            <a:off x="3504562" y="2115504"/>
            <a:ext cx="1340432" cy="2169249"/>
            <a:chOff x="1104110" y="2450376"/>
            <a:chExt cx="1340432" cy="2169249"/>
          </a:xfrm>
        </p:grpSpPr>
        <p:sp>
          <p:nvSpPr>
            <p:cNvPr id="128" name="テキスト ボックス 127">
              <a:extLst>
                <a:ext uri="{FF2B5EF4-FFF2-40B4-BE49-F238E27FC236}">
                  <a16:creationId xmlns:a16="http://schemas.microsoft.com/office/drawing/2014/main" id="{D2F0108B-AFF8-4EAD-AD27-47C9638E33FB}"/>
                </a:ext>
              </a:extLst>
            </p:cNvPr>
            <p:cNvSpPr txBox="1"/>
            <p:nvPr/>
          </p:nvSpPr>
          <p:spPr>
            <a:xfrm>
              <a:off x="1572978" y="2959100"/>
              <a:ext cx="52251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400" b="1" dirty="0">
                  <a:latin typeface="Century" panose="02040604050505020304" pitchFamily="18" charset="0"/>
                </a:rPr>
                <a:t>C</a:t>
              </a:r>
              <a:endParaRPr kumimoji="1" lang="ja-JP" altLang="en-US" sz="2400" b="1" dirty="0">
                <a:latin typeface="Century" panose="02040604050505020304" pitchFamily="18" charset="0"/>
              </a:endParaRPr>
            </a:p>
          </p:txBody>
        </p:sp>
        <p:grpSp>
          <p:nvGrpSpPr>
            <p:cNvPr id="129" name="グループ化 128">
              <a:extLst>
                <a:ext uri="{FF2B5EF4-FFF2-40B4-BE49-F238E27FC236}">
                  <a16:creationId xmlns:a16="http://schemas.microsoft.com/office/drawing/2014/main" id="{4AF06F7C-AF53-4A92-A10F-AF83148D4EDD}"/>
                </a:ext>
              </a:extLst>
            </p:cNvPr>
            <p:cNvGrpSpPr/>
            <p:nvPr/>
          </p:nvGrpSpPr>
          <p:grpSpPr>
            <a:xfrm>
              <a:off x="1718776" y="4135057"/>
              <a:ext cx="105145" cy="484568"/>
              <a:chOff x="4108174" y="1331532"/>
              <a:chExt cx="212035" cy="735807"/>
            </a:xfrm>
          </p:grpSpPr>
          <p:cxnSp>
            <p:nvCxnSpPr>
              <p:cNvPr id="148" name="直線コネクタ 147">
                <a:extLst>
                  <a:ext uri="{FF2B5EF4-FFF2-40B4-BE49-F238E27FC236}">
                    <a16:creationId xmlns:a16="http://schemas.microsoft.com/office/drawing/2014/main" id="{23667C1B-A652-4E20-ADE1-63863B214F3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108174" y="2067339"/>
                <a:ext cx="21203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直線コネクタ 148">
                <a:extLst>
                  <a:ext uri="{FF2B5EF4-FFF2-40B4-BE49-F238E27FC236}">
                    <a16:creationId xmlns:a16="http://schemas.microsoft.com/office/drawing/2014/main" id="{8EBF0867-1CBD-4D01-9C75-A7B50D215D84}"/>
                  </a:ext>
                </a:extLst>
              </p:cNvPr>
              <p:cNvCxnSpPr/>
              <p:nvPr/>
            </p:nvCxnSpPr>
            <p:spPr>
              <a:xfrm>
                <a:off x="4117812" y="1986375"/>
                <a:ext cx="192759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直線コネクタ 149">
                <a:extLst>
                  <a:ext uri="{FF2B5EF4-FFF2-40B4-BE49-F238E27FC236}">
                    <a16:creationId xmlns:a16="http://schemas.microsoft.com/office/drawing/2014/main" id="{BAFEFFD6-F933-4706-A789-BDB279FEED8E}"/>
                  </a:ext>
                </a:extLst>
              </p:cNvPr>
              <p:cNvCxnSpPr/>
              <p:nvPr/>
            </p:nvCxnSpPr>
            <p:spPr>
              <a:xfrm>
                <a:off x="4126574" y="1907792"/>
                <a:ext cx="17523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直線コネクタ 150">
                <a:extLst>
                  <a:ext uri="{FF2B5EF4-FFF2-40B4-BE49-F238E27FC236}">
                    <a16:creationId xmlns:a16="http://schemas.microsoft.com/office/drawing/2014/main" id="{4A19DBBD-B88D-48B1-98A3-D2E79E2DC15F}"/>
                  </a:ext>
                </a:extLst>
              </p:cNvPr>
              <p:cNvCxnSpPr/>
              <p:nvPr/>
            </p:nvCxnSpPr>
            <p:spPr>
              <a:xfrm>
                <a:off x="4134539" y="1833972"/>
                <a:ext cx="15930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直線コネクタ 151">
                <a:extLst>
                  <a:ext uri="{FF2B5EF4-FFF2-40B4-BE49-F238E27FC236}">
                    <a16:creationId xmlns:a16="http://schemas.microsoft.com/office/drawing/2014/main" id="{6C3A4369-069C-4965-BD1D-1CD29FB4B8F7}"/>
                  </a:ext>
                </a:extLst>
              </p:cNvPr>
              <p:cNvCxnSpPr/>
              <p:nvPr/>
            </p:nvCxnSpPr>
            <p:spPr>
              <a:xfrm>
                <a:off x="4142298" y="1757772"/>
                <a:ext cx="144823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直線コネクタ 152">
                <a:extLst>
                  <a:ext uri="{FF2B5EF4-FFF2-40B4-BE49-F238E27FC236}">
                    <a16:creationId xmlns:a16="http://schemas.microsoft.com/office/drawing/2014/main" id="{408DF1BD-C426-43E4-9DBC-1AE67A9D082D}"/>
                  </a:ext>
                </a:extLst>
              </p:cNvPr>
              <p:cNvCxnSpPr/>
              <p:nvPr/>
            </p:nvCxnSpPr>
            <p:spPr>
              <a:xfrm>
                <a:off x="4148363" y="1683959"/>
                <a:ext cx="131657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直線コネクタ 153">
                <a:extLst>
                  <a:ext uri="{FF2B5EF4-FFF2-40B4-BE49-F238E27FC236}">
                    <a16:creationId xmlns:a16="http://schemas.microsoft.com/office/drawing/2014/main" id="{017DB531-2DBF-410B-8603-9041B31520C3}"/>
                  </a:ext>
                </a:extLst>
              </p:cNvPr>
              <p:cNvCxnSpPr/>
              <p:nvPr/>
            </p:nvCxnSpPr>
            <p:spPr>
              <a:xfrm>
                <a:off x="4159788" y="1612522"/>
                <a:ext cx="108807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直線コネクタ 154">
                <a:extLst>
                  <a:ext uri="{FF2B5EF4-FFF2-40B4-BE49-F238E27FC236}">
                    <a16:creationId xmlns:a16="http://schemas.microsoft.com/office/drawing/2014/main" id="{8338733E-652A-4471-9B48-93A729178F27}"/>
                  </a:ext>
                </a:extLst>
              </p:cNvPr>
              <p:cNvCxnSpPr/>
              <p:nvPr/>
            </p:nvCxnSpPr>
            <p:spPr>
              <a:xfrm>
                <a:off x="4164734" y="1536320"/>
                <a:ext cx="9891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直線コネクタ 155">
                <a:extLst>
                  <a:ext uri="{FF2B5EF4-FFF2-40B4-BE49-F238E27FC236}">
                    <a16:creationId xmlns:a16="http://schemas.microsoft.com/office/drawing/2014/main" id="{4EF18FDF-5B1F-486A-92ED-3312C92FD107}"/>
                  </a:ext>
                </a:extLst>
              </p:cNvPr>
              <p:cNvCxnSpPr/>
              <p:nvPr/>
            </p:nvCxnSpPr>
            <p:spPr>
              <a:xfrm>
                <a:off x="4173317" y="1469645"/>
                <a:ext cx="81748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" name="直線コネクタ 156">
                <a:extLst>
                  <a:ext uri="{FF2B5EF4-FFF2-40B4-BE49-F238E27FC236}">
                    <a16:creationId xmlns:a16="http://schemas.microsoft.com/office/drawing/2014/main" id="{98A6E351-4180-455D-AEA4-531A12CDF64C}"/>
                  </a:ext>
                </a:extLst>
              </p:cNvPr>
              <p:cNvCxnSpPr/>
              <p:nvPr/>
            </p:nvCxnSpPr>
            <p:spPr>
              <a:xfrm>
                <a:off x="4180411" y="1395825"/>
                <a:ext cx="6756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直線コネクタ 157">
                <a:extLst>
                  <a:ext uri="{FF2B5EF4-FFF2-40B4-BE49-F238E27FC236}">
                    <a16:creationId xmlns:a16="http://schemas.microsoft.com/office/drawing/2014/main" id="{6C67962F-8431-4848-AD4A-7334441F86F6}"/>
                  </a:ext>
                </a:extLst>
              </p:cNvPr>
              <p:cNvCxnSpPr/>
              <p:nvPr/>
            </p:nvCxnSpPr>
            <p:spPr>
              <a:xfrm>
                <a:off x="4191015" y="1331532"/>
                <a:ext cx="50759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0" name="二等辺三角形 129">
              <a:extLst>
                <a:ext uri="{FF2B5EF4-FFF2-40B4-BE49-F238E27FC236}">
                  <a16:creationId xmlns:a16="http://schemas.microsoft.com/office/drawing/2014/main" id="{DEDDECD2-0681-411F-9D76-78C7D22018C2}"/>
                </a:ext>
              </a:extLst>
            </p:cNvPr>
            <p:cNvSpPr/>
            <p:nvPr/>
          </p:nvSpPr>
          <p:spPr>
            <a:xfrm rot="3228793">
              <a:off x="1293820" y="3989031"/>
              <a:ext cx="105145" cy="484565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31" name="グループ化 130">
              <a:extLst>
                <a:ext uri="{FF2B5EF4-FFF2-40B4-BE49-F238E27FC236}">
                  <a16:creationId xmlns:a16="http://schemas.microsoft.com/office/drawing/2014/main" id="{5C096F9A-544B-4C62-BEED-AA9A48896473}"/>
                </a:ext>
              </a:extLst>
            </p:cNvPr>
            <p:cNvGrpSpPr/>
            <p:nvPr/>
          </p:nvGrpSpPr>
          <p:grpSpPr>
            <a:xfrm rot="10800000">
              <a:off x="1744370" y="2450376"/>
              <a:ext cx="105145" cy="484568"/>
              <a:chOff x="4108174" y="1331532"/>
              <a:chExt cx="212035" cy="735807"/>
            </a:xfrm>
          </p:grpSpPr>
          <p:cxnSp>
            <p:nvCxnSpPr>
              <p:cNvPr id="137" name="直線コネクタ 136">
                <a:extLst>
                  <a:ext uri="{FF2B5EF4-FFF2-40B4-BE49-F238E27FC236}">
                    <a16:creationId xmlns:a16="http://schemas.microsoft.com/office/drawing/2014/main" id="{E5BF7AAE-6D81-42AF-9CBC-53C4222B6C7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108174" y="2067339"/>
                <a:ext cx="21203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直線コネクタ 137">
                <a:extLst>
                  <a:ext uri="{FF2B5EF4-FFF2-40B4-BE49-F238E27FC236}">
                    <a16:creationId xmlns:a16="http://schemas.microsoft.com/office/drawing/2014/main" id="{3FA4E241-EBDE-46B6-8D70-10E4CA88CF9D}"/>
                  </a:ext>
                </a:extLst>
              </p:cNvPr>
              <p:cNvCxnSpPr/>
              <p:nvPr/>
            </p:nvCxnSpPr>
            <p:spPr>
              <a:xfrm>
                <a:off x="4117812" y="1986375"/>
                <a:ext cx="192759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直線コネクタ 138">
                <a:extLst>
                  <a:ext uri="{FF2B5EF4-FFF2-40B4-BE49-F238E27FC236}">
                    <a16:creationId xmlns:a16="http://schemas.microsoft.com/office/drawing/2014/main" id="{1E09945A-8C9D-45EC-8CB1-1D128C9E8998}"/>
                  </a:ext>
                </a:extLst>
              </p:cNvPr>
              <p:cNvCxnSpPr/>
              <p:nvPr/>
            </p:nvCxnSpPr>
            <p:spPr>
              <a:xfrm>
                <a:off x="4126574" y="1907792"/>
                <a:ext cx="17523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直線コネクタ 139">
                <a:extLst>
                  <a:ext uri="{FF2B5EF4-FFF2-40B4-BE49-F238E27FC236}">
                    <a16:creationId xmlns:a16="http://schemas.microsoft.com/office/drawing/2014/main" id="{CD0D63BF-1D98-47D2-A490-A0CDFCDE5613}"/>
                  </a:ext>
                </a:extLst>
              </p:cNvPr>
              <p:cNvCxnSpPr/>
              <p:nvPr/>
            </p:nvCxnSpPr>
            <p:spPr>
              <a:xfrm>
                <a:off x="4134539" y="1833972"/>
                <a:ext cx="15930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直線コネクタ 140">
                <a:extLst>
                  <a:ext uri="{FF2B5EF4-FFF2-40B4-BE49-F238E27FC236}">
                    <a16:creationId xmlns:a16="http://schemas.microsoft.com/office/drawing/2014/main" id="{06927390-47F6-4635-9ECD-C214D3889774}"/>
                  </a:ext>
                </a:extLst>
              </p:cNvPr>
              <p:cNvCxnSpPr/>
              <p:nvPr/>
            </p:nvCxnSpPr>
            <p:spPr>
              <a:xfrm>
                <a:off x="4142298" y="1757772"/>
                <a:ext cx="144823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直線コネクタ 141">
                <a:extLst>
                  <a:ext uri="{FF2B5EF4-FFF2-40B4-BE49-F238E27FC236}">
                    <a16:creationId xmlns:a16="http://schemas.microsoft.com/office/drawing/2014/main" id="{64E4F9F9-E598-42C3-81C6-A7F5E144B039}"/>
                  </a:ext>
                </a:extLst>
              </p:cNvPr>
              <p:cNvCxnSpPr/>
              <p:nvPr/>
            </p:nvCxnSpPr>
            <p:spPr>
              <a:xfrm>
                <a:off x="4148363" y="1683959"/>
                <a:ext cx="131657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直線コネクタ 142">
                <a:extLst>
                  <a:ext uri="{FF2B5EF4-FFF2-40B4-BE49-F238E27FC236}">
                    <a16:creationId xmlns:a16="http://schemas.microsoft.com/office/drawing/2014/main" id="{48423876-FB97-4CC7-B6F7-915A832FC5AB}"/>
                  </a:ext>
                </a:extLst>
              </p:cNvPr>
              <p:cNvCxnSpPr/>
              <p:nvPr/>
            </p:nvCxnSpPr>
            <p:spPr>
              <a:xfrm>
                <a:off x="4159788" y="1612522"/>
                <a:ext cx="108807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直線コネクタ 143">
                <a:extLst>
                  <a:ext uri="{FF2B5EF4-FFF2-40B4-BE49-F238E27FC236}">
                    <a16:creationId xmlns:a16="http://schemas.microsoft.com/office/drawing/2014/main" id="{C62B54C1-2113-4E5A-824F-EE3B4E847D37}"/>
                  </a:ext>
                </a:extLst>
              </p:cNvPr>
              <p:cNvCxnSpPr/>
              <p:nvPr/>
            </p:nvCxnSpPr>
            <p:spPr>
              <a:xfrm>
                <a:off x="4164734" y="1536320"/>
                <a:ext cx="9891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直線コネクタ 144">
                <a:extLst>
                  <a:ext uri="{FF2B5EF4-FFF2-40B4-BE49-F238E27FC236}">
                    <a16:creationId xmlns:a16="http://schemas.microsoft.com/office/drawing/2014/main" id="{617C722B-E7BD-4193-A265-2B46BE4985E4}"/>
                  </a:ext>
                </a:extLst>
              </p:cNvPr>
              <p:cNvCxnSpPr/>
              <p:nvPr/>
            </p:nvCxnSpPr>
            <p:spPr>
              <a:xfrm>
                <a:off x="4173317" y="1469645"/>
                <a:ext cx="81748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直線コネクタ 145">
                <a:extLst>
                  <a:ext uri="{FF2B5EF4-FFF2-40B4-BE49-F238E27FC236}">
                    <a16:creationId xmlns:a16="http://schemas.microsoft.com/office/drawing/2014/main" id="{2D583490-7504-492B-934F-80EF60FA274B}"/>
                  </a:ext>
                </a:extLst>
              </p:cNvPr>
              <p:cNvCxnSpPr/>
              <p:nvPr/>
            </p:nvCxnSpPr>
            <p:spPr>
              <a:xfrm>
                <a:off x="4180411" y="1395825"/>
                <a:ext cx="6756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直線コネクタ 146">
                <a:extLst>
                  <a:ext uri="{FF2B5EF4-FFF2-40B4-BE49-F238E27FC236}">
                    <a16:creationId xmlns:a16="http://schemas.microsoft.com/office/drawing/2014/main" id="{F33FC4AC-BB9C-484B-B08C-BFB6BB7C401A}"/>
                  </a:ext>
                </a:extLst>
              </p:cNvPr>
              <p:cNvCxnSpPr/>
              <p:nvPr/>
            </p:nvCxnSpPr>
            <p:spPr>
              <a:xfrm>
                <a:off x="4191015" y="1331532"/>
                <a:ext cx="50759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2" name="二等辺三角形 131">
              <a:extLst>
                <a:ext uri="{FF2B5EF4-FFF2-40B4-BE49-F238E27FC236}">
                  <a16:creationId xmlns:a16="http://schemas.microsoft.com/office/drawing/2014/main" id="{0D12A34B-A703-4401-9102-04CDF6F7C881}"/>
                </a:ext>
              </a:extLst>
            </p:cNvPr>
            <p:cNvSpPr/>
            <p:nvPr/>
          </p:nvSpPr>
          <p:spPr>
            <a:xfrm rot="7700367">
              <a:off x="1339010" y="2692662"/>
              <a:ext cx="105145" cy="484565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33" name="直線コネクタ 132">
              <a:extLst>
                <a:ext uri="{FF2B5EF4-FFF2-40B4-BE49-F238E27FC236}">
                  <a16:creationId xmlns:a16="http://schemas.microsoft.com/office/drawing/2014/main" id="{59DCC4B8-BA0E-48E7-B015-3A1282609649}"/>
                </a:ext>
              </a:extLst>
            </p:cNvPr>
            <p:cNvCxnSpPr/>
            <p:nvPr/>
          </p:nvCxnSpPr>
          <p:spPr>
            <a:xfrm>
              <a:off x="1794308" y="3397225"/>
              <a:ext cx="0" cy="38639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4" name="テキスト ボックス 133">
              <a:extLst>
                <a:ext uri="{FF2B5EF4-FFF2-40B4-BE49-F238E27FC236}">
                  <a16:creationId xmlns:a16="http://schemas.microsoft.com/office/drawing/2014/main" id="{E497BC8D-FB76-4373-A7E1-FB7B59B925A1}"/>
                </a:ext>
              </a:extLst>
            </p:cNvPr>
            <p:cNvSpPr txBox="1"/>
            <p:nvPr/>
          </p:nvSpPr>
          <p:spPr>
            <a:xfrm>
              <a:off x="1572978" y="3701255"/>
              <a:ext cx="52251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400" b="1" dirty="0">
                  <a:latin typeface="Century" panose="02040604050505020304" pitchFamily="18" charset="0"/>
                </a:rPr>
                <a:t>C</a:t>
              </a:r>
              <a:endParaRPr kumimoji="1" lang="ja-JP" altLang="en-US" sz="2400" b="1" dirty="0">
                <a:latin typeface="Century" panose="02040604050505020304" pitchFamily="18" charset="0"/>
              </a:endParaRPr>
            </a:p>
          </p:txBody>
        </p:sp>
        <p:sp>
          <p:nvSpPr>
            <p:cNvPr id="135" name="二等辺三角形 134">
              <a:extLst>
                <a:ext uri="{FF2B5EF4-FFF2-40B4-BE49-F238E27FC236}">
                  <a16:creationId xmlns:a16="http://schemas.microsoft.com/office/drawing/2014/main" id="{0FDE0F84-1875-4CB9-8C25-CE5B07F2AF18}"/>
                </a:ext>
              </a:extLst>
            </p:cNvPr>
            <p:cNvSpPr/>
            <p:nvPr/>
          </p:nvSpPr>
          <p:spPr>
            <a:xfrm rot="13968526">
              <a:off x="2149687" y="2700963"/>
              <a:ext cx="105145" cy="484565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6" name="二等辺三角形 135">
              <a:extLst>
                <a:ext uri="{FF2B5EF4-FFF2-40B4-BE49-F238E27FC236}">
                  <a16:creationId xmlns:a16="http://schemas.microsoft.com/office/drawing/2014/main" id="{81FC52AB-4B80-4FEC-889A-F6A261BF9046}"/>
                </a:ext>
              </a:extLst>
            </p:cNvPr>
            <p:cNvSpPr/>
            <p:nvPr/>
          </p:nvSpPr>
          <p:spPr>
            <a:xfrm rot="18570981">
              <a:off x="2149686" y="3998273"/>
              <a:ext cx="105145" cy="484565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59" name="テキスト ボックス 158">
            <a:extLst>
              <a:ext uri="{FF2B5EF4-FFF2-40B4-BE49-F238E27FC236}">
                <a16:creationId xmlns:a16="http://schemas.microsoft.com/office/drawing/2014/main" id="{BE180AB5-1327-4674-9CA4-D7B14ADEA27D}"/>
              </a:ext>
            </a:extLst>
          </p:cNvPr>
          <p:cNvSpPr txBox="1"/>
          <p:nvPr/>
        </p:nvSpPr>
        <p:spPr>
          <a:xfrm>
            <a:off x="4837459" y="3850893"/>
            <a:ext cx="5984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400" b="1" dirty="0">
                <a:latin typeface="Century" panose="02040604050505020304" pitchFamily="18" charset="0"/>
              </a:rPr>
              <a:t>H</a:t>
            </a:r>
            <a:endParaRPr kumimoji="1" lang="ja-JP" altLang="en-US" sz="2400" b="1" dirty="0">
              <a:latin typeface="Century" panose="02040604050505020304" pitchFamily="18" charset="0"/>
            </a:endParaRPr>
          </a:p>
        </p:txBody>
      </p:sp>
      <p:sp>
        <p:nvSpPr>
          <p:cNvPr id="160" name="テキスト ボックス 159">
            <a:extLst>
              <a:ext uri="{FF2B5EF4-FFF2-40B4-BE49-F238E27FC236}">
                <a16:creationId xmlns:a16="http://schemas.microsoft.com/office/drawing/2014/main" id="{7FD9152E-5BE1-4770-9140-6F493B9C9E42}"/>
              </a:ext>
            </a:extLst>
          </p:cNvPr>
          <p:cNvSpPr txBox="1"/>
          <p:nvPr/>
        </p:nvSpPr>
        <p:spPr>
          <a:xfrm>
            <a:off x="4831814" y="2151092"/>
            <a:ext cx="5984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400" b="1" dirty="0">
                <a:latin typeface="Century" panose="02040604050505020304" pitchFamily="18" charset="0"/>
              </a:rPr>
              <a:t>H</a:t>
            </a:r>
            <a:endParaRPr kumimoji="1" lang="ja-JP" altLang="en-US" sz="2400" b="1" dirty="0">
              <a:latin typeface="Century" panose="02040604050505020304" pitchFamily="18" charset="0"/>
            </a:endParaRPr>
          </a:p>
        </p:txBody>
      </p:sp>
      <p:sp>
        <p:nvSpPr>
          <p:cNvPr id="161" name="テキスト ボックス 160">
            <a:extLst>
              <a:ext uri="{FF2B5EF4-FFF2-40B4-BE49-F238E27FC236}">
                <a16:creationId xmlns:a16="http://schemas.microsoft.com/office/drawing/2014/main" id="{BF8DE42F-B325-45E4-B224-46A832642A1C}"/>
              </a:ext>
            </a:extLst>
          </p:cNvPr>
          <p:cNvSpPr txBox="1"/>
          <p:nvPr/>
        </p:nvSpPr>
        <p:spPr>
          <a:xfrm>
            <a:off x="3037221" y="3860298"/>
            <a:ext cx="5984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400" b="1" dirty="0">
                <a:latin typeface="Century" panose="02040604050505020304" pitchFamily="18" charset="0"/>
              </a:rPr>
              <a:t>Br</a:t>
            </a:r>
            <a:endParaRPr kumimoji="1" lang="ja-JP" altLang="en-US" sz="2400" b="1" dirty="0">
              <a:latin typeface="Century" panose="02040604050505020304" pitchFamily="18" charset="0"/>
            </a:endParaRPr>
          </a:p>
        </p:txBody>
      </p:sp>
      <p:sp>
        <p:nvSpPr>
          <p:cNvPr id="162" name="テキスト ボックス 161">
            <a:extLst>
              <a:ext uri="{FF2B5EF4-FFF2-40B4-BE49-F238E27FC236}">
                <a16:creationId xmlns:a16="http://schemas.microsoft.com/office/drawing/2014/main" id="{CAA3C747-FAA7-4A21-BA25-34754C10C33B}"/>
              </a:ext>
            </a:extLst>
          </p:cNvPr>
          <p:cNvSpPr txBox="1"/>
          <p:nvPr/>
        </p:nvSpPr>
        <p:spPr>
          <a:xfrm>
            <a:off x="3051638" y="2156885"/>
            <a:ext cx="5984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400" b="1" dirty="0">
                <a:latin typeface="Century" panose="02040604050505020304" pitchFamily="18" charset="0"/>
              </a:rPr>
              <a:t>Br</a:t>
            </a:r>
            <a:endParaRPr kumimoji="1" lang="ja-JP" altLang="en-US" sz="2400" b="1" dirty="0">
              <a:latin typeface="Century" panose="02040604050505020304" pitchFamily="18" charset="0"/>
            </a:endParaRPr>
          </a:p>
        </p:txBody>
      </p:sp>
      <p:sp>
        <p:nvSpPr>
          <p:cNvPr id="163" name="テキスト ボックス 162">
            <a:extLst>
              <a:ext uri="{FF2B5EF4-FFF2-40B4-BE49-F238E27FC236}">
                <a16:creationId xmlns:a16="http://schemas.microsoft.com/office/drawing/2014/main" id="{655B078A-EFFC-46D9-8596-5E29D16AC357}"/>
              </a:ext>
            </a:extLst>
          </p:cNvPr>
          <p:cNvSpPr txBox="1"/>
          <p:nvPr/>
        </p:nvSpPr>
        <p:spPr>
          <a:xfrm>
            <a:off x="3987717" y="1693966"/>
            <a:ext cx="14977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400" b="1" dirty="0">
                <a:latin typeface="Century" panose="02040604050505020304" pitchFamily="18" charset="0"/>
              </a:rPr>
              <a:t>COOH</a:t>
            </a:r>
            <a:endParaRPr kumimoji="1" lang="ja-JP" altLang="en-US" sz="2400" b="1" dirty="0">
              <a:latin typeface="Century" panose="02040604050505020304" pitchFamily="18" charset="0"/>
            </a:endParaRPr>
          </a:p>
        </p:txBody>
      </p:sp>
      <p:sp>
        <p:nvSpPr>
          <p:cNvPr id="164" name="テキスト ボックス 163">
            <a:extLst>
              <a:ext uri="{FF2B5EF4-FFF2-40B4-BE49-F238E27FC236}">
                <a16:creationId xmlns:a16="http://schemas.microsoft.com/office/drawing/2014/main" id="{D3741E87-B007-4E67-82EF-C0BD75B930E3}"/>
              </a:ext>
            </a:extLst>
          </p:cNvPr>
          <p:cNvSpPr txBox="1"/>
          <p:nvPr/>
        </p:nvSpPr>
        <p:spPr>
          <a:xfrm>
            <a:off x="3941089" y="4391284"/>
            <a:ext cx="14977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400" b="1" dirty="0">
                <a:latin typeface="Century" panose="02040604050505020304" pitchFamily="18" charset="0"/>
              </a:rPr>
              <a:t>COOH</a:t>
            </a:r>
            <a:endParaRPr kumimoji="1" lang="ja-JP" altLang="en-US" sz="2400" b="1" dirty="0"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88722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E5B767BC-0064-4831-8329-B3EB8C5CCEE6}"/>
              </a:ext>
            </a:extLst>
          </p:cNvPr>
          <p:cNvCxnSpPr>
            <a:cxnSpLocks/>
          </p:cNvCxnSpPr>
          <p:nvPr/>
        </p:nvCxnSpPr>
        <p:spPr>
          <a:xfrm>
            <a:off x="3408393" y="1530991"/>
            <a:ext cx="23921" cy="160977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9DF6F759-8C24-46C6-A4E2-C8949889A12E}"/>
              </a:ext>
            </a:extLst>
          </p:cNvPr>
          <p:cNvGrpSpPr/>
          <p:nvPr/>
        </p:nvGrpSpPr>
        <p:grpSpPr>
          <a:xfrm>
            <a:off x="2570922" y="1530991"/>
            <a:ext cx="1972244" cy="1609774"/>
            <a:chOff x="2570922" y="1530991"/>
            <a:chExt cx="1972244" cy="1609774"/>
          </a:xfrm>
        </p:grpSpPr>
        <p:cxnSp>
          <p:nvCxnSpPr>
            <p:cNvPr id="3" name="直線コネクタ 2">
              <a:extLst>
                <a:ext uri="{FF2B5EF4-FFF2-40B4-BE49-F238E27FC236}">
                  <a16:creationId xmlns:a16="http://schemas.microsoft.com/office/drawing/2014/main" id="{06453E58-8640-4BBF-80F8-4009230B125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594841" y="1530991"/>
              <a:ext cx="813552" cy="111944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直線コネクタ 4">
              <a:extLst>
                <a:ext uri="{FF2B5EF4-FFF2-40B4-BE49-F238E27FC236}">
                  <a16:creationId xmlns:a16="http://schemas.microsoft.com/office/drawing/2014/main" id="{CA106B3F-C8B4-4D63-AFC8-8828D4B35868}"/>
                </a:ext>
              </a:extLst>
            </p:cNvPr>
            <p:cNvCxnSpPr>
              <a:cxnSpLocks/>
            </p:cNvCxnSpPr>
            <p:nvPr/>
          </p:nvCxnSpPr>
          <p:spPr>
            <a:xfrm>
              <a:off x="3396432" y="1530991"/>
              <a:ext cx="938321" cy="111944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C64927F1-8E47-44CA-9646-394A8BAD6506}"/>
                </a:ext>
              </a:extLst>
            </p:cNvPr>
            <p:cNvCxnSpPr>
              <a:cxnSpLocks/>
            </p:cNvCxnSpPr>
            <p:nvPr/>
          </p:nvCxnSpPr>
          <p:spPr>
            <a:xfrm>
              <a:off x="2570922" y="2650435"/>
              <a:ext cx="861391" cy="49033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C92C9C5C-88AC-46BA-BDF5-018FB5F2652A}"/>
                </a:ext>
              </a:extLst>
            </p:cNvPr>
            <p:cNvCxnSpPr/>
            <p:nvPr/>
          </p:nvCxnSpPr>
          <p:spPr>
            <a:xfrm flipV="1">
              <a:off x="3432313" y="2650435"/>
              <a:ext cx="914400" cy="49033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70695580-736C-4F72-BB85-D5CB1FD0EE63}"/>
                </a:ext>
              </a:extLst>
            </p:cNvPr>
            <p:cNvCxnSpPr/>
            <p:nvPr/>
          </p:nvCxnSpPr>
          <p:spPr>
            <a:xfrm>
              <a:off x="2594841" y="2650435"/>
              <a:ext cx="1739912" cy="0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1" name="グループ化 20">
              <a:extLst>
                <a:ext uri="{FF2B5EF4-FFF2-40B4-BE49-F238E27FC236}">
                  <a16:creationId xmlns:a16="http://schemas.microsoft.com/office/drawing/2014/main" id="{E449EFB2-8507-4019-BFF2-0A283DE7828E}"/>
                </a:ext>
              </a:extLst>
            </p:cNvPr>
            <p:cNvGrpSpPr/>
            <p:nvPr/>
          </p:nvGrpSpPr>
          <p:grpSpPr>
            <a:xfrm>
              <a:off x="4185410" y="2451969"/>
              <a:ext cx="357756" cy="369332"/>
              <a:chOff x="4299655" y="1699357"/>
              <a:chExt cx="357756" cy="369332"/>
            </a:xfrm>
          </p:grpSpPr>
          <p:sp>
            <p:nvSpPr>
              <p:cNvPr id="19" name="楕円 18">
                <a:extLst>
                  <a:ext uri="{FF2B5EF4-FFF2-40B4-BE49-F238E27FC236}">
                    <a16:creationId xmlns:a16="http://schemas.microsoft.com/office/drawing/2014/main" id="{A49A986C-F4B0-4C46-9527-655D0D2BD9DB}"/>
                  </a:ext>
                </a:extLst>
              </p:cNvPr>
              <p:cNvSpPr/>
              <p:nvPr/>
            </p:nvSpPr>
            <p:spPr>
              <a:xfrm>
                <a:off x="4299655" y="1711862"/>
                <a:ext cx="357756" cy="343026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>
                  <a:highlight>
                    <a:srgbClr val="FFFF00"/>
                  </a:highlight>
                </a:endParaRPr>
              </a:p>
            </p:txBody>
          </p:sp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9EDE1B55-BEF8-4955-9EBA-C2AD90BA4F93}"/>
                  </a:ext>
                </a:extLst>
              </p:cNvPr>
              <p:cNvSpPr txBox="1"/>
              <p:nvPr/>
            </p:nvSpPr>
            <p:spPr>
              <a:xfrm>
                <a:off x="4315369" y="1699357"/>
                <a:ext cx="2107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b="1" dirty="0">
                    <a:latin typeface="Century" panose="02040604050505020304" pitchFamily="18" charset="0"/>
                  </a:rPr>
                  <a:t>P</a:t>
                </a:r>
                <a:endParaRPr kumimoji="1" lang="ja-JP" altLang="en-US" b="1" dirty="0">
                  <a:latin typeface="Century" panose="02040604050505020304" pitchFamily="18" charset="0"/>
                </a:endParaRPr>
              </a:p>
            </p:txBody>
          </p:sp>
        </p:grp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5229CC21-B78B-470D-8809-541FE05CBE7D}"/>
              </a:ext>
            </a:extLst>
          </p:cNvPr>
          <p:cNvGrpSpPr/>
          <p:nvPr/>
        </p:nvGrpSpPr>
        <p:grpSpPr>
          <a:xfrm>
            <a:off x="3229515" y="2938635"/>
            <a:ext cx="357756" cy="369332"/>
            <a:chOff x="4299655" y="1699357"/>
            <a:chExt cx="357756" cy="369332"/>
          </a:xfrm>
        </p:grpSpPr>
        <p:sp>
          <p:nvSpPr>
            <p:cNvPr id="23" name="楕円 22">
              <a:extLst>
                <a:ext uri="{FF2B5EF4-FFF2-40B4-BE49-F238E27FC236}">
                  <a16:creationId xmlns:a16="http://schemas.microsoft.com/office/drawing/2014/main" id="{913F4C02-30FE-4136-9126-6B23EB523B9C}"/>
                </a:ext>
              </a:extLst>
            </p:cNvPr>
            <p:cNvSpPr/>
            <p:nvPr/>
          </p:nvSpPr>
          <p:spPr>
            <a:xfrm>
              <a:off x="4299655" y="1711862"/>
              <a:ext cx="357756" cy="343026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highlight>
                  <a:srgbClr val="FFFF00"/>
                </a:highlight>
              </a:endParaRPr>
            </a:p>
          </p:txBody>
        </p:sp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64809E68-837F-4E42-8C32-5ED24A2306F5}"/>
                </a:ext>
              </a:extLst>
            </p:cNvPr>
            <p:cNvSpPr txBox="1"/>
            <p:nvPr/>
          </p:nvSpPr>
          <p:spPr>
            <a:xfrm>
              <a:off x="4315369" y="1699357"/>
              <a:ext cx="2107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b="1" dirty="0">
                  <a:latin typeface="Century" panose="02040604050505020304" pitchFamily="18" charset="0"/>
                </a:rPr>
                <a:t>P</a:t>
              </a:r>
              <a:endParaRPr kumimoji="1" lang="ja-JP" altLang="en-US" b="1" dirty="0">
                <a:latin typeface="Century" panose="02040604050505020304" pitchFamily="18" charset="0"/>
              </a:endParaRPr>
            </a:p>
          </p:txBody>
        </p:sp>
      </p:grp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B4A324C5-175B-4735-88D9-413A8C9C6CE0}"/>
              </a:ext>
            </a:extLst>
          </p:cNvPr>
          <p:cNvGrpSpPr/>
          <p:nvPr/>
        </p:nvGrpSpPr>
        <p:grpSpPr>
          <a:xfrm>
            <a:off x="2441063" y="2465770"/>
            <a:ext cx="357756" cy="369332"/>
            <a:chOff x="4299655" y="1699357"/>
            <a:chExt cx="357756" cy="369332"/>
          </a:xfrm>
        </p:grpSpPr>
        <p:sp>
          <p:nvSpPr>
            <p:cNvPr id="26" name="楕円 25">
              <a:extLst>
                <a:ext uri="{FF2B5EF4-FFF2-40B4-BE49-F238E27FC236}">
                  <a16:creationId xmlns:a16="http://schemas.microsoft.com/office/drawing/2014/main" id="{69552E95-703B-425A-9797-84DB33575F38}"/>
                </a:ext>
              </a:extLst>
            </p:cNvPr>
            <p:cNvSpPr/>
            <p:nvPr/>
          </p:nvSpPr>
          <p:spPr>
            <a:xfrm>
              <a:off x="4299655" y="1711862"/>
              <a:ext cx="357756" cy="343026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highlight>
                  <a:srgbClr val="FFFF00"/>
                </a:highlight>
              </a:endParaRPr>
            </a:p>
          </p:txBody>
        </p:sp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5CFDCD44-064F-48B9-97DC-8AFE05DBB831}"/>
                </a:ext>
              </a:extLst>
            </p:cNvPr>
            <p:cNvSpPr txBox="1"/>
            <p:nvPr/>
          </p:nvSpPr>
          <p:spPr>
            <a:xfrm>
              <a:off x="4315369" y="1699357"/>
              <a:ext cx="2107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b="1" dirty="0">
                  <a:latin typeface="Century" panose="02040604050505020304" pitchFamily="18" charset="0"/>
                </a:rPr>
                <a:t>P</a:t>
              </a:r>
              <a:endParaRPr kumimoji="1" lang="ja-JP" altLang="en-US" b="1" dirty="0">
                <a:latin typeface="Century" panose="02040604050505020304" pitchFamily="18" charset="0"/>
              </a:endParaRPr>
            </a:p>
          </p:txBody>
        </p:sp>
      </p:grpSp>
      <p:sp>
        <p:nvSpPr>
          <p:cNvPr id="38" name="楕円 37">
            <a:extLst>
              <a:ext uri="{FF2B5EF4-FFF2-40B4-BE49-F238E27FC236}">
                <a16:creationId xmlns:a16="http://schemas.microsoft.com/office/drawing/2014/main" id="{18B205F4-2146-4856-A9A8-953EDE4C7939}"/>
              </a:ext>
            </a:extLst>
          </p:cNvPr>
          <p:cNvSpPr/>
          <p:nvPr/>
        </p:nvSpPr>
        <p:spPr>
          <a:xfrm>
            <a:off x="3241475" y="1378916"/>
            <a:ext cx="357756" cy="343026"/>
          </a:xfrm>
          <a:prstGeom prst="ellipse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highlight>
                <a:srgbClr val="FFFF00"/>
              </a:highlight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E63B144F-6038-45E8-82B4-D7600BF10A41}"/>
              </a:ext>
            </a:extLst>
          </p:cNvPr>
          <p:cNvSpPr txBox="1"/>
          <p:nvPr/>
        </p:nvSpPr>
        <p:spPr>
          <a:xfrm>
            <a:off x="3254057" y="1365763"/>
            <a:ext cx="210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b="1" dirty="0">
                <a:latin typeface="Century" panose="02040604050505020304" pitchFamily="18" charset="0"/>
              </a:rPr>
              <a:t>P</a:t>
            </a:r>
            <a:endParaRPr kumimoji="1" lang="ja-JP" altLang="en-US" b="1" dirty="0">
              <a:latin typeface="Century" panose="02040604050505020304" pitchFamily="18" charset="0"/>
            </a:endParaRPr>
          </a:p>
        </p:txBody>
      </p:sp>
      <p:grpSp>
        <p:nvGrpSpPr>
          <p:cNvPr id="45" name="グループ化 44">
            <a:extLst>
              <a:ext uri="{FF2B5EF4-FFF2-40B4-BE49-F238E27FC236}">
                <a16:creationId xmlns:a16="http://schemas.microsoft.com/office/drawing/2014/main" id="{A2BA8354-67D5-40FF-9317-C9F1A8CBE64E}"/>
              </a:ext>
            </a:extLst>
          </p:cNvPr>
          <p:cNvGrpSpPr/>
          <p:nvPr/>
        </p:nvGrpSpPr>
        <p:grpSpPr>
          <a:xfrm>
            <a:off x="2699375" y="4061743"/>
            <a:ext cx="2749447" cy="1609774"/>
            <a:chOff x="2699375" y="4061743"/>
            <a:chExt cx="2749447" cy="1609774"/>
          </a:xfrm>
        </p:grpSpPr>
        <p:grpSp>
          <p:nvGrpSpPr>
            <p:cNvPr id="41" name="グループ化 40">
              <a:extLst>
                <a:ext uri="{FF2B5EF4-FFF2-40B4-BE49-F238E27FC236}">
                  <a16:creationId xmlns:a16="http://schemas.microsoft.com/office/drawing/2014/main" id="{A9F678B5-E932-4568-872F-A631A2DF9204}"/>
                </a:ext>
              </a:extLst>
            </p:cNvPr>
            <p:cNvGrpSpPr/>
            <p:nvPr/>
          </p:nvGrpSpPr>
          <p:grpSpPr>
            <a:xfrm>
              <a:off x="2699375" y="4061743"/>
              <a:ext cx="1775791" cy="1609774"/>
              <a:chOff x="191137" y="3221537"/>
              <a:chExt cx="1775791" cy="1609774"/>
            </a:xfrm>
          </p:grpSpPr>
          <p:grpSp>
            <p:nvGrpSpPr>
              <p:cNvPr id="29" name="グループ化 28">
                <a:extLst>
                  <a:ext uri="{FF2B5EF4-FFF2-40B4-BE49-F238E27FC236}">
                    <a16:creationId xmlns:a16="http://schemas.microsoft.com/office/drawing/2014/main" id="{AD2BDB31-6C6D-424F-9D17-90A93E957B6C}"/>
                  </a:ext>
                </a:extLst>
              </p:cNvPr>
              <p:cNvGrpSpPr/>
              <p:nvPr/>
            </p:nvGrpSpPr>
            <p:grpSpPr>
              <a:xfrm>
                <a:off x="191137" y="3221537"/>
                <a:ext cx="1775791" cy="1609774"/>
                <a:chOff x="2570922" y="1530991"/>
                <a:chExt cx="1775791" cy="1609774"/>
              </a:xfrm>
            </p:grpSpPr>
            <p:cxnSp>
              <p:nvCxnSpPr>
                <p:cNvPr id="30" name="直線コネクタ 29">
                  <a:extLst>
                    <a:ext uri="{FF2B5EF4-FFF2-40B4-BE49-F238E27FC236}">
                      <a16:creationId xmlns:a16="http://schemas.microsoft.com/office/drawing/2014/main" id="{BDEC91E8-7238-451F-AAF8-80B268CD4B8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2594841" y="1530991"/>
                  <a:ext cx="813552" cy="1119444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直線コネクタ 30">
                  <a:extLst>
                    <a:ext uri="{FF2B5EF4-FFF2-40B4-BE49-F238E27FC236}">
                      <a16:creationId xmlns:a16="http://schemas.microsoft.com/office/drawing/2014/main" id="{99143F5B-373B-4F04-9D03-F9246B954C9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396432" y="1530991"/>
                  <a:ext cx="938321" cy="1119444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直線コネクタ 31">
                  <a:extLst>
                    <a:ext uri="{FF2B5EF4-FFF2-40B4-BE49-F238E27FC236}">
                      <a16:creationId xmlns:a16="http://schemas.microsoft.com/office/drawing/2014/main" id="{4E9EDB4C-4C14-4296-9DFF-58B56D884A4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570922" y="2650435"/>
                  <a:ext cx="861391" cy="49033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直線コネクタ 32">
                  <a:extLst>
                    <a:ext uri="{FF2B5EF4-FFF2-40B4-BE49-F238E27FC236}">
                      <a16:creationId xmlns:a16="http://schemas.microsoft.com/office/drawing/2014/main" id="{E47FAC90-5A1D-4742-A5E3-99500115225F}"/>
                    </a:ext>
                  </a:extLst>
                </p:cNvPr>
                <p:cNvCxnSpPr/>
                <p:nvPr/>
              </p:nvCxnSpPr>
              <p:spPr>
                <a:xfrm flipV="1">
                  <a:off x="3432313" y="2650435"/>
                  <a:ext cx="914400" cy="49033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0" name="直線コネクタ 39">
                <a:extLst>
                  <a:ext uri="{FF2B5EF4-FFF2-40B4-BE49-F238E27FC236}">
                    <a16:creationId xmlns:a16="http://schemas.microsoft.com/office/drawing/2014/main" id="{53505E7B-BA0D-42B7-B67A-F60317CDA09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16647" y="3221537"/>
                <a:ext cx="23921" cy="160977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3" name="直線コネクタ 42">
              <a:extLst>
                <a:ext uri="{FF2B5EF4-FFF2-40B4-BE49-F238E27FC236}">
                  <a16:creationId xmlns:a16="http://schemas.microsoft.com/office/drawing/2014/main" id="{3FAA09CC-6261-44A3-B8B3-86A12FD6E04D}"/>
                </a:ext>
              </a:extLst>
            </p:cNvPr>
            <p:cNvCxnSpPr>
              <a:cxnSpLocks/>
            </p:cNvCxnSpPr>
            <p:nvPr/>
          </p:nvCxnSpPr>
          <p:spPr>
            <a:xfrm>
              <a:off x="4463206" y="5181187"/>
              <a:ext cx="98561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グループ化 45">
            <a:extLst>
              <a:ext uri="{FF2B5EF4-FFF2-40B4-BE49-F238E27FC236}">
                <a16:creationId xmlns:a16="http://schemas.microsoft.com/office/drawing/2014/main" id="{CDA12E7D-53F4-4742-9851-AA441F9A3406}"/>
              </a:ext>
            </a:extLst>
          </p:cNvPr>
          <p:cNvGrpSpPr/>
          <p:nvPr/>
        </p:nvGrpSpPr>
        <p:grpSpPr>
          <a:xfrm>
            <a:off x="5452196" y="4061743"/>
            <a:ext cx="2749447" cy="1609774"/>
            <a:chOff x="2699375" y="4061743"/>
            <a:chExt cx="2749447" cy="1609774"/>
          </a:xfrm>
        </p:grpSpPr>
        <p:grpSp>
          <p:nvGrpSpPr>
            <p:cNvPr id="47" name="グループ化 46">
              <a:extLst>
                <a:ext uri="{FF2B5EF4-FFF2-40B4-BE49-F238E27FC236}">
                  <a16:creationId xmlns:a16="http://schemas.microsoft.com/office/drawing/2014/main" id="{4E47FA6E-3215-4661-9F65-7A13FD988D53}"/>
                </a:ext>
              </a:extLst>
            </p:cNvPr>
            <p:cNvGrpSpPr/>
            <p:nvPr/>
          </p:nvGrpSpPr>
          <p:grpSpPr>
            <a:xfrm>
              <a:off x="2699375" y="4061743"/>
              <a:ext cx="1775791" cy="1609774"/>
              <a:chOff x="191137" y="3221537"/>
              <a:chExt cx="1775791" cy="1609774"/>
            </a:xfrm>
          </p:grpSpPr>
          <p:grpSp>
            <p:nvGrpSpPr>
              <p:cNvPr id="49" name="グループ化 48">
                <a:extLst>
                  <a:ext uri="{FF2B5EF4-FFF2-40B4-BE49-F238E27FC236}">
                    <a16:creationId xmlns:a16="http://schemas.microsoft.com/office/drawing/2014/main" id="{23EA10CC-241C-4D5F-8C6B-D5FE5E492550}"/>
                  </a:ext>
                </a:extLst>
              </p:cNvPr>
              <p:cNvGrpSpPr/>
              <p:nvPr/>
            </p:nvGrpSpPr>
            <p:grpSpPr>
              <a:xfrm>
                <a:off x="191137" y="3221537"/>
                <a:ext cx="1775791" cy="1609774"/>
                <a:chOff x="2570922" y="1530991"/>
                <a:chExt cx="1775791" cy="1609774"/>
              </a:xfrm>
            </p:grpSpPr>
            <p:cxnSp>
              <p:nvCxnSpPr>
                <p:cNvPr id="51" name="直線コネクタ 50">
                  <a:extLst>
                    <a:ext uri="{FF2B5EF4-FFF2-40B4-BE49-F238E27FC236}">
                      <a16:creationId xmlns:a16="http://schemas.microsoft.com/office/drawing/2014/main" id="{C7B2C997-3A62-4ED8-B373-4DC658882A0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2594841" y="1530991"/>
                  <a:ext cx="813552" cy="1119444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直線コネクタ 51">
                  <a:extLst>
                    <a:ext uri="{FF2B5EF4-FFF2-40B4-BE49-F238E27FC236}">
                      <a16:creationId xmlns:a16="http://schemas.microsoft.com/office/drawing/2014/main" id="{8D82500A-78BD-4DD1-A7E4-CF18AB89F45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396432" y="1530991"/>
                  <a:ext cx="938321" cy="1119444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直線コネクタ 52">
                  <a:extLst>
                    <a:ext uri="{FF2B5EF4-FFF2-40B4-BE49-F238E27FC236}">
                      <a16:creationId xmlns:a16="http://schemas.microsoft.com/office/drawing/2014/main" id="{A5034D3B-B7C5-4D39-9930-8EC31D9A65A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570922" y="2650435"/>
                  <a:ext cx="861391" cy="49033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直線コネクタ 53">
                  <a:extLst>
                    <a:ext uri="{FF2B5EF4-FFF2-40B4-BE49-F238E27FC236}">
                      <a16:creationId xmlns:a16="http://schemas.microsoft.com/office/drawing/2014/main" id="{18148229-BD9A-4F7D-A368-C30F3F39DA43}"/>
                    </a:ext>
                  </a:extLst>
                </p:cNvPr>
                <p:cNvCxnSpPr/>
                <p:nvPr/>
              </p:nvCxnSpPr>
              <p:spPr>
                <a:xfrm flipV="1">
                  <a:off x="3432313" y="2650435"/>
                  <a:ext cx="914400" cy="49033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0" name="直線コネクタ 49">
                <a:extLst>
                  <a:ext uri="{FF2B5EF4-FFF2-40B4-BE49-F238E27FC236}">
                    <a16:creationId xmlns:a16="http://schemas.microsoft.com/office/drawing/2014/main" id="{A5DB970A-0C96-4B85-87AA-36D84648428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16647" y="3221537"/>
                <a:ext cx="23921" cy="160977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8" name="直線コネクタ 47">
              <a:extLst>
                <a:ext uri="{FF2B5EF4-FFF2-40B4-BE49-F238E27FC236}">
                  <a16:creationId xmlns:a16="http://schemas.microsoft.com/office/drawing/2014/main" id="{3374771E-7393-4CF8-B8EC-62B0E7B6807D}"/>
                </a:ext>
              </a:extLst>
            </p:cNvPr>
            <p:cNvCxnSpPr>
              <a:cxnSpLocks/>
            </p:cNvCxnSpPr>
            <p:nvPr/>
          </p:nvCxnSpPr>
          <p:spPr>
            <a:xfrm>
              <a:off x="4463206" y="5181187"/>
              <a:ext cx="98561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7" name="グループ化 96">
            <a:extLst>
              <a:ext uri="{FF2B5EF4-FFF2-40B4-BE49-F238E27FC236}">
                <a16:creationId xmlns:a16="http://schemas.microsoft.com/office/drawing/2014/main" id="{91B202E9-2B86-409B-B54E-27C3B39A3221}"/>
              </a:ext>
            </a:extLst>
          </p:cNvPr>
          <p:cNvGrpSpPr/>
          <p:nvPr/>
        </p:nvGrpSpPr>
        <p:grpSpPr>
          <a:xfrm>
            <a:off x="8073377" y="5009026"/>
            <a:ext cx="357756" cy="369332"/>
            <a:chOff x="4299655" y="1699357"/>
            <a:chExt cx="357756" cy="369332"/>
          </a:xfrm>
        </p:grpSpPr>
        <p:sp>
          <p:nvSpPr>
            <p:cNvPr id="98" name="楕円 97">
              <a:extLst>
                <a:ext uri="{FF2B5EF4-FFF2-40B4-BE49-F238E27FC236}">
                  <a16:creationId xmlns:a16="http://schemas.microsoft.com/office/drawing/2014/main" id="{B3B2026D-D55D-4F12-A994-3987142C4C48}"/>
                </a:ext>
              </a:extLst>
            </p:cNvPr>
            <p:cNvSpPr/>
            <p:nvPr/>
          </p:nvSpPr>
          <p:spPr>
            <a:xfrm>
              <a:off x="4299655" y="1711862"/>
              <a:ext cx="357756" cy="343026"/>
            </a:xfrm>
            <a:prstGeom prst="ellipse">
              <a:avLst/>
            </a:prstGeom>
            <a:solidFill>
              <a:srgbClr val="CC0000">
                <a:alpha val="80000"/>
              </a:srgb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highlight>
                  <a:srgbClr val="FFFF00"/>
                </a:highlight>
              </a:endParaRPr>
            </a:p>
          </p:txBody>
        </p:sp>
        <p:sp>
          <p:nvSpPr>
            <p:cNvPr id="99" name="テキスト ボックス 98">
              <a:extLst>
                <a:ext uri="{FF2B5EF4-FFF2-40B4-BE49-F238E27FC236}">
                  <a16:creationId xmlns:a16="http://schemas.microsoft.com/office/drawing/2014/main" id="{99DDAD3E-C4A1-42F8-91BC-5F55BCB1BE7F}"/>
                </a:ext>
              </a:extLst>
            </p:cNvPr>
            <p:cNvSpPr txBox="1"/>
            <p:nvPr/>
          </p:nvSpPr>
          <p:spPr>
            <a:xfrm>
              <a:off x="4315369" y="1699357"/>
              <a:ext cx="2107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b="1" dirty="0">
                  <a:latin typeface="Century" panose="02040604050505020304" pitchFamily="18" charset="0"/>
                </a:rPr>
                <a:t>P</a:t>
              </a:r>
              <a:endParaRPr kumimoji="1" lang="ja-JP" altLang="en-US" b="1" dirty="0">
                <a:latin typeface="Century" panose="02040604050505020304" pitchFamily="18" charset="0"/>
              </a:endParaRPr>
            </a:p>
          </p:txBody>
        </p:sp>
      </p:grpSp>
      <p:grpSp>
        <p:nvGrpSpPr>
          <p:cNvPr id="100" name="グループ化 99">
            <a:extLst>
              <a:ext uri="{FF2B5EF4-FFF2-40B4-BE49-F238E27FC236}">
                <a16:creationId xmlns:a16="http://schemas.microsoft.com/office/drawing/2014/main" id="{A9908EC2-3862-4DC3-AB9A-B24F346B660C}"/>
              </a:ext>
            </a:extLst>
          </p:cNvPr>
          <p:cNvGrpSpPr/>
          <p:nvPr/>
        </p:nvGrpSpPr>
        <p:grpSpPr>
          <a:xfrm>
            <a:off x="7022686" y="4953808"/>
            <a:ext cx="357756" cy="369332"/>
            <a:chOff x="4299655" y="1699357"/>
            <a:chExt cx="357756" cy="369332"/>
          </a:xfrm>
        </p:grpSpPr>
        <p:sp>
          <p:nvSpPr>
            <p:cNvPr id="101" name="楕円 100">
              <a:extLst>
                <a:ext uri="{FF2B5EF4-FFF2-40B4-BE49-F238E27FC236}">
                  <a16:creationId xmlns:a16="http://schemas.microsoft.com/office/drawing/2014/main" id="{BE9360C3-ED96-4E21-B3A3-D148357E7A83}"/>
                </a:ext>
              </a:extLst>
            </p:cNvPr>
            <p:cNvSpPr/>
            <p:nvPr/>
          </p:nvSpPr>
          <p:spPr>
            <a:xfrm>
              <a:off x="4299655" y="1711862"/>
              <a:ext cx="357756" cy="343026"/>
            </a:xfrm>
            <a:prstGeom prst="ellipse">
              <a:avLst/>
            </a:prstGeom>
            <a:solidFill>
              <a:srgbClr val="CC0000">
                <a:alpha val="80000"/>
              </a:srgb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highlight>
                  <a:srgbClr val="FFFF00"/>
                </a:highlight>
              </a:endParaRPr>
            </a:p>
          </p:txBody>
        </p:sp>
        <p:sp>
          <p:nvSpPr>
            <p:cNvPr id="102" name="テキスト ボックス 101">
              <a:extLst>
                <a:ext uri="{FF2B5EF4-FFF2-40B4-BE49-F238E27FC236}">
                  <a16:creationId xmlns:a16="http://schemas.microsoft.com/office/drawing/2014/main" id="{1BB828D2-545C-4319-8185-56EC3427DA43}"/>
                </a:ext>
              </a:extLst>
            </p:cNvPr>
            <p:cNvSpPr txBox="1"/>
            <p:nvPr/>
          </p:nvSpPr>
          <p:spPr>
            <a:xfrm>
              <a:off x="4315369" y="1699357"/>
              <a:ext cx="2107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b="1" dirty="0">
                  <a:latin typeface="Century" panose="02040604050505020304" pitchFamily="18" charset="0"/>
                </a:rPr>
                <a:t>P</a:t>
              </a:r>
              <a:endParaRPr kumimoji="1" lang="ja-JP" altLang="en-US" b="1" dirty="0">
                <a:latin typeface="Century" panose="02040604050505020304" pitchFamily="18" charset="0"/>
              </a:endParaRPr>
            </a:p>
          </p:txBody>
        </p:sp>
      </p:grpSp>
      <p:grpSp>
        <p:nvGrpSpPr>
          <p:cNvPr id="103" name="グループ化 102">
            <a:extLst>
              <a:ext uri="{FF2B5EF4-FFF2-40B4-BE49-F238E27FC236}">
                <a16:creationId xmlns:a16="http://schemas.microsoft.com/office/drawing/2014/main" id="{0834551F-AD75-40EE-92AF-BD909609132A}"/>
              </a:ext>
            </a:extLst>
          </p:cNvPr>
          <p:cNvGrpSpPr/>
          <p:nvPr/>
        </p:nvGrpSpPr>
        <p:grpSpPr>
          <a:xfrm>
            <a:off x="6122749" y="5465093"/>
            <a:ext cx="357756" cy="369332"/>
            <a:chOff x="4299655" y="1699357"/>
            <a:chExt cx="357756" cy="369332"/>
          </a:xfrm>
        </p:grpSpPr>
        <p:sp>
          <p:nvSpPr>
            <p:cNvPr id="104" name="楕円 103">
              <a:extLst>
                <a:ext uri="{FF2B5EF4-FFF2-40B4-BE49-F238E27FC236}">
                  <a16:creationId xmlns:a16="http://schemas.microsoft.com/office/drawing/2014/main" id="{B29A175C-69CA-4D4E-836A-51A6702383B2}"/>
                </a:ext>
              </a:extLst>
            </p:cNvPr>
            <p:cNvSpPr/>
            <p:nvPr/>
          </p:nvSpPr>
          <p:spPr>
            <a:xfrm>
              <a:off x="4299655" y="1711862"/>
              <a:ext cx="357756" cy="343026"/>
            </a:xfrm>
            <a:prstGeom prst="ellipse">
              <a:avLst/>
            </a:prstGeom>
            <a:solidFill>
              <a:srgbClr val="CC0000">
                <a:alpha val="80000"/>
              </a:srgb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highlight>
                  <a:srgbClr val="FFFF00"/>
                </a:highlight>
              </a:endParaRPr>
            </a:p>
          </p:txBody>
        </p:sp>
        <p:sp>
          <p:nvSpPr>
            <p:cNvPr id="105" name="テキスト ボックス 104">
              <a:extLst>
                <a:ext uri="{FF2B5EF4-FFF2-40B4-BE49-F238E27FC236}">
                  <a16:creationId xmlns:a16="http://schemas.microsoft.com/office/drawing/2014/main" id="{359D9132-C174-4DC3-84F1-7D2A89A6EADE}"/>
                </a:ext>
              </a:extLst>
            </p:cNvPr>
            <p:cNvSpPr txBox="1"/>
            <p:nvPr/>
          </p:nvSpPr>
          <p:spPr>
            <a:xfrm>
              <a:off x="4315369" y="1699357"/>
              <a:ext cx="2107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b="1" dirty="0">
                  <a:latin typeface="Century" panose="02040604050505020304" pitchFamily="18" charset="0"/>
                </a:rPr>
                <a:t>P</a:t>
              </a:r>
              <a:endParaRPr kumimoji="1" lang="ja-JP" altLang="en-US" b="1" dirty="0">
                <a:latin typeface="Century" panose="02040604050505020304" pitchFamily="18" charset="0"/>
              </a:endParaRPr>
            </a:p>
          </p:txBody>
        </p:sp>
      </p:grpSp>
      <p:grpSp>
        <p:nvGrpSpPr>
          <p:cNvPr id="106" name="グループ化 105">
            <a:extLst>
              <a:ext uri="{FF2B5EF4-FFF2-40B4-BE49-F238E27FC236}">
                <a16:creationId xmlns:a16="http://schemas.microsoft.com/office/drawing/2014/main" id="{3206ED09-1060-405F-96DF-500C1CDD350D}"/>
              </a:ext>
            </a:extLst>
          </p:cNvPr>
          <p:cNvGrpSpPr/>
          <p:nvPr/>
        </p:nvGrpSpPr>
        <p:grpSpPr>
          <a:xfrm>
            <a:off x="6122749" y="3938900"/>
            <a:ext cx="357756" cy="369332"/>
            <a:chOff x="4299655" y="1699357"/>
            <a:chExt cx="357756" cy="369332"/>
          </a:xfrm>
        </p:grpSpPr>
        <p:sp>
          <p:nvSpPr>
            <p:cNvPr id="107" name="楕円 106">
              <a:extLst>
                <a:ext uri="{FF2B5EF4-FFF2-40B4-BE49-F238E27FC236}">
                  <a16:creationId xmlns:a16="http://schemas.microsoft.com/office/drawing/2014/main" id="{2AD052C6-2095-4F98-95DD-978CC0FB462A}"/>
                </a:ext>
              </a:extLst>
            </p:cNvPr>
            <p:cNvSpPr/>
            <p:nvPr/>
          </p:nvSpPr>
          <p:spPr>
            <a:xfrm>
              <a:off x="4299655" y="1711862"/>
              <a:ext cx="357756" cy="343026"/>
            </a:xfrm>
            <a:prstGeom prst="ellipse">
              <a:avLst/>
            </a:prstGeom>
            <a:solidFill>
              <a:srgbClr val="CC0000">
                <a:alpha val="80000"/>
              </a:srgb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highlight>
                  <a:srgbClr val="FFFF00"/>
                </a:highlight>
              </a:endParaRPr>
            </a:p>
          </p:txBody>
        </p:sp>
        <p:sp>
          <p:nvSpPr>
            <p:cNvPr id="108" name="テキスト ボックス 107">
              <a:extLst>
                <a:ext uri="{FF2B5EF4-FFF2-40B4-BE49-F238E27FC236}">
                  <a16:creationId xmlns:a16="http://schemas.microsoft.com/office/drawing/2014/main" id="{AD6B907D-69CB-4A95-B963-73E3D59F9623}"/>
                </a:ext>
              </a:extLst>
            </p:cNvPr>
            <p:cNvSpPr txBox="1"/>
            <p:nvPr/>
          </p:nvSpPr>
          <p:spPr>
            <a:xfrm>
              <a:off x="4315369" y="1699357"/>
              <a:ext cx="2107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b="1" dirty="0">
                  <a:latin typeface="Century" panose="02040604050505020304" pitchFamily="18" charset="0"/>
                </a:rPr>
                <a:t>P</a:t>
              </a:r>
              <a:endParaRPr kumimoji="1" lang="ja-JP" altLang="en-US" b="1" dirty="0">
                <a:latin typeface="Century" panose="02040604050505020304" pitchFamily="18" charset="0"/>
              </a:endParaRPr>
            </a:p>
          </p:txBody>
        </p:sp>
      </p:grpSp>
      <p:grpSp>
        <p:nvGrpSpPr>
          <p:cNvPr id="109" name="グループ化 108">
            <a:extLst>
              <a:ext uri="{FF2B5EF4-FFF2-40B4-BE49-F238E27FC236}">
                <a16:creationId xmlns:a16="http://schemas.microsoft.com/office/drawing/2014/main" id="{713B3FC3-562E-4B87-A934-5258E6E98842}"/>
              </a:ext>
            </a:extLst>
          </p:cNvPr>
          <p:cNvGrpSpPr/>
          <p:nvPr/>
        </p:nvGrpSpPr>
        <p:grpSpPr>
          <a:xfrm>
            <a:off x="5288619" y="5017166"/>
            <a:ext cx="357756" cy="369332"/>
            <a:chOff x="4299655" y="1699357"/>
            <a:chExt cx="357756" cy="369332"/>
          </a:xfrm>
        </p:grpSpPr>
        <p:sp>
          <p:nvSpPr>
            <p:cNvPr id="110" name="楕円 109">
              <a:extLst>
                <a:ext uri="{FF2B5EF4-FFF2-40B4-BE49-F238E27FC236}">
                  <a16:creationId xmlns:a16="http://schemas.microsoft.com/office/drawing/2014/main" id="{1861F009-9D5F-451B-81A1-FD53F8081D2C}"/>
                </a:ext>
              </a:extLst>
            </p:cNvPr>
            <p:cNvSpPr/>
            <p:nvPr/>
          </p:nvSpPr>
          <p:spPr>
            <a:xfrm>
              <a:off x="4299655" y="1711862"/>
              <a:ext cx="357756" cy="343026"/>
            </a:xfrm>
            <a:prstGeom prst="ellipse">
              <a:avLst/>
            </a:prstGeom>
            <a:solidFill>
              <a:srgbClr val="CC0000">
                <a:alpha val="80000"/>
              </a:srgb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highlight>
                  <a:srgbClr val="FFFF00"/>
                </a:highlight>
              </a:endParaRPr>
            </a:p>
          </p:txBody>
        </p:sp>
        <p:sp>
          <p:nvSpPr>
            <p:cNvPr id="111" name="テキスト ボックス 110">
              <a:extLst>
                <a:ext uri="{FF2B5EF4-FFF2-40B4-BE49-F238E27FC236}">
                  <a16:creationId xmlns:a16="http://schemas.microsoft.com/office/drawing/2014/main" id="{EBCEB777-B54E-4CF8-90A7-122A4B712B62}"/>
                </a:ext>
              </a:extLst>
            </p:cNvPr>
            <p:cNvSpPr txBox="1"/>
            <p:nvPr/>
          </p:nvSpPr>
          <p:spPr>
            <a:xfrm>
              <a:off x="4315369" y="1699357"/>
              <a:ext cx="2107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b="1" dirty="0">
                  <a:latin typeface="Century" panose="02040604050505020304" pitchFamily="18" charset="0"/>
                </a:rPr>
                <a:t>P</a:t>
              </a:r>
              <a:endParaRPr kumimoji="1" lang="ja-JP" altLang="en-US" b="1" dirty="0">
                <a:latin typeface="Century" panose="02040604050505020304" pitchFamily="18" charset="0"/>
              </a:endParaRPr>
            </a:p>
          </p:txBody>
        </p:sp>
      </p:grpSp>
      <p:grpSp>
        <p:nvGrpSpPr>
          <p:cNvPr id="112" name="グループ化 111">
            <a:extLst>
              <a:ext uri="{FF2B5EF4-FFF2-40B4-BE49-F238E27FC236}">
                <a16:creationId xmlns:a16="http://schemas.microsoft.com/office/drawing/2014/main" id="{1B7AAFE2-32B8-4EF1-BD55-8578B34BA782}"/>
              </a:ext>
            </a:extLst>
          </p:cNvPr>
          <p:cNvGrpSpPr/>
          <p:nvPr/>
        </p:nvGrpSpPr>
        <p:grpSpPr>
          <a:xfrm>
            <a:off x="2587456" y="4996521"/>
            <a:ext cx="357756" cy="369332"/>
            <a:chOff x="4299655" y="1699357"/>
            <a:chExt cx="357756" cy="369332"/>
          </a:xfrm>
        </p:grpSpPr>
        <p:sp>
          <p:nvSpPr>
            <p:cNvPr id="113" name="楕円 112">
              <a:extLst>
                <a:ext uri="{FF2B5EF4-FFF2-40B4-BE49-F238E27FC236}">
                  <a16:creationId xmlns:a16="http://schemas.microsoft.com/office/drawing/2014/main" id="{CE886EFB-D3C3-4306-80D4-3EA3997910E7}"/>
                </a:ext>
              </a:extLst>
            </p:cNvPr>
            <p:cNvSpPr/>
            <p:nvPr/>
          </p:nvSpPr>
          <p:spPr>
            <a:xfrm>
              <a:off x="4299655" y="1711862"/>
              <a:ext cx="357756" cy="343026"/>
            </a:xfrm>
            <a:prstGeom prst="ellipse">
              <a:avLst/>
            </a:prstGeom>
            <a:solidFill>
              <a:srgbClr val="CC0000">
                <a:alpha val="80000"/>
              </a:srgb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highlight>
                  <a:srgbClr val="FFFF00"/>
                </a:highlight>
              </a:endParaRPr>
            </a:p>
          </p:txBody>
        </p:sp>
        <p:sp>
          <p:nvSpPr>
            <p:cNvPr id="114" name="テキスト ボックス 113">
              <a:extLst>
                <a:ext uri="{FF2B5EF4-FFF2-40B4-BE49-F238E27FC236}">
                  <a16:creationId xmlns:a16="http://schemas.microsoft.com/office/drawing/2014/main" id="{25A547E8-F3FF-42D9-B85D-5BB21F1A8144}"/>
                </a:ext>
              </a:extLst>
            </p:cNvPr>
            <p:cNvSpPr txBox="1"/>
            <p:nvPr/>
          </p:nvSpPr>
          <p:spPr>
            <a:xfrm>
              <a:off x="4315369" y="1699357"/>
              <a:ext cx="2107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b="1" dirty="0">
                  <a:latin typeface="Century" panose="02040604050505020304" pitchFamily="18" charset="0"/>
                </a:rPr>
                <a:t>P</a:t>
              </a:r>
              <a:endParaRPr kumimoji="1" lang="ja-JP" altLang="en-US" b="1" dirty="0">
                <a:latin typeface="Century" panose="02040604050505020304" pitchFamily="18" charset="0"/>
              </a:endParaRPr>
            </a:p>
          </p:txBody>
        </p:sp>
      </p:grpSp>
      <p:grpSp>
        <p:nvGrpSpPr>
          <p:cNvPr id="115" name="グループ化 114">
            <a:extLst>
              <a:ext uri="{FF2B5EF4-FFF2-40B4-BE49-F238E27FC236}">
                <a16:creationId xmlns:a16="http://schemas.microsoft.com/office/drawing/2014/main" id="{2F7D1501-87BD-471C-AA81-6974EBECE5CB}"/>
              </a:ext>
            </a:extLst>
          </p:cNvPr>
          <p:cNvGrpSpPr/>
          <p:nvPr/>
        </p:nvGrpSpPr>
        <p:grpSpPr>
          <a:xfrm>
            <a:off x="3359427" y="5468242"/>
            <a:ext cx="357756" cy="369332"/>
            <a:chOff x="4299655" y="1699357"/>
            <a:chExt cx="357756" cy="369332"/>
          </a:xfrm>
        </p:grpSpPr>
        <p:sp>
          <p:nvSpPr>
            <p:cNvPr id="116" name="楕円 115">
              <a:extLst>
                <a:ext uri="{FF2B5EF4-FFF2-40B4-BE49-F238E27FC236}">
                  <a16:creationId xmlns:a16="http://schemas.microsoft.com/office/drawing/2014/main" id="{D935B100-294A-4F1A-B430-0B72A0F69B85}"/>
                </a:ext>
              </a:extLst>
            </p:cNvPr>
            <p:cNvSpPr/>
            <p:nvPr/>
          </p:nvSpPr>
          <p:spPr>
            <a:xfrm>
              <a:off x="4299655" y="1711862"/>
              <a:ext cx="357756" cy="343026"/>
            </a:xfrm>
            <a:prstGeom prst="ellipse">
              <a:avLst/>
            </a:prstGeom>
            <a:solidFill>
              <a:srgbClr val="CC0000">
                <a:alpha val="80000"/>
              </a:srgb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highlight>
                  <a:srgbClr val="FFFF00"/>
                </a:highlight>
              </a:endParaRPr>
            </a:p>
          </p:txBody>
        </p:sp>
        <p:sp>
          <p:nvSpPr>
            <p:cNvPr id="117" name="テキスト ボックス 116">
              <a:extLst>
                <a:ext uri="{FF2B5EF4-FFF2-40B4-BE49-F238E27FC236}">
                  <a16:creationId xmlns:a16="http://schemas.microsoft.com/office/drawing/2014/main" id="{6E48EF49-9BF3-4F5A-988D-E988A61F99D9}"/>
                </a:ext>
              </a:extLst>
            </p:cNvPr>
            <p:cNvSpPr txBox="1"/>
            <p:nvPr/>
          </p:nvSpPr>
          <p:spPr>
            <a:xfrm>
              <a:off x="4315369" y="1699357"/>
              <a:ext cx="2107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b="1" dirty="0">
                  <a:latin typeface="Century" panose="02040604050505020304" pitchFamily="18" charset="0"/>
                </a:rPr>
                <a:t>P</a:t>
              </a:r>
              <a:endParaRPr kumimoji="1" lang="ja-JP" altLang="en-US" b="1" dirty="0">
                <a:latin typeface="Century" panose="02040604050505020304" pitchFamily="18" charset="0"/>
              </a:endParaRPr>
            </a:p>
          </p:txBody>
        </p:sp>
      </p:grpSp>
      <p:grpSp>
        <p:nvGrpSpPr>
          <p:cNvPr id="118" name="グループ化 117">
            <a:extLst>
              <a:ext uri="{FF2B5EF4-FFF2-40B4-BE49-F238E27FC236}">
                <a16:creationId xmlns:a16="http://schemas.microsoft.com/office/drawing/2014/main" id="{D8EF758D-7A4E-45E9-BD8A-505BE2AED2DB}"/>
              </a:ext>
            </a:extLst>
          </p:cNvPr>
          <p:cNvGrpSpPr/>
          <p:nvPr/>
        </p:nvGrpSpPr>
        <p:grpSpPr>
          <a:xfrm>
            <a:off x="4249939" y="5002625"/>
            <a:ext cx="357756" cy="369332"/>
            <a:chOff x="4299655" y="1699357"/>
            <a:chExt cx="357756" cy="369332"/>
          </a:xfrm>
        </p:grpSpPr>
        <p:sp>
          <p:nvSpPr>
            <p:cNvPr id="119" name="楕円 118">
              <a:extLst>
                <a:ext uri="{FF2B5EF4-FFF2-40B4-BE49-F238E27FC236}">
                  <a16:creationId xmlns:a16="http://schemas.microsoft.com/office/drawing/2014/main" id="{04F011E3-2254-43E5-8774-4C5AF195573F}"/>
                </a:ext>
              </a:extLst>
            </p:cNvPr>
            <p:cNvSpPr/>
            <p:nvPr/>
          </p:nvSpPr>
          <p:spPr>
            <a:xfrm>
              <a:off x="4299655" y="1711862"/>
              <a:ext cx="357756" cy="343026"/>
            </a:xfrm>
            <a:prstGeom prst="ellipse">
              <a:avLst/>
            </a:prstGeom>
            <a:solidFill>
              <a:srgbClr val="CC0000">
                <a:alpha val="80000"/>
              </a:srgb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highlight>
                  <a:srgbClr val="FFFF00"/>
                </a:highlight>
              </a:endParaRPr>
            </a:p>
          </p:txBody>
        </p:sp>
        <p:sp>
          <p:nvSpPr>
            <p:cNvPr id="120" name="テキスト ボックス 119">
              <a:extLst>
                <a:ext uri="{FF2B5EF4-FFF2-40B4-BE49-F238E27FC236}">
                  <a16:creationId xmlns:a16="http://schemas.microsoft.com/office/drawing/2014/main" id="{04DFB0BC-5744-4A09-83FD-33A4E48108E3}"/>
                </a:ext>
              </a:extLst>
            </p:cNvPr>
            <p:cNvSpPr txBox="1"/>
            <p:nvPr/>
          </p:nvSpPr>
          <p:spPr>
            <a:xfrm>
              <a:off x="4315369" y="1699357"/>
              <a:ext cx="2107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b="1" dirty="0">
                  <a:latin typeface="Century" panose="02040604050505020304" pitchFamily="18" charset="0"/>
                </a:rPr>
                <a:t>P</a:t>
              </a:r>
              <a:endParaRPr kumimoji="1" lang="ja-JP" altLang="en-US" b="1" dirty="0">
                <a:latin typeface="Century" panose="02040604050505020304" pitchFamily="18" charset="0"/>
              </a:endParaRPr>
            </a:p>
          </p:txBody>
        </p:sp>
      </p:grpSp>
      <p:grpSp>
        <p:nvGrpSpPr>
          <p:cNvPr id="121" name="グループ化 120">
            <a:extLst>
              <a:ext uri="{FF2B5EF4-FFF2-40B4-BE49-F238E27FC236}">
                <a16:creationId xmlns:a16="http://schemas.microsoft.com/office/drawing/2014/main" id="{164AF8F8-8218-4972-926D-3729051BBAAF}"/>
              </a:ext>
            </a:extLst>
          </p:cNvPr>
          <p:cNvGrpSpPr/>
          <p:nvPr/>
        </p:nvGrpSpPr>
        <p:grpSpPr>
          <a:xfrm>
            <a:off x="3332361" y="3958782"/>
            <a:ext cx="357756" cy="369332"/>
            <a:chOff x="4299655" y="1699357"/>
            <a:chExt cx="357756" cy="369332"/>
          </a:xfrm>
        </p:grpSpPr>
        <p:sp>
          <p:nvSpPr>
            <p:cNvPr id="122" name="楕円 121">
              <a:extLst>
                <a:ext uri="{FF2B5EF4-FFF2-40B4-BE49-F238E27FC236}">
                  <a16:creationId xmlns:a16="http://schemas.microsoft.com/office/drawing/2014/main" id="{EEEF310C-AB2D-4378-9C45-5E0B29BE9558}"/>
                </a:ext>
              </a:extLst>
            </p:cNvPr>
            <p:cNvSpPr/>
            <p:nvPr/>
          </p:nvSpPr>
          <p:spPr>
            <a:xfrm>
              <a:off x="4299655" y="1711862"/>
              <a:ext cx="357756" cy="343026"/>
            </a:xfrm>
            <a:prstGeom prst="ellipse">
              <a:avLst/>
            </a:prstGeom>
            <a:solidFill>
              <a:srgbClr val="CC0000">
                <a:alpha val="80000"/>
              </a:srgb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highlight>
                  <a:srgbClr val="FFFF00"/>
                </a:highlight>
              </a:endParaRPr>
            </a:p>
          </p:txBody>
        </p:sp>
        <p:sp>
          <p:nvSpPr>
            <p:cNvPr id="123" name="テキスト ボックス 122">
              <a:extLst>
                <a:ext uri="{FF2B5EF4-FFF2-40B4-BE49-F238E27FC236}">
                  <a16:creationId xmlns:a16="http://schemas.microsoft.com/office/drawing/2014/main" id="{BC3E932E-CC71-42EF-A156-19E32D09350A}"/>
                </a:ext>
              </a:extLst>
            </p:cNvPr>
            <p:cNvSpPr txBox="1"/>
            <p:nvPr/>
          </p:nvSpPr>
          <p:spPr>
            <a:xfrm>
              <a:off x="4315369" y="1699357"/>
              <a:ext cx="2107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b="1" dirty="0">
                  <a:latin typeface="Century" panose="02040604050505020304" pitchFamily="18" charset="0"/>
                </a:rPr>
                <a:t>P</a:t>
              </a:r>
              <a:endParaRPr kumimoji="1" lang="ja-JP" altLang="en-US" b="1" dirty="0">
                <a:latin typeface="Century" panose="02040604050505020304" pitchFamily="18" charset="0"/>
              </a:endParaRPr>
            </a:p>
          </p:txBody>
        </p:sp>
      </p:grp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202FE85-0922-481E-BE70-DBDA75F8C62A}"/>
              </a:ext>
            </a:extLst>
          </p:cNvPr>
          <p:cNvSpPr txBox="1"/>
          <p:nvPr/>
        </p:nvSpPr>
        <p:spPr>
          <a:xfrm>
            <a:off x="8383445" y="1707906"/>
            <a:ext cx="3577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200" b="1" dirty="0">
                <a:latin typeface="Century" panose="02040604050505020304" pitchFamily="18" charset="0"/>
              </a:rPr>
              <a:t>I</a:t>
            </a:r>
            <a:endParaRPr kumimoji="1" lang="ja-JP" altLang="en-US" sz="2200" b="1" dirty="0">
              <a:latin typeface="Century" panose="02040604050505020304" pitchFamily="18" charset="0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3A88853-C27E-415E-90EB-C88393930C1A}"/>
              </a:ext>
            </a:extLst>
          </p:cNvPr>
          <p:cNvSpPr txBox="1"/>
          <p:nvPr/>
        </p:nvSpPr>
        <p:spPr>
          <a:xfrm>
            <a:off x="8619953" y="1714514"/>
            <a:ext cx="523220" cy="43088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l"/>
            <a:r>
              <a:rPr kumimoji="1" lang="ja-JP" altLang="en-US" sz="2200" b="1" dirty="0">
                <a:latin typeface="Century" panose="02040604050505020304" pitchFamily="18" charset="0"/>
              </a:rPr>
              <a:t>･･</a:t>
            </a: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177B45A7-1367-4F57-865D-DFC5F960A513}"/>
              </a:ext>
            </a:extLst>
          </p:cNvPr>
          <p:cNvSpPr txBox="1"/>
          <p:nvPr/>
        </p:nvSpPr>
        <p:spPr>
          <a:xfrm>
            <a:off x="8935321" y="1702458"/>
            <a:ext cx="3577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200" b="1" dirty="0">
                <a:latin typeface="Century" panose="02040604050505020304" pitchFamily="18" charset="0"/>
              </a:rPr>
              <a:t>I</a:t>
            </a:r>
            <a:endParaRPr kumimoji="1" lang="ja-JP" altLang="en-US" sz="2200" b="1" dirty="0">
              <a:latin typeface="Century" panose="02040604050505020304" pitchFamily="18" charset="0"/>
            </a:endParaRP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43A86E3F-DD8D-43A6-9D29-401289F6012D}"/>
              </a:ext>
            </a:extLst>
          </p:cNvPr>
          <p:cNvSpPr txBox="1"/>
          <p:nvPr/>
        </p:nvSpPr>
        <p:spPr>
          <a:xfrm>
            <a:off x="7917482" y="1737074"/>
            <a:ext cx="523220" cy="43088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l"/>
            <a:r>
              <a:rPr kumimoji="1" lang="ja-JP" altLang="en-US" sz="2200" b="1" dirty="0">
                <a:latin typeface="Century" panose="02040604050505020304" pitchFamily="18" charset="0"/>
              </a:rPr>
              <a:t>･･</a:t>
            </a:r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FA0585D7-0C07-4AFD-9ADA-F7BC3D20C8F8}"/>
              </a:ext>
            </a:extLst>
          </p:cNvPr>
          <p:cNvSpPr txBox="1"/>
          <p:nvPr/>
        </p:nvSpPr>
        <p:spPr>
          <a:xfrm>
            <a:off x="7788747" y="1715837"/>
            <a:ext cx="3577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200" b="1" dirty="0">
                <a:latin typeface="Century" panose="02040604050505020304" pitchFamily="18" charset="0"/>
              </a:rPr>
              <a:t>I</a:t>
            </a:r>
            <a:endParaRPr kumimoji="1" lang="ja-JP" altLang="en-US" sz="2200" b="1" dirty="0">
              <a:latin typeface="Century" panose="02040604050505020304" pitchFamily="18" charset="0"/>
            </a:endParaRPr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AB0C28B5-E7AF-4F83-A3A2-FE5A45CD0F93}"/>
              </a:ext>
            </a:extLst>
          </p:cNvPr>
          <p:cNvSpPr txBox="1"/>
          <p:nvPr/>
        </p:nvSpPr>
        <p:spPr>
          <a:xfrm>
            <a:off x="7475613" y="1764130"/>
            <a:ext cx="523220" cy="43088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l"/>
            <a:r>
              <a:rPr kumimoji="1" lang="ja-JP" altLang="en-US" sz="2200" b="1" dirty="0">
                <a:latin typeface="Century" panose="02040604050505020304" pitchFamily="18" charset="0"/>
              </a:rPr>
              <a:t>･･</a:t>
            </a: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A41825D8-64E4-45B7-85C3-8249239B463D}"/>
              </a:ext>
            </a:extLst>
          </p:cNvPr>
          <p:cNvSpPr txBox="1"/>
          <p:nvPr/>
        </p:nvSpPr>
        <p:spPr>
          <a:xfrm>
            <a:off x="8997677" y="1728449"/>
            <a:ext cx="523220" cy="43088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l"/>
            <a:r>
              <a:rPr kumimoji="1" lang="ja-JP" altLang="en-US" sz="2200" b="1" dirty="0">
                <a:latin typeface="Century" panose="02040604050505020304" pitchFamily="18" charset="0"/>
              </a:rPr>
              <a:t>･･</a:t>
            </a:r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5858B215-8341-4DF4-8F7D-13C385C95A96}"/>
              </a:ext>
            </a:extLst>
          </p:cNvPr>
          <p:cNvSpPr txBox="1"/>
          <p:nvPr/>
        </p:nvSpPr>
        <p:spPr>
          <a:xfrm rot="5400000">
            <a:off x="8787907" y="1493796"/>
            <a:ext cx="523220" cy="43088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l"/>
            <a:r>
              <a:rPr kumimoji="1" lang="ja-JP" altLang="en-US" sz="2200" b="1" dirty="0">
                <a:latin typeface="Century" panose="02040604050505020304" pitchFamily="18" charset="0"/>
              </a:rPr>
              <a:t>･･</a:t>
            </a:r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78030E83-9FB8-405E-985B-3CF8D159A3D5}"/>
              </a:ext>
            </a:extLst>
          </p:cNvPr>
          <p:cNvSpPr txBox="1"/>
          <p:nvPr/>
        </p:nvSpPr>
        <p:spPr>
          <a:xfrm rot="5400000">
            <a:off x="8791156" y="1904665"/>
            <a:ext cx="523220" cy="43088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l"/>
            <a:r>
              <a:rPr kumimoji="1" lang="ja-JP" altLang="en-US" sz="2200" b="1" dirty="0">
                <a:latin typeface="Century" panose="02040604050505020304" pitchFamily="18" charset="0"/>
              </a:rPr>
              <a:t>･･</a:t>
            </a: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3D323FB3-4E01-42BC-B75F-89FD064C941B}"/>
              </a:ext>
            </a:extLst>
          </p:cNvPr>
          <p:cNvSpPr txBox="1"/>
          <p:nvPr/>
        </p:nvSpPr>
        <p:spPr>
          <a:xfrm rot="5400000">
            <a:off x="7670814" y="1513742"/>
            <a:ext cx="523220" cy="43088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l"/>
            <a:r>
              <a:rPr kumimoji="1" lang="ja-JP" altLang="en-US" sz="2200" b="1" dirty="0">
                <a:latin typeface="Century" panose="02040604050505020304" pitchFamily="18" charset="0"/>
              </a:rPr>
              <a:t>･･</a:t>
            </a: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0BD0F475-BDE9-4192-860D-4C558EFBD682}"/>
              </a:ext>
            </a:extLst>
          </p:cNvPr>
          <p:cNvSpPr txBox="1"/>
          <p:nvPr/>
        </p:nvSpPr>
        <p:spPr>
          <a:xfrm rot="5400000">
            <a:off x="7665024" y="1906084"/>
            <a:ext cx="523220" cy="43088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l"/>
            <a:r>
              <a:rPr kumimoji="1" lang="ja-JP" altLang="en-US" sz="2200" b="1" dirty="0">
                <a:latin typeface="Century" panose="02040604050505020304" pitchFamily="18" charset="0"/>
              </a:rPr>
              <a:t>･･</a:t>
            </a:r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94AA75EA-0ABF-4C3F-B40D-D7D5618DFFA2}"/>
              </a:ext>
            </a:extLst>
          </p:cNvPr>
          <p:cNvSpPr txBox="1"/>
          <p:nvPr/>
        </p:nvSpPr>
        <p:spPr>
          <a:xfrm rot="5400000">
            <a:off x="8249397" y="1492463"/>
            <a:ext cx="523220" cy="43088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l"/>
            <a:r>
              <a:rPr kumimoji="1" lang="ja-JP" altLang="en-US" sz="2200" b="1" dirty="0">
                <a:latin typeface="Century" panose="02040604050505020304" pitchFamily="18" charset="0"/>
              </a:rPr>
              <a:t>･･</a:t>
            </a:r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03296F3A-2549-48D2-A701-55D80B9D741B}"/>
              </a:ext>
            </a:extLst>
          </p:cNvPr>
          <p:cNvSpPr txBox="1"/>
          <p:nvPr/>
        </p:nvSpPr>
        <p:spPr>
          <a:xfrm rot="2598905">
            <a:off x="8429511" y="1906848"/>
            <a:ext cx="523220" cy="43088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l"/>
            <a:r>
              <a:rPr kumimoji="1" lang="ja-JP" altLang="en-US" sz="2200" b="1" dirty="0">
                <a:latin typeface="Century" panose="02040604050505020304" pitchFamily="18" charset="0"/>
              </a:rPr>
              <a:t>･･</a:t>
            </a:r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82354CFE-327B-434C-9FA8-4589DDB90BB1}"/>
              </a:ext>
            </a:extLst>
          </p:cNvPr>
          <p:cNvSpPr txBox="1"/>
          <p:nvPr/>
        </p:nvSpPr>
        <p:spPr>
          <a:xfrm rot="19624008">
            <a:off x="8092813" y="1923446"/>
            <a:ext cx="523220" cy="43088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l"/>
            <a:r>
              <a:rPr kumimoji="1" lang="ja-JP" altLang="en-US" sz="2200" b="1" dirty="0">
                <a:latin typeface="Century" panose="02040604050505020304" pitchFamily="18" charset="0"/>
              </a:rPr>
              <a:t>･･</a:t>
            </a:r>
          </a:p>
        </p:txBody>
      </p:sp>
      <p:sp>
        <p:nvSpPr>
          <p:cNvPr id="8" name="二等辺三角形 7">
            <a:extLst>
              <a:ext uri="{FF2B5EF4-FFF2-40B4-BE49-F238E27FC236}">
                <a16:creationId xmlns:a16="http://schemas.microsoft.com/office/drawing/2014/main" id="{41341EBE-833B-4B2C-A084-D8DEADE3B79D}"/>
              </a:ext>
            </a:extLst>
          </p:cNvPr>
          <p:cNvSpPr/>
          <p:nvPr/>
        </p:nvSpPr>
        <p:spPr>
          <a:xfrm>
            <a:off x="8322005" y="1707905"/>
            <a:ext cx="430888" cy="379603"/>
          </a:xfrm>
          <a:prstGeom prst="triangle">
            <a:avLst/>
          </a:prstGeom>
          <a:noFill/>
          <a:ln w="952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FC3158D-7586-4E8F-AA0B-2911E704092D}"/>
              </a:ext>
            </a:extLst>
          </p:cNvPr>
          <p:cNvSpPr txBox="1"/>
          <p:nvPr/>
        </p:nvSpPr>
        <p:spPr>
          <a:xfrm>
            <a:off x="8554413" y="1448414"/>
            <a:ext cx="4308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1400" b="1" dirty="0" err="1">
                <a:latin typeface="Century" panose="02040604050505020304" pitchFamily="18" charset="0"/>
              </a:rPr>
              <a:t>ー</a:t>
            </a:r>
            <a:endParaRPr kumimoji="1" lang="ja-JP" altLang="en-US" sz="1400" b="1" dirty="0">
              <a:latin typeface="Century" panose="02040604050505020304" pitchFamily="18" charset="0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DCE0597C-57FD-48B1-B7FC-7144B9E92AC3}"/>
              </a:ext>
            </a:extLst>
          </p:cNvPr>
          <p:cNvSpPr txBox="1"/>
          <p:nvPr/>
        </p:nvSpPr>
        <p:spPr>
          <a:xfrm>
            <a:off x="5476115" y="1446296"/>
            <a:ext cx="112954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200" b="1" dirty="0">
                <a:latin typeface="Century" panose="02040604050505020304" pitchFamily="18" charset="0"/>
              </a:rPr>
              <a:t>S</a:t>
            </a:r>
            <a:r>
              <a:rPr kumimoji="1" lang="ja-JP" altLang="en-US" sz="2200" b="1" dirty="0">
                <a:latin typeface="Century" panose="02040604050505020304" pitchFamily="18" charset="0"/>
              </a:rPr>
              <a:t>＝</a:t>
            </a:r>
            <a:r>
              <a:rPr kumimoji="1" lang="en-US" altLang="ja-JP" sz="2200" b="1" dirty="0">
                <a:latin typeface="Century" panose="02040604050505020304" pitchFamily="18" charset="0"/>
              </a:rPr>
              <a:t>O</a:t>
            </a:r>
            <a:endParaRPr kumimoji="1" lang="ja-JP" altLang="en-US" sz="2200" b="1" dirty="0">
              <a:latin typeface="Century" panose="02040604050505020304" pitchFamily="18" charset="0"/>
            </a:endParaRPr>
          </a:p>
        </p:txBody>
      </p:sp>
      <p:cxnSp>
        <p:nvCxnSpPr>
          <p:cNvPr id="42" name="直線矢印コネクタ 41">
            <a:extLst>
              <a:ext uri="{FF2B5EF4-FFF2-40B4-BE49-F238E27FC236}">
                <a16:creationId xmlns:a16="http://schemas.microsoft.com/office/drawing/2014/main" id="{04F886B8-62D5-4E00-8C06-9751A08D73B8}"/>
              </a:ext>
            </a:extLst>
          </p:cNvPr>
          <p:cNvCxnSpPr>
            <a:cxnSpLocks/>
          </p:cNvCxnSpPr>
          <p:nvPr/>
        </p:nvCxnSpPr>
        <p:spPr>
          <a:xfrm flipH="1" flipV="1">
            <a:off x="5406971" y="1215665"/>
            <a:ext cx="180342" cy="29218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直線矢印コネクタ 93">
            <a:extLst>
              <a:ext uri="{FF2B5EF4-FFF2-40B4-BE49-F238E27FC236}">
                <a16:creationId xmlns:a16="http://schemas.microsoft.com/office/drawing/2014/main" id="{E8AF7759-E5D9-40F4-A923-BC1EF4E7E3A7}"/>
              </a:ext>
            </a:extLst>
          </p:cNvPr>
          <p:cNvCxnSpPr>
            <a:cxnSpLocks/>
          </p:cNvCxnSpPr>
          <p:nvPr/>
        </p:nvCxnSpPr>
        <p:spPr>
          <a:xfrm flipH="1">
            <a:off x="5466496" y="1802206"/>
            <a:ext cx="136938" cy="28607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EC34596C-BA45-4840-A062-3C935672FC93}"/>
              </a:ext>
            </a:extLst>
          </p:cNvPr>
          <p:cNvSpPr txBox="1"/>
          <p:nvPr/>
        </p:nvSpPr>
        <p:spPr>
          <a:xfrm>
            <a:off x="5086286" y="897813"/>
            <a:ext cx="55789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200" b="1" dirty="0">
                <a:latin typeface="Century" panose="02040604050505020304" pitchFamily="18" charset="0"/>
              </a:rPr>
              <a:t>O</a:t>
            </a:r>
            <a:endParaRPr kumimoji="1" lang="ja-JP" altLang="en-US" sz="2200" b="1" dirty="0">
              <a:latin typeface="Century" panose="02040604050505020304" pitchFamily="18" charset="0"/>
            </a:endParaRPr>
          </a:p>
        </p:txBody>
      </p:sp>
      <p:sp>
        <p:nvSpPr>
          <p:cNvPr id="124" name="テキスト ボックス 123">
            <a:extLst>
              <a:ext uri="{FF2B5EF4-FFF2-40B4-BE49-F238E27FC236}">
                <a16:creationId xmlns:a16="http://schemas.microsoft.com/office/drawing/2014/main" id="{DD9D5CB6-2BBB-48FF-A423-4CE47EEF25A6}"/>
              </a:ext>
            </a:extLst>
          </p:cNvPr>
          <p:cNvSpPr txBox="1"/>
          <p:nvPr/>
        </p:nvSpPr>
        <p:spPr>
          <a:xfrm>
            <a:off x="5121651" y="1952599"/>
            <a:ext cx="55789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200" b="1" dirty="0">
                <a:latin typeface="Century" panose="02040604050505020304" pitchFamily="18" charset="0"/>
              </a:rPr>
              <a:t>O</a:t>
            </a:r>
            <a:endParaRPr kumimoji="1" lang="ja-JP" altLang="en-US" sz="2200" b="1" dirty="0"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2339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グループ化 37">
            <a:extLst>
              <a:ext uri="{FF2B5EF4-FFF2-40B4-BE49-F238E27FC236}">
                <a16:creationId xmlns:a16="http://schemas.microsoft.com/office/drawing/2014/main" id="{B15F6522-F2CD-4892-AF51-EE372CB5E10D}"/>
              </a:ext>
            </a:extLst>
          </p:cNvPr>
          <p:cNvGrpSpPr/>
          <p:nvPr/>
        </p:nvGrpSpPr>
        <p:grpSpPr>
          <a:xfrm>
            <a:off x="1691831" y="445000"/>
            <a:ext cx="5257795" cy="1566763"/>
            <a:chOff x="1726014" y="1162847"/>
            <a:chExt cx="5257795" cy="1566763"/>
          </a:xfrm>
        </p:grpSpPr>
        <p:grpSp>
          <p:nvGrpSpPr>
            <p:cNvPr id="34" name="グループ化 33">
              <a:extLst>
                <a:ext uri="{FF2B5EF4-FFF2-40B4-BE49-F238E27FC236}">
                  <a16:creationId xmlns:a16="http://schemas.microsoft.com/office/drawing/2014/main" id="{3538AA27-DAAB-4063-B413-50735F080B5B}"/>
                </a:ext>
              </a:extLst>
            </p:cNvPr>
            <p:cNvGrpSpPr/>
            <p:nvPr/>
          </p:nvGrpSpPr>
          <p:grpSpPr>
            <a:xfrm>
              <a:off x="1726014" y="1162847"/>
              <a:ext cx="5257795" cy="1566763"/>
              <a:chOff x="1726014" y="1162847"/>
              <a:chExt cx="5257795" cy="1566763"/>
            </a:xfrm>
          </p:grpSpPr>
          <p:cxnSp>
            <p:nvCxnSpPr>
              <p:cNvPr id="5" name="直線コネクタ 4">
                <a:extLst>
                  <a:ext uri="{FF2B5EF4-FFF2-40B4-BE49-F238E27FC236}">
                    <a16:creationId xmlns:a16="http://schemas.microsoft.com/office/drawing/2014/main" id="{DB8F9005-0BB5-4398-BC6B-C636DFA4569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122692" y="2115218"/>
                <a:ext cx="86021" cy="13253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直線コネクタ 6">
                <a:extLst>
                  <a:ext uri="{FF2B5EF4-FFF2-40B4-BE49-F238E27FC236}">
                    <a16:creationId xmlns:a16="http://schemas.microsoft.com/office/drawing/2014/main" id="{06CE32FB-98AD-49B6-864F-0B45FA4A605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744859" y="2123764"/>
                <a:ext cx="80921" cy="12679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DC314A32-A1C9-4723-964C-C951B0F80C10}"/>
                  </a:ext>
                </a:extLst>
              </p:cNvPr>
              <p:cNvSpPr txBox="1"/>
              <p:nvPr/>
            </p:nvSpPr>
            <p:spPr>
              <a:xfrm>
                <a:off x="1726014" y="1781643"/>
                <a:ext cx="1151604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sz="2200" b="1" dirty="0">
                    <a:latin typeface="Century" panose="02040604050505020304" pitchFamily="18" charset="0"/>
                  </a:rPr>
                  <a:t>H</a:t>
                </a:r>
                <a:r>
                  <a:rPr kumimoji="1" lang="ja-JP" altLang="en-US" sz="2200" b="1" dirty="0" err="1">
                    <a:latin typeface="Century" panose="02040604050505020304" pitchFamily="18" charset="0"/>
                  </a:rPr>
                  <a:t>ｰ</a:t>
                </a:r>
                <a:r>
                  <a:rPr kumimoji="1" lang="en-US" altLang="ja-JP" sz="2200" b="1" dirty="0">
                    <a:latin typeface="Century" panose="02040604050505020304" pitchFamily="18" charset="0"/>
                  </a:rPr>
                  <a:t>C</a:t>
                </a:r>
                <a:r>
                  <a:rPr kumimoji="1" lang="ja-JP" altLang="en-US" sz="2200" b="1" dirty="0" err="1">
                    <a:latin typeface="Century" panose="02040604050505020304" pitchFamily="18" charset="0"/>
                  </a:rPr>
                  <a:t>ｰ</a:t>
                </a:r>
                <a:r>
                  <a:rPr kumimoji="1" lang="en-US" altLang="ja-JP" sz="2200" b="1" dirty="0">
                    <a:latin typeface="Century" panose="02040604050505020304" pitchFamily="18" charset="0"/>
                  </a:rPr>
                  <a:t>O</a:t>
                </a:r>
                <a:endParaRPr kumimoji="1" lang="ja-JP" altLang="en-US" sz="2200" b="1" dirty="0">
                  <a:latin typeface="Century" panose="02040604050505020304" pitchFamily="18" charset="0"/>
                </a:endParaRPr>
              </a:p>
            </p:txBody>
          </p:sp>
          <p:grpSp>
            <p:nvGrpSpPr>
              <p:cNvPr id="12" name="グループ化 11">
                <a:extLst>
                  <a:ext uri="{FF2B5EF4-FFF2-40B4-BE49-F238E27FC236}">
                    <a16:creationId xmlns:a16="http://schemas.microsoft.com/office/drawing/2014/main" id="{BBBB6C7E-25F7-4DDB-B96B-483FFC77975F}"/>
                  </a:ext>
                </a:extLst>
              </p:cNvPr>
              <p:cNvGrpSpPr/>
              <p:nvPr/>
            </p:nvGrpSpPr>
            <p:grpSpPr>
              <a:xfrm>
                <a:off x="2070595" y="1308922"/>
                <a:ext cx="568485" cy="635187"/>
                <a:chOff x="6294439" y="1502896"/>
                <a:chExt cx="568485" cy="635187"/>
              </a:xfrm>
            </p:grpSpPr>
            <p:sp>
              <p:nvSpPr>
                <p:cNvPr id="13" name="テキスト ボックス 12">
                  <a:extLst>
                    <a:ext uri="{FF2B5EF4-FFF2-40B4-BE49-F238E27FC236}">
                      <a16:creationId xmlns:a16="http://schemas.microsoft.com/office/drawing/2014/main" id="{003A7F98-99FB-476A-AAA0-0ECC98A0592B}"/>
                    </a:ext>
                  </a:extLst>
                </p:cNvPr>
                <p:cNvSpPr txBox="1"/>
                <p:nvPr/>
              </p:nvSpPr>
              <p:spPr>
                <a:xfrm>
                  <a:off x="6294439" y="1801907"/>
                  <a:ext cx="523220" cy="336176"/>
                </a:xfrm>
                <a:prstGeom prst="rect">
                  <a:avLst/>
                </a:prstGeom>
                <a:noFill/>
              </p:spPr>
              <p:txBody>
                <a:bodyPr vert="eaVert" wrap="square" rtlCol="0">
                  <a:spAutoFit/>
                </a:bodyPr>
                <a:lstStyle/>
                <a:p>
                  <a:pPr algn="l"/>
                  <a:r>
                    <a:rPr kumimoji="1" lang="en-US" altLang="ja-JP" sz="2200" dirty="0">
                      <a:latin typeface="Century" panose="02040604050505020304" pitchFamily="18" charset="0"/>
                    </a:rPr>
                    <a:t>=</a:t>
                  </a:r>
                  <a:endParaRPr kumimoji="1" lang="ja-JP" altLang="en-US" sz="2200" dirty="0">
                    <a:latin typeface="Century" panose="02040604050505020304" pitchFamily="18" charset="0"/>
                  </a:endParaRPr>
                </a:p>
              </p:txBody>
            </p:sp>
            <p:sp>
              <p:nvSpPr>
                <p:cNvPr id="14" name="テキスト ボックス 13">
                  <a:extLst>
                    <a:ext uri="{FF2B5EF4-FFF2-40B4-BE49-F238E27FC236}">
                      <a16:creationId xmlns:a16="http://schemas.microsoft.com/office/drawing/2014/main" id="{12240DF8-D54D-4327-BB2F-864469E6235B}"/>
                    </a:ext>
                  </a:extLst>
                </p:cNvPr>
                <p:cNvSpPr txBox="1"/>
                <p:nvPr/>
              </p:nvSpPr>
              <p:spPr>
                <a:xfrm>
                  <a:off x="6339704" y="1502896"/>
                  <a:ext cx="523220" cy="4308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l"/>
                  <a:r>
                    <a:rPr kumimoji="1" lang="en-US" altLang="ja-JP" sz="2200" dirty="0">
                      <a:latin typeface="Century" panose="02040604050505020304" pitchFamily="18" charset="0"/>
                    </a:rPr>
                    <a:t>O</a:t>
                  </a:r>
                  <a:endParaRPr kumimoji="1" lang="ja-JP" altLang="en-US" sz="2200" dirty="0">
                    <a:latin typeface="Century" panose="02040604050505020304" pitchFamily="18" charset="0"/>
                  </a:endParaRPr>
                </a:p>
              </p:txBody>
            </p:sp>
          </p:grpSp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07D55C61-BCE9-41F2-9381-3439095C6620}"/>
                  </a:ext>
                </a:extLst>
              </p:cNvPr>
              <p:cNvSpPr txBox="1"/>
              <p:nvPr/>
            </p:nvSpPr>
            <p:spPr>
              <a:xfrm>
                <a:off x="3122692" y="1809979"/>
                <a:ext cx="2597922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sz="2200" b="1" dirty="0">
                    <a:latin typeface="Century" panose="02040604050505020304" pitchFamily="18" charset="0"/>
                  </a:rPr>
                  <a:t>CH</a:t>
                </a:r>
                <a:r>
                  <a:rPr kumimoji="1" lang="ja-JP" altLang="en-US" sz="2200" b="1" dirty="0" err="1">
                    <a:latin typeface="Century" panose="02040604050505020304" pitchFamily="18" charset="0"/>
                  </a:rPr>
                  <a:t>ｰ</a:t>
                </a:r>
                <a:r>
                  <a:rPr kumimoji="1" lang="en-US" altLang="ja-JP" sz="2200" b="1" dirty="0">
                    <a:latin typeface="Century" panose="02040604050505020304" pitchFamily="18" charset="0"/>
                  </a:rPr>
                  <a:t>C</a:t>
                </a:r>
                <a:r>
                  <a:rPr kumimoji="1" lang="ja-JP" altLang="en-US" sz="2200" b="1" dirty="0" err="1">
                    <a:latin typeface="Century" panose="02040604050505020304" pitchFamily="18" charset="0"/>
                  </a:rPr>
                  <a:t>ｰ</a:t>
                </a:r>
                <a:r>
                  <a:rPr kumimoji="1" lang="en-US" altLang="ja-JP" sz="2200" b="1" dirty="0">
                    <a:latin typeface="Century" panose="02040604050505020304" pitchFamily="18" charset="0"/>
                  </a:rPr>
                  <a:t>O</a:t>
                </a:r>
                <a:r>
                  <a:rPr kumimoji="1" lang="ja-JP" altLang="en-US" sz="2200" b="1" dirty="0" err="1">
                    <a:latin typeface="Century" panose="02040604050505020304" pitchFamily="18" charset="0"/>
                  </a:rPr>
                  <a:t>ｰ</a:t>
                </a:r>
                <a:r>
                  <a:rPr kumimoji="1" lang="en-US" altLang="ja-JP" sz="2200" b="1" dirty="0">
                    <a:latin typeface="Century" panose="02040604050505020304" pitchFamily="18" charset="0"/>
                  </a:rPr>
                  <a:t>CH</a:t>
                </a:r>
                <a:r>
                  <a:rPr kumimoji="1" lang="ja-JP" altLang="en-US" sz="2200" b="1" dirty="0" err="1">
                    <a:latin typeface="Century" panose="02040604050505020304" pitchFamily="18" charset="0"/>
                  </a:rPr>
                  <a:t>ｰ</a:t>
                </a:r>
                <a:r>
                  <a:rPr kumimoji="1" lang="en-US" altLang="ja-JP" sz="2200" b="1" dirty="0">
                    <a:latin typeface="Century" panose="02040604050505020304" pitchFamily="18" charset="0"/>
                  </a:rPr>
                  <a:t>CH</a:t>
                </a:r>
                <a:endParaRPr kumimoji="1" lang="ja-JP" altLang="en-US" sz="2200" b="1" dirty="0">
                  <a:latin typeface="Century" panose="02040604050505020304" pitchFamily="18" charset="0"/>
                </a:endParaRPr>
              </a:p>
            </p:txBody>
          </p:sp>
          <p:grpSp>
            <p:nvGrpSpPr>
              <p:cNvPr id="16" name="グループ化 15">
                <a:extLst>
                  <a:ext uri="{FF2B5EF4-FFF2-40B4-BE49-F238E27FC236}">
                    <a16:creationId xmlns:a16="http://schemas.microsoft.com/office/drawing/2014/main" id="{908DF957-7C10-47CA-8649-7A71AEFEBDBA}"/>
                  </a:ext>
                </a:extLst>
              </p:cNvPr>
              <p:cNvGrpSpPr/>
              <p:nvPr/>
            </p:nvGrpSpPr>
            <p:grpSpPr>
              <a:xfrm>
                <a:off x="3088000" y="1162847"/>
                <a:ext cx="476761" cy="539076"/>
                <a:chOff x="10311789" y="3942068"/>
                <a:chExt cx="717219" cy="785221"/>
              </a:xfrm>
            </p:grpSpPr>
            <p:sp>
              <p:nvSpPr>
                <p:cNvPr id="17" name="六角形 16">
                  <a:extLst>
                    <a:ext uri="{FF2B5EF4-FFF2-40B4-BE49-F238E27FC236}">
                      <a16:creationId xmlns:a16="http://schemas.microsoft.com/office/drawing/2014/main" id="{252D2067-D1C2-4AB9-9D79-AB7F555F5C46}"/>
                    </a:ext>
                  </a:extLst>
                </p:cNvPr>
                <p:cNvSpPr/>
                <p:nvPr/>
              </p:nvSpPr>
              <p:spPr>
                <a:xfrm rot="5400000">
                  <a:off x="10277788" y="3976069"/>
                  <a:ext cx="785221" cy="717219"/>
                </a:xfrm>
                <a:prstGeom prst="hexagon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" name="楕円 17">
                  <a:extLst>
                    <a:ext uri="{FF2B5EF4-FFF2-40B4-BE49-F238E27FC236}">
                      <a16:creationId xmlns:a16="http://schemas.microsoft.com/office/drawing/2014/main" id="{2A69479F-C43B-4355-B3B1-B985DFF9E03E}"/>
                    </a:ext>
                  </a:extLst>
                </p:cNvPr>
                <p:cNvSpPr/>
                <p:nvPr/>
              </p:nvSpPr>
              <p:spPr>
                <a:xfrm>
                  <a:off x="10424151" y="4115718"/>
                  <a:ext cx="492493" cy="45923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048C9CF8-C7F7-4011-BB4B-0BB8AA785883}"/>
                  </a:ext>
                </a:extLst>
              </p:cNvPr>
              <p:cNvSpPr txBox="1"/>
              <p:nvPr/>
            </p:nvSpPr>
            <p:spPr>
              <a:xfrm>
                <a:off x="3059827" y="1651053"/>
                <a:ext cx="523220" cy="330065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pPr algn="l"/>
                <a:r>
                  <a:rPr kumimoji="1" lang="ja-JP" altLang="en-US" sz="2200" b="1" dirty="0" err="1">
                    <a:latin typeface="Century" panose="02040604050505020304" pitchFamily="18" charset="0"/>
                  </a:rPr>
                  <a:t>ｰ</a:t>
                </a:r>
                <a:endParaRPr kumimoji="1" lang="ja-JP" altLang="en-US" sz="2200" b="1" dirty="0">
                  <a:latin typeface="Century" panose="02040604050505020304" pitchFamily="18" charset="0"/>
                </a:endParaRPr>
              </a:p>
            </p:txBody>
          </p:sp>
          <p:grpSp>
            <p:nvGrpSpPr>
              <p:cNvPr id="20" name="グループ化 19">
                <a:extLst>
                  <a:ext uri="{FF2B5EF4-FFF2-40B4-BE49-F238E27FC236}">
                    <a16:creationId xmlns:a16="http://schemas.microsoft.com/office/drawing/2014/main" id="{63B30025-8212-4F9F-9B1C-E9E2BABA10E8}"/>
                  </a:ext>
                </a:extLst>
              </p:cNvPr>
              <p:cNvGrpSpPr/>
              <p:nvPr/>
            </p:nvGrpSpPr>
            <p:grpSpPr>
              <a:xfrm>
                <a:off x="2706700" y="2250554"/>
                <a:ext cx="524436" cy="479056"/>
                <a:chOff x="3871974" y="678084"/>
                <a:chExt cx="524436" cy="479056"/>
              </a:xfrm>
            </p:grpSpPr>
            <p:sp>
              <p:nvSpPr>
                <p:cNvPr id="21" name="六角形 20">
                  <a:extLst>
                    <a:ext uri="{FF2B5EF4-FFF2-40B4-BE49-F238E27FC236}">
                      <a16:creationId xmlns:a16="http://schemas.microsoft.com/office/drawing/2014/main" id="{91E98E70-6156-41D9-84A3-D0B70F25467E}"/>
                    </a:ext>
                  </a:extLst>
                </p:cNvPr>
                <p:cNvSpPr/>
                <p:nvPr/>
              </p:nvSpPr>
              <p:spPr>
                <a:xfrm>
                  <a:off x="3871974" y="678084"/>
                  <a:ext cx="524436" cy="479056"/>
                </a:xfrm>
                <a:prstGeom prst="hexagon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2" name="楕円 21">
                  <a:extLst>
                    <a:ext uri="{FF2B5EF4-FFF2-40B4-BE49-F238E27FC236}">
                      <a16:creationId xmlns:a16="http://schemas.microsoft.com/office/drawing/2014/main" id="{579BF4B7-5027-4DFC-8752-4381AA51281B}"/>
                    </a:ext>
                  </a:extLst>
                </p:cNvPr>
                <p:cNvSpPr/>
                <p:nvPr/>
              </p:nvSpPr>
              <p:spPr>
                <a:xfrm>
                  <a:off x="3970503" y="759243"/>
                  <a:ext cx="327378" cy="31527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3" name="グループ化 22">
                <a:extLst>
                  <a:ext uri="{FF2B5EF4-FFF2-40B4-BE49-F238E27FC236}">
                    <a16:creationId xmlns:a16="http://schemas.microsoft.com/office/drawing/2014/main" id="{54736278-D067-4323-882A-45E5322C94B1}"/>
                  </a:ext>
                </a:extLst>
              </p:cNvPr>
              <p:cNvGrpSpPr/>
              <p:nvPr/>
            </p:nvGrpSpPr>
            <p:grpSpPr>
              <a:xfrm>
                <a:off x="3656462" y="2106672"/>
                <a:ext cx="570603" cy="553710"/>
                <a:chOff x="6294439" y="1801907"/>
                <a:chExt cx="570603" cy="553710"/>
              </a:xfrm>
            </p:grpSpPr>
            <p:sp>
              <p:nvSpPr>
                <p:cNvPr id="24" name="テキスト ボックス 23">
                  <a:extLst>
                    <a:ext uri="{FF2B5EF4-FFF2-40B4-BE49-F238E27FC236}">
                      <a16:creationId xmlns:a16="http://schemas.microsoft.com/office/drawing/2014/main" id="{DAC5DACA-9CEB-461F-8093-144D7B5C7AD9}"/>
                    </a:ext>
                  </a:extLst>
                </p:cNvPr>
                <p:cNvSpPr txBox="1"/>
                <p:nvPr/>
              </p:nvSpPr>
              <p:spPr>
                <a:xfrm>
                  <a:off x="6294439" y="1801907"/>
                  <a:ext cx="523220" cy="336176"/>
                </a:xfrm>
                <a:prstGeom prst="rect">
                  <a:avLst/>
                </a:prstGeom>
                <a:noFill/>
              </p:spPr>
              <p:txBody>
                <a:bodyPr vert="eaVert" wrap="square" rtlCol="0">
                  <a:spAutoFit/>
                </a:bodyPr>
                <a:lstStyle/>
                <a:p>
                  <a:pPr algn="l"/>
                  <a:r>
                    <a:rPr kumimoji="1" lang="en-US" altLang="ja-JP" sz="2200" dirty="0">
                      <a:latin typeface="Century" panose="02040604050505020304" pitchFamily="18" charset="0"/>
                    </a:rPr>
                    <a:t>=</a:t>
                  </a:r>
                  <a:endParaRPr kumimoji="1" lang="ja-JP" altLang="en-US" sz="2200" dirty="0">
                    <a:latin typeface="Century" panose="02040604050505020304" pitchFamily="18" charset="0"/>
                  </a:endParaRPr>
                </a:p>
              </p:txBody>
            </p:sp>
            <p:sp>
              <p:nvSpPr>
                <p:cNvPr id="25" name="テキスト ボックス 24">
                  <a:extLst>
                    <a:ext uri="{FF2B5EF4-FFF2-40B4-BE49-F238E27FC236}">
                      <a16:creationId xmlns:a16="http://schemas.microsoft.com/office/drawing/2014/main" id="{0DF49A8A-6426-45D1-9B7A-816C9EBF6D07}"/>
                    </a:ext>
                  </a:extLst>
                </p:cNvPr>
                <p:cNvSpPr txBox="1"/>
                <p:nvPr/>
              </p:nvSpPr>
              <p:spPr>
                <a:xfrm>
                  <a:off x="6341822" y="1924730"/>
                  <a:ext cx="523220" cy="4308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l"/>
                  <a:r>
                    <a:rPr kumimoji="1" lang="en-US" altLang="ja-JP" sz="2200" dirty="0">
                      <a:latin typeface="Century" panose="02040604050505020304" pitchFamily="18" charset="0"/>
                    </a:rPr>
                    <a:t>O</a:t>
                  </a:r>
                  <a:endParaRPr kumimoji="1" lang="ja-JP" altLang="en-US" sz="2200" dirty="0">
                    <a:latin typeface="Century" panose="02040604050505020304" pitchFamily="18" charset="0"/>
                  </a:endParaRPr>
                </a:p>
              </p:txBody>
            </p:sp>
          </p:grpSp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EFDB0AA7-90DE-4212-A660-15C54B565B9E}"/>
                  </a:ext>
                </a:extLst>
              </p:cNvPr>
              <p:cNvSpPr txBox="1"/>
              <p:nvPr/>
            </p:nvSpPr>
            <p:spPr>
              <a:xfrm>
                <a:off x="4397480" y="2222631"/>
                <a:ext cx="722915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sz="2200" b="1" dirty="0">
                    <a:latin typeface="Century" panose="02040604050505020304" pitchFamily="18" charset="0"/>
                  </a:rPr>
                  <a:t>CH</a:t>
                </a:r>
                <a:r>
                  <a:rPr kumimoji="1" lang="en-US" altLang="ja-JP" sz="1400" b="1" dirty="0">
                    <a:latin typeface="Century" panose="02040604050505020304" pitchFamily="18" charset="0"/>
                  </a:rPr>
                  <a:t>3</a:t>
                </a:r>
                <a:endParaRPr kumimoji="1" lang="ja-JP" altLang="en-US" sz="1400" b="1" dirty="0">
                  <a:latin typeface="Century" panose="02040604050505020304" pitchFamily="18" charset="0"/>
                </a:endParaRPr>
              </a:p>
            </p:txBody>
          </p:sp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FB9BF260-62A8-4EF5-B241-EE15C7961251}"/>
                  </a:ext>
                </a:extLst>
              </p:cNvPr>
              <p:cNvSpPr txBox="1"/>
              <p:nvPr/>
            </p:nvSpPr>
            <p:spPr>
              <a:xfrm>
                <a:off x="4321931" y="2119614"/>
                <a:ext cx="523220" cy="330065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pPr algn="l"/>
                <a:r>
                  <a:rPr kumimoji="1" lang="ja-JP" altLang="en-US" sz="2200" b="1" dirty="0" err="1">
                    <a:latin typeface="Century" panose="02040604050505020304" pitchFamily="18" charset="0"/>
                  </a:rPr>
                  <a:t>ｰ</a:t>
                </a:r>
                <a:endParaRPr kumimoji="1" lang="ja-JP" altLang="en-US" sz="2200" b="1" dirty="0">
                  <a:latin typeface="Century" panose="02040604050505020304" pitchFamily="18" charset="0"/>
                </a:endParaRPr>
              </a:p>
            </p:txBody>
          </p:sp>
          <p:cxnSp>
            <p:nvCxnSpPr>
              <p:cNvPr id="28" name="直線コネクタ 27">
                <a:extLst>
                  <a:ext uri="{FF2B5EF4-FFF2-40B4-BE49-F238E27FC236}">
                    <a16:creationId xmlns:a16="http://schemas.microsoft.com/office/drawing/2014/main" id="{D465E2C0-43A9-4413-9D69-DC70ABE8F90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325008" y="2187159"/>
                <a:ext cx="80921" cy="12679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直線コネクタ 28">
                <a:extLst>
                  <a:ext uri="{FF2B5EF4-FFF2-40B4-BE49-F238E27FC236}">
                    <a16:creationId xmlns:a16="http://schemas.microsoft.com/office/drawing/2014/main" id="{C438A0B6-AA75-498D-8F2C-8E0770ABDC3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325008" y="1677448"/>
                <a:ext cx="86021" cy="13253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74859545-78E3-444D-A49B-D058DA32411C}"/>
                  </a:ext>
                </a:extLst>
              </p:cNvPr>
              <p:cNvSpPr txBox="1"/>
              <p:nvPr/>
            </p:nvSpPr>
            <p:spPr>
              <a:xfrm>
                <a:off x="5379327" y="1409397"/>
                <a:ext cx="1580972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sz="2200" b="1" dirty="0">
                    <a:latin typeface="Century" panose="02040604050505020304" pitchFamily="18" charset="0"/>
                  </a:rPr>
                  <a:t>CH=CH</a:t>
                </a:r>
                <a:endParaRPr kumimoji="1" lang="ja-JP" altLang="en-US" sz="2200" b="1" dirty="0">
                  <a:latin typeface="Century" panose="02040604050505020304" pitchFamily="18" charset="0"/>
                </a:endParaRPr>
              </a:p>
            </p:txBody>
          </p:sp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C62EA5DB-2F6E-470C-908D-7D1CFF274B3B}"/>
                  </a:ext>
                </a:extLst>
              </p:cNvPr>
              <p:cNvSpPr txBox="1"/>
              <p:nvPr/>
            </p:nvSpPr>
            <p:spPr>
              <a:xfrm>
                <a:off x="5402837" y="2174573"/>
                <a:ext cx="1580972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sz="2200" b="1" dirty="0">
                    <a:latin typeface="Century" panose="02040604050505020304" pitchFamily="18" charset="0"/>
                  </a:rPr>
                  <a:t>CH</a:t>
                </a:r>
                <a:r>
                  <a:rPr kumimoji="1" lang="ja-JP" altLang="en-US" sz="2200" b="1" dirty="0" err="1">
                    <a:latin typeface="Century" panose="02040604050505020304" pitchFamily="18" charset="0"/>
                  </a:rPr>
                  <a:t>ｰ</a:t>
                </a:r>
                <a:r>
                  <a:rPr kumimoji="1" lang="en-US" altLang="ja-JP" sz="2200" b="1" dirty="0">
                    <a:latin typeface="Century" panose="02040604050505020304" pitchFamily="18" charset="0"/>
                  </a:rPr>
                  <a:t>CH</a:t>
                </a:r>
                <a:endParaRPr kumimoji="1" lang="ja-JP" altLang="en-US" sz="2200" b="1" dirty="0">
                  <a:latin typeface="Century" panose="02040604050505020304" pitchFamily="18" charset="0"/>
                </a:endParaRPr>
              </a:p>
            </p:txBody>
          </p:sp>
          <p:cxnSp>
            <p:nvCxnSpPr>
              <p:cNvPr id="33" name="直線コネクタ 32">
                <a:extLst>
                  <a:ext uri="{FF2B5EF4-FFF2-40B4-BE49-F238E27FC236}">
                    <a16:creationId xmlns:a16="http://schemas.microsoft.com/office/drawing/2014/main" id="{84DBA725-0BB0-4DAC-AEE1-CF84605016B2}"/>
                  </a:ext>
                </a:extLst>
              </p:cNvPr>
              <p:cNvCxnSpPr/>
              <p:nvPr/>
            </p:nvCxnSpPr>
            <p:spPr>
              <a:xfrm>
                <a:off x="6193323" y="1781643"/>
                <a:ext cx="0" cy="43088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5" name="テキスト ボックス 34">
              <a:extLst>
                <a:ext uri="{FF2B5EF4-FFF2-40B4-BE49-F238E27FC236}">
                  <a16:creationId xmlns:a16="http://schemas.microsoft.com/office/drawing/2014/main" id="{C406716A-0301-435F-A9F8-EA245806D67A}"/>
                </a:ext>
              </a:extLst>
            </p:cNvPr>
            <p:cNvSpPr txBox="1"/>
            <p:nvPr/>
          </p:nvSpPr>
          <p:spPr>
            <a:xfrm>
              <a:off x="4948742" y="1719347"/>
              <a:ext cx="3247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ja-JP" altLang="en-US" b="1" dirty="0">
                  <a:latin typeface="Century" panose="02040604050505020304" pitchFamily="18" charset="0"/>
                </a:rPr>
                <a:t>*</a:t>
              </a:r>
            </a:p>
          </p:txBody>
        </p:sp>
        <p:sp>
          <p:nvSpPr>
            <p:cNvPr id="36" name="テキスト ボックス 35">
              <a:extLst>
                <a:ext uri="{FF2B5EF4-FFF2-40B4-BE49-F238E27FC236}">
                  <a16:creationId xmlns:a16="http://schemas.microsoft.com/office/drawing/2014/main" id="{75ACF0B3-4C93-40CA-8BD9-209C74C18602}"/>
                </a:ext>
              </a:extLst>
            </p:cNvPr>
            <p:cNvSpPr txBox="1"/>
            <p:nvPr/>
          </p:nvSpPr>
          <p:spPr>
            <a:xfrm>
              <a:off x="4327090" y="1719347"/>
              <a:ext cx="3247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ja-JP" altLang="en-US" b="1" dirty="0">
                  <a:latin typeface="Century" panose="02040604050505020304" pitchFamily="18" charset="0"/>
                </a:rPr>
                <a:t>*</a:t>
              </a:r>
            </a:p>
          </p:txBody>
        </p:sp>
        <p:sp>
          <p:nvSpPr>
            <p:cNvPr id="37" name="テキスト ボックス 36">
              <a:extLst>
                <a:ext uri="{FF2B5EF4-FFF2-40B4-BE49-F238E27FC236}">
                  <a16:creationId xmlns:a16="http://schemas.microsoft.com/office/drawing/2014/main" id="{E375170B-BA0F-4980-B797-BD3BF65577B8}"/>
                </a:ext>
              </a:extLst>
            </p:cNvPr>
            <p:cNvSpPr txBox="1"/>
            <p:nvPr/>
          </p:nvSpPr>
          <p:spPr>
            <a:xfrm>
              <a:off x="3039541" y="1748109"/>
              <a:ext cx="3247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ja-JP" altLang="en-US" b="1" dirty="0">
                  <a:latin typeface="Century" panose="02040604050505020304" pitchFamily="18" charset="0"/>
                </a:rPr>
                <a:t>*</a:t>
              </a:r>
            </a:p>
          </p:txBody>
        </p:sp>
      </p:grpSp>
      <p:grpSp>
        <p:nvGrpSpPr>
          <p:cNvPr id="49" name="グループ化 48">
            <a:extLst>
              <a:ext uri="{FF2B5EF4-FFF2-40B4-BE49-F238E27FC236}">
                <a16:creationId xmlns:a16="http://schemas.microsoft.com/office/drawing/2014/main" id="{4085FD01-AA5E-490F-8AA8-D943AC5F4F45}"/>
              </a:ext>
            </a:extLst>
          </p:cNvPr>
          <p:cNvGrpSpPr/>
          <p:nvPr/>
        </p:nvGrpSpPr>
        <p:grpSpPr>
          <a:xfrm>
            <a:off x="1984916" y="2552920"/>
            <a:ext cx="3275212" cy="1264513"/>
            <a:chOff x="1984916" y="2552920"/>
            <a:chExt cx="3275212" cy="1264513"/>
          </a:xfrm>
        </p:grpSpPr>
        <p:sp>
          <p:nvSpPr>
            <p:cNvPr id="39" name="テキスト ボックス 38">
              <a:extLst>
                <a:ext uri="{FF2B5EF4-FFF2-40B4-BE49-F238E27FC236}">
                  <a16:creationId xmlns:a16="http://schemas.microsoft.com/office/drawing/2014/main" id="{01271892-876F-4BBE-B566-45E2BBF050A6}"/>
                </a:ext>
              </a:extLst>
            </p:cNvPr>
            <p:cNvSpPr txBox="1"/>
            <p:nvPr/>
          </p:nvSpPr>
          <p:spPr>
            <a:xfrm>
              <a:off x="1984916" y="2955659"/>
              <a:ext cx="237922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200" b="1" dirty="0">
                  <a:latin typeface="Century" panose="02040604050505020304" pitchFamily="18" charset="0"/>
                </a:rPr>
                <a:t>CH</a:t>
              </a:r>
              <a:r>
                <a:rPr kumimoji="1" lang="en-US" altLang="ja-JP" sz="1400" b="1" dirty="0">
                  <a:latin typeface="Century" panose="02040604050505020304" pitchFamily="18" charset="0"/>
                </a:rPr>
                <a:t>3</a:t>
              </a:r>
              <a:r>
                <a:rPr kumimoji="1" lang="ja-JP" altLang="en-US" sz="2200" b="1" dirty="0" err="1">
                  <a:latin typeface="Century" panose="02040604050505020304" pitchFamily="18" charset="0"/>
                </a:rPr>
                <a:t>ｰ</a:t>
              </a:r>
              <a:r>
                <a:rPr kumimoji="1" lang="en-US" altLang="ja-JP" sz="2200" b="1" dirty="0">
                  <a:latin typeface="Century" panose="02040604050505020304" pitchFamily="18" charset="0"/>
                </a:rPr>
                <a:t>CH</a:t>
              </a:r>
              <a:r>
                <a:rPr kumimoji="1" lang="ja-JP" altLang="en-US" sz="2200" b="1" dirty="0" err="1">
                  <a:latin typeface="Century" panose="02040604050505020304" pitchFamily="18" charset="0"/>
                </a:rPr>
                <a:t>ｰ</a:t>
              </a:r>
              <a:r>
                <a:rPr kumimoji="1" lang="en-US" altLang="ja-JP" sz="2200" b="1" dirty="0">
                  <a:latin typeface="Century" panose="02040604050505020304" pitchFamily="18" charset="0"/>
                </a:rPr>
                <a:t>CH</a:t>
              </a:r>
              <a:endParaRPr kumimoji="1" lang="ja-JP" altLang="en-US" sz="2200" b="1" dirty="0">
                <a:latin typeface="Century" panose="02040604050505020304" pitchFamily="18" charset="0"/>
              </a:endParaRPr>
            </a:p>
          </p:txBody>
        </p:sp>
        <p:sp>
          <p:nvSpPr>
            <p:cNvPr id="40" name="テキスト ボックス 39">
              <a:extLst>
                <a:ext uri="{FF2B5EF4-FFF2-40B4-BE49-F238E27FC236}">
                  <a16:creationId xmlns:a16="http://schemas.microsoft.com/office/drawing/2014/main" id="{4618042A-A176-4273-9F76-8ADF615C5A72}"/>
                </a:ext>
              </a:extLst>
            </p:cNvPr>
            <p:cNvSpPr txBox="1"/>
            <p:nvPr/>
          </p:nvSpPr>
          <p:spPr>
            <a:xfrm>
              <a:off x="2581825" y="3269806"/>
              <a:ext cx="523220" cy="263734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l"/>
              <a:r>
                <a:rPr kumimoji="1" lang="ja-JP" altLang="en-US" sz="2200" b="1" dirty="0" err="1">
                  <a:latin typeface="Century" panose="02040604050505020304" pitchFamily="18" charset="0"/>
                </a:rPr>
                <a:t>ｰ</a:t>
              </a:r>
              <a:endParaRPr kumimoji="1" lang="ja-JP" altLang="en-US" sz="2200" b="1" dirty="0">
                <a:latin typeface="Century" panose="02040604050505020304" pitchFamily="18" charset="0"/>
              </a:endParaRPr>
            </a:p>
          </p:txBody>
        </p:sp>
        <p:sp>
          <p:nvSpPr>
            <p:cNvPr id="41" name="テキスト ボックス 40">
              <a:extLst>
                <a:ext uri="{FF2B5EF4-FFF2-40B4-BE49-F238E27FC236}">
                  <a16:creationId xmlns:a16="http://schemas.microsoft.com/office/drawing/2014/main" id="{0B647240-1EEF-4299-9947-8A9278F3008A}"/>
                </a:ext>
              </a:extLst>
            </p:cNvPr>
            <p:cNvSpPr txBox="1"/>
            <p:nvPr/>
          </p:nvSpPr>
          <p:spPr>
            <a:xfrm>
              <a:off x="2658942" y="3386546"/>
              <a:ext cx="734927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200" b="1" dirty="0">
                  <a:latin typeface="Century" panose="02040604050505020304" pitchFamily="18" charset="0"/>
                </a:rPr>
                <a:t>OH</a:t>
              </a:r>
              <a:endParaRPr kumimoji="1" lang="ja-JP" altLang="en-US" sz="2200" b="1" dirty="0">
                <a:latin typeface="Century" panose="02040604050505020304" pitchFamily="18" charset="0"/>
              </a:endParaRPr>
            </a:p>
          </p:txBody>
        </p:sp>
        <p:cxnSp>
          <p:nvCxnSpPr>
            <p:cNvPr id="42" name="直線コネクタ 41">
              <a:extLst>
                <a:ext uri="{FF2B5EF4-FFF2-40B4-BE49-F238E27FC236}">
                  <a16:creationId xmlns:a16="http://schemas.microsoft.com/office/drawing/2014/main" id="{7B8FF4A6-789C-4148-BCCC-1881C335127E}"/>
                </a:ext>
              </a:extLst>
            </p:cNvPr>
            <p:cNvCxnSpPr>
              <a:cxnSpLocks/>
            </p:cNvCxnSpPr>
            <p:nvPr/>
          </p:nvCxnSpPr>
          <p:spPr>
            <a:xfrm>
              <a:off x="3601327" y="3330682"/>
              <a:ext cx="80921" cy="12679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コネクタ 42">
              <a:extLst>
                <a:ext uri="{FF2B5EF4-FFF2-40B4-BE49-F238E27FC236}">
                  <a16:creationId xmlns:a16="http://schemas.microsoft.com/office/drawing/2014/main" id="{23C3674D-7AD6-4773-A592-6252E8DC3DC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601327" y="2820971"/>
              <a:ext cx="86021" cy="13253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テキスト ボックス 43">
              <a:extLst>
                <a:ext uri="{FF2B5EF4-FFF2-40B4-BE49-F238E27FC236}">
                  <a16:creationId xmlns:a16="http://schemas.microsoft.com/office/drawing/2014/main" id="{7D6F1017-7FDD-4B39-AF93-093C9017AA86}"/>
                </a:ext>
              </a:extLst>
            </p:cNvPr>
            <p:cNvSpPr txBox="1"/>
            <p:nvPr/>
          </p:nvSpPr>
          <p:spPr>
            <a:xfrm>
              <a:off x="3655646" y="2552920"/>
              <a:ext cx="1580972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200" b="1" dirty="0">
                  <a:latin typeface="Century" panose="02040604050505020304" pitchFamily="18" charset="0"/>
                </a:rPr>
                <a:t>CH=CH</a:t>
              </a:r>
              <a:endParaRPr kumimoji="1" lang="ja-JP" altLang="en-US" sz="2200" b="1" dirty="0">
                <a:latin typeface="Century" panose="02040604050505020304" pitchFamily="18" charset="0"/>
              </a:endParaRPr>
            </a:p>
          </p:txBody>
        </p:sp>
        <p:sp>
          <p:nvSpPr>
            <p:cNvPr id="45" name="テキスト ボックス 44">
              <a:extLst>
                <a:ext uri="{FF2B5EF4-FFF2-40B4-BE49-F238E27FC236}">
                  <a16:creationId xmlns:a16="http://schemas.microsoft.com/office/drawing/2014/main" id="{8C591005-2B27-4811-8E17-7265A55CCD41}"/>
                </a:ext>
              </a:extLst>
            </p:cNvPr>
            <p:cNvSpPr txBox="1"/>
            <p:nvPr/>
          </p:nvSpPr>
          <p:spPr>
            <a:xfrm>
              <a:off x="3679156" y="3318096"/>
              <a:ext cx="1580972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200" b="1" dirty="0">
                  <a:latin typeface="Century" panose="02040604050505020304" pitchFamily="18" charset="0"/>
                </a:rPr>
                <a:t>CH</a:t>
              </a:r>
              <a:r>
                <a:rPr kumimoji="1" lang="ja-JP" altLang="en-US" sz="2200" b="1" dirty="0" err="1">
                  <a:latin typeface="Century" panose="02040604050505020304" pitchFamily="18" charset="0"/>
                </a:rPr>
                <a:t>ｰ</a:t>
              </a:r>
              <a:r>
                <a:rPr kumimoji="1" lang="en-US" altLang="ja-JP" sz="2200" b="1" dirty="0">
                  <a:latin typeface="Century" panose="02040604050505020304" pitchFamily="18" charset="0"/>
                </a:rPr>
                <a:t>CH</a:t>
              </a:r>
              <a:endParaRPr kumimoji="1" lang="ja-JP" altLang="en-US" sz="2200" b="1" dirty="0">
                <a:latin typeface="Century" panose="02040604050505020304" pitchFamily="18" charset="0"/>
              </a:endParaRPr>
            </a:p>
          </p:txBody>
        </p: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5FB72596-3BC8-464B-A2BF-34B2C464F40C}"/>
                </a:ext>
              </a:extLst>
            </p:cNvPr>
            <p:cNvCxnSpPr/>
            <p:nvPr/>
          </p:nvCxnSpPr>
          <p:spPr>
            <a:xfrm>
              <a:off x="4469642" y="2925166"/>
              <a:ext cx="0" cy="43088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テキスト ボックス 46">
              <a:extLst>
                <a:ext uri="{FF2B5EF4-FFF2-40B4-BE49-F238E27FC236}">
                  <a16:creationId xmlns:a16="http://schemas.microsoft.com/office/drawing/2014/main" id="{3AE5114A-DA5B-43EC-B766-A22F6A5C97A8}"/>
                </a:ext>
              </a:extLst>
            </p:cNvPr>
            <p:cNvSpPr txBox="1"/>
            <p:nvPr/>
          </p:nvSpPr>
          <p:spPr>
            <a:xfrm>
              <a:off x="3176911" y="2860570"/>
              <a:ext cx="3247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ja-JP" altLang="en-US" b="1" dirty="0">
                  <a:latin typeface="Century" panose="02040604050505020304" pitchFamily="18" charset="0"/>
                </a:rPr>
                <a:t>*</a:t>
              </a:r>
            </a:p>
          </p:txBody>
        </p:sp>
        <p:sp>
          <p:nvSpPr>
            <p:cNvPr id="48" name="テキスト ボックス 47">
              <a:extLst>
                <a:ext uri="{FF2B5EF4-FFF2-40B4-BE49-F238E27FC236}">
                  <a16:creationId xmlns:a16="http://schemas.microsoft.com/office/drawing/2014/main" id="{9AE4CE48-59A0-4A89-99AC-5D576238D070}"/>
                </a:ext>
              </a:extLst>
            </p:cNvPr>
            <p:cNvSpPr txBox="1"/>
            <p:nvPr/>
          </p:nvSpPr>
          <p:spPr>
            <a:xfrm>
              <a:off x="2597292" y="2860570"/>
              <a:ext cx="3247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ja-JP" altLang="en-US" b="1" dirty="0">
                  <a:latin typeface="Century" panose="02040604050505020304" pitchFamily="18" charset="0"/>
                </a:rPr>
                <a:t>*</a:t>
              </a:r>
            </a:p>
          </p:txBody>
        </p:sp>
      </p:grpSp>
      <p:grpSp>
        <p:nvGrpSpPr>
          <p:cNvPr id="50" name="グループ化 49">
            <a:extLst>
              <a:ext uri="{FF2B5EF4-FFF2-40B4-BE49-F238E27FC236}">
                <a16:creationId xmlns:a16="http://schemas.microsoft.com/office/drawing/2014/main" id="{05794AB2-F38B-4290-8A0D-0BA2E46D50E8}"/>
              </a:ext>
            </a:extLst>
          </p:cNvPr>
          <p:cNvGrpSpPr/>
          <p:nvPr/>
        </p:nvGrpSpPr>
        <p:grpSpPr>
          <a:xfrm>
            <a:off x="5390613" y="2481849"/>
            <a:ext cx="3275212" cy="1295164"/>
            <a:chOff x="1984916" y="2552920"/>
            <a:chExt cx="3275212" cy="1295164"/>
          </a:xfrm>
        </p:grpSpPr>
        <p:sp>
          <p:nvSpPr>
            <p:cNvPr id="51" name="テキスト ボックス 50">
              <a:extLst>
                <a:ext uri="{FF2B5EF4-FFF2-40B4-BE49-F238E27FC236}">
                  <a16:creationId xmlns:a16="http://schemas.microsoft.com/office/drawing/2014/main" id="{3A651C13-6F0C-40FD-B89C-26F29CEEC402}"/>
                </a:ext>
              </a:extLst>
            </p:cNvPr>
            <p:cNvSpPr txBox="1"/>
            <p:nvPr/>
          </p:nvSpPr>
          <p:spPr>
            <a:xfrm>
              <a:off x="1984916" y="2955659"/>
              <a:ext cx="237922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200" b="1" dirty="0">
                  <a:latin typeface="Century" panose="02040604050505020304" pitchFamily="18" charset="0"/>
                </a:rPr>
                <a:t>CH</a:t>
              </a:r>
              <a:r>
                <a:rPr kumimoji="1" lang="en-US" altLang="ja-JP" sz="1400" b="1" dirty="0">
                  <a:latin typeface="Century" panose="02040604050505020304" pitchFamily="18" charset="0"/>
                </a:rPr>
                <a:t>3</a:t>
              </a:r>
              <a:r>
                <a:rPr kumimoji="1" lang="ja-JP" altLang="en-US" sz="2200" b="1" dirty="0" err="1">
                  <a:latin typeface="Century" panose="02040604050505020304" pitchFamily="18" charset="0"/>
                </a:rPr>
                <a:t>ｰ</a:t>
              </a:r>
              <a:r>
                <a:rPr kumimoji="1" lang="en-US" altLang="ja-JP" sz="2200" b="1" dirty="0">
                  <a:latin typeface="Century" panose="02040604050505020304" pitchFamily="18" charset="0"/>
                </a:rPr>
                <a:t>CH</a:t>
              </a:r>
              <a:r>
                <a:rPr kumimoji="1" lang="ja-JP" altLang="en-US" sz="2200" b="1" dirty="0" err="1">
                  <a:latin typeface="Century" panose="02040604050505020304" pitchFamily="18" charset="0"/>
                </a:rPr>
                <a:t>ｰ</a:t>
              </a:r>
              <a:r>
                <a:rPr kumimoji="1" lang="en-US" altLang="ja-JP" sz="2200" b="1" dirty="0">
                  <a:latin typeface="Century" panose="02040604050505020304" pitchFamily="18" charset="0"/>
                </a:rPr>
                <a:t>CH</a:t>
              </a:r>
              <a:endParaRPr kumimoji="1" lang="ja-JP" altLang="en-US" sz="2200" b="1" dirty="0">
                <a:latin typeface="Century" panose="02040604050505020304" pitchFamily="18" charset="0"/>
              </a:endParaRPr>
            </a:p>
          </p:txBody>
        </p:sp>
        <p:sp>
          <p:nvSpPr>
            <p:cNvPr id="52" name="テキスト ボックス 51">
              <a:extLst>
                <a:ext uri="{FF2B5EF4-FFF2-40B4-BE49-F238E27FC236}">
                  <a16:creationId xmlns:a16="http://schemas.microsoft.com/office/drawing/2014/main" id="{08E2F62F-9282-480A-A7AC-472F90B2A2C7}"/>
                </a:ext>
              </a:extLst>
            </p:cNvPr>
            <p:cNvSpPr txBox="1"/>
            <p:nvPr/>
          </p:nvSpPr>
          <p:spPr>
            <a:xfrm>
              <a:off x="2616009" y="3269806"/>
              <a:ext cx="523220" cy="263734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l"/>
              <a:r>
                <a:rPr kumimoji="1" lang="en-US" altLang="ja-JP" sz="2200" b="1" dirty="0">
                  <a:latin typeface="Century" panose="02040604050505020304" pitchFamily="18" charset="0"/>
                </a:rPr>
                <a:t>=</a:t>
              </a:r>
              <a:endParaRPr kumimoji="1" lang="ja-JP" altLang="en-US" sz="2200" b="1" dirty="0">
                <a:latin typeface="Century" panose="02040604050505020304" pitchFamily="18" charset="0"/>
              </a:endParaRPr>
            </a:p>
          </p:txBody>
        </p:sp>
        <p:sp>
          <p:nvSpPr>
            <p:cNvPr id="53" name="テキスト ボックス 52">
              <a:extLst>
                <a:ext uri="{FF2B5EF4-FFF2-40B4-BE49-F238E27FC236}">
                  <a16:creationId xmlns:a16="http://schemas.microsoft.com/office/drawing/2014/main" id="{847F6586-4AB3-4A9B-BA64-AF2DE3D69C20}"/>
                </a:ext>
              </a:extLst>
            </p:cNvPr>
            <p:cNvSpPr txBox="1"/>
            <p:nvPr/>
          </p:nvSpPr>
          <p:spPr>
            <a:xfrm>
              <a:off x="2657234" y="3417197"/>
              <a:ext cx="734927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200" b="1" dirty="0">
                  <a:latin typeface="Century" panose="02040604050505020304" pitchFamily="18" charset="0"/>
                </a:rPr>
                <a:t>O</a:t>
              </a:r>
              <a:endParaRPr kumimoji="1" lang="ja-JP" altLang="en-US" sz="2200" b="1" dirty="0">
                <a:latin typeface="Century" panose="02040604050505020304" pitchFamily="18" charset="0"/>
              </a:endParaRPr>
            </a:p>
          </p:txBody>
        </p:sp>
        <p:cxnSp>
          <p:nvCxnSpPr>
            <p:cNvPr id="54" name="直線コネクタ 53">
              <a:extLst>
                <a:ext uri="{FF2B5EF4-FFF2-40B4-BE49-F238E27FC236}">
                  <a16:creationId xmlns:a16="http://schemas.microsoft.com/office/drawing/2014/main" id="{4B1D7BBC-13FD-4941-9C6E-CB6166914991}"/>
                </a:ext>
              </a:extLst>
            </p:cNvPr>
            <p:cNvCxnSpPr>
              <a:cxnSpLocks/>
            </p:cNvCxnSpPr>
            <p:nvPr/>
          </p:nvCxnSpPr>
          <p:spPr>
            <a:xfrm>
              <a:off x="3601327" y="3330682"/>
              <a:ext cx="80921" cy="12679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コネクタ 54">
              <a:extLst>
                <a:ext uri="{FF2B5EF4-FFF2-40B4-BE49-F238E27FC236}">
                  <a16:creationId xmlns:a16="http://schemas.microsoft.com/office/drawing/2014/main" id="{9D3A0E42-D080-4942-8925-FDB76197DEB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601327" y="2820971"/>
              <a:ext cx="86021" cy="13253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テキスト ボックス 55">
              <a:extLst>
                <a:ext uri="{FF2B5EF4-FFF2-40B4-BE49-F238E27FC236}">
                  <a16:creationId xmlns:a16="http://schemas.microsoft.com/office/drawing/2014/main" id="{37494637-1ABE-491A-B348-6A325A38CF8D}"/>
                </a:ext>
              </a:extLst>
            </p:cNvPr>
            <p:cNvSpPr txBox="1"/>
            <p:nvPr/>
          </p:nvSpPr>
          <p:spPr>
            <a:xfrm>
              <a:off x="3655646" y="2552920"/>
              <a:ext cx="1580972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200" b="1" dirty="0">
                  <a:latin typeface="Century" panose="02040604050505020304" pitchFamily="18" charset="0"/>
                </a:rPr>
                <a:t>CH=CH</a:t>
              </a:r>
              <a:endParaRPr kumimoji="1" lang="ja-JP" altLang="en-US" sz="2200" b="1" dirty="0">
                <a:latin typeface="Century" panose="02040604050505020304" pitchFamily="18" charset="0"/>
              </a:endParaRPr>
            </a:p>
          </p:txBody>
        </p:sp>
        <p:sp>
          <p:nvSpPr>
            <p:cNvPr id="57" name="テキスト ボックス 56">
              <a:extLst>
                <a:ext uri="{FF2B5EF4-FFF2-40B4-BE49-F238E27FC236}">
                  <a16:creationId xmlns:a16="http://schemas.microsoft.com/office/drawing/2014/main" id="{E62F5B31-6587-4AB7-A05E-091DC8838502}"/>
                </a:ext>
              </a:extLst>
            </p:cNvPr>
            <p:cNvSpPr txBox="1"/>
            <p:nvPr/>
          </p:nvSpPr>
          <p:spPr>
            <a:xfrm>
              <a:off x="3679156" y="3318096"/>
              <a:ext cx="1580972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200" b="1" dirty="0">
                  <a:latin typeface="Century" panose="02040604050505020304" pitchFamily="18" charset="0"/>
                </a:rPr>
                <a:t>CH</a:t>
              </a:r>
              <a:r>
                <a:rPr kumimoji="1" lang="ja-JP" altLang="en-US" sz="2200" b="1" dirty="0" err="1">
                  <a:latin typeface="Century" panose="02040604050505020304" pitchFamily="18" charset="0"/>
                </a:rPr>
                <a:t>ｰ</a:t>
              </a:r>
              <a:r>
                <a:rPr kumimoji="1" lang="en-US" altLang="ja-JP" sz="2200" b="1" dirty="0">
                  <a:latin typeface="Century" panose="02040604050505020304" pitchFamily="18" charset="0"/>
                </a:rPr>
                <a:t>CH</a:t>
              </a:r>
              <a:endParaRPr kumimoji="1" lang="ja-JP" altLang="en-US" sz="2200" b="1" dirty="0">
                <a:latin typeface="Century" panose="02040604050505020304" pitchFamily="18" charset="0"/>
              </a:endParaRPr>
            </a:p>
          </p:txBody>
        </p: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5F88AD94-6E27-41BE-8A36-F3F180428FE1}"/>
                </a:ext>
              </a:extLst>
            </p:cNvPr>
            <p:cNvCxnSpPr/>
            <p:nvPr/>
          </p:nvCxnSpPr>
          <p:spPr>
            <a:xfrm>
              <a:off x="4469642" y="2925166"/>
              <a:ext cx="0" cy="43088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テキスト ボックス 58">
              <a:extLst>
                <a:ext uri="{FF2B5EF4-FFF2-40B4-BE49-F238E27FC236}">
                  <a16:creationId xmlns:a16="http://schemas.microsoft.com/office/drawing/2014/main" id="{421F064D-D0FA-494D-AF39-1C9453CFD945}"/>
                </a:ext>
              </a:extLst>
            </p:cNvPr>
            <p:cNvSpPr txBox="1"/>
            <p:nvPr/>
          </p:nvSpPr>
          <p:spPr>
            <a:xfrm>
              <a:off x="3176911" y="2860570"/>
              <a:ext cx="3247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ja-JP" altLang="en-US" b="1" dirty="0">
                  <a:latin typeface="Century" panose="02040604050505020304" pitchFamily="18" charset="0"/>
                </a:rPr>
                <a:t>*</a:t>
              </a:r>
            </a:p>
          </p:txBody>
        </p:sp>
      </p:grpSp>
      <p:grpSp>
        <p:nvGrpSpPr>
          <p:cNvPr id="61" name="グループ化 60">
            <a:extLst>
              <a:ext uri="{FF2B5EF4-FFF2-40B4-BE49-F238E27FC236}">
                <a16:creationId xmlns:a16="http://schemas.microsoft.com/office/drawing/2014/main" id="{2EF7887C-F6F8-463C-B121-09600554E421}"/>
              </a:ext>
            </a:extLst>
          </p:cNvPr>
          <p:cNvGrpSpPr/>
          <p:nvPr/>
        </p:nvGrpSpPr>
        <p:grpSpPr>
          <a:xfrm>
            <a:off x="1961406" y="4030129"/>
            <a:ext cx="3284357" cy="1295164"/>
            <a:chOff x="1984916" y="2552920"/>
            <a:chExt cx="3284357" cy="1295164"/>
          </a:xfrm>
        </p:grpSpPr>
        <p:sp>
          <p:nvSpPr>
            <p:cNvPr id="62" name="テキスト ボックス 61">
              <a:extLst>
                <a:ext uri="{FF2B5EF4-FFF2-40B4-BE49-F238E27FC236}">
                  <a16:creationId xmlns:a16="http://schemas.microsoft.com/office/drawing/2014/main" id="{D987FA15-2144-4F06-8833-02BF4B3D2F2B}"/>
                </a:ext>
              </a:extLst>
            </p:cNvPr>
            <p:cNvSpPr txBox="1"/>
            <p:nvPr/>
          </p:nvSpPr>
          <p:spPr>
            <a:xfrm>
              <a:off x="1984916" y="2955659"/>
              <a:ext cx="237922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200" b="1" dirty="0">
                  <a:latin typeface="Century" panose="02040604050505020304" pitchFamily="18" charset="0"/>
                </a:rPr>
                <a:t>CH</a:t>
              </a:r>
              <a:r>
                <a:rPr kumimoji="1" lang="en-US" altLang="ja-JP" sz="1400" b="1" dirty="0">
                  <a:latin typeface="Century" panose="02040604050505020304" pitchFamily="18" charset="0"/>
                </a:rPr>
                <a:t>3</a:t>
              </a:r>
              <a:r>
                <a:rPr kumimoji="1" lang="ja-JP" altLang="en-US" sz="2200" b="1" dirty="0" err="1">
                  <a:latin typeface="Century" panose="02040604050505020304" pitchFamily="18" charset="0"/>
                </a:rPr>
                <a:t>ｰ</a:t>
              </a:r>
              <a:r>
                <a:rPr kumimoji="1" lang="en-US" altLang="ja-JP" sz="2200" b="1" dirty="0">
                  <a:latin typeface="Century" panose="02040604050505020304" pitchFamily="18" charset="0"/>
                </a:rPr>
                <a:t>CH</a:t>
              </a:r>
              <a:r>
                <a:rPr kumimoji="1" lang="ja-JP" altLang="en-US" sz="2200" b="1" dirty="0" err="1">
                  <a:latin typeface="Century" panose="02040604050505020304" pitchFamily="18" charset="0"/>
                </a:rPr>
                <a:t>ｰ</a:t>
              </a:r>
              <a:r>
                <a:rPr kumimoji="1" lang="en-US" altLang="ja-JP" sz="2200" b="1" dirty="0">
                  <a:latin typeface="Century" panose="02040604050505020304" pitchFamily="18" charset="0"/>
                </a:rPr>
                <a:t>CH</a:t>
              </a:r>
              <a:endParaRPr kumimoji="1" lang="ja-JP" altLang="en-US" sz="2200" b="1" dirty="0">
                <a:latin typeface="Century" panose="02040604050505020304" pitchFamily="18" charset="0"/>
              </a:endParaRPr>
            </a:p>
          </p:txBody>
        </p:sp>
        <p:sp>
          <p:nvSpPr>
            <p:cNvPr id="63" name="テキスト ボックス 62">
              <a:extLst>
                <a:ext uri="{FF2B5EF4-FFF2-40B4-BE49-F238E27FC236}">
                  <a16:creationId xmlns:a16="http://schemas.microsoft.com/office/drawing/2014/main" id="{DD3809BA-484F-45CE-B76B-8002C3FB0F94}"/>
                </a:ext>
              </a:extLst>
            </p:cNvPr>
            <p:cNvSpPr txBox="1"/>
            <p:nvPr/>
          </p:nvSpPr>
          <p:spPr>
            <a:xfrm>
              <a:off x="2616009" y="3269806"/>
              <a:ext cx="523220" cy="263734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l"/>
              <a:r>
                <a:rPr kumimoji="1" lang="en-US" altLang="ja-JP" sz="2200" b="1" dirty="0">
                  <a:latin typeface="Century" panose="02040604050505020304" pitchFamily="18" charset="0"/>
                </a:rPr>
                <a:t>=</a:t>
              </a:r>
              <a:endParaRPr kumimoji="1" lang="ja-JP" altLang="en-US" sz="2200" b="1" dirty="0">
                <a:latin typeface="Century" panose="02040604050505020304" pitchFamily="18" charset="0"/>
              </a:endParaRPr>
            </a:p>
          </p:txBody>
        </p:sp>
        <p:sp>
          <p:nvSpPr>
            <p:cNvPr id="64" name="テキスト ボックス 63">
              <a:extLst>
                <a:ext uri="{FF2B5EF4-FFF2-40B4-BE49-F238E27FC236}">
                  <a16:creationId xmlns:a16="http://schemas.microsoft.com/office/drawing/2014/main" id="{68BA387C-60D9-4F8A-8F71-756400825153}"/>
                </a:ext>
              </a:extLst>
            </p:cNvPr>
            <p:cNvSpPr txBox="1"/>
            <p:nvPr/>
          </p:nvSpPr>
          <p:spPr>
            <a:xfrm>
              <a:off x="2657234" y="3417197"/>
              <a:ext cx="734927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200" b="1" dirty="0">
                  <a:latin typeface="Century" panose="02040604050505020304" pitchFamily="18" charset="0"/>
                </a:rPr>
                <a:t>O</a:t>
              </a:r>
              <a:endParaRPr kumimoji="1" lang="ja-JP" altLang="en-US" sz="2200" b="1" dirty="0">
                <a:latin typeface="Century" panose="02040604050505020304" pitchFamily="18" charset="0"/>
              </a:endParaRPr>
            </a:p>
          </p:txBody>
        </p:sp>
        <p:cxnSp>
          <p:nvCxnSpPr>
            <p:cNvPr id="65" name="直線コネクタ 64">
              <a:extLst>
                <a:ext uri="{FF2B5EF4-FFF2-40B4-BE49-F238E27FC236}">
                  <a16:creationId xmlns:a16="http://schemas.microsoft.com/office/drawing/2014/main" id="{6CB57F35-8F06-4244-A4DB-A8B2EC9282BE}"/>
                </a:ext>
              </a:extLst>
            </p:cNvPr>
            <p:cNvCxnSpPr>
              <a:cxnSpLocks/>
            </p:cNvCxnSpPr>
            <p:nvPr/>
          </p:nvCxnSpPr>
          <p:spPr>
            <a:xfrm>
              <a:off x="3601327" y="3330682"/>
              <a:ext cx="80921" cy="12679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線コネクタ 65">
              <a:extLst>
                <a:ext uri="{FF2B5EF4-FFF2-40B4-BE49-F238E27FC236}">
                  <a16:creationId xmlns:a16="http://schemas.microsoft.com/office/drawing/2014/main" id="{345F3E98-4A5D-4AC1-92EF-533B763B3B6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601327" y="2820971"/>
              <a:ext cx="86021" cy="13253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テキスト ボックス 66">
              <a:extLst>
                <a:ext uri="{FF2B5EF4-FFF2-40B4-BE49-F238E27FC236}">
                  <a16:creationId xmlns:a16="http://schemas.microsoft.com/office/drawing/2014/main" id="{D6BC1975-B5F0-422C-84BE-E78C2DB39276}"/>
                </a:ext>
              </a:extLst>
            </p:cNvPr>
            <p:cNvSpPr txBox="1"/>
            <p:nvPr/>
          </p:nvSpPr>
          <p:spPr>
            <a:xfrm>
              <a:off x="3688301" y="2552920"/>
              <a:ext cx="1580972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200" b="1" dirty="0">
                  <a:latin typeface="Century" panose="02040604050505020304" pitchFamily="18" charset="0"/>
                </a:rPr>
                <a:t>CH</a:t>
              </a:r>
              <a:r>
                <a:rPr kumimoji="1" lang="ja-JP" altLang="en-US" sz="2200" b="1" dirty="0" err="1">
                  <a:latin typeface="Century" panose="02040604050505020304" pitchFamily="18" charset="0"/>
                </a:rPr>
                <a:t>ｰ</a:t>
              </a:r>
              <a:r>
                <a:rPr kumimoji="1" lang="en-US" altLang="ja-JP" sz="2200" b="1" dirty="0">
                  <a:latin typeface="Century" panose="02040604050505020304" pitchFamily="18" charset="0"/>
                </a:rPr>
                <a:t>CH</a:t>
              </a:r>
              <a:endParaRPr kumimoji="1" lang="ja-JP" altLang="en-US" sz="2200" b="1" dirty="0">
                <a:latin typeface="Century" panose="02040604050505020304" pitchFamily="18" charset="0"/>
              </a:endParaRPr>
            </a:p>
          </p:txBody>
        </p:sp>
        <p:sp>
          <p:nvSpPr>
            <p:cNvPr id="68" name="テキスト ボックス 67">
              <a:extLst>
                <a:ext uri="{FF2B5EF4-FFF2-40B4-BE49-F238E27FC236}">
                  <a16:creationId xmlns:a16="http://schemas.microsoft.com/office/drawing/2014/main" id="{6F0AF2BF-ED44-4065-9232-FC9678549C6E}"/>
                </a:ext>
              </a:extLst>
            </p:cNvPr>
            <p:cNvSpPr txBox="1"/>
            <p:nvPr/>
          </p:nvSpPr>
          <p:spPr>
            <a:xfrm>
              <a:off x="3679156" y="3318096"/>
              <a:ext cx="1580972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200" b="1" dirty="0">
                  <a:latin typeface="Century" panose="02040604050505020304" pitchFamily="18" charset="0"/>
                </a:rPr>
                <a:t>CH</a:t>
              </a:r>
              <a:r>
                <a:rPr kumimoji="1" lang="ja-JP" altLang="en-US" sz="2200" b="1" dirty="0" err="1">
                  <a:latin typeface="Century" panose="02040604050505020304" pitchFamily="18" charset="0"/>
                </a:rPr>
                <a:t>ｰ</a:t>
              </a:r>
              <a:r>
                <a:rPr kumimoji="1" lang="en-US" altLang="ja-JP" sz="2200" b="1" dirty="0">
                  <a:latin typeface="Century" panose="02040604050505020304" pitchFamily="18" charset="0"/>
                </a:rPr>
                <a:t>CH</a:t>
              </a:r>
              <a:endParaRPr kumimoji="1" lang="ja-JP" altLang="en-US" sz="2200" b="1" dirty="0">
                <a:latin typeface="Century" panose="02040604050505020304" pitchFamily="18" charset="0"/>
              </a:endParaRPr>
            </a:p>
          </p:txBody>
        </p:sp>
        <p:cxnSp>
          <p:nvCxnSpPr>
            <p:cNvPr id="69" name="直線コネクタ 68">
              <a:extLst>
                <a:ext uri="{FF2B5EF4-FFF2-40B4-BE49-F238E27FC236}">
                  <a16:creationId xmlns:a16="http://schemas.microsoft.com/office/drawing/2014/main" id="{C61DC241-B34F-42DB-90D8-F7F8F430F61F}"/>
                </a:ext>
              </a:extLst>
            </p:cNvPr>
            <p:cNvCxnSpPr/>
            <p:nvPr/>
          </p:nvCxnSpPr>
          <p:spPr>
            <a:xfrm>
              <a:off x="4469642" y="2925166"/>
              <a:ext cx="0" cy="43088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7" name="六角形 86">
            <a:extLst>
              <a:ext uri="{FF2B5EF4-FFF2-40B4-BE49-F238E27FC236}">
                <a16:creationId xmlns:a16="http://schemas.microsoft.com/office/drawing/2014/main" id="{D355CFE4-C2EA-4083-BCA6-2C2AD6DF5076}"/>
              </a:ext>
            </a:extLst>
          </p:cNvPr>
          <p:cNvSpPr/>
          <p:nvPr/>
        </p:nvSpPr>
        <p:spPr>
          <a:xfrm>
            <a:off x="9952223" y="932255"/>
            <a:ext cx="524436" cy="479056"/>
          </a:xfrm>
          <a:prstGeom prst="hexagon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8" name="六角形 87">
            <a:extLst>
              <a:ext uri="{FF2B5EF4-FFF2-40B4-BE49-F238E27FC236}">
                <a16:creationId xmlns:a16="http://schemas.microsoft.com/office/drawing/2014/main" id="{4FE6C255-BBAB-4019-AF97-BC201F031555}"/>
              </a:ext>
            </a:extLst>
          </p:cNvPr>
          <p:cNvSpPr/>
          <p:nvPr/>
        </p:nvSpPr>
        <p:spPr>
          <a:xfrm>
            <a:off x="11185715" y="909769"/>
            <a:ext cx="524436" cy="479056"/>
          </a:xfrm>
          <a:prstGeom prst="hexagon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116CB1FE-069E-4601-BD6B-E4C488EAA5F7}"/>
              </a:ext>
            </a:extLst>
          </p:cNvPr>
          <p:cNvSpPr txBox="1"/>
          <p:nvPr/>
        </p:nvSpPr>
        <p:spPr>
          <a:xfrm>
            <a:off x="10378130" y="950532"/>
            <a:ext cx="13217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2200" b="1" dirty="0" err="1">
                <a:latin typeface="Century" panose="02040604050505020304" pitchFamily="18" charset="0"/>
              </a:rPr>
              <a:t>ｰ</a:t>
            </a:r>
            <a:r>
              <a:rPr kumimoji="1" lang="en-US" altLang="ja-JP" sz="2200" b="1" dirty="0">
                <a:latin typeface="Century" panose="02040604050505020304" pitchFamily="18" charset="0"/>
              </a:rPr>
              <a:t>CH</a:t>
            </a:r>
            <a:r>
              <a:rPr kumimoji="1" lang="ja-JP" altLang="en-US" sz="2200" b="1" dirty="0" err="1">
                <a:latin typeface="Century" panose="02040604050505020304" pitchFamily="18" charset="0"/>
              </a:rPr>
              <a:t>ｰ</a:t>
            </a:r>
            <a:endParaRPr kumimoji="1" lang="ja-JP" altLang="en-US" sz="2200" b="1" dirty="0">
              <a:latin typeface="Century" panose="02040604050505020304" pitchFamily="18" charset="0"/>
            </a:endParaRPr>
          </a:p>
        </p:txBody>
      </p:sp>
      <p:sp>
        <p:nvSpPr>
          <p:cNvPr id="90" name="楕円 89">
            <a:extLst>
              <a:ext uri="{FF2B5EF4-FFF2-40B4-BE49-F238E27FC236}">
                <a16:creationId xmlns:a16="http://schemas.microsoft.com/office/drawing/2014/main" id="{095CB191-D5BF-4D76-8CDA-D30F5D132D3E}"/>
              </a:ext>
            </a:extLst>
          </p:cNvPr>
          <p:cNvSpPr/>
          <p:nvPr/>
        </p:nvSpPr>
        <p:spPr>
          <a:xfrm>
            <a:off x="11284244" y="991659"/>
            <a:ext cx="327378" cy="315276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1" name="楕円 90">
            <a:extLst>
              <a:ext uri="{FF2B5EF4-FFF2-40B4-BE49-F238E27FC236}">
                <a16:creationId xmlns:a16="http://schemas.microsoft.com/office/drawing/2014/main" id="{AC3B7DF7-D55C-4CBB-BAB0-13189D7B88A7}"/>
              </a:ext>
            </a:extLst>
          </p:cNvPr>
          <p:cNvSpPr/>
          <p:nvPr/>
        </p:nvSpPr>
        <p:spPr>
          <a:xfrm>
            <a:off x="10050752" y="1014145"/>
            <a:ext cx="327378" cy="315276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B07CE7E8-64E3-4F10-970D-F545CE2B5016}"/>
              </a:ext>
            </a:extLst>
          </p:cNvPr>
          <p:cNvSpPr txBox="1"/>
          <p:nvPr/>
        </p:nvSpPr>
        <p:spPr>
          <a:xfrm>
            <a:off x="10137054" y="1420218"/>
            <a:ext cx="132173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200" b="1" dirty="0">
                <a:latin typeface="Century" panose="02040604050505020304" pitchFamily="18" charset="0"/>
              </a:rPr>
              <a:t>O=C</a:t>
            </a:r>
            <a:r>
              <a:rPr kumimoji="1" lang="ja-JP" altLang="en-US" sz="2200" b="1" dirty="0" err="1">
                <a:latin typeface="Century" panose="02040604050505020304" pitchFamily="18" charset="0"/>
              </a:rPr>
              <a:t>ｰ</a:t>
            </a:r>
            <a:r>
              <a:rPr kumimoji="1" lang="en-US" altLang="ja-JP" sz="2200" b="1" dirty="0">
                <a:latin typeface="Century" panose="02040604050505020304" pitchFamily="18" charset="0"/>
              </a:rPr>
              <a:t>O</a:t>
            </a:r>
            <a:endParaRPr kumimoji="1" lang="ja-JP" altLang="en-US" sz="2200" b="1" dirty="0">
              <a:latin typeface="Century" panose="02040604050505020304" pitchFamily="18" charset="0"/>
            </a:endParaRPr>
          </a:p>
        </p:txBody>
      </p: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50C31FD3-098F-4187-8099-75CDBEF3DE2F}"/>
              </a:ext>
            </a:extLst>
          </p:cNvPr>
          <p:cNvSpPr txBox="1"/>
          <p:nvPr/>
        </p:nvSpPr>
        <p:spPr>
          <a:xfrm>
            <a:off x="10443898" y="1276469"/>
            <a:ext cx="523220" cy="43088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l"/>
            <a:r>
              <a:rPr kumimoji="1" lang="ja-JP" altLang="en-US" sz="2200" b="1" dirty="0" err="1">
                <a:latin typeface="Century" panose="02040604050505020304" pitchFamily="18" charset="0"/>
              </a:rPr>
              <a:t>ｰ</a:t>
            </a:r>
            <a:endParaRPr kumimoji="1" lang="ja-JP" altLang="en-US" sz="2200" b="1" dirty="0">
              <a:latin typeface="Century" panose="02040604050505020304" pitchFamily="18" charset="0"/>
            </a:endParaRPr>
          </a:p>
        </p:txBody>
      </p:sp>
      <p:cxnSp>
        <p:nvCxnSpPr>
          <p:cNvPr id="95" name="直線コネクタ 94">
            <a:extLst>
              <a:ext uri="{FF2B5EF4-FFF2-40B4-BE49-F238E27FC236}">
                <a16:creationId xmlns:a16="http://schemas.microsoft.com/office/drawing/2014/main" id="{AD7E1F4C-2B9B-4FEC-AEC3-64BA12C9E683}"/>
              </a:ext>
            </a:extLst>
          </p:cNvPr>
          <p:cNvCxnSpPr>
            <a:cxnSpLocks/>
          </p:cNvCxnSpPr>
          <p:nvPr/>
        </p:nvCxnSpPr>
        <p:spPr>
          <a:xfrm flipV="1">
            <a:off x="11185715" y="1394725"/>
            <a:ext cx="120100" cy="13517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0" name="グループ化 99">
            <a:extLst>
              <a:ext uri="{FF2B5EF4-FFF2-40B4-BE49-F238E27FC236}">
                <a16:creationId xmlns:a16="http://schemas.microsoft.com/office/drawing/2014/main" id="{553C9873-917F-46D4-9D97-636CF3484C69}"/>
              </a:ext>
            </a:extLst>
          </p:cNvPr>
          <p:cNvGrpSpPr/>
          <p:nvPr/>
        </p:nvGrpSpPr>
        <p:grpSpPr>
          <a:xfrm>
            <a:off x="7843432" y="445000"/>
            <a:ext cx="1757928" cy="1819908"/>
            <a:chOff x="7843432" y="445000"/>
            <a:chExt cx="1757928" cy="1819908"/>
          </a:xfrm>
        </p:grpSpPr>
        <p:grpSp>
          <p:nvGrpSpPr>
            <p:cNvPr id="86" name="グループ化 85">
              <a:extLst>
                <a:ext uri="{FF2B5EF4-FFF2-40B4-BE49-F238E27FC236}">
                  <a16:creationId xmlns:a16="http://schemas.microsoft.com/office/drawing/2014/main" id="{4F2A94C1-2313-43CD-A021-3676FCDDBAAD}"/>
                </a:ext>
              </a:extLst>
            </p:cNvPr>
            <p:cNvGrpSpPr/>
            <p:nvPr/>
          </p:nvGrpSpPr>
          <p:grpSpPr>
            <a:xfrm>
              <a:off x="7843432" y="445000"/>
              <a:ext cx="1757928" cy="1819908"/>
              <a:chOff x="8216245" y="476106"/>
              <a:chExt cx="1757928" cy="1819908"/>
            </a:xfrm>
          </p:grpSpPr>
          <p:grpSp>
            <p:nvGrpSpPr>
              <p:cNvPr id="71" name="グループ化 70">
                <a:extLst>
                  <a:ext uri="{FF2B5EF4-FFF2-40B4-BE49-F238E27FC236}">
                    <a16:creationId xmlns:a16="http://schemas.microsoft.com/office/drawing/2014/main" id="{C6035446-114B-4836-9CDB-8ACA3B9A01FB}"/>
                  </a:ext>
                </a:extLst>
              </p:cNvPr>
              <p:cNvGrpSpPr/>
              <p:nvPr/>
            </p:nvGrpSpPr>
            <p:grpSpPr>
              <a:xfrm>
                <a:off x="8216245" y="977670"/>
                <a:ext cx="524436" cy="479056"/>
                <a:chOff x="3871974" y="678084"/>
                <a:chExt cx="524436" cy="479056"/>
              </a:xfrm>
            </p:grpSpPr>
            <p:sp>
              <p:nvSpPr>
                <p:cNvPr id="72" name="六角形 71">
                  <a:extLst>
                    <a:ext uri="{FF2B5EF4-FFF2-40B4-BE49-F238E27FC236}">
                      <a16:creationId xmlns:a16="http://schemas.microsoft.com/office/drawing/2014/main" id="{69362622-23A5-41FD-83EF-EDEEE4AABE06}"/>
                    </a:ext>
                  </a:extLst>
                </p:cNvPr>
                <p:cNvSpPr/>
                <p:nvPr/>
              </p:nvSpPr>
              <p:spPr>
                <a:xfrm>
                  <a:off x="3871974" y="678084"/>
                  <a:ext cx="524436" cy="479056"/>
                </a:xfrm>
                <a:prstGeom prst="hexagon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3" name="楕円 72">
                  <a:extLst>
                    <a:ext uri="{FF2B5EF4-FFF2-40B4-BE49-F238E27FC236}">
                      <a16:creationId xmlns:a16="http://schemas.microsoft.com/office/drawing/2014/main" id="{2DE374DB-0380-46AF-A80B-B51CF40A2B3E}"/>
                    </a:ext>
                  </a:extLst>
                </p:cNvPr>
                <p:cNvSpPr/>
                <p:nvPr/>
              </p:nvSpPr>
              <p:spPr>
                <a:xfrm>
                  <a:off x="3970503" y="759243"/>
                  <a:ext cx="327378" cy="31527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4" name="グループ化 73">
                <a:extLst>
                  <a:ext uri="{FF2B5EF4-FFF2-40B4-BE49-F238E27FC236}">
                    <a16:creationId xmlns:a16="http://schemas.microsoft.com/office/drawing/2014/main" id="{8808EFBB-557C-48F3-874A-767DF8248F41}"/>
                  </a:ext>
                </a:extLst>
              </p:cNvPr>
              <p:cNvGrpSpPr/>
              <p:nvPr/>
            </p:nvGrpSpPr>
            <p:grpSpPr>
              <a:xfrm>
                <a:off x="9449737" y="955184"/>
                <a:ext cx="524436" cy="479056"/>
                <a:chOff x="3871974" y="678084"/>
                <a:chExt cx="524436" cy="479056"/>
              </a:xfrm>
            </p:grpSpPr>
            <p:sp>
              <p:nvSpPr>
                <p:cNvPr id="75" name="六角形 74">
                  <a:extLst>
                    <a:ext uri="{FF2B5EF4-FFF2-40B4-BE49-F238E27FC236}">
                      <a16:creationId xmlns:a16="http://schemas.microsoft.com/office/drawing/2014/main" id="{3AF8F90C-25F7-4B3D-B08A-182FA264B3EC}"/>
                    </a:ext>
                  </a:extLst>
                </p:cNvPr>
                <p:cNvSpPr/>
                <p:nvPr/>
              </p:nvSpPr>
              <p:spPr>
                <a:xfrm>
                  <a:off x="3871974" y="678084"/>
                  <a:ext cx="524436" cy="479056"/>
                </a:xfrm>
                <a:prstGeom prst="hexagon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6" name="楕円 75">
                  <a:extLst>
                    <a:ext uri="{FF2B5EF4-FFF2-40B4-BE49-F238E27FC236}">
                      <a16:creationId xmlns:a16="http://schemas.microsoft.com/office/drawing/2014/main" id="{8DE589D2-0C87-4F24-8069-BA598B23D26B}"/>
                    </a:ext>
                  </a:extLst>
                </p:cNvPr>
                <p:cNvSpPr/>
                <p:nvPr/>
              </p:nvSpPr>
              <p:spPr>
                <a:xfrm>
                  <a:off x="3970503" y="759243"/>
                  <a:ext cx="327378" cy="31527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77" name="テキスト ボックス 76">
                <a:extLst>
                  <a:ext uri="{FF2B5EF4-FFF2-40B4-BE49-F238E27FC236}">
                    <a16:creationId xmlns:a16="http://schemas.microsoft.com/office/drawing/2014/main" id="{0C889EEF-2F96-4372-BCDB-65A565AA045F}"/>
                  </a:ext>
                </a:extLst>
              </p:cNvPr>
              <p:cNvSpPr txBox="1"/>
              <p:nvPr/>
            </p:nvSpPr>
            <p:spPr>
              <a:xfrm>
                <a:off x="8642152" y="995947"/>
                <a:ext cx="1321740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ja-JP" altLang="en-US" sz="2200" b="1" dirty="0" err="1">
                    <a:latin typeface="Century" panose="02040604050505020304" pitchFamily="18" charset="0"/>
                  </a:rPr>
                  <a:t>ｰ</a:t>
                </a:r>
                <a:r>
                  <a:rPr kumimoji="1" lang="en-US" altLang="ja-JP" sz="2200" b="1" dirty="0">
                    <a:latin typeface="Century" panose="02040604050505020304" pitchFamily="18" charset="0"/>
                  </a:rPr>
                  <a:t>CH</a:t>
                </a:r>
                <a:r>
                  <a:rPr kumimoji="1" lang="ja-JP" altLang="en-US" sz="2200" b="1" dirty="0" err="1">
                    <a:latin typeface="Century" panose="02040604050505020304" pitchFamily="18" charset="0"/>
                  </a:rPr>
                  <a:t>ｰ</a:t>
                </a:r>
                <a:endParaRPr kumimoji="1" lang="ja-JP" altLang="en-US" sz="2200" b="1" dirty="0">
                  <a:latin typeface="Century" panose="02040604050505020304" pitchFamily="18" charset="0"/>
                </a:endParaRPr>
              </a:p>
            </p:txBody>
          </p:sp>
          <p:cxnSp>
            <p:nvCxnSpPr>
              <p:cNvPr id="78" name="直線コネクタ 77">
                <a:extLst>
                  <a:ext uri="{FF2B5EF4-FFF2-40B4-BE49-F238E27FC236}">
                    <a16:creationId xmlns:a16="http://schemas.microsoft.com/office/drawing/2014/main" id="{E0CA8F53-6D40-41FB-9D91-046329A1538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513141" y="831410"/>
                <a:ext cx="70250" cy="12777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1" name="テキスト ボックス 80">
                <a:extLst>
                  <a:ext uri="{FF2B5EF4-FFF2-40B4-BE49-F238E27FC236}">
                    <a16:creationId xmlns:a16="http://schemas.microsoft.com/office/drawing/2014/main" id="{2F2BE475-AA49-46E2-83B2-EB1D08B1A709}"/>
                  </a:ext>
                </a:extLst>
              </p:cNvPr>
              <p:cNvSpPr txBox="1"/>
              <p:nvPr/>
            </p:nvSpPr>
            <p:spPr>
              <a:xfrm>
                <a:off x="8974157" y="476106"/>
                <a:ext cx="657730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sz="2200" b="1" dirty="0">
                    <a:latin typeface="Century" panose="02040604050505020304" pitchFamily="18" charset="0"/>
                  </a:rPr>
                  <a:t>HO</a:t>
                </a:r>
                <a:endParaRPr kumimoji="1" lang="ja-JP" altLang="en-US" sz="2200" b="1" dirty="0">
                  <a:latin typeface="Century" panose="02040604050505020304" pitchFamily="18" charset="0"/>
                </a:endParaRPr>
              </a:p>
            </p:txBody>
          </p:sp>
          <p:sp>
            <p:nvSpPr>
              <p:cNvPr id="82" name="テキスト ボックス 81">
                <a:extLst>
                  <a:ext uri="{FF2B5EF4-FFF2-40B4-BE49-F238E27FC236}">
                    <a16:creationId xmlns:a16="http://schemas.microsoft.com/office/drawing/2014/main" id="{4EEF99DB-8B96-4DD8-B3BD-0E4E87B11F0D}"/>
                  </a:ext>
                </a:extLst>
              </p:cNvPr>
              <p:cNvSpPr txBox="1"/>
              <p:nvPr/>
            </p:nvSpPr>
            <p:spPr>
              <a:xfrm>
                <a:off x="8715676" y="1307575"/>
                <a:ext cx="523220" cy="430887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pPr algn="l"/>
                <a:r>
                  <a:rPr kumimoji="1" lang="ja-JP" altLang="en-US" sz="2200" b="1" dirty="0" err="1">
                    <a:latin typeface="Century" panose="02040604050505020304" pitchFamily="18" charset="0"/>
                  </a:rPr>
                  <a:t>ｰ</a:t>
                </a:r>
                <a:endParaRPr kumimoji="1" lang="ja-JP" altLang="en-US" sz="2200" b="1" dirty="0">
                  <a:latin typeface="Century" panose="02040604050505020304" pitchFamily="18" charset="0"/>
                </a:endParaRPr>
              </a:p>
            </p:txBody>
          </p:sp>
          <p:sp>
            <p:nvSpPr>
              <p:cNvPr id="83" name="テキスト ボックス 82">
                <a:extLst>
                  <a:ext uri="{FF2B5EF4-FFF2-40B4-BE49-F238E27FC236}">
                    <a16:creationId xmlns:a16="http://schemas.microsoft.com/office/drawing/2014/main" id="{70461793-4251-4310-8C01-F0ED184A72CC}"/>
                  </a:ext>
                </a:extLst>
              </p:cNvPr>
              <p:cNvSpPr txBox="1"/>
              <p:nvPr/>
            </p:nvSpPr>
            <p:spPr>
              <a:xfrm>
                <a:off x="8403077" y="1426834"/>
                <a:ext cx="941239" cy="4273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sz="2200" b="1" dirty="0">
                    <a:latin typeface="Century" panose="02040604050505020304" pitchFamily="18" charset="0"/>
                  </a:rPr>
                  <a:t>O=C</a:t>
                </a:r>
                <a:endParaRPr kumimoji="1" lang="ja-JP" altLang="en-US" sz="2200" b="1" dirty="0">
                  <a:latin typeface="Century" panose="02040604050505020304" pitchFamily="18" charset="0"/>
                </a:endParaRPr>
              </a:p>
            </p:txBody>
          </p:sp>
          <p:sp>
            <p:nvSpPr>
              <p:cNvPr id="84" name="テキスト ボックス 83">
                <a:extLst>
                  <a:ext uri="{FF2B5EF4-FFF2-40B4-BE49-F238E27FC236}">
                    <a16:creationId xmlns:a16="http://schemas.microsoft.com/office/drawing/2014/main" id="{3E3336CC-01F6-4AB8-8FCD-A56290BF0294}"/>
                  </a:ext>
                </a:extLst>
              </p:cNvPr>
              <p:cNvSpPr txBox="1"/>
              <p:nvPr/>
            </p:nvSpPr>
            <p:spPr>
              <a:xfrm>
                <a:off x="8712547" y="1753762"/>
                <a:ext cx="523220" cy="430887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pPr algn="l"/>
                <a:r>
                  <a:rPr kumimoji="1" lang="ja-JP" altLang="en-US" sz="2200" b="1" dirty="0" err="1">
                    <a:latin typeface="Century" panose="02040604050505020304" pitchFamily="18" charset="0"/>
                  </a:rPr>
                  <a:t>ｰ</a:t>
                </a:r>
                <a:endParaRPr kumimoji="1" lang="ja-JP" altLang="en-US" sz="2200" b="1" dirty="0">
                  <a:latin typeface="Century" panose="02040604050505020304" pitchFamily="18" charset="0"/>
                </a:endParaRPr>
              </a:p>
            </p:txBody>
          </p:sp>
          <p:sp>
            <p:nvSpPr>
              <p:cNvPr id="85" name="テキスト ボックス 84">
                <a:extLst>
                  <a:ext uri="{FF2B5EF4-FFF2-40B4-BE49-F238E27FC236}">
                    <a16:creationId xmlns:a16="http://schemas.microsoft.com/office/drawing/2014/main" id="{4929F080-5C72-450C-889F-40C7880CF4DC}"/>
                  </a:ext>
                </a:extLst>
              </p:cNvPr>
              <p:cNvSpPr txBox="1"/>
              <p:nvPr/>
            </p:nvSpPr>
            <p:spPr>
              <a:xfrm>
                <a:off x="8783120" y="1865127"/>
                <a:ext cx="744166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sz="2200" b="1" dirty="0">
                    <a:latin typeface="Century" panose="02040604050505020304" pitchFamily="18" charset="0"/>
                  </a:rPr>
                  <a:t>OH</a:t>
                </a:r>
                <a:endParaRPr kumimoji="1" lang="ja-JP" altLang="en-US" sz="2200" b="1" dirty="0">
                  <a:latin typeface="Century" panose="02040604050505020304" pitchFamily="18" charset="0"/>
                </a:endParaRPr>
              </a:p>
            </p:txBody>
          </p:sp>
        </p:grpSp>
        <p:sp>
          <p:nvSpPr>
            <p:cNvPr id="98" name="テキスト ボックス 97">
              <a:extLst>
                <a:ext uri="{FF2B5EF4-FFF2-40B4-BE49-F238E27FC236}">
                  <a16:creationId xmlns:a16="http://schemas.microsoft.com/office/drawing/2014/main" id="{657D5EB9-888C-4472-B7FD-59DC83388456}"/>
                </a:ext>
              </a:extLst>
            </p:cNvPr>
            <p:cNvSpPr txBox="1"/>
            <p:nvPr/>
          </p:nvSpPr>
          <p:spPr>
            <a:xfrm>
              <a:off x="8346044" y="866851"/>
              <a:ext cx="3247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ja-JP" altLang="en-US" b="1" dirty="0">
                  <a:latin typeface="Century" panose="02040604050505020304" pitchFamily="18" charset="0"/>
                </a:rPr>
                <a:t>*</a:t>
              </a:r>
            </a:p>
          </p:txBody>
        </p:sp>
      </p:grpSp>
      <p:sp>
        <p:nvSpPr>
          <p:cNvPr id="99" name="テキスト ボックス 98">
            <a:extLst>
              <a:ext uri="{FF2B5EF4-FFF2-40B4-BE49-F238E27FC236}">
                <a16:creationId xmlns:a16="http://schemas.microsoft.com/office/drawing/2014/main" id="{7392FBD1-6518-4153-9109-6289515CE4C0}"/>
              </a:ext>
            </a:extLst>
          </p:cNvPr>
          <p:cNvSpPr txBox="1"/>
          <p:nvPr/>
        </p:nvSpPr>
        <p:spPr>
          <a:xfrm>
            <a:off x="10485652" y="866851"/>
            <a:ext cx="324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b="1" dirty="0">
                <a:latin typeface="Century" panose="02040604050505020304" pitchFamily="18" charset="0"/>
              </a:rPr>
              <a:t>*</a:t>
            </a:r>
          </a:p>
        </p:txBody>
      </p:sp>
      <p:grpSp>
        <p:nvGrpSpPr>
          <p:cNvPr id="101" name="グループ化 100">
            <a:extLst>
              <a:ext uri="{FF2B5EF4-FFF2-40B4-BE49-F238E27FC236}">
                <a16:creationId xmlns:a16="http://schemas.microsoft.com/office/drawing/2014/main" id="{FCA40196-9302-40BE-9F90-52E19A675041}"/>
              </a:ext>
            </a:extLst>
          </p:cNvPr>
          <p:cNvGrpSpPr/>
          <p:nvPr/>
        </p:nvGrpSpPr>
        <p:grpSpPr>
          <a:xfrm>
            <a:off x="5587742" y="4246625"/>
            <a:ext cx="3275212" cy="1264513"/>
            <a:chOff x="1984916" y="2552920"/>
            <a:chExt cx="3275212" cy="1264513"/>
          </a:xfrm>
        </p:grpSpPr>
        <p:sp>
          <p:nvSpPr>
            <p:cNvPr id="102" name="テキスト ボックス 101">
              <a:extLst>
                <a:ext uri="{FF2B5EF4-FFF2-40B4-BE49-F238E27FC236}">
                  <a16:creationId xmlns:a16="http://schemas.microsoft.com/office/drawing/2014/main" id="{63893E42-86CD-4EB0-A241-9BB6418653C3}"/>
                </a:ext>
              </a:extLst>
            </p:cNvPr>
            <p:cNvSpPr txBox="1"/>
            <p:nvPr/>
          </p:nvSpPr>
          <p:spPr>
            <a:xfrm>
              <a:off x="1984916" y="2955659"/>
              <a:ext cx="237922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200" b="1" dirty="0">
                  <a:latin typeface="Century" panose="02040604050505020304" pitchFamily="18" charset="0"/>
                </a:rPr>
                <a:t>CH</a:t>
              </a:r>
              <a:r>
                <a:rPr kumimoji="1" lang="en-US" altLang="ja-JP" sz="1400" b="1" dirty="0">
                  <a:latin typeface="Century" panose="02040604050505020304" pitchFamily="18" charset="0"/>
                </a:rPr>
                <a:t>3</a:t>
              </a:r>
              <a:r>
                <a:rPr kumimoji="1" lang="ja-JP" altLang="en-US" sz="2200" b="1" dirty="0" err="1">
                  <a:latin typeface="Century" panose="02040604050505020304" pitchFamily="18" charset="0"/>
                </a:rPr>
                <a:t>ｰ</a:t>
              </a:r>
              <a:r>
                <a:rPr kumimoji="1" lang="en-US" altLang="ja-JP" sz="2200" b="1" dirty="0">
                  <a:latin typeface="Century" panose="02040604050505020304" pitchFamily="18" charset="0"/>
                </a:rPr>
                <a:t>CH</a:t>
              </a:r>
              <a:r>
                <a:rPr kumimoji="1" lang="ja-JP" altLang="en-US" sz="2200" b="1" dirty="0" err="1">
                  <a:latin typeface="Century" panose="02040604050505020304" pitchFamily="18" charset="0"/>
                </a:rPr>
                <a:t>ｰ</a:t>
              </a:r>
              <a:r>
                <a:rPr kumimoji="1" lang="en-US" altLang="ja-JP" sz="2200" b="1" dirty="0">
                  <a:latin typeface="Century" panose="02040604050505020304" pitchFamily="18" charset="0"/>
                </a:rPr>
                <a:t>C</a:t>
              </a:r>
              <a:endParaRPr kumimoji="1" lang="ja-JP" altLang="en-US" sz="2200" b="1" dirty="0">
                <a:latin typeface="Century" panose="02040604050505020304" pitchFamily="18" charset="0"/>
              </a:endParaRPr>
            </a:p>
          </p:txBody>
        </p:sp>
        <p:sp>
          <p:nvSpPr>
            <p:cNvPr id="103" name="テキスト ボックス 102">
              <a:extLst>
                <a:ext uri="{FF2B5EF4-FFF2-40B4-BE49-F238E27FC236}">
                  <a16:creationId xmlns:a16="http://schemas.microsoft.com/office/drawing/2014/main" id="{50D00F6A-C873-41CB-AF67-9803F65740C6}"/>
                </a:ext>
              </a:extLst>
            </p:cNvPr>
            <p:cNvSpPr txBox="1"/>
            <p:nvPr/>
          </p:nvSpPr>
          <p:spPr>
            <a:xfrm>
              <a:off x="2581825" y="3269806"/>
              <a:ext cx="523220" cy="263734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l"/>
              <a:r>
                <a:rPr kumimoji="1" lang="ja-JP" altLang="en-US" sz="2200" b="1" dirty="0" err="1">
                  <a:latin typeface="Century" panose="02040604050505020304" pitchFamily="18" charset="0"/>
                </a:rPr>
                <a:t>ｰ</a:t>
              </a:r>
              <a:endParaRPr kumimoji="1" lang="ja-JP" altLang="en-US" sz="2200" b="1" dirty="0">
                <a:latin typeface="Century" panose="02040604050505020304" pitchFamily="18" charset="0"/>
              </a:endParaRPr>
            </a:p>
          </p:txBody>
        </p:sp>
        <p:sp>
          <p:nvSpPr>
            <p:cNvPr id="104" name="テキスト ボックス 103">
              <a:extLst>
                <a:ext uri="{FF2B5EF4-FFF2-40B4-BE49-F238E27FC236}">
                  <a16:creationId xmlns:a16="http://schemas.microsoft.com/office/drawing/2014/main" id="{FFCD1884-1AE4-4434-9034-3D8BE8871350}"/>
                </a:ext>
              </a:extLst>
            </p:cNvPr>
            <p:cNvSpPr txBox="1"/>
            <p:nvPr/>
          </p:nvSpPr>
          <p:spPr>
            <a:xfrm>
              <a:off x="2658942" y="3386546"/>
              <a:ext cx="734927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200" b="1" dirty="0">
                  <a:latin typeface="Century" panose="02040604050505020304" pitchFamily="18" charset="0"/>
                </a:rPr>
                <a:t>OH</a:t>
              </a:r>
              <a:endParaRPr kumimoji="1" lang="ja-JP" altLang="en-US" sz="2200" b="1" dirty="0">
                <a:latin typeface="Century" panose="02040604050505020304" pitchFamily="18" charset="0"/>
              </a:endParaRPr>
            </a:p>
          </p:txBody>
        </p:sp>
        <p:cxnSp>
          <p:nvCxnSpPr>
            <p:cNvPr id="105" name="直線コネクタ 104">
              <a:extLst>
                <a:ext uri="{FF2B5EF4-FFF2-40B4-BE49-F238E27FC236}">
                  <a16:creationId xmlns:a16="http://schemas.microsoft.com/office/drawing/2014/main" id="{A82F1421-5023-4EA3-8106-72A3368D6B13}"/>
                </a:ext>
              </a:extLst>
            </p:cNvPr>
            <p:cNvCxnSpPr>
              <a:cxnSpLocks/>
            </p:cNvCxnSpPr>
            <p:nvPr/>
          </p:nvCxnSpPr>
          <p:spPr>
            <a:xfrm>
              <a:off x="3601327" y="3330682"/>
              <a:ext cx="80921" cy="12679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7" name="テキスト ボックス 106">
              <a:extLst>
                <a:ext uri="{FF2B5EF4-FFF2-40B4-BE49-F238E27FC236}">
                  <a16:creationId xmlns:a16="http://schemas.microsoft.com/office/drawing/2014/main" id="{51AC668E-E490-4D9F-BBD0-9731AA0E3B18}"/>
                </a:ext>
              </a:extLst>
            </p:cNvPr>
            <p:cNvSpPr txBox="1"/>
            <p:nvPr/>
          </p:nvSpPr>
          <p:spPr>
            <a:xfrm>
              <a:off x="3655646" y="2552920"/>
              <a:ext cx="1580972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200" b="1" dirty="0">
                  <a:latin typeface="Century" panose="02040604050505020304" pitchFamily="18" charset="0"/>
                </a:rPr>
                <a:t>CH</a:t>
              </a:r>
              <a:r>
                <a:rPr kumimoji="1" lang="ja-JP" altLang="en-US" sz="2200" b="1" dirty="0" err="1">
                  <a:latin typeface="Century" panose="02040604050505020304" pitchFamily="18" charset="0"/>
                </a:rPr>
                <a:t>ｰ</a:t>
              </a:r>
              <a:r>
                <a:rPr kumimoji="1" lang="en-US" altLang="ja-JP" sz="2200" b="1" dirty="0">
                  <a:latin typeface="Century" panose="02040604050505020304" pitchFamily="18" charset="0"/>
                </a:rPr>
                <a:t>CH</a:t>
              </a:r>
              <a:endParaRPr kumimoji="1" lang="ja-JP" altLang="en-US" sz="2200" b="1" dirty="0">
                <a:latin typeface="Century" panose="02040604050505020304" pitchFamily="18" charset="0"/>
              </a:endParaRPr>
            </a:p>
          </p:txBody>
        </p:sp>
        <p:sp>
          <p:nvSpPr>
            <p:cNvPr id="108" name="テキスト ボックス 107">
              <a:extLst>
                <a:ext uri="{FF2B5EF4-FFF2-40B4-BE49-F238E27FC236}">
                  <a16:creationId xmlns:a16="http://schemas.microsoft.com/office/drawing/2014/main" id="{9F846D06-A2B2-43B7-836D-DB9C834A445F}"/>
                </a:ext>
              </a:extLst>
            </p:cNvPr>
            <p:cNvSpPr txBox="1"/>
            <p:nvPr/>
          </p:nvSpPr>
          <p:spPr>
            <a:xfrm>
              <a:off x="3679156" y="3318096"/>
              <a:ext cx="1580972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200" b="1" dirty="0">
                  <a:latin typeface="Century" panose="02040604050505020304" pitchFamily="18" charset="0"/>
                </a:rPr>
                <a:t>CH</a:t>
              </a:r>
              <a:r>
                <a:rPr kumimoji="1" lang="ja-JP" altLang="en-US" sz="2200" b="1" dirty="0" err="1">
                  <a:latin typeface="Century" panose="02040604050505020304" pitchFamily="18" charset="0"/>
                </a:rPr>
                <a:t>ｰ</a:t>
              </a:r>
              <a:r>
                <a:rPr kumimoji="1" lang="en-US" altLang="ja-JP" sz="2200" b="1" dirty="0">
                  <a:latin typeface="Century" panose="02040604050505020304" pitchFamily="18" charset="0"/>
                </a:rPr>
                <a:t>CH</a:t>
              </a:r>
              <a:endParaRPr kumimoji="1" lang="ja-JP" altLang="en-US" sz="2200" b="1" dirty="0">
                <a:latin typeface="Century" panose="02040604050505020304" pitchFamily="18" charset="0"/>
              </a:endParaRPr>
            </a:p>
          </p:txBody>
        </p:sp>
        <p:sp>
          <p:nvSpPr>
            <p:cNvPr id="111" name="テキスト ボックス 110">
              <a:extLst>
                <a:ext uri="{FF2B5EF4-FFF2-40B4-BE49-F238E27FC236}">
                  <a16:creationId xmlns:a16="http://schemas.microsoft.com/office/drawing/2014/main" id="{8C8A2A37-07E2-4130-AA16-700301B0732D}"/>
                </a:ext>
              </a:extLst>
            </p:cNvPr>
            <p:cNvSpPr txBox="1"/>
            <p:nvPr/>
          </p:nvSpPr>
          <p:spPr>
            <a:xfrm>
              <a:off x="2597292" y="2860570"/>
              <a:ext cx="3247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ja-JP" altLang="en-US" b="1" dirty="0">
                  <a:latin typeface="Century" panose="02040604050505020304" pitchFamily="18" charset="0"/>
                </a:rPr>
                <a:t>*</a:t>
              </a:r>
            </a:p>
          </p:txBody>
        </p:sp>
      </p:grpSp>
      <p:cxnSp>
        <p:nvCxnSpPr>
          <p:cNvPr id="113" name="直線コネクタ 112">
            <a:extLst>
              <a:ext uri="{FF2B5EF4-FFF2-40B4-BE49-F238E27FC236}">
                <a16:creationId xmlns:a16="http://schemas.microsoft.com/office/drawing/2014/main" id="{AF28121F-38BF-4A09-A161-09B94037D9C6}"/>
              </a:ext>
            </a:extLst>
          </p:cNvPr>
          <p:cNvCxnSpPr>
            <a:cxnSpLocks/>
          </p:cNvCxnSpPr>
          <p:nvPr/>
        </p:nvCxnSpPr>
        <p:spPr>
          <a:xfrm flipV="1">
            <a:off x="7215461" y="4530703"/>
            <a:ext cx="86021" cy="1325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テキスト ボックス 113">
            <a:extLst>
              <a:ext uri="{FF2B5EF4-FFF2-40B4-BE49-F238E27FC236}">
                <a16:creationId xmlns:a16="http://schemas.microsoft.com/office/drawing/2014/main" id="{AF5553F8-1616-48FB-8DCC-1D03CD561094}"/>
              </a:ext>
            </a:extLst>
          </p:cNvPr>
          <p:cNvSpPr txBox="1"/>
          <p:nvPr/>
        </p:nvSpPr>
        <p:spPr>
          <a:xfrm>
            <a:off x="7792445" y="4604108"/>
            <a:ext cx="523220" cy="49368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l"/>
            <a:r>
              <a:rPr kumimoji="1" lang="ja-JP" altLang="en-US" sz="2200" b="1" dirty="0">
                <a:latin typeface="Century" panose="02040604050505020304" pitchFamily="18" charset="0"/>
              </a:rPr>
              <a:t>＝</a:t>
            </a:r>
          </a:p>
        </p:txBody>
      </p:sp>
    </p:spTree>
    <p:extLst>
      <p:ext uri="{BB962C8B-B14F-4D97-AF65-F5344CB8AC3E}">
        <p14:creationId xmlns:p14="http://schemas.microsoft.com/office/powerpoint/2010/main" val="12723059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D86DD00F-2BC2-4EC0-8FE4-1D95CD249B2C}"/>
              </a:ext>
            </a:extLst>
          </p:cNvPr>
          <p:cNvGrpSpPr/>
          <p:nvPr/>
        </p:nvGrpSpPr>
        <p:grpSpPr>
          <a:xfrm>
            <a:off x="641371" y="380849"/>
            <a:ext cx="3987185" cy="943600"/>
            <a:chOff x="641371" y="380849"/>
            <a:chExt cx="3987185" cy="943600"/>
          </a:xfrm>
        </p:grpSpPr>
        <p:grpSp>
          <p:nvGrpSpPr>
            <p:cNvPr id="2" name="グループ化 1">
              <a:extLst>
                <a:ext uri="{FF2B5EF4-FFF2-40B4-BE49-F238E27FC236}">
                  <a16:creationId xmlns:a16="http://schemas.microsoft.com/office/drawing/2014/main" id="{91F41A2F-3EB4-46BF-A92C-58CA2B284BFB}"/>
                </a:ext>
              </a:extLst>
            </p:cNvPr>
            <p:cNvGrpSpPr/>
            <p:nvPr/>
          </p:nvGrpSpPr>
          <p:grpSpPr>
            <a:xfrm rot="10800000">
              <a:off x="1300979" y="790878"/>
              <a:ext cx="588367" cy="533571"/>
              <a:chOff x="4086218" y="4177915"/>
              <a:chExt cx="588367" cy="533571"/>
            </a:xfrm>
          </p:grpSpPr>
          <p:sp>
            <p:nvSpPr>
              <p:cNvPr id="3" name="六角形 2">
                <a:extLst>
                  <a:ext uri="{FF2B5EF4-FFF2-40B4-BE49-F238E27FC236}">
                    <a16:creationId xmlns:a16="http://schemas.microsoft.com/office/drawing/2014/main" id="{E83022C0-4F61-45FB-AD47-E93359FDB08A}"/>
                  </a:ext>
                </a:extLst>
              </p:cNvPr>
              <p:cNvSpPr/>
              <p:nvPr/>
            </p:nvSpPr>
            <p:spPr>
              <a:xfrm>
                <a:off x="4086218" y="4177915"/>
                <a:ext cx="588367" cy="533571"/>
              </a:xfrm>
              <a:prstGeom prst="hexagon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" name="楕円 3">
                <a:extLst>
                  <a:ext uri="{FF2B5EF4-FFF2-40B4-BE49-F238E27FC236}">
                    <a16:creationId xmlns:a16="http://schemas.microsoft.com/office/drawing/2014/main" id="{E64FDA2C-DD71-49EB-A930-05DE0DD5B2AB}"/>
                  </a:ext>
                </a:extLst>
              </p:cNvPr>
              <p:cNvSpPr/>
              <p:nvPr/>
            </p:nvSpPr>
            <p:spPr>
              <a:xfrm>
                <a:off x="4208879" y="4276914"/>
                <a:ext cx="343042" cy="335574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23C6DE56-3FD5-48E3-A463-3F17B506A020}"/>
                </a:ext>
              </a:extLst>
            </p:cNvPr>
            <p:cNvSpPr txBox="1"/>
            <p:nvPr/>
          </p:nvSpPr>
          <p:spPr>
            <a:xfrm>
              <a:off x="641371" y="877325"/>
              <a:ext cx="7779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b="1" dirty="0">
                  <a:latin typeface="Century" panose="02040604050505020304" pitchFamily="18" charset="0"/>
                </a:rPr>
                <a:t>H</a:t>
              </a:r>
              <a:r>
                <a:rPr kumimoji="1" lang="en-US" altLang="ja-JP" sz="1200" b="1" dirty="0">
                  <a:latin typeface="Century" panose="02040604050505020304" pitchFamily="18" charset="0"/>
                </a:rPr>
                <a:t>2</a:t>
              </a:r>
              <a:r>
                <a:rPr kumimoji="1" lang="en-US" altLang="ja-JP" b="1" dirty="0">
                  <a:latin typeface="Century" panose="02040604050505020304" pitchFamily="18" charset="0"/>
                </a:rPr>
                <a:t>N</a:t>
              </a:r>
              <a:r>
                <a:rPr kumimoji="1" lang="ja-JP" altLang="en-US" b="1" dirty="0" err="1">
                  <a:latin typeface="Century" panose="02040604050505020304" pitchFamily="18" charset="0"/>
                </a:rPr>
                <a:t>ｰ</a:t>
              </a:r>
              <a:endParaRPr kumimoji="1" lang="ja-JP" altLang="en-US" b="1" dirty="0">
                <a:latin typeface="Century" panose="02040604050505020304" pitchFamily="18" charset="0"/>
              </a:endParaRPr>
            </a:p>
          </p:txBody>
        </p:sp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36929DA3-6C00-4EB8-9F66-83BBFFE26CC0}"/>
                </a:ext>
              </a:extLst>
            </p:cNvPr>
            <p:cNvSpPr txBox="1"/>
            <p:nvPr/>
          </p:nvSpPr>
          <p:spPr>
            <a:xfrm>
              <a:off x="1783471" y="877325"/>
              <a:ext cx="110356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ja-JP" altLang="en-US" b="1" dirty="0" err="1">
                  <a:latin typeface="Century" panose="02040604050505020304" pitchFamily="18" charset="0"/>
                </a:rPr>
                <a:t>ｰ</a:t>
              </a:r>
              <a:r>
                <a:rPr kumimoji="1" lang="en-US" altLang="ja-JP" b="1" dirty="0">
                  <a:latin typeface="Century" panose="02040604050505020304" pitchFamily="18" charset="0"/>
                </a:rPr>
                <a:t>N</a:t>
              </a:r>
              <a:r>
                <a:rPr kumimoji="1" lang="ja-JP" altLang="en-US" b="1" dirty="0">
                  <a:latin typeface="Century" panose="02040604050505020304" pitchFamily="18" charset="0"/>
                </a:rPr>
                <a:t>＝</a:t>
              </a:r>
              <a:r>
                <a:rPr kumimoji="1" lang="en-US" altLang="ja-JP" b="1" dirty="0">
                  <a:latin typeface="Century" panose="02040604050505020304" pitchFamily="18" charset="0"/>
                </a:rPr>
                <a:t>N</a:t>
              </a:r>
              <a:r>
                <a:rPr kumimoji="1" lang="ja-JP" altLang="en-US" b="1" dirty="0" err="1">
                  <a:latin typeface="Century" panose="02040604050505020304" pitchFamily="18" charset="0"/>
                </a:rPr>
                <a:t>ｰ</a:t>
              </a:r>
              <a:endParaRPr kumimoji="1" lang="ja-JP" altLang="en-US" b="1" dirty="0">
                <a:latin typeface="Century" panose="02040604050505020304" pitchFamily="18" charset="0"/>
              </a:endParaRPr>
            </a:p>
          </p:txBody>
        </p: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E6A4B9D1-0F2B-41CA-9FEA-A1C47C5BA3E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62643" y="658346"/>
              <a:ext cx="86021" cy="13253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FCA3D4E8-8811-4847-976B-8E1BD704ADE2}"/>
                </a:ext>
              </a:extLst>
            </p:cNvPr>
            <p:cNvSpPr txBox="1"/>
            <p:nvPr/>
          </p:nvSpPr>
          <p:spPr>
            <a:xfrm>
              <a:off x="1805653" y="380849"/>
              <a:ext cx="7513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b="1" dirty="0">
                  <a:latin typeface="Century" panose="02040604050505020304" pitchFamily="18" charset="0"/>
                </a:rPr>
                <a:t>NH</a:t>
              </a:r>
              <a:r>
                <a:rPr kumimoji="1" lang="en-US" altLang="ja-JP" sz="1200" b="1" dirty="0">
                  <a:latin typeface="Century" panose="02040604050505020304" pitchFamily="18" charset="0"/>
                </a:rPr>
                <a:t>2</a:t>
              </a:r>
              <a:endParaRPr kumimoji="1" lang="ja-JP" altLang="en-US" sz="1200" b="1" dirty="0">
                <a:latin typeface="Century" panose="02040604050505020304" pitchFamily="18" charset="0"/>
              </a:endParaRPr>
            </a:p>
          </p:txBody>
        </p:sp>
        <p:grpSp>
          <p:nvGrpSpPr>
            <p:cNvPr id="20" name="グループ化 19">
              <a:extLst>
                <a:ext uri="{FF2B5EF4-FFF2-40B4-BE49-F238E27FC236}">
                  <a16:creationId xmlns:a16="http://schemas.microsoft.com/office/drawing/2014/main" id="{2FCF2E68-543F-4188-8562-1E1E9610A724}"/>
                </a:ext>
              </a:extLst>
            </p:cNvPr>
            <p:cNvGrpSpPr/>
            <p:nvPr/>
          </p:nvGrpSpPr>
          <p:grpSpPr>
            <a:xfrm rot="10800000">
              <a:off x="2714194" y="780603"/>
              <a:ext cx="588367" cy="533571"/>
              <a:chOff x="4086218" y="4177915"/>
              <a:chExt cx="588367" cy="533571"/>
            </a:xfrm>
          </p:grpSpPr>
          <p:sp>
            <p:nvSpPr>
              <p:cNvPr id="21" name="六角形 20">
                <a:extLst>
                  <a:ext uri="{FF2B5EF4-FFF2-40B4-BE49-F238E27FC236}">
                    <a16:creationId xmlns:a16="http://schemas.microsoft.com/office/drawing/2014/main" id="{499A73BA-8E6C-4950-BB99-B728339A0CEE}"/>
                  </a:ext>
                </a:extLst>
              </p:cNvPr>
              <p:cNvSpPr/>
              <p:nvPr/>
            </p:nvSpPr>
            <p:spPr>
              <a:xfrm>
                <a:off x="4086218" y="4177915"/>
                <a:ext cx="588367" cy="533571"/>
              </a:xfrm>
              <a:prstGeom prst="hexagon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" name="楕円 21">
                <a:extLst>
                  <a:ext uri="{FF2B5EF4-FFF2-40B4-BE49-F238E27FC236}">
                    <a16:creationId xmlns:a16="http://schemas.microsoft.com/office/drawing/2014/main" id="{56E38DA3-465A-4482-A9CD-EDB4564EB6CA}"/>
                  </a:ext>
                </a:extLst>
              </p:cNvPr>
              <p:cNvSpPr/>
              <p:nvPr/>
            </p:nvSpPr>
            <p:spPr>
              <a:xfrm>
                <a:off x="4208879" y="4276914"/>
                <a:ext cx="343042" cy="335574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8C39D377-85BE-4371-9829-F19872B7F684}"/>
                </a:ext>
              </a:extLst>
            </p:cNvPr>
            <p:cNvSpPr txBox="1"/>
            <p:nvPr/>
          </p:nvSpPr>
          <p:spPr>
            <a:xfrm>
              <a:off x="3179900" y="877325"/>
              <a:ext cx="14486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ja-JP" altLang="en-US" b="1" dirty="0" err="1">
                  <a:latin typeface="Century" panose="02040604050505020304" pitchFamily="18" charset="0"/>
                </a:rPr>
                <a:t>ｰ</a:t>
              </a:r>
              <a:r>
                <a:rPr kumimoji="1" lang="en-US" altLang="ja-JP" b="1" dirty="0">
                  <a:latin typeface="Century" panose="02040604050505020304" pitchFamily="18" charset="0"/>
                </a:rPr>
                <a:t>SO</a:t>
              </a:r>
              <a:r>
                <a:rPr kumimoji="1" lang="en-US" altLang="ja-JP" sz="1200" b="1" dirty="0">
                  <a:latin typeface="Century" panose="02040604050505020304" pitchFamily="18" charset="0"/>
                </a:rPr>
                <a:t>2</a:t>
              </a:r>
              <a:r>
                <a:rPr kumimoji="1" lang="ja-JP" altLang="en-US" b="1" dirty="0" err="1">
                  <a:latin typeface="Century" panose="02040604050505020304" pitchFamily="18" charset="0"/>
                </a:rPr>
                <a:t>ｰ</a:t>
              </a:r>
              <a:r>
                <a:rPr kumimoji="1" lang="en-US" altLang="ja-JP" b="1" dirty="0">
                  <a:latin typeface="Century" panose="02040604050505020304" pitchFamily="18" charset="0"/>
                </a:rPr>
                <a:t>NH</a:t>
              </a:r>
              <a:r>
                <a:rPr kumimoji="1" lang="en-US" altLang="ja-JP" sz="1200" b="1" dirty="0">
                  <a:latin typeface="Century" panose="02040604050505020304" pitchFamily="18" charset="0"/>
                </a:rPr>
                <a:t>2</a:t>
              </a:r>
              <a:endParaRPr kumimoji="1" lang="ja-JP" altLang="en-US" sz="1200" b="1" dirty="0">
                <a:latin typeface="Century" panose="02040604050505020304" pitchFamily="18" charset="0"/>
              </a:endParaRPr>
            </a:p>
          </p:txBody>
        </p:sp>
      </p:grpSp>
      <p:grpSp>
        <p:nvGrpSpPr>
          <p:cNvPr id="39" name="グループ化 38">
            <a:extLst>
              <a:ext uri="{FF2B5EF4-FFF2-40B4-BE49-F238E27FC236}">
                <a16:creationId xmlns:a16="http://schemas.microsoft.com/office/drawing/2014/main" id="{278F8CC5-7D99-4F84-BF74-0093D024B665}"/>
              </a:ext>
            </a:extLst>
          </p:cNvPr>
          <p:cNvGrpSpPr/>
          <p:nvPr/>
        </p:nvGrpSpPr>
        <p:grpSpPr>
          <a:xfrm>
            <a:off x="563441" y="2895429"/>
            <a:ext cx="2612938" cy="825111"/>
            <a:chOff x="563441" y="2895429"/>
            <a:chExt cx="2612938" cy="825111"/>
          </a:xfrm>
        </p:grpSpPr>
        <p:grpSp>
          <p:nvGrpSpPr>
            <p:cNvPr id="25" name="グループ化 24">
              <a:extLst>
                <a:ext uri="{FF2B5EF4-FFF2-40B4-BE49-F238E27FC236}">
                  <a16:creationId xmlns:a16="http://schemas.microsoft.com/office/drawing/2014/main" id="{FC46726D-1F09-4660-A2A8-B5A6DBA6EC33}"/>
                </a:ext>
              </a:extLst>
            </p:cNvPr>
            <p:cNvGrpSpPr/>
            <p:nvPr/>
          </p:nvGrpSpPr>
          <p:grpSpPr>
            <a:xfrm>
              <a:off x="563441" y="2895429"/>
              <a:ext cx="2612938" cy="533571"/>
              <a:chOff x="641371" y="790878"/>
              <a:chExt cx="2612938" cy="533571"/>
            </a:xfrm>
          </p:grpSpPr>
          <p:grpSp>
            <p:nvGrpSpPr>
              <p:cNvPr id="26" name="グループ化 25">
                <a:extLst>
                  <a:ext uri="{FF2B5EF4-FFF2-40B4-BE49-F238E27FC236}">
                    <a16:creationId xmlns:a16="http://schemas.microsoft.com/office/drawing/2014/main" id="{58A5E751-028F-484C-8FF1-9BE089945607}"/>
                  </a:ext>
                </a:extLst>
              </p:cNvPr>
              <p:cNvGrpSpPr/>
              <p:nvPr/>
            </p:nvGrpSpPr>
            <p:grpSpPr>
              <a:xfrm rot="10800000">
                <a:off x="1300979" y="790878"/>
                <a:ext cx="588367" cy="533571"/>
                <a:chOff x="4086218" y="4177915"/>
                <a:chExt cx="588367" cy="533571"/>
              </a:xfrm>
            </p:grpSpPr>
            <p:sp>
              <p:nvSpPr>
                <p:cNvPr id="35" name="六角形 34">
                  <a:extLst>
                    <a:ext uri="{FF2B5EF4-FFF2-40B4-BE49-F238E27FC236}">
                      <a16:creationId xmlns:a16="http://schemas.microsoft.com/office/drawing/2014/main" id="{E91149B3-9EAB-41BE-9A84-F67F9379F46A}"/>
                    </a:ext>
                  </a:extLst>
                </p:cNvPr>
                <p:cNvSpPr/>
                <p:nvPr/>
              </p:nvSpPr>
              <p:spPr>
                <a:xfrm>
                  <a:off x="4086218" y="4177915"/>
                  <a:ext cx="588367" cy="533571"/>
                </a:xfrm>
                <a:prstGeom prst="hexagon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6" name="楕円 35">
                  <a:extLst>
                    <a:ext uri="{FF2B5EF4-FFF2-40B4-BE49-F238E27FC236}">
                      <a16:creationId xmlns:a16="http://schemas.microsoft.com/office/drawing/2014/main" id="{63BF5600-64BC-4719-A3B3-62856F00900C}"/>
                    </a:ext>
                  </a:extLst>
                </p:cNvPr>
                <p:cNvSpPr/>
                <p:nvPr/>
              </p:nvSpPr>
              <p:spPr>
                <a:xfrm>
                  <a:off x="4208879" y="4276914"/>
                  <a:ext cx="343042" cy="335574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E99677ED-CC14-4BBA-ADAB-4CAEC9132078}"/>
                  </a:ext>
                </a:extLst>
              </p:cNvPr>
              <p:cNvSpPr txBox="1"/>
              <p:nvPr/>
            </p:nvSpPr>
            <p:spPr>
              <a:xfrm>
                <a:off x="641371" y="877325"/>
                <a:ext cx="77794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b="1" dirty="0">
                    <a:latin typeface="Century" panose="02040604050505020304" pitchFamily="18" charset="0"/>
                  </a:rPr>
                  <a:t>H</a:t>
                </a:r>
                <a:r>
                  <a:rPr kumimoji="1" lang="en-US" altLang="ja-JP" sz="1200" b="1" dirty="0">
                    <a:latin typeface="Century" panose="02040604050505020304" pitchFamily="18" charset="0"/>
                  </a:rPr>
                  <a:t>2</a:t>
                </a:r>
                <a:r>
                  <a:rPr kumimoji="1" lang="en-US" altLang="ja-JP" b="1" dirty="0">
                    <a:latin typeface="Century" panose="02040604050505020304" pitchFamily="18" charset="0"/>
                  </a:rPr>
                  <a:t>N</a:t>
                </a:r>
                <a:r>
                  <a:rPr kumimoji="1" lang="ja-JP" altLang="en-US" b="1" dirty="0" err="1">
                    <a:latin typeface="Century" panose="02040604050505020304" pitchFamily="18" charset="0"/>
                  </a:rPr>
                  <a:t>ｰ</a:t>
                </a:r>
                <a:endParaRPr kumimoji="1" lang="ja-JP" altLang="en-US" b="1" dirty="0">
                  <a:latin typeface="Century" panose="02040604050505020304" pitchFamily="18" charset="0"/>
                </a:endParaRPr>
              </a:p>
            </p:txBody>
          </p:sp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27F31B44-1611-4142-BD90-4CCA2BC3D778}"/>
                  </a:ext>
                </a:extLst>
              </p:cNvPr>
              <p:cNvSpPr txBox="1"/>
              <p:nvPr/>
            </p:nvSpPr>
            <p:spPr>
              <a:xfrm>
                <a:off x="1805653" y="877325"/>
                <a:ext cx="14486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ja-JP" altLang="en-US" b="1" dirty="0" err="1">
                    <a:latin typeface="Century" panose="02040604050505020304" pitchFamily="18" charset="0"/>
                  </a:rPr>
                  <a:t>ｰ</a:t>
                </a:r>
                <a:r>
                  <a:rPr kumimoji="1" lang="en-US" altLang="ja-JP" b="1" dirty="0">
                    <a:latin typeface="Century" panose="02040604050505020304" pitchFamily="18" charset="0"/>
                  </a:rPr>
                  <a:t>SO</a:t>
                </a:r>
                <a:r>
                  <a:rPr kumimoji="1" lang="en-US" altLang="ja-JP" sz="1200" b="1" dirty="0">
                    <a:latin typeface="Century" panose="02040604050505020304" pitchFamily="18" charset="0"/>
                  </a:rPr>
                  <a:t>2</a:t>
                </a:r>
                <a:r>
                  <a:rPr kumimoji="1" lang="ja-JP" altLang="en-US" b="1" dirty="0" err="1">
                    <a:latin typeface="Century" panose="02040604050505020304" pitchFamily="18" charset="0"/>
                  </a:rPr>
                  <a:t>ｰ</a:t>
                </a:r>
                <a:r>
                  <a:rPr kumimoji="1" lang="en-US" altLang="ja-JP" b="1" dirty="0">
                    <a:latin typeface="Century" panose="02040604050505020304" pitchFamily="18" charset="0"/>
                  </a:rPr>
                  <a:t>N</a:t>
                </a:r>
                <a:r>
                  <a:rPr kumimoji="1" lang="ja-JP" altLang="en-US" b="1" dirty="0" err="1">
                    <a:latin typeface="Century" panose="02040604050505020304" pitchFamily="18" charset="0"/>
                  </a:rPr>
                  <a:t>ｰ</a:t>
                </a:r>
                <a:r>
                  <a:rPr kumimoji="1" lang="en-US" altLang="ja-JP" b="1" dirty="0">
                    <a:latin typeface="Century" panose="02040604050505020304" pitchFamily="18" charset="0"/>
                  </a:rPr>
                  <a:t>H</a:t>
                </a:r>
                <a:endParaRPr kumimoji="1" lang="ja-JP" altLang="en-US" sz="1200" b="1" dirty="0">
                  <a:latin typeface="Century" panose="02040604050505020304" pitchFamily="18" charset="0"/>
                </a:endParaRPr>
              </a:p>
            </p:txBody>
          </p:sp>
        </p:grpSp>
        <p:sp>
          <p:nvSpPr>
            <p:cNvPr id="37" name="テキスト ボックス 36">
              <a:extLst>
                <a:ext uri="{FF2B5EF4-FFF2-40B4-BE49-F238E27FC236}">
                  <a16:creationId xmlns:a16="http://schemas.microsoft.com/office/drawing/2014/main" id="{F1D311CD-5F34-4FA5-A80E-BE2502298E6B}"/>
                </a:ext>
              </a:extLst>
            </p:cNvPr>
            <p:cNvSpPr txBox="1"/>
            <p:nvPr/>
          </p:nvSpPr>
          <p:spPr>
            <a:xfrm>
              <a:off x="2326201" y="3256711"/>
              <a:ext cx="461665" cy="266786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l"/>
              <a:r>
                <a:rPr kumimoji="1" lang="ja-JP" altLang="en-US" b="1" dirty="0" err="1">
                  <a:latin typeface="Century" panose="02040604050505020304" pitchFamily="18" charset="0"/>
                </a:rPr>
                <a:t>ｰ</a:t>
              </a:r>
              <a:endParaRPr kumimoji="1" lang="ja-JP" altLang="en-US" b="1" dirty="0">
                <a:latin typeface="Century" panose="02040604050505020304" pitchFamily="18" charset="0"/>
              </a:endParaRPr>
            </a:p>
          </p:txBody>
        </p:sp>
        <p:sp>
          <p:nvSpPr>
            <p:cNvPr id="38" name="テキスト ボックス 37">
              <a:extLst>
                <a:ext uri="{FF2B5EF4-FFF2-40B4-BE49-F238E27FC236}">
                  <a16:creationId xmlns:a16="http://schemas.microsoft.com/office/drawing/2014/main" id="{CB0848F7-255E-45A5-8DAE-836EF84998AF}"/>
                </a:ext>
              </a:extLst>
            </p:cNvPr>
            <p:cNvSpPr txBox="1"/>
            <p:nvPr/>
          </p:nvSpPr>
          <p:spPr>
            <a:xfrm>
              <a:off x="2367893" y="3351208"/>
              <a:ext cx="4616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b="1" dirty="0">
                  <a:latin typeface="Century" panose="02040604050505020304" pitchFamily="18" charset="0"/>
                </a:rPr>
                <a:t>H</a:t>
              </a:r>
              <a:endParaRPr kumimoji="1" lang="ja-JP" altLang="en-US" b="1" dirty="0">
                <a:latin typeface="Century" panose="02040604050505020304" pitchFamily="18" charset="0"/>
              </a:endParaRPr>
            </a:p>
          </p:txBody>
        </p:sp>
      </p:grpSp>
      <p:grpSp>
        <p:nvGrpSpPr>
          <p:cNvPr id="81" name="グループ化 80">
            <a:extLst>
              <a:ext uri="{FF2B5EF4-FFF2-40B4-BE49-F238E27FC236}">
                <a16:creationId xmlns:a16="http://schemas.microsoft.com/office/drawing/2014/main" id="{467088D9-4279-498C-BF53-82154E335EBB}"/>
              </a:ext>
            </a:extLst>
          </p:cNvPr>
          <p:cNvGrpSpPr/>
          <p:nvPr/>
        </p:nvGrpSpPr>
        <p:grpSpPr>
          <a:xfrm>
            <a:off x="5394521" y="2824453"/>
            <a:ext cx="3668882" cy="2959852"/>
            <a:chOff x="5394521" y="2824453"/>
            <a:chExt cx="3668882" cy="2959852"/>
          </a:xfrm>
        </p:grpSpPr>
        <p:grpSp>
          <p:nvGrpSpPr>
            <p:cNvPr id="56" name="グループ化 55">
              <a:extLst>
                <a:ext uri="{FF2B5EF4-FFF2-40B4-BE49-F238E27FC236}">
                  <a16:creationId xmlns:a16="http://schemas.microsoft.com/office/drawing/2014/main" id="{E6DD3E76-D823-454D-A617-31B7731F9C0C}"/>
                </a:ext>
              </a:extLst>
            </p:cNvPr>
            <p:cNvGrpSpPr/>
            <p:nvPr/>
          </p:nvGrpSpPr>
          <p:grpSpPr>
            <a:xfrm>
              <a:off x="5705610" y="3090007"/>
              <a:ext cx="2922779" cy="2512426"/>
              <a:chOff x="5705610" y="3090007"/>
              <a:chExt cx="2922779" cy="2512426"/>
            </a:xfrm>
          </p:grpSpPr>
          <p:sp>
            <p:nvSpPr>
              <p:cNvPr id="28" name="二等辺三角形 27">
                <a:extLst>
                  <a:ext uri="{FF2B5EF4-FFF2-40B4-BE49-F238E27FC236}">
                    <a16:creationId xmlns:a16="http://schemas.microsoft.com/office/drawing/2014/main" id="{DB1FB28F-5D04-42B7-AB05-0AE5BB145F70}"/>
                  </a:ext>
                </a:extLst>
              </p:cNvPr>
              <p:cNvSpPr/>
              <p:nvPr/>
            </p:nvSpPr>
            <p:spPr>
              <a:xfrm rot="1217969">
                <a:off x="6220799" y="3144727"/>
                <a:ext cx="1149790" cy="2156175"/>
              </a:xfrm>
              <a:prstGeom prst="triangle">
                <a:avLst>
                  <a:gd name="adj" fmla="val 52654"/>
                </a:avLst>
              </a:prstGeom>
              <a:noFill/>
              <a:ln w="19050">
                <a:solidFill>
                  <a:schemeClr val="tx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29" name="直線コネクタ 28">
                <a:extLst>
                  <a:ext uri="{FF2B5EF4-FFF2-40B4-BE49-F238E27FC236}">
                    <a16:creationId xmlns:a16="http://schemas.microsoft.com/office/drawing/2014/main" id="{FE1DEF79-47E8-406E-9BFC-3EA7896461BF}"/>
                  </a:ext>
                </a:extLst>
              </p:cNvPr>
              <p:cNvCxnSpPr>
                <a:cxnSpLocks/>
                <a:stCxn id="28" idx="0"/>
              </p:cNvCxnSpPr>
              <p:nvPr/>
            </p:nvCxnSpPr>
            <p:spPr>
              <a:xfrm>
                <a:off x="7198332" y="3222271"/>
                <a:ext cx="1256555" cy="1780425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直線コネクタ 8">
                <a:extLst>
                  <a:ext uri="{FF2B5EF4-FFF2-40B4-BE49-F238E27FC236}">
                    <a16:creationId xmlns:a16="http://schemas.microsoft.com/office/drawing/2014/main" id="{DB3421DD-E5F3-4E59-92F9-9A3EEFB71BB2}"/>
                  </a:ext>
                </a:extLst>
              </p:cNvPr>
              <p:cNvCxnSpPr>
                <a:cxnSpLocks/>
                <a:stCxn id="28" idx="4"/>
              </p:cNvCxnSpPr>
              <p:nvPr/>
            </p:nvCxnSpPr>
            <p:spPr>
              <a:xfrm flipV="1">
                <a:off x="6960866" y="5002697"/>
                <a:ext cx="1494021" cy="430694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線コネクタ 29">
                <a:extLst>
                  <a:ext uri="{FF2B5EF4-FFF2-40B4-BE49-F238E27FC236}">
                    <a16:creationId xmlns:a16="http://schemas.microsoft.com/office/drawing/2014/main" id="{83FE03CF-636D-44E4-AB4B-255BB0F50BD3}"/>
                  </a:ext>
                </a:extLst>
              </p:cNvPr>
              <p:cNvCxnSpPr>
                <a:stCxn id="28" idx="2"/>
              </p:cNvCxnSpPr>
              <p:nvPr/>
            </p:nvCxnSpPr>
            <p:spPr>
              <a:xfrm flipV="1">
                <a:off x="5882487" y="5002696"/>
                <a:ext cx="2572400" cy="31802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" name="楕円 32">
                <a:extLst>
                  <a:ext uri="{FF2B5EF4-FFF2-40B4-BE49-F238E27FC236}">
                    <a16:creationId xmlns:a16="http://schemas.microsoft.com/office/drawing/2014/main" id="{195080FD-583E-436B-BAAA-E18E3A201C76}"/>
                  </a:ext>
                </a:extLst>
              </p:cNvPr>
              <p:cNvSpPr/>
              <p:nvPr/>
            </p:nvSpPr>
            <p:spPr>
              <a:xfrm>
                <a:off x="7077677" y="4222814"/>
                <a:ext cx="241309" cy="26678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43" name="直線コネクタ 42">
                <a:extLst>
                  <a:ext uri="{FF2B5EF4-FFF2-40B4-BE49-F238E27FC236}">
                    <a16:creationId xmlns:a16="http://schemas.microsoft.com/office/drawing/2014/main" id="{2A068741-9CB1-4A3A-AEE5-23A497863CAB}"/>
                  </a:ext>
                </a:extLst>
              </p:cNvPr>
              <p:cNvCxnSpPr/>
              <p:nvPr/>
            </p:nvCxnSpPr>
            <p:spPr>
              <a:xfrm>
                <a:off x="7198331" y="3450068"/>
                <a:ext cx="0" cy="846174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直線コネクタ 44">
                <a:extLst>
                  <a:ext uri="{FF2B5EF4-FFF2-40B4-BE49-F238E27FC236}">
                    <a16:creationId xmlns:a16="http://schemas.microsoft.com/office/drawing/2014/main" id="{75B60E82-1CBD-45C2-87EB-8FA2E2B068D8}"/>
                  </a:ext>
                </a:extLst>
              </p:cNvPr>
              <p:cNvCxnSpPr>
                <a:cxnSpLocks/>
                <a:endCxn id="33" idx="7"/>
              </p:cNvCxnSpPr>
              <p:nvPr/>
            </p:nvCxnSpPr>
            <p:spPr>
              <a:xfrm flipV="1">
                <a:off x="6053855" y="4261884"/>
                <a:ext cx="1229792" cy="712326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線コネクタ 46">
                <a:extLst>
                  <a:ext uri="{FF2B5EF4-FFF2-40B4-BE49-F238E27FC236}">
                    <a16:creationId xmlns:a16="http://schemas.microsoft.com/office/drawing/2014/main" id="{F82AAA37-38DB-4E1B-A95A-9A8601FC8DAA}"/>
                  </a:ext>
                </a:extLst>
              </p:cNvPr>
              <p:cNvCxnSpPr>
                <a:cxnSpLocks/>
                <a:stCxn id="33" idx="4"/>
              </p:cNvCxnSpPr>
              <p:nvPr/>
            </p:nvCxnSpPr>
            <p:spPr>
              <a:xfrm flipH="1">
                <a:off x="7004504" y="4489600"/>
                <a:ext cx="193828" cy="824137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直線コネクタ 48">
                <a:extLst>
                  <a:ext uri="{FF2B5EF4-FFF2-40B4-BE49-F238E27FC236}">
                    <a16:creationId xmlns:a16="http://schemas.microsoft.com/office/drawing/2014/main" id="{40662724-484B-4CB2-8DB1-E71FDEB2F0FF}"/>
                  </a:ext>
                </a:extLst>
              </p:cNvPr>
              <p:cNvCxnSpPr>
                <a:cxnSpLocks/>
                <a:endCxn id="41" idx="1"/>
              </p:cNvCxnSpPr>
              <p:nvPr/>
            </p:nvCxnSpPr>
            <p:spPr>
              <a:xfrm>
                <a:off x="7318986" y="4392889"/>
                <a:ext cx="969499" cy="467789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楕円 30">
                <a:extLst>
                  <a:ext uri="{FF2B5EF4-FFF2-40B4-BE49-F238E27FC236}">
                    <a16:creationId xmlns:a16="http://schemas.microsoft.com/office/drawing/2014/main" id="{E08FFE9C-21A1-4022-93F8-342978712F21}"/>
                  </a:ext>
                </a:extLst>
              </p:cNvPr>
              <p:cNvSpPr/>
              <p:nvPr/>
            </p:nvSpPr>
            <p:spPr>
              <a:xfrm>
                <a:off x="6999221" y="3090007"/>
                <a:ext cx="398222" cy="401687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" name="楕円 39">
                <a:extLst>
                  <a:ext uri="{FF2B5EF4-FFF2-40B4-BE49-F238E27FC236}">
                    <a16:creationId xmlns:a16="http://schemas.microsoft.com/office/drawing/2014/main" id="{36B4100E-667C-4842-A308-39CB511667DC}"/>
                  </a:ext>
                </a:extLst>
              </p:cNvPr>
              <p:cNvSpPr/>
              <p:nvPr/>
            </p:nvSpPr>
            <p:spPr>
              <a:xfrm>
                <a:off x="6761755" y="5200746"/>
                <a:ext cx="398222" cy="401687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" name="楕円 40">
                <a:extLst>
                  <a:ext uri="{FF2B5EF4-FFF2-40B4-BE49-F238E27FC236}">
                    <a16:creationId xmlns:a16="http://schemas.microsoft.com/office/drawing/2014/main" id="{EC5013EA-73BE-4B3F-89C5-59BD6251AA09}"/>
                  </a:ext>
                </a:extLst>
              </p:cNvPr>
              <p:cNvSpPr/>
              <p:nvPr/>
            </p:nvSpPr>
            <p:spPr>
              <a:xfrm>
                <a:off x="8230167" y="4801852"/>
                <a:ext cx="398222" cy="401687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2" name="楕円 41">
                <a:extLst>
                  <a:ext uri="{FF2B5EF4-FFF2-40B4-BE49-F238E27FC236}">
                    <a16:creationId xmlns:a16="http://schemas.microsoft.com/office/drawing/2014/main" id="{417CD20D-76E8-4513-B2C6-E19576109A3E}"/>
                  </a:ext>
                </a:extLst>
              </p:cNvPr>
              <p:cNvSpPr/>
              <p:nvPr/>
            </p:nvSpPr>
            <p:spPr>
              <a:xfrm>
                <a:off x="5705610" y="4833654"/>
                <a:ext cx="398222" cy="401687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72" name="テキスト ボックス 71">
              <a:extLst>
                <a:ext uri="{FF2B5EF4-FFF2-40B4-BE49-F238E27FC236}">
                  <a16:creationId xmlns:a16="http://schemas.microsoft.com/office/drawing/2014/main" id="{38CDBA9E-CAFF-49F0-8BF6-6D71FF786E71}"/>
                </a:ext>
              </a:extLst>
            </p:cNvPr>
            <p:cNvSpPr txBox="1"/>
            <p:nvPr/>
          </p:nvSpPr>
          <p:spPr>
            <a:xfrm>
              <a:off x="7253415" y="2824453"/>
              <a:ext cx="5731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ja-JP" altLang="en-US" b="1" dirty="0" err="1">
                  <a:latin typeface="Century" panose="02040604050505020304" pitchFamily="18" charset="0"/>
                </a:rPr>
                <a:t>ー</a:t>
              </a:r>
              <a:endParaRPr kumimoji="1" lang="ja-JP" altLang="en-US" b="1" dirty="0">
                <a:latin typeface="Century" panose="02040604050505020304" pitchFamily="18" charset="0"/>
              </a:endParaRPr>
            </a:p>
          </p:txBody>
        </p:sp>
        <p:sp>
          <p:nvSpPr>
            <p:cNvPr id="73" name="テキスト ボックス 72">
              <a:extLst>
                <a:ext uri="{FF2B5EF4-FFF2-40B4-BE49-F238E27FC236}">
                  <a16:creationId xmlns:a16="http://schemas.microsoft.com/office/drawing/2014/main" id="{0DF7E6CA-6A5F-4910-A71D-F086F18646B9}"/>
                </a:ext>
              </a:extLst>
            </p:cNvPr>
            <p:cNvSpPr txBox="1"/>
            <p:nvPr/>
          </p:nvSpPr>
          <p:spPr>
            <a:xfrm>
              <a:off x="8490226" y="4572000"/>
              <a:ext cx="5731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ja-JP" altLang="en-US" b="1" dirty="0" err="1">
                  <a:latin typeface="Century" panose="02040604050505020304" pitchFamily="18" charset="0"/>
                </a:rPr>
                <a:t>ー</a:t>
              </a:r>
              <a:endParaRPr kumimoji="1" lang="ja-JP" altLang="en-US" b="1" dirty="0">
                <a:latin typeface="Century" panose="02040604050505020304" pitchFamily="18" charset="0"/>
              </a:endParaRPr>
            </a:p>
          </p:txBody>
        </p:sp>
        <p:sp>
          <p:nvSpPr>
            <p:cNvPr id="74" name="テキスト ボックス 73">
              <a:extLst>
                <a:ext uri="{FF2B5EF4-FFF2-40B4-BE49-F238E27FC236}">
                  <a16:creationId xmlns:a16="http://schemas.microsoft.com/office/drawing/2014/main" id="{A961DE68-2FAC-4086-B7D4-CD8E5559452F}"/>
                </a:ext>
              </a:extLst>
            </p:cNvPr>
            <p:cNvSpPr txBox="1"/>
            <p:nvPr/>
          </p:nvSpPr>
          <p:spPr>
            <a:xfrm>
              <a:off x="7085065" y="5414973"/>
              <a:ext cx="5731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ja-JP" altLang="en-US" b="1" dirty="0" err="1">
                  <a:latin typeface="Century" panose="02040604050505020304" pitchFamily="18" charset="0"/>
                </a:rPr>
                <a:t>ー</a:t>
              </a:r>
              <a:endParaRPr kumimoji="1" lang="ja-JP" altLang="en-US" b="1" dirty="0">
                <a:latin typeface="Century" panose="02040604050505020304" pitchFamily="18" charset="0"/>
              </a:endParaRPr>
            </a:p>
          </p:txBody>
        </p:sp>
        <p:sp>
          <p:nvSpPr>
            <p:cNvPr id="75" name="テキスト ボックス 74">
              <a:extLst>
                <a:ext uri="{FF2B5EF4-FFF2-40B4-BE49-F238E27FC236}">
                  <a16:creationId xmlns:a16="http://schemas.microsoft.com/office/drawing/2014/main" id="{8BD4B0C6-1722-41BA-8000-9E9036AC85FD}"/>
                </a:ext>
              </a:extLst>
            </p:cNvPr>
            <p:cNvSpPr txBox="1"/>
            <p:nvPr/>
          </p:nvSpPr>
          <p:spPr>
            <a:xfrm>
              <a:off x="5394521" y="5062984"/>
              <a:ext cx="5731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ja-JP" altLang="en-US" b="1" dirty="0" err="1">
                  <a:latin typeface="Century" panose="02040604050505020304" pitchFamily="18" charset="0"/>
                </a:rPr>
                <a:t>ー</a:t>
              </a:r>
              <a:endParaRPr kumimoji="1" lang="ja-JP" altLang="en-US" b="1" dirty="0">
                <a:latin typeface="Century" panose="02040604050505020304" pitchFamily="18" charset="0"/>
              </a:endParaRPr>
            </a:p>
          </p:txBody>
        </p:sp>
      </p:grpSp>
      <p:grpSp>
        <p:nvGrpSpPr>
          <p:cNvPr id="80" name="グループ化 79">
            <a:extLst>
              <a:ext uri="{FF2B5EF4-FFF2-40B4-BE49-F238E27FC236}">
                <a16:creationId xmlns:a16="http://schemas.microsoft.com/office/drawing/2014/main" id="{4FD259A9-6A25-43C9-B723-4653AA11D930}"/>
              </a:ext>
            </a:extLst>
          </p:cNvPr>
          <p:cNvGrpSpPr/>
          <p:nvPr/>
        </p:nvGrpSpPr>
        <p:grpSpPr>
          <a:xfrm>
            <a:off x="8726976" y="267099"/>
            <a:ext cx="2539139" cy="2094149"/>
            <a:chOff x="8416398" y="861147"/>
            <a:chExt cx="2539139" cy="2094149"/>
          </a:xfrm>
        </p:grpSpPr>
        <p:sp>
          <p:nvSpPr>
            <p:cNvPr id="57" name="楕円 56">
              <a:extLst>
                <a:ext uri="{FF2B5EF4-FFF2-40B4-BE49-F238E27FC236}">
                  <a16:creationId xmlns:a16="http://schemas.microsoft.com/office/drawing/2014/main" id="{53EE093C-1018-49EF-BEB6-AC2D26E133D6}"/>
                </a:ext>
              </a:extLst>
            </p:cNvPr>
            <p:cNvSpPr/>
            <p:nvPr/>
          </p:nvSpPr>
          <p:spPr>
            <a:xfrm>
              <a:off x="9278695" y="1045813"/>
              <a:ext cx="398222" cy="40168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9" name="楕円 58">
              <a:extLst>
                <a:ext uri="{FF2B5EF4-FFF2-40B4-BE49-F238E27FC236}">
                  <a16:creationId xmlns:a16="http://schemas.microsoft.com/office/drawing/2014/main" id="{1D45BBA3-154C-4EF5-94D8-38BFA991343D}"/>
                </a:ext>
              </a:extLst>
            </p:cNvPr>
            <p:cNvSpPr/>
            <p:nvPr/>
          </p:nvSpPr>
          <p:spPr>
            <a:xfrm>
              <a:off x="10179871" y="2553608"/>
              <a:ext cx="398222" cy="40168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楕円 59">
              <a:extLst>
                <a:ext uri="{FF2B5EF4-FFF2-40B4-BE49-F238E27FC236}">
                  <a16:creationId xmlns:a16="http://schemas.microsoft.com/office/drawing/2014/main" id="{5F4A0F41-A577-4914-ADD6-772874F3B226}"/>
                </a:ext>
              </a:extLst>
            </p:cNvPr>
            <p:cNvSpPr/>
            <p:nvPr/>
          </p:nvSpPr>
          <p:spPr>
            <a:xfrm>
              <a:off x="8416398" y="2553609"/>
              <a:ext cx="398222" cy="40168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1" name="楕円 60">
              <a:extLst>
                <a:ext uri="{FF2B5EF4-FFF2-40B4-BE49-F238E27FC236}">
                  <a16:creationId xmlns:a16="http://schemas.microsoft.com/office/drawing/2014/main" id="{A5C6CE73-9769-4D18-B96D-BBBC05F22FA2}"/>
                </a:ext>
              </a:extLst>
            </p:cNvPr>
            <p:cNvSpPr/>
            <p:nvPr/>
          </p:nvSpPr>
          <p:spPr>
            <a:xfrm>
              <a:off x="9285690" y="2001488"/>
              <a:ext cx="398222" cy="40168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2" name="楕円 61">
              <a:extLst>
                <a:ext uri="{FF2B5EF4-FFF2-40B4-BE49-F238E27FC236}">
                  <a16:creationId xmlns:a16="http://schemas.microsoft.com/office/drawing/2014/main" id="{A184E1DD-60A3-4723-A7A8-377F27F58838}"/>
                </a:ext>
              </a:extLst>
            </p:cNvPr>
            <p:cNvSpPr/>
            <p:nvPr/>
          </p:nvSpPr>
          <p:spPr>
            <a:xfrm>
              <a:off x="9370276" y="2097647"/>
              <a:ext cx="215059" cy="2277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64" name="直線コネクタ 63">
              <a:extLst>
                <a:ext uri="{FF2B5EF4-FFF2-40B4-BE49-F238E27FC236}">
                  <a16:creationId xmlns:a16="http://schemas.microsoft.com/office/drawing/2014/main" id="{1D68C4CA-53CF-4D6B-A11D-60F43320E5C2}"/>
                </a:ext>
              </a:extLst>
            </p:cNvPr>
            <p:cNvCxnSpPr/>
            <p:nvPr/>
          </p:nvCxnSpPr>
          <p:spPr>
            <a:xfrm>
              <a:off x="9484801" y="1446919"/>
              <a:ext cx="0" cy="53500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線コネクタ 65">
              <a:extLst>
                <a:ext uri="{FF2B5EF4-FFF2-40B4-BE49-F238E27FC236}">
                  <a16:creationId xmlns:a16="http://schemas.microsoft.com/office/drawing/2014/main" id="{DD037C7C-340E-437F-A4D5-82FD6CDA967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804009" y="2311911"/>
              <a:ext cx="493121" cy="36900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コネクタ 69">
              <a:extLst>
                <a:ext uri="{FF2B5EF4-FFF2-40B4-BE49-F238E27FC236}">
                  <a16:creationId xmlns:a16="http://schemas.microsoft.com/office/drawing/2014/main" id="{EBEA4056-5F39-4681-940B-10850EA2A594}"/>
                </a:ext>
              </a:extLst>
            </p:cNvPr>
            <p:cNvCxnSpPr>
              <a:cxnSpLocks/>
            </p:cNvCxnSpPr>
            <p:nvPr/>
          </p:nvCxnSpPr>
          <p:spPr>
            <a:xfrm>
              <a:off x="9686665" y="2289291"/>
              <a:ext cx="497603" cy="37222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テキスト ボックス 75">
              <a:extLst>
                <a:ext uri="{FF2B5EF4-FFF2-40B4-BE49-F238E27FC236}">
                  <a16:creationId xmlns:a16="http://schemas.microsoft.com/office/drawing/2014/main" id="{8F101C37-27D5-4226-A79D-CB5DCA272AEC}"/>
                </a:ext>
              </a:extLst>
            </p:cNvPr>
            <p:cNvSpPr txBox="1"/>
            <p:nvPr/>
          </p:nvSpPr>
          <p:spPr>
            <a:xfrm>
              <a:off x="8576163" y="2290737"/>
              <a:ext cx="5731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ja-JP" altLang="en-US" b="1" dirty="0" err="1">
                  <a:latin typeface="Century" panose="02040604050505020304" pitchFamily="18" charset="0"/>
                </a:rPr>
                <a:t>ー</a:t>
              </a:r>
              <a:endParaRPr kumimoji="1" lang="ja-JP" altLang="en-US" b="1" dirty="0">
                <a:latin typeface="Century" panose="02040604050505020304" pitchFamily="18" charset="0"/>
              </a:endParaRPr>
            </a:p>
          </p:txBody>
        </p:sp>
        <p:sp>
          <p:nvSpPr>
            <p:cNvPr id="77" name="テキスト ボックス 76">
              <a:extLst>
                <a:ext uri="{FF2B5EF4-FFF2-40B4-BE49-F238E27FC236}">
                  <a16:creationId xmlns:a16="http://schemas.microsoft.com/office/drawing/2014/main" id="{F920769F-ABBC-46D5-85FB-B4104E49FA24}"/>
                </a:ext>
              </a:extLst>
            </p:cNvPr>
            <p:cNvSpPr txBox="1"/>
            <p:nvPr/>
          </p:nvSpPr>
          <p:spPr>
            <a:xfrm>
              <a:off x="9592416" y="1807041"/>
              <a:ext cx="5731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ja-JP" altLang="en-US" b="1" dirty="0" err="1">
                  <a:latin typeface="Century" panose="02040604050505020304" pitchFamily="18" charset="0"/>
                </a:rPr>
                <a:t>ー</a:t>
              </a:r>
              <a:endParaRPr kumimoji="1" lang="ja-JP" altLang="en-US" b="1" dirty="0">
                <a:latin typeface="Century" panose="02040604050505020304" pitchFamily="18" charset="0"/>
              </a:endParaRPr>
            </a:p>
          </p:txBody>
        </p:sp>
        <p:sp>
          <p:nvSpPr>
            <p:cNvPr id="78" name="テキスト ボックス 77">
              <a:extLst>
                <a:ext uri="{FF2B5EF4-FFF2-40B4-BE49-F238E27FC236}">
                  <a16:creationId xmlns:a16="http://schemas.microsoft.com/office/drawing/2014/main" id="{4724FD18-BBEB-4B05-BF47-BC347C4E05A9}"/>
                </a:ext>
              </a:extLst>
            </p:cNvPr>
            <p:cNvSpPr txBox="1"/>
            <p:nvPr/>
          </p:nvSpPr>
          <p:spPr>
            <a:xfrm>
              <a:off x="10382360" y="2330780"/>
              <a:ext cx="5731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ja-JP" altLang="en-US" b="1" dirty="0" err="1">
                  <a:latin typeface="Century" panose="02040604050505020304" pitchFamily="18" charset="0"/>
                </a:rPr>
                <a:t>ー</a:t>
              </a:r>
              <a:endParaRPr kumimoji="1" lang="ja-JP" altLang="en-US" b="1" dirty="0">
                <a:latin typeface="Century" panose="02040604050505020304" pitchFamily="18" charset="0"/>
              </a:endParaRPr>
            </a:p>
          </p:txBody>
        </p:sp>
        <p:sp>
          <p:nvSpPr>
            <p:cNvPr id="79" name="テキスト ボックス 78">
              <a:extLst>
                <a:ext uri="{FF2B5EF4-FFF2-40B4-BE49-F238E27FC236}">
                  <a16:creationId xmlns:a16="http://schemas.microsoft.com/office/drawing/2014/main" id="{C016FED2-F64D-4C59-BEAA-C6C75DCC3DA3}"/>
                </a:ext>
              </a:extLst>
            </p:cNvPr>
            <p:cNvSpPr txBox="1"/>
            <p:nvPr/>
          </p:nvSpPr>
          <p:spPr>
            <a:xfrm>
              <a:off x="9609100" y="861147"/>
              <a:ext cx="5731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ja-JP" altLang="en-US" b="1" dirty="0" err="1">
                  <a:latin typeface="Century" panose="02040604050505020304" pitchFamily="18" charset="0"/>
                </a:rPr>
                <a:t>ー</a:t>
              </a:r>
              <a:endParaRPr kumimoji="1" lang="ja-JP" altLang="en-US" b="1" dirty="0">
                <a:latin typeface="Century" panose="02040604050505020304" pitchFamily="18" charset="0"/>
              </a:endParaRPr>
            </a:p>
          </p:txBody>
        </p:sp>
      </p:grpSp>
      <p:grpSp>
        <p:nvGrpSpPr>
          <p:cNvPr id="82" name="グループ化 81">
            <a:extLst>
              <a:ext uri="{FF2B5EF4-FFF2-40B4-BE49-F238E27FC236}">
                <a16:creationId xmlns:a16="http://schemas.microsoft.com/office/drawing/2014/main" id="{F0BAFE6D-0A6D-47B3-B679-8E99CDBE59B7}"/>
              </a:ext>
            </a:extLst>
          </p:cNvPr>
          <p:cNvGrpSpPr/>
          <p:nvPr/>
        </p:nvGrpSpPr>
        <p:grpSpPr>
          <a:xfrm>
            <a:off x="5121762" y="217414"/>
            <a:ext cx="2130699" cy="2125144"/>
            <a:chOff x="8416398" y="861147"/>
            <a:chExt cx="2130699" cy="2125144"/>
          </a:xfrm>
        </p:grpSpPr>
        <p:sp>
          <p:nvSpPr>
            <p:cNvPr id="83" name="楕円 82">
              <a:extLst>
                <a:ext uri="{FF2B5EF4-FFF2-40B4-BE49-F238E27FC236}">
                  <a16:creationId xmlns:a16="http://schemas.microsoft.com/office/drawing/2014/main" id="{67819CEE-A43D-474D-8681-616B09FB47AB}"/>
                </a:ext>
              </a:extLst>
            </p:cNvPr>
            <p:cNvSpPr/>
            <p:nvPr/>
          </p:nvSpPr>
          <p:spPr>
            <a:xfrm>
              <a:off x="9278695" y="1045813"/>
              <a:ext cx="398222" cy="40168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4" name="楕円 83">
              <a:extLst>
                <a:ext uri="{FF2B5EF4-FFF2-40B4-BE49-F238E27FC236}">
                  <a16:creationId xmlns:a16="http://schemas.microsoft.com/office/drawing/2014/main" id="{82270C1E-A67D-4F1B-86B1-B47270ADE545}"/>
                </a:ext>
              </a:extLst>
            </p:cNvPr>
            <p:cNvSpPr/>
            <p:nvPr/>
          </p:nvSpPr>
          <p:spPr>
            <a:xfrm>
              <a:off x="10148875" y="2584604"/>
              <a:ext cx="398222" cy="40168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5" name="楕円 84">
              <a:extLst>
                <a:ext uri="{FF2B5EF4-FFF2-40B4-BE49-F238E27FC236}">
                  <a16:creationId xmlns:a16="http://schemas.microsoft.com/office/drawing/2014/main" id="{D6D8940F-B5CC-4690-BA5C-F628E25B8B91}"/>
                </a:ext>
              </a:extLst>
            </p:cNvPr>
            <p:cNvSpPr/>
            <p:nvPr/>
          </p:nvSpPr>
          <p:spPr>
            <a:xfrm>
              <a:off x="8416398" y="2553609"/>
              <a:ext cx="398222" cy="40168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6" name="楕円 85">
              <a:extLst>
                <a:ext uri="{FF2B5EF4-FFF2-40B4-BE49-F238E27FC236}">
                  <a16:creationId xmlns:a16="http://schemas.microsoft.com/office/drawing/2014/main" id="{3347E392-D84C-4BC1-9A8E-A509A258D891}"/>
                </a:ext>
              </a:extLst>
            </p:cNvPr>
            <p:cNvSpPr/>
            <p:nvPr/>
          </p:nvSpPr>
          <p:spPr>
            <a:xfrm>
              <a:off x="9285690" y="2001488"/>
              <a:ext cx="398222" cy="40168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7" name="楕円 86">
              <a:extLst>
                <a:ext uri="{FF2B5EF4-FFF2-40B4-BE49-F238E27FC236}">
                  <a16:creationId xmlns:a16="http://schemas.microsoft.com/office/drawing/2014/main" id="{452AE4A4-202B-432D-A645-9B3DE0BEBCAB}"/>
                </a:ext>
              </a:extLst>
            </p:cNvPr>
            <p:cNvSpPr/>
            <p:nvPr/>
          </p:nvSpPr>
          <p:spPr>
            <a:xfrm>
              <a:off x="9370276" y="2097647"/>
              <a:ext cx="215059" cy="2277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88" name="直線コネクタ 87">
              <a:extLst>
                <a:ext uri="{FF2B5EF4-FFF2-40B4-BE49-F238E27FC236}">
                  <a16:creationId xmlns:a16="http://schemas.microsoft.com/office/drawing/2014/main" id="{8D3D8C66-D496-405B-9DF5-A25BC7FE7ECC}"/>
                </a:ext>
              </a:extLst>
            </p:cNvPr>
            <p:cNvCxnSpPr/>
            <p:nvPr/>
          </p:nvCxnSpPr>
          <p:spPr>
            <a:xfrm>
              <a:off x="9484801" y="1446919"/>
              <a:ext cx="0" cy="53500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直線コネクタ 88">
              <a:extLst>
                <a:ext uri="{FF2B5EF4-FFF2-40B4-BE49-F238E27FC236}">
                  <a16:creationId xmlns:a16="http://schemas.microsoft.com/office/drawing/2014/main" id="{F1629BA9-6363-4F91-97B5-2A1EC2AC3BD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804009" y="2311911"/>
              <a:ext cx="493121" cy="36900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直線コネクタ 89">
              <a:extLst>
                <a:ext uri="{FF2B5EF4-FFF2-40B4-BE49-F238E27FC236}">
                  <a16:creationId xmlns:a16="http://schemas.microsoft.com/office/drawing/2014/main" id="{11E8514D-1E2C-4042-B651-34749C0F962E}"/>
                </a:ext>
              </a:extLst>
            </p:cNvPr>
            <p:cNvCxnSpPr>
              <a:cxnSpLocks/>
            </p:cNvCxnSpPr>
            <p:nvPr/>
          </p:nvCxnSpPr>
          <p:spPr>
            <a:xfrm>
              <a:off x="9686665" y="2289291"/>
              <a:ext cx="497603" cy="37222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テキスト ボックス 91">
              <a:extLst>
                <a:ext uri="{FF2B5EF4-FFF2-40B4-BE49-F238E27FC236}">
                  <a16:creationId xmlns:a16="http://schemas.microsoft.com/office/drawing/2014/main" id="{49DC1D1B-331E-4FE4-8D30-65335825C831}"/>
                </a:ext>
              </a:extLst>
            </p:cNvPr>
            <p:cNvSpPr txBox="1"/>
            <p:nvPr/>
          </p:nvSpPr>
          <p:spPr>
            <a:xfrm>
              <a:off x="9592416" y="1807041"/>
              <a:ext cx="5731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ja-JP" altLang="en-US" b="1" dirty="0" err="1">
                  <a:latin typeface="Century" panose="02040604050505020304" pitchFamily="18" charset="0"/>
                </a:rPr>
                <a:t>ー</a:t>
              </a:r>
              <a:endParaRPr kumimoji="1" lang="ja-JP" altLang="en-US" b="1" dirty="0">
                <a:latin typeface="Century" panose="02040604050505020304" pitchFamily="18" charset="0"/>
              </a:endParaRPr>
            </a:p>
          </p:txBody>
        </p:sp>
        <p:sp>
          <p:nvSpPr>
            <p:cNvPr id="94" name="テキスト ボックス 93">
              <a:extLst>
                <a:ext uri="{FF2B5EF4-FFF2-40B4-BE49-F238E27FC236}">
                  <a16:creationId xmlns:a16="http://schemas.microsoft.com/office/drawing/2014/main" id="{3A8F92D0-C7FD-4C90-90E0-E455515B51AD}"/>
                </a:ext>
              </a:extLst>
            </p:cNvPr>
            <p:cNvSpPr txBox="1"/>
            <p:nvPr/>
          </p:nvSpPr>
          <p:spPr>
            <a:xfrm>
              <a:off x="9609100" y="861147"/>
              <a:ext cx="5731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ja-JP" altLang="en-US" b="1" dirty="0" err="1">
                  <a:latin typeface="Century" panose="02040604050505020304" pitchFamily="18" charset="0"/>
                </a:rPr>
                <a:t>ー</a:t>
              </a:r>
              <a:endParaRPr kumimoji="1" lang="ja-JP" altLang="en-US" b="1" dirty="0">
                <a:latin typeface="Century" panose="02040604050505020304" pitchFamily="18" charset="0"/>
              </a:endParaRPr>
            </a:p>
          </p:txBody>
        </p:sp>
      </p:grpSp>
      <p:cxnSp>
        <p:nvCxnSpPr>
          <p:cNvPr id="95" name="直線コネクタ 94">
            <a:extLst>
              <a:ext uri="{FF2B5EF4-FFF2-40B4-BE49-F238E27FC236}">
                <a16:creationId xmlns:a16="http://schemas.microsoft.com/office/drawing/2014/main" id="{DA0FBB34-69E7-490B-9817-A4BB2C79908C}"/>
              </a:ext>
            </a:extLst>
          </p:cNvPr>
          <p:cNvCxnSpPr>
            <a:cxnSpLocks/>
          </p:cNvCxnSpPr>
          <p:nvPr/>
        </p:nvCxnSpPr>
        <p:spPr>
          <a:xfrm flipV="1">
            <a:off x="4841392" y="2258242"/>
            <a:ext cx="336808" cy="25203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線コネクタ 95">
            <a:extLst>
              <a:ext uri="{FF2B5EF4-FFF2-40B4-BE49-F238E27FC236}">
                <a16:creationId xmlns:a16="http://schemas.microsoft.com/office/drawing/2014/main" id="{161BBD87-0016-466B-9A2F-34979DDB5782}"/>
              </a:ext>
            </a:extLst>
          </p:cNvPr>
          <p:cNvCxnSpPr>
            <a:cxnSpLocks/>
          </p:cNvCxnSpPr>
          <p:nvPr/>
        </p:nvCxnSpPr>
        <p:spPr>
          <a:xfrm>
            <a:off x="7243181" y="2259906"/>
            <a:ext cx="308972" cy="25423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88595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0F38016A-04BB-4230-9830-20532AC20826}"/>
              </a:ext>
            </a:extLst>
          </p:cNvPr>
          <p:cNvGrpSpPr/>
          <p:nvPr/>
        </p:nvGrpSpPr>
        <p:grpSpPr>
          <a:xfrm>
            <a:off x="8851744" y="990841"/>
            <a:ext cx="1774084" cy="2094148"/>
            <a:chOff x="8804009" y="861147"/>
            <a:chExt cx="1774084" cy="2094148"/>
          </a:xfrm>
        </p:grpSpPr>
        <p:sp>
          <p:nvSpPr>
            <p:cNvPr id="3" name="楕円 2">
              <a:extLst>
                <a:ext uri="{FF2B5EF4-FFF2-40B4-BE49-F238E27FC236}">
                  <a16:creationId xmlns:a16="http://schemas.microsoft.com/office/drawing/2014/main" id="{000310D6-18D9-4F10-98CC-BB20F0B2949A}"/>
                </a:ext>
              </a:extLst>
            </p:cNvPr>
            <p:cNvSpPr/>
            <p:nvPr/>
          </p:nvSpPr>
          <p:spPr>
            <a:xfrm>
              <a:off x="9278695" y="1045813"/>
              <a:ext cx="398222" cy="40168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" name="楕円 3">
              <a:extLst>
                <a:ext uri="{FF2B5EF4-FFF2-40B4-BE49-F238E27FC236}">
                  <a16:creationId xmlns:a16="http://schemas.microsoft.com/office/drawing/2014/main" id="{BC44092A-D842-491B-8A78-BC107163C6E0}"/>
                </a:ext>
              </a:extLst>
            </p:cNvPr>
            <p:cNvSpPr/>
            <p:nvPr/>
          </p:nvSpPr>
          <p:spPr>
            <a:xfrm>
              <a:off x="10179871" y="2553608"/>
              <a:ext cx="398222" cy="40168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楕円 5">
              <a:extLst>
                <a:ext uri="{FF2B5EF4-FFF2-40B4-BE49-F238E27FC236}">
                  <a16:creationId xmlns:a16="http://schemas.microsoft.com/office/drawing/2014/main" id="{02AD597B-102B-419B-A022-D09C12392412}"/>
                </a:ext>
              </a:extLst>
            </p:cNvPr>
            <p:cNvSpPr/>
            <p:nvPr/>
          </p:nvSpPr>
          <p:spPr>
            <a:xfrm>
              <a:off x="9285690" y="2001488"/>
              <a:ext cx="398222" cy="40168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楕円 6">
              <a:extLst>
                <a:ext uri="{FF2B5EF4-FFF2-40B4-BE49-F238E27FC236}">
                  <a16:creationId xmlns:a16="http://schemas.microsoft.com/office/drawing/2014/main" id="{8E4798DE-33AA-4B35-9D49-623F97D25426}"/>
                </a:ext>
              </a:extLst>
            </p:cNvPr>
            <p:cNvSpPr/>
            <p:nvPr/>
          </p:nvSpPr>
          <p:spPr>
            <a:xfrm>
              <a:off x="9370276" y="2097647"/>
              <a:ext cx="215059" cy="2277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8" name="直線コネクタ 7">
              <a:extLst>
                <a:ext uri="{FF2B5EF4-FFF2-40B4-BE49-F238E27FC236}">
                  <a16:creationId xmlns:a16="http://schemas.microsoft.com/office/drawing/2014/main" id="{F7B290CA-EB09-48E4-BDB7-9B1D9C5210FD}"/>
                </a:ext>
              </a:extLst>
            </p:cNvPr>
            <p:cNvCxnSpPr/>
            <p:nvPr/>
          </p:nvCxnSpPr>
          <p:spPr>
            <a:xfrm>
              <a:off x="9484801" y="1446919"/>
              <a:ext cx="0" cy="53500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C4D35007-CC86-4311-A8A9-9627F3C2008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804009" y="2311911"/>
              <a:ext cx="493121" cy="36900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>
              <a:extLst>
                <a:ext uri="{FF2B5EF4-FFF2-40B4-BE49-F238E27FC236}">
                  <a16:creationId xmlns:a16="http://schemas.microsoft.com/office/drawing/2014/main" id="{2EDEEFF5-2F18-4D20-9C10-59D2783F8F20}"/>
                </a:ext>
              </a:extLst>
            </p:cNvPr>
            <p:cNvCxnSpPr>
              <a:cxnSpLocks/>
            </p:cNvCxnSpPr>
            <p:nvPr/>
          </p:nvCxnSpPr>
          <p:spPr>
            <a:xfrm>
              <a:off x="9686665" y="2289291"/>
              <a:ext cx="497603" cy="37222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029D7B6E-5B22-4D2A-A376-6A9B86516984}"/>
                </a:ext>
              </a:extLst>
            </p:cNvPr>
            <p:cNvSpPr txBox="1"/>
            <p:nvPr/>
          </p:nvSpPr>
          <p:spPr>
            <a:xfrm>
              <a:off x="9592416" y="1807041"/>
              <a:ext cx="5731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ja-JP" altLang="en-US" b="1" dirty="0" err="1">
                  <a:latin typeface="Century" panose="02040604050505020304" pitchFamily="18" charset="0"/>
                </a:rPr>
                <a:t>ー</a:t>
              </a:r>
              <a:endParaRPr kumimoji="1" lang="ja-JP" altLang="en-US" b="1" dirty="0">
                <a:latin typeface="Century" panose="02040604050505020304" pitchFamily="18" charset="0"/>
              </a:endParaRPr>
            </a:p>
          </p:txBody>
        </p: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3E417FC9-3D98-446C-8B9D-FB426CBAA2CD}"/>
                </a:ext>
              </a:extLst>
            </p:cNvPr>
            <p:cNvSpPr txBox="1"/>
            <p:nvPr/>
          </p:nvSpPr>
          <p:spPr>
            <a:xfrm>
              <a:off x="9609100" y="861147"/>
              <a:ext cx="5731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ja-JP" altLang="en-US" b="1" dirty="0" err="1">
                  <a:latin typeface="Century" panose="02040604050505020304" pitchFamily="18" charset="0"/>
                </a:rPr>
                <a:t>ー</a:t>
              </a:r>
              <a:endParaRPr kumimoji="1" lang="ja-JP" altLang="en-US" b="1" dirty="0">
                <a:latin typeface="Century" panose="02040604050505020304" pitchFamily="18" charset="0"/>
              </a:endParaRPr>
            </a:p>
          </p:txBody>
        </p:sp>
      </p:grp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F8A6AF56-0A05-4649-8D78-5FEFC7F1127A}"/>
              </a:ext>
            </a:extLst>
          </p:cNvPr>
          <p:cNvGrpSpPr/>
          <p:nvPr/>
        </p:nvGrpSpPr>
        <p:grpSpPr>
          <a:xfrm rot="10800000">
            <a:off x="3669370" y="2755385"/>
            <a:ext cx="1767870" cy="1909483"/>
            <a:chOff x="8416398" y="1045813"/>
            <a:chExt cx="1767870" cy="1909483"/>
          </a:xfrm>
        </p:grpSpPr>
        <p:sp>
          <p:nvSpPr>
            <p:cNvPr id="16" name="楕円 15">
              <a:extLst>
                <a:ext uri="{FF2B5EF4-FFF2-40B4-BE49-F238E27FC236}">
                  <a16:creationId xmlns:a16="http://schemas.microsoft.com/office/drawing/2014/main" id="{4673F738-1F11-419D-A722-D7C9040C31E7}"/>
                </a:ext>
              </a:extLst>
            </p:cNvPr>
            <p:cNvSpPr/>
            <p:nvPr/>
          </p:nvSpPr>
          <p:spPr>
            <a:xfrm>
              <a:off x="9278695" y="1045813"/>
              <a:ext cx="398222" cy="40168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楕円 17">
              <a:extLst>
                <a:ext uri="{FF2B5EF4-FFF2-40B4-BE49-F238E27FC236}">
                  <a16:creationId xmlns:a16="http://schemas.microsoft.com/office/drawing/2014/main" id="{ECE4E730-5E54-4C59-85FB-C000DEA4627D}"/>
                </a:ext>
              </a:extLst>
            </p:cNvPr>
            <p:cNvSpPr/>
            <p:nvPr/>
          </p:nvSpPr>
          <p:spPr>
            <a:xfrm>
              <a:off x="8416398" y="2553609"/>
              <a:ext cx="398222" cy="40168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楕円 18">
              <a:extLst>
                <a:ext uri="{FF2B5EF4-FFF2-40B4-BE49-F238E27FC236}">
                  <a16:creationId xmlns:a16="http://schemas.microsoft.com/office/drawing/2014/main" id="{861F26B2-D3CD-4184-A4A3-CAEBFD38DF35}"/>
                </a:ext>
              </a:extLst>
            </p:cNvPr>
            <p:cNvSpPr/>
            <p:nvPr/>
          </p:nvSpPr>
          <p:spPr>
            <a:xfrm>
              <a:off x="9285690" y="2001488"/>
              <a:ext cx="398222" cy="40168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楕円 19">
              <a:extLst>
                <a:ext uri="{FF2B5EF4-FFF2-40B4-BE49-F238E27FC236}">
                  <a16:creationId xmlns:a16="http://schemas.microsoft.com/office/drawing/2014/main" id="{A7F64806-6D23-4700-87CE-CE3F0BFE2FA1}"/>
                </a:ext>
              </a:extLst>
            </p:cNvPr>
            <p:cNvSpPr/>
            <p:nvPr/>
          </p:nvSpPr>
          <p:spPr>
            <a:xfrm>
              <a:off x="9370276" y="2097647"/>
              <a:ext cx="215059" cy="2277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1" name="直線コネクタ 20">
              <a:extLst>
                <a:ext uri="{FF2B5EF4-FFF2-40B4-BE49-F238E27FC236}">
                  <a16:creationId xmlns:a16="http://schemas.microsoft.com/office/drawing/2014/main" id="{E07D356E-CEBF-40AB-86A7-1DC8B2C1030B}"/>
                </a:ext>
              </a:extLst>
            </p:cNvPr>
            <p:cNvCxnSpPr/>
            <p:nvPr/>
          </p:nvCxnSpPr>
          <p:spPr>
            <a:xfrm>
              <a:off x="9484801" y="1446919"/>
              <a:ext cx="0" cy="53500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>
              <a:extLst>
                <a:ext uri="{FF2B5EF4-FFF2-40B4-BE49-F238E27FC236}">
                  <a16:creationId xmlns:a16="http://schemas.microsoft.com/office/drawing/2014/main" id="{AFDCFC6B-4FF4-4CF5-B4B1-D57912E7C03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804009" y="2311911"/>
              <a:ext cx="493121" cy="36900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コネクタ 22">
              <a:extLst>
                <a:ext uri="{FF2B5EF4-FFF2-40B4-BE49-F238E27FC236}">
                  <a16:creationId xmlns:a16="http://schemas.microsoft.com/office/drawing/2014/main" id="{C1642FB2-3FDF-4F4F-A84B-8977CF8954F8}"/>
                </a:ext>
              </a:extLst>
            </p:cNvPr>
            <p:cNvCxnSpPr>
              <a:cxnSpLocks/>
            </p:cNvCxnSpPr>
            <p:nvPr/>
          </p:nvCxnSpPr>
          <p:spPr>
            <a:xfrm>
              <a:off x="9686665" y="2289291"/>
              <a:ext cx="497603" cy="37222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A8DCD90D-0858-41EA-97C5-B3B3543BE642}"/>
                </a:ext>
              </a:extLst>
            </p:cNvPr>
            <p:cNvSpPr txBox="1"/>
            <p:nvPr/>
          </p:nvSpPr>
          <p:spPr>
            <a:xfrm>
              <a:off x="9124103" y="2323882"/>
              <a:ext cx="5731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ja-JP" altLang="en-US" b="1" dirty="0" err="1">
                  <a:latin typeface="Century" panose="02040604050505020304" pitchFamily="18" charset="0"/>
                </a:rPr>
                <a:t>ー</a:t>
              </a:r>
              <a:endParaRPr kumimoji="1" lang="ja-JP" altLang="en-US" b="1" dirty="0">
                <a:latin typeface="Century" panose="02040604050505020304" pitchFamily="18" charset="0"/>
              </a:endParaRPr>
            </a:p>
          </p:txBody>
        </p:sp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BE7F5157-10BD-4373-85CE-81EC92427C32}"/>
                </a:ext>
              </a:extLst>
            </p:cNvPr>
            <p:cNvSpPr txBox="1"/>
            <p:nvPr/>
          </p:nvSpPr>
          <p:spPr>
            <a:xfrm>
              <a:off x="8992107" y="1282395"/>
              <a:ext cx="5731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ja-JP" altLang="en-US" b="1" dirty="0" err="1">
                  <a:latin typeface="Century" panose="02040604050505020304" pitchFamily="18" charset="0"/>
                </a:rPr>
                <a:t>ー</a:t>
              </a:r>
              <a:endParaRPr kumimoji="1" lang="ja-JP" altLang="en-US" b="1" dirty="0">
                <a:latin typeface="Century" panose="02040604050505020304" pitchFamily="18" charset="0"/>
              </a:endParaRPr>
            </a:p>
          </p:txBody>
        </p: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21903A1B-6BB4-4373-AA50-1DCC2D979342}"/>
              </a:ext>
            </a:extLst>
          </p:cNvPr>
          <p:cNvGrpSpPr/>
          <p:nvPr/>
        </p:nvGrpSpPr>
        <p:grpSpPr>
          <a:xfrm>
            <a:off x="1563429" y="1005271"/>
            <a:ext cx="2161695" cy="2094149"/>
            <a:chOff x="8416398" y="861147"/>
            <a:chExt cx="2161695" cy="2094149"/>
          </a:xfrm>
        </p:grpSpPr>
        <p:sp>
          <p:nvSpPr>
            <p:cNvPr id="29" name="楕円 28">
              <a:extLst>
                <a:ext uri="{FF2B5EF4-FFF2-40B4-BE49-F238E27FC236}">
                  <a16:creationId xmlns:a16="http://schemas.microsoft.com/office/drawing/2014/main" id="{F8AE4744-7F85-40C4-BAD9-CAB1055F8B4C}"/>
                </a:ext>
              </a:extLst>
            </p:cNvPr>
            <p:cNvSpPr/>
            <p:nvPr/>
          </p:nvSpPr>
          <p:spPr>
            <a:xfrm>
              <a:off x="9278695" y="1045813"/>
              <a:ext cx="398222" cy="40168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楕円 29">
              <a:extLst>
                <a:ext uri="{FF2B5EF4-FFF2-40B4-BE49-F238E27FC236}">
                  <a16:creationId xmlns:a16="http://schemas.microsoft.com/office/drawing/2014/main" id="{EA3DE0FB-9449-4E82-9970-C921810B883A}"/>
                </a:ext>
              </a:extLst>
            </p:cNvPr>
            <p:cNvSpPr/>
            <p:nvPr/>
          </p:nvSpPr>
          <p:spPr>
            <a:xfrm>
              <a:off x="10179871" y="2553608"/>
              <a:ext cx="398222" cy="40168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楕円 30">
              <a:extLst>
                <a:ext uri="{FF2B5EF4-FFF2-40B4-BE49-F238E27FC236}">
                  <a16:creationId xmlns:a16="http://schemas.microsoft.com/office/drawing/2014/main" id="{597D2BDB-B3D6-464E-B5F9-E412197A0FD4}"/>
                </a:ext>
              </a:extLst>
            </p:cNvPr>
            <p:cNvSpPr/>
            <p:nvPr/>
          </p:nvSpPr>
          <p:spPr>
            <a:xfrm>
              <a:off x="8416398" y="2553609"/>
              <a:ext cx="398222" cy="40168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楕円 31">
              <a:extLst>
                <a:ext uri="{FF2B5EF4-FFF2-40B4-BE49-F238E27FC236}">
                  <a16:creationId xmlns:a16="http://schemas.microsoft.com/office/drawing/2014/main" id="{E8182464-6D9E-4EA4-94CA-1C816D8F0806}"/>
                </a:ext>
              </a:extLst>
            </p:cNvPr>
            <p:cNvSpPr/>
            <p:nvPr/>
          </p:nvSpPr>
          <p:spPr>
            <a:xfrm>
              <a:off x="9285690" y="2001488"/>
              <a:ext cx="398222" cy="40168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楕円 32">
              <a:extLst>
                <a:ext uri="{FF2B5EF4-FFF2-40B4-BE49-F238E27FC236}">
                  <a16:creationId xmlns:a16="http://schemas.microsoft.com/office/drawing/2014/main" id="{1138B157-EC6F-47D5-BDE6-D91254DC0172}"/>
                </a:ext>
              </a:extLst>
            </p:cNvPr>
            <p:cNvSpPr/>
            <p:nvPr/>
          </p:nvSpPr>
          <p:spPr>
            <a:xfrm>
              <a:off x="9370276" y="2097647"/>
              <a:ext cx="215059" cy="2277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0E1417C1-E1DF-4EE3-8DA5-0AFB528BDD3F}"/>
                </a:ext>
              </a:extLst>
            </p:cNvPr>
            <p:cNvCxnSpPr/>
            <p:nvPr/>
          </p:nvCxnSpPr>
          <p:spPr>
            <a:xfrm>
              <a:off x="9484801" y="1446919"/>
              <a:ext cx="0" cy="53500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コネクタ 34">
              <a:extLst>
                <a:ext uri="{FF2B5EF4-FFF2-40B4-BE49-F238E27FC236}">
                  <a16:creationId xmlns:a16="http://schemas.microsoft.com/office/drawing/2014/main" id="{57E86CB5-05A9-4F67-BF6E-98893D648BE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804009" y="2311911"/>
              <a:ext cx="493121" cy="36900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コネクタ 35">
              <a:extLst>
                <a:ext uri="{FF2B5EF4-FFF2-40B4-BE49-F238E27FC236}">
                  <a16:creationId xmlns:a16="http://schemas.microsoft.com/office/drawing/2014/main" id="{B2951CB0-EA05-4CCD-9AE0-44EB989CF272}"/>
                </a:ext>
              </a:extLst>
            </p:cNvPr>
            <p:cNvCxnSpPr>
              <a:cxnSpLocks/>
            </p:cNvCxnSpPr>
            <p:nvPr/>
          </p:nvCxnSpPr>
          <p:spPr>
            <a:xfrm>
              <a:off x="9686665" y="2289291"/>
              <a:ext cx="497603" cy="37222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テキスト ボックス 37">
              <a:extLst>
                <a:ext uri="{FF2B5EF4-FFF2-40B4-BE49-F238E27FC236}">
                  <a16:creationId xmlns:a16="http://schemas.microsoft.com/office/drawing/2014/main" id="{AD6530BA-BC05-471B-A60A-2CE7AE7C4218}"/>
                </a:ext>
              </a:extLst>
            </p:cNvPr>
            <p:cNvSpPr txBox="1"/>
            <p:nvPr/>
          </p:nvSpPr>
          <p:spPr>
            <a:xfrm>
              <a:off x="9592416" y="1807041"/>
              <a:ext cx="5731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ja-JP" altLang="en-US" b="1" dirty="0" err="1">
                  <a:latin typeface="Century" panose="02040604050505020304" pitchFamily="18" charset="0"/>
                </a:rPr>
                <a:t>ー</a:t>
              </a:r>
              <a:endParaRPr kumimoji="1" lang="ja-JP" altLang="en-US" b="1" dirty="0">
                <a:latin typeface="Century" panose="02040604050505020304" pitchFamily="18" charset="0"/>
              </a:endParaRPr>
            </a:p>
          </p:txBody>
        </p:sp>
        <p:sp>
          <p:nvSpPr>
            <p:cNvPr id="40" name="テキスト ボックス 39">
              <a:extLst>
                <a:ext uri="{FF2B5EF4-FFF2-40B4-BE49-F238E27FC236}">
                  <a16:creationId xmlns:a16="http://schemas.microsoft.com/office/drawing/2014/main" id="{8E646203-2CB1-4165-A817-2A0BFF22F992}"/>
                </a:ext>
              </a:extLst>
            </p:cNvPr>
            <p:cNvSpPr txBox="1"/>
            <p:nvPr/>
          </p:nvSpPr>
          <p:spPr>
            <a:xfrm>
              <a:off x="9609100" y="861147"/>
              <a:ext cx="5731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ja-JP" altLang="en-US" b="1" dirty="0" err="1">
                  <a:latin typeface="Century" panose="02040604050505020304" pitchFamily="18" charset="0"/>
                </a:rPr>
                <a:t>ー</a:t>
              </a:r>
              <a:endParaRPr kumimoji="1" lang="ja-JP" altLang="en-US" b="1" dirty="0">
                <a:latin typeface="Century" panose="02040604050505020304" pitchFamily="18" charset="0"/>
              </a:endParaRPr>
            </a:p>
          </p:txBody>
        </p:sp>
      </p:grpSp>
      <p:grpSp>
        <p:nvGrpSpPr>
          <p:cNvPr id="41" name="グループ化 40">
            <a:extLst>
              <a:ext uri="{FF2B5EF4-FFF2-40B4-BE49-F238E27FC236}">
                <a16:creationId xmlns:a16="http://schemas.microsoft.com/office/drawing/2014/main" id="{0799C18E-A2D7-433E-ABFC-A459EE026340}"/>
              </a:ext>
            </a:extLst>
          </p:cNvPr>
          <p:cNvGrpSpPr/>
          <p:nvPr/>
        </p:nvGrpSpPr>
        <p:grpSpPr>
          <a:xfrm>
            <a:off x="5401392" y="1004843"/>
            <a:ext cx="1774084" cy="2094148"/>
            <a:chOff x="8804009" y="861147"/>
            <a:chExt cx="1774084" cy="2094148"/>
          </a:xfrm>
        </p:grpSpPr>
        <p:sp>
          <p:nvSpPr>
            <p:cNvPr id="42" name="楕円 41">
              <a:extLst>
                <a:ext uri="{FF2B5EF4-FFF2-40B4-BE49-F238E27FC236}">
                  <a16:creationId xmlns:a16="http://schemas.microsoft.com/office/drawing/2014/main" id="{5B001E99-C441-4498-9273-D6E5EC99F68F}"/>
                </a:ext>
              </a:extLst>
            </p:cNvPr>
            <p:cNvSpPr/>
            <p:nvPr/>
          </p:nvSpPr>
          <p:spPr>
            <a:xfrm>
              <a:off x="9278695" y="1045813"/>
              <a:ext cx="398222" cy="40168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" name="楕円 42">
              <a:extLst>
                <a:ext uri="{FF2B5EF4-FFF2-40B4-BE49-F238E27FC236}">
                  <a16:creationId xmlns:a16="http://schemas.microsoft.com/office/drawing/2014/main" id="{228DD6B9-EE3E-4D8C-9AAB-472CE1038F08}"/>
                </a:ext>
              </a:extLst>
            </p:cNvPr>
            <p:cNvSpPr/>
            <p:nvPr/>
          </p:nvSpPr>
          <p:spPr>
            <a:xfrm>
              <a:off x="10179871" y="2553608"/>
              <a:ext cx="398222" cy="40168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5" name="楕円 44">
              <a:extLst>
                <a:ext uri="{FF2B5EF4-FFF2-40B4-BE49-F238E27FC236}">
                  <a16:creationId xmlns:a16="http://schemas.microsoft.com/office/drawing/2014/main" id="{9AAED04D-7566-46F2-ADB0-5142882793CC}"/>
                </a:ext>
              </a:extLst>
            </p:cNvPr>
            <p:cNvSpPr/>
            <p:nvPr/>
          </p:nvSpPr>
          <p:spPr>
            <a:xfrm>
              <a:off x="9285690" y="2001488"/>
              <a:ext cx="398222" cy="40168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6" name="楕円 45">
              <a:extLst>
                <a:ext uri="{FF2B5EF4-FFF2-40B4-BE49-F238E27FC236}">
                  <a16:creationId xmlns:a16="http://schemas.microsoft.com/office/drawing/2014/main" id="{177B58CB-07C5-420E-8A9D-39BF1993CAFC}"/>
                </a:ext>
              </a:extLst>
            </p:cNvPr>
            <p:cNvSpPr/>
            <p:nvPr/>
          </p:nvSpPr>
          <p:spPr>
            <a:xfrm>
              <a:off x="9370276" y="2097647"/>
              <a:ext cx="215059" cy="2277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47" name="直線コネクタ 46">
              <a:extLst>
                <a:ext uri="{FF2B5EF4-FFF2-40B4-BE49-F238E27FC236}">
                  <a16:creationId xmlns:a16="http://schemas.microsoft.com/office/drawing/2014/main" id="{E16C1568-2AF0-4677-A09E-2576BE5C0423}"/>
                </a:ext>
              </a:extLst>
            </p:cNvPr>
            <p:cNvCxnSpPr/>
            <p:nvPr/>
          </p:nvCxnSpPr>
          <p:spPr>
            <a:xfrm>
              <a:off x="9484801" y="1446919"/>
              <a:ext cx="0" cy="53500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コネクタ 47">
              <a:extLst>
                <a:ext uri="{FF2B5EF4-FFF2-40B4-BE49-F238E27FC236}">
                  <a16:creationId xmlns:a16="http://schemas.microsoft.com/office/drawing/2014/main" id="{AFDC21F5-E4FA-447A-8D51-BB12468FEBC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804009" y="2311911"/>
              <a:ext cx="493121" cy="36900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コネクタ 48">
              <a:extLst>
                <a:ext uri="{FF2B5EF4-FFF2-40B4-BE49-F238E27FC236}">
                  <a16:creationId xmlns:a16="http://schemas.microsoft.com/office/drawing/2014/main" id="{6D485EF7-2205-4794-A045-7D7F1A5EFB7C}"/>
                </a:ext>
              </a:extLst>
            </p:cNvPr>
            <p:cNvCxnSpPr>
              <a:cxnSpLocks/>
            </p:cNvCxnSpPr>
            <p:nvPr/>
          </p:nvCxnSpPr>
          <p:spPr>
            <a:xfrm>
              <a:off x="9686665" y="2289291"/>
              <a:ext cx="497603" cy="37222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テキスト ボックス 50">
              <a:extLst>
                <a:ext uri="{FF2B5EF4-FFF2-40B4-BE49-F238E27FC236}">
                  <a16:creationId xmlns:a16="http://schemas.microsoft.com/office/drawing/2014/main" id="{E57A12C3-F47A-4656-80AE-6EC2BB9EFB3C}"/>
                </a:ext>
              </a:extLst>
            </p:cNvPr>
            <p:cNvSpPr txBox="1"/>
            <p:nvPr/>
          </p:nvSpPr>
          <p:spPr>
            <a:xfrm>
              <a:off x="9592416" y="1807041"/>
              <a:ext cx="5731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ja-JP" altLang="en-US" b="1" dirty="0" err="1">
                  <a:latin typeface="Century" panose="02040604050505020304" pitchFamily="18" charset="0"/>
                </a:rPr>
                <a:t>ー</a:t>
              </a:r>
              <a:endParaRPr kumimoji="1" lang="ja-JP" altLang="en-US" b="1" dirty="0">
                <a:latin typeface="Century" panose="02040604050505020304" pitchFamily="18" charset="0"/>
              </a:endParaRPr>
            </a:p>
          </p:txBody>
        </p:sp>
        <p:sp>
          <p:nvSpPr>
            <p:cNvPr id="53" name="テキスト ボックス 52">
              <a:extLst>
                <a:ext uri="{FF2B5EF4-FFF2-40B4-BE49-F238E27FC236}">
                  <a16:creationId xmlns:a16="http://schemas.microsoft.com/office/drawing/2014/main" id="{9479DBC8-B88B-4FBD-AD1A-B877FC1A548B}"/>
                </a:ext>
              </a:extLst>
            </p:cNvPr>
            <p:cNvSpPr txBox="1"/>
            <p:nvPr/>
          </p:nvSpPr>
          <p:spPr>
            <a:xfrm>
              <a:off x="9609100" y="861147"/>
              <a:ext cx="5731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ja-JP" altLang="en-US" b="1" dirty="0" err="1">
                  <a:latin typeface="Century" panose="02040604050505020304" pitchFamily="18" charset="0"/>
                </a:rPr>
                <a:t>ー</a:t>
              </a:r>
              <a:endParaRPr kumimoji="1" lang="ja-JP" altLang="en-US" b="1" dirty="0">
                <a:latin typeface="Century" panose="02040604050505020304" pitchFamily="18" charset="0"/>
              </a:endParaRPr>
            </a:p>
          </p:txBody>
        </p:sp>
      </p:grpSp>
      <p:grpSp>
        <p:nvGrpSpPr>
          <p:cNvPr id="54" name="グループ化 53">
            <a:extLst>
              <a:ext uri="{FF2B5EF4-FFF2-40B4-BE49-F238E27FC236}">
                <a16:creationId xmlns:a16="http://schemas.microsoft.com/office/drawing/2014/main" id="{F3E99778-596E-4F94-BA8F-1E409B45DB39}"/>
              </a:ext>
            </a:extLst>
          </p:cNvPr>
          <p:cNvGrpSpPr/>
          <p:nvPr/>
        </p:nvGrpSpPr>
        <p:grpSpPr>
          <a:xfrm rot="10800000">
            <a:off x="7127221" y="2747493"/>
            <a:ext cx="1767870" cy="1909483"/>
            <a:chOff x="8416398" y="1045813"/>
            <a:chExt cx="1767870" cy="1909483"/>
          </a:xfrm>
        </p:grpSpPr>
        <p:sp>
          <p:nvSpPr>
            <p:cNvPr id="55" name="楕円 54">
              <a:extLst>
                <a:ext uri="{FF2B5EF4-FFF2-40B4-BE49-F238E27FC236}">
                  <a16:creationId xmlns:a16="http://schemas.microsoft.com/office/drawing/2014/main" id="{236F1981-6065-4637-907C-B1F9C2A5BDF5}"/>
                </a:ext>
              </a:extLst>
            </p:cNvPr>
            <p:cNvSpPr/>
            <p:nvPr/>
          </p:nvSpPr>
          <p:spPr>
            <a:xfrm>
              <a:off x="9278695" y="1045813"/>
              <a:ext cx="398222" cy="40168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7" name="楕円 56">
              <a:extLst>
                <a:ext uri="{FF2B5EF4-FFF2-40B4-BE49-F238E27FC236}">
                  <a16:creationId xmlns:a16="http://schemas.microsoft.com/office/drawing/2014/main" id="{C7358529-4E0D-4DBC-9283-6FE817B6C93E}"/>
                </a:ext>
              </a:extLst>
            </p:cNvPr>
            <p:cNvSpPr/>
            <p:nvPr/>
          </p:nvSpPr>
          <p:spPr>
            <a:xfrm>
              <a:off x="8416398" y="2553609"/>
              <a:ext cx="398222" cy="40168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8" name="楕円 57">
              <a:extLst>
                <a:ext uri="{FF2B5EF4-FFF2-40B4-BE49-F238E27FC236}">
                  <a16:creationId xmlns:a16="http://schemas.microsoft.com/office/drawing/2014/main" id="{A69C097A-ADF0-45C7-8305-DCF273B583CD}"/>
                </a:ext>
              </a:extLst>
            </p:cNvPr>
            <p:cNvSpPr/>
            <p:nvPr/>
          </p:nvSpPr>
          <p:spPr>
            <a:xfrm>
              <a:off x="9285690" y="2001488"/>
              <a:ext cx="398222" cy="40168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9" name="楕円 58">
              <a:extLst>
                <a:ext uri="{FF2B5EF4-FFF2-40B4-BE49-F238E27FC236}">
                  <a16:creationId xmlns:a16="http://schemas.microsoft.com/office/drawing/2014/main" id="{AD6AD438-DD5B-4545-98BB-70FB91563114}"/>
                </a:ext>
              </a:extLst>
            </p:cNvPr>
            <p:cNvSpPr/>
            <p:nvPr/>
          </p:nvSpPr>
          <p:spPr>
            <a:xfrm>
              <a:off x="9370276" y="2097647"/>
              <a:ext cx="215059" cy="2277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60" name="直線コネクタ 59">
              <a:extLst>
                <a:ext uri="{FF2B5EF4-FFF2-40B4-BE49-F238E27FC236}">
                  <a16:creationId xmlns:a16="http://schemas.microsoft.com/office/drawing/2014/main" id="{05CDEDB8-5893-4327-8928-9E7F440936AD}"/>
                </a:ext>
              </a:extLst>
            </p:cNvPr>
            <p:cNvCxnSpPr/>
            <p:nvPr/>
          </p:nvCxnSpPr>
          <p:spPr>
            <a:xfrm>
              <a:off x="9484801" y="1446919"/>
              <a:ext cx="0" cy="53500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コネクタ 60">
              <a:extLst>
                <a:ext uri="{FF2B5EF4-FFF2-40B4-BE49-F238E27FC236}">
                  <a16:creationId xmlns:a16="http://schemas.microsoft.com/office/drawing/2014/main" id="{78E772FE-5E8A-4326-92C1-6363C1D7A6E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804009" y="2311911"/>
              <a:ext cx="493121" cy="36900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コネクタ 61">
              <a:extLst>
                <a:ext uri="{FF2B5EF4-FFF2-40B4-BE49-F238E27FC236}">
                  <a16:creationId xmlns:a16="http://schemas.microsoft.com/office/drawing/2014/main" id="{A80B7BE2-14D0-42A4-8520-132417FD494B}"/>
                </a:ext>
              </a:extLst>
            </p:cNvPr>
            <p:cNvCxnSpPr>
              <a:cxnSpLocks/>
            </p:cNvCxnSpPr>
            <p:nvPr/>
          </p:nvCxnSpPr>
          <p:spPr>
            <a:xfrm>
              <a:off x="9686665" y="2289291"/>
              <a:ext cx="497603" cy="37222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テキスト ボックス 63">
              <a:extLst>
                <a:ext uri="{FF2B5EF4-FFF2-40B4-BE49-F238E27FC236}">
                  <a16:creationId xmlns:a16="http://schemas.microsoft.com/office/drawing/2014/main" id="{049B1F79-CA00-46B4-9EBB-6A1167A5BA92}"/>
                </a:ext>
              </a:extLst>
            </p:cNvPr>
            <p:cNvSpPr txBox="1"/>
            <p:nvPr/>
          </p:nvSpPr>
          <p:spPr>
            <a:xfrm>
              <a:off x="9142465" y="2361954"/>
              <a:ext cx="5731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ja-JP" altLang="en-US" b="1" dirty="0" err="1">
                  <a:latin typeface="Century" panose="02040604050505020304" pitchFamily="18" charset="0"/>
                </a:rPr>
                <a:t>ー</a:t>
              </a:r>
              <a:endParaRPr kumimoji="1" lang="ja-JP" altLang="en-US" b="1" dirty="0">
                <a:latin typeface="Century" panose="02040604050505020304" pitchFamily="18" charset="0"/>
              </a:endParaRPr>
            </a:p>
          </p:txBody>
        </p:sp>
        <p:sp>
          <p:nvSpPr>
            <p:cNvPr id="66" name="テキスト ボックス 65">
              <a:extLst>
                <a:ext uri="{FF2B5EF4-FFF2-40B4-BE49-F238E27FC236}">
                  <a16:creationId xmlns:a16="http://schemas.microsoft.com/office/drawing/2014/main" id="{74419684-E151-4A80-AF4E-C9416BF5F809}"/>
                </a:ext>
              </a:extLst>
            </p:cNvPr>
            <p:cNvSpPr txBox="1"/>
            <p:nvPr/>
          </p:nvSpPr>
          <p:spPr>
            <a:xfrm>
              <a:off x="8983293" y="1299174"/>
              <a:ext cx="5731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ja-JP" altLang="en-US" b="1" dirty="0" err="1">
                  <a:latin typeface="Century" panose="02040604050505020304" pitchFamily="18" charset="0"/>
                </a:rPr>
                <a:t>ー</a:t>
              </a:r>
              <a:endParaRPr kumimoji="1" lang="ja-JP" altLang="en-US" b="1" dirty="0">
                <a:latin typeface="Century" panose="02040604050505020304" pitchFamily="18" charset="0"/>
              </a:endParaRPr>
            </a:p>
          </p:txBody>
        </p:sp>
      </p:grpSp>
      <p:cxnSp>
        <p:nvCxnSpPr>
          <p:cNvPr id="67" name="直線コネクタ 66">
            <a:extLst>
              <a:ext uri="{FF2B5EF4-FFF2-40B4-BE49-F238E27FC236}">
                <a16:creationId xmlns:a16="http://schemas.microsoft.com/office/drawing/2014/main" id="{EB82BB98-AD9C-48C7-8391-0AEBE3C0FA0F}"/>
              </a:ext>
            </a:extLst>
          </p:cNvPr>
          <p:cNvCxnSpPr>
            <a:cxnSpLocks/>
          </p:cNvCxnSpPr>
          <p:nvPr/>
        </p:nvCxnSpPr>
        <p:spPr>
          <a:xfrm flipV="1">
            <a:off x="1162127" y="3057674"/>
            <a:ext cx="493121" cy="36900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コネクタ 67">
            <a:extLst>
              <a:ext uri="{FF2B5EF4-FFF2-40B4-BE49-F238E27FC236}">
                <a16:creationId xmlns:a16="http://schemas.microsoft.com/office/drawing/2014/main" id="{82427AFF-F35E-45DF-A908-F5366C366E93}"/>
              </a:ext>
            </a:extLst>
          </p:cNvPr>
          <p:cNvCxnSpPr>
            <a:cxnSpLocks/>
          </p:cNvCxnSpPr>
          <p:nvPr/>
        </p:nvCxnSpPr>
        <p:spPr>
          <a:xfrm rot="10800000">
            <a:off x="10587825" y="3041272"/>
            <a:ext cx="497603" cy="3722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四角形: 角を丸くする 68">
            <a:extLst>
              <a:ext uri="{FF2B5EF4-FFF2-40B4-BE49-F238E27FC236}">
                <a16:creationId xmlns:a16="http://schemas.microsoft.com/office/drawing/2014/main" id="{F2A2978E-2578-47A5-9EDE-80207745ECCF}"/>
              </a:ext>
            </a:extLst>
          </p:cNvPr>
          <p:cNvSpPr/>
          <p:nvPr/>
        </p:nvSpPr>
        <p:spPr>
          <a:xfrm>
            <a:off x="4861531" y="990841"/>
            <a:ext cx="2563678" cy="2453662"/>
          </a:xfrm>
          <a:prstGeom prst="round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四角形: 角を丸くする 69">
            <a:extLst>
              <a:ext uri="{FF2B5EF4-FFF2-40B4-BE49-F238E27FC236}">
                <a16:creationId xmlns:a16="http://schemas.microsoft.com/office/drawing/2014/main" id="{1D8EDFCF-C39C-4864-B486-AB22448A1598}"/>
              </a:ext>
            </a:extLst>
          </p:cNvPr>
          <p:cNvSpPr/>
          <p:nvPr/>
        </p:nvSpPr>
        <p:spPr>
          <a:xfrm>
            <a:off x="6612526" y="2381418"/>
            <a:ext cx="2563678" cy="2453662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四角形: 角を丸くする 70">
            <a:extLst>
              <a:ext uri="{FF2B5EF4-FFF2-40B4-BE49-F238E27FC236}">
                <a16:creationId xmlns:a16="http://schemas.microsoft.com/office/drawing/2014/main" id="{D4129704-16E1-4A95-9CCD-128B0DCCB783}"/>
              </a:ext>
            </a:extLst>
          </p:cNvPr>
          <p:cNvSpPr/>
          <p:nvPr/>
        </p:nvSpPr>
        <p:spPr>
          <a:xfrm>
            <a:off x="3138442" y="2397102"/>
            <a:ext cx="2563678" cy="2453662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2" name="四角形: 角を丸くする 71">
            <a:extLst>
              <a:ext uri="{FF2B5EF4-FFF2-40B4-BE49-F238E27FC236}">
                <a16:creationId xmlns:a16="http://schemas.microsoft.com/office/drawing/2014/main" id="{C45D7D70-3A0D-4839-B78E-87072D4F258E}"/>
              </a:ext>
            </a:extLst>
          </p:cNvPr>
          <p:cNvSpPr/>
          <p:nvPr/>
        </p:nvSpPr>
        <p:spPr>
          <a:xfrm>
            <a:off x="8298806" y="948380"/>
            <a:ext cx="2563678" cy="2453662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95127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A4284AE0-158E-4BF0-95CF-9A4709C2849B}"/>
              </a:ext>
            </a:extLst>
          </p:cNvPr>
          <p:cNvGrpSpPr/>
          <p:nvPr/>
        </p:nvGrpSpPr>
        <p:grpSpPr>
          <a:xfrm>
            <a:off x="2154013" y="1103730"/>
            <a:ext cx="8353839" cy="4650540"/>
            <a:chOff x="108236" y="29948"/>
            <a:chExt cx="11679736" cy="6736554"/>
          </a:xfrm>
        </p:grpSpPr>
        <p:grpSp>
          <p:nvGrpSpPr>
            <p:cNvPr id="2" name="グループ化 1">
              <a:extLst>
                <a:ext uri="{FF2B5EF4-FFF2-40B4-BE49-F238E27FC236}">
                  <a16:creationId xmlns:a16="http://schemas.microsoft.com/office/drawing/2014/main" id="{0F38016A-04BB-4230-9830-20532AC20826}"/>
                </a:ext>
              </a:extLst>
            </p:cNvPr>
            <p:cNvGrpSpPr/>
            <p:nvPr/>
          </p:nvGrpSpPr>
          <p:grpSpPr>
            <a:xfrm>
              <a:off x="7797853" y="29948"/>
              <a:ext cx="1774084" cy="2094148"/>
              <a:chOff x="8804009" y="861147"/>
              <a:chExt cx="1774084" cy="2094148"/>
            </a:xfrm>
          </p:grpSpPr>
          <p:sp>
            <p:nvSpPr>
              <p:cNvPr id="3" name="楕円 2">
                <a:extLst>
                  <a:ext uri="{FF2B5EF4-FFF2-40B4-BE49-F238E27FC236}">
                    <a16:creationId xmlns:a16="http://schemas.microsoft.com/office/drawing/2014/main" id="{000310D6-18D9-4F10-98CC-BB20F0B2949A}"/>
                  </a:ext>
                </a:extLst>
              </p:cNvPr>
              <p:cNvSpPr/>
              <p:nvPr/>
            </p:nvSpPr>
            <p:spPr>
              <a:xfrm>
                <a:off x="9278695" y="1045813"/>
                <a:ext cx="398222" cy="401687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" name="楕円 3">
                <a:extLst>
                  <a:ext uri="{FF2B5EF4-FFF2-40B4-BE49-F238E27FC236}">
                    <a16:creationId xmlns:a16="http://schemas.microsoft.com/office/drawing/2014/main" id="{BC44092A-D842-491B-8A78-BC107163C6E0}"/>
                  </a:ext>
                </a:extLst>
              </p:cNvPr>
              <p:cNvSpPr/>
              <p:nvPr/>
            </p:nvSpPr>
            <p:spPr>
              <a:xfrm>
                <a:off x="10179871" y="2553608"/>
                <a:ext cx="398222" cy="401687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" name="楕円 5">
                <a:extLst>
                  <a:ext uri="{FF2B5EF4-FFF2-40B4-BE49-F238E27FC236}">
                    <a16:creationId xmlns:a16="http://schemas.microsoft.com/office/drawing/2014/main" id="{02AD597B-102B-419B-A022-D09C12392412}"/>
                  </a:ext>
                </a:extLst>
              </p:cNvPr>
              <p:cNvSpPr/>
              <p:nvPr/>
            </p:nvSpPr>
            <p:spPr>
              <a:xfrm>
                <a:off x="9285690" y="2001488"/>
                <a:ext cx="398222" cy="401687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" name="楕円 6">
                <a:extLst>
                  <a:ext uri="{FF2B5EF4-FFF2-40B4-BE49-F238E27FC236}">
                    <a16:creationId xmlns:a16="http://schemas.microsoft.com/office/drawing/2014/main" id="{8E4798DE-33AA-4B35-9D49-623F97D25426}"/>
                  </a:ext>
                </a:extLst>
              </p:cNvPr>
              <p:cNvSpPr/>
              <p:nvPr/>
            </p:nvSpPr>
            <p:spPr>
              <a:xfrm>
                <a:off x="9370276" y="2097647"/>
                <a:ext cx="215059" cy="22771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8" name="直線コネクタ 7">
                <a:extLst>
                  <a:ext uri="{FF2B5EF4-FFF2-40B4-BE49-F238E27FC236}">
                    <a16:creationId xmlns:a16="http://schemas.microsoft.com/office/drawing/2014/main" id="{F7B290CA-EB09-48E4-BDB7-9B1D9C5210FD}"/>
                  </a:ext>
                </a:extLst>
              </p:cNvPr>
              <p:cNvCxnSpPr/>
              <p:nvPr/>
            </p:nvCxnSpPr>
            <p:spPr>
              <a:xfrm>
                <a:off x="9484801" y="1446919"/>
                <a:ext cx="0" cy="53500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直線コネクタ 8">
                <a:extLst>
                  <a:ext uri="{FF2B5EF4-FFF2-40B4-BE49-F238E27FC236}">
                    <a16:creationId xmlns:a16="http://schemas.microsoft.com/office/drawing/2014/main" id="{C4D35007-CC86-4311-A8A9-9627F3C2008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804009" y="2311911"/>
                <a:ext cx="493121" cy="36900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直線コネクタ 9">
                <a:extLst>
                  <a:ext uri="{FF2B5EF4-FFF2-40B4-BE49-F238E27FC236}">
                    <a16:creationId xmlns:a16="http://schemas.microsoft.com/office/drawing/2014/main" id="{2EDEEFF5-2F18-4D20-9C10-59D2783F8F2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86665" y="2289291"/>
                <a:ext cx="497603" cy="37222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029D7B6E-5B22-4D2A-A376-6A9B86516984}"/>
                  </a:ext>
                </a:extLst>
              </p:cNvPr>
              <p:cNvSpPr txBox="1"/>
              <p:nvPr/>
            </p:nvSpPr>
            <p:spPr>
              <a:xfrm>
                <a:off x="9592416" y="1807041"/>
                <a:ext cx="57317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ja-JP" altLang="en-US" b="1" dirty="0" err="1">
                    <a:latin typeface="Century" panose="02040604050505020304" pitchFamily="18" charset="0"/>
                  </a:rPr>
                  <a:t>ー</a:t>
                </a:r>
                <a:endParaRPr kumimoji="1" lang="ja-JP" altLang="en-US" b="1" dirty="0">
                  <a:latin typeface="Century" panose="02040604050505020304" pitchFamily="18" charset="0"/>
                </a:endParaRPr>
              </a:p>
            </p:txBody>
          </p:sp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3E417FC9-3D98-446C-8B9D-FB426CBAA2CD}"/>
                  </a:ext>
                </a:extLst>
              </p:cNvPr>
              <p:cNvSpPr txBox="1"/>
              <p:nvPr/>
            </p:nvSpPr>
            <p:spPr>
              <a:xfrm>
                <a:off x="9609100" y="861147"/>
                <a:ext cx="57317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ja-JP" altLang="en-US" b="1" dirty="0" err="1">
                    <a:latin typeface="Century" panose="02040604050505020304" pitchFamily="18" charset="0"/>
                  </a:rPr>
                  <a:t>ー</a:t>
                </a:r>
                <a:endParaRPr kumimoji="1" lang="ja-JP" altLang="en-US" b="1" dirty="0">
                  <a:latin typeface="Century" panose="02040604050505020304" pitchFamily="18" charset="0"/>
                </a:endParaRPr>
              </a:p>
            </p:txBody>
          </p:sp>
        </p:grpSp>
        <p:grpSp>
          <p:nvGrpSpPr>
            <p:cNvPr id="15" name="グループ化 14">
              <a:extLst>
                <a:ext uri="{FF2B5EF4-FFF2-40B4-BE49-F238E27FC236}">
                  <a16:creationId xmlns:a16="http://schemas.microsoft.com/office/drawing/2014/main" id="{F8A6AF56-0A05-4649-8D78-5FEFC7F1127A}"/>
                </a:ext>
              </a:extLst>
            </p:cNvPr>
            <p:cNvGrpSpPr/>
            <p:nvPr/>
          </p:nvGrpSpPr>
          <p:grpSpPr>
            <a:xfrm rot="10800000">
              <a:off x="2615479" y="1794492"/>
              <a:ext cx="1767870" cy="1909483"/>
              <a:chOff x="8416398" y="1045813"/>
              <a:chExt cx="1767870" cy="1909483"/>
            </a:xfrm>
          </p:grpSpPr>
          <p:sp>
            <p:nvSpPr>
              <p:cNvPr id="16" name="楕円 15">
                <a:extLst>
                  <a:ext uri="{FF2B5EF4-FFF2-40B4-BE49-F238E27FC236}">
                    <a16:creationId xmlns:a16="http://schemas.microsoft.com/office/drawing/2014/main" id="{4673F738-1F11-419D-A722-D7C9040C31E7}"/>
                  </a:ext>
                </a:extLst>
              </p:cNvPr>
              <p:cNvSpPr/>
              <p:nvPr/>
            </p:nvSpPr>
            <p:spPr>
              <a:xfrm>
                <a:off x="9278695" y="1045813"/>
                <a:ext cx="398222" cy="401687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" name="楕円 17">
                <a:extLst>
                  <a:ext uri="{FF2B5EF4-FFF2-40B4-BE49-F238E27FC236}">
                    <a16:creationId xmlns:a16="http://schemas.microsoft.com/office/drawing/2014/main" id="{ECE4E730-5E54-4C59-85FB-C000DEA4627D}"/>
                  </a:ext>
                </a:extLst>
              </p:cNvPr>
              <p:cNvSpPr/>
              <p:nvPr/>
            </p:nvSpPr>
            <p:spPr>
              <a:xfrm>
                <a:off x="8416398" y="2553609"/>
                <a:ext cx="398222" cy="401687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" name="楕円 18">
                <a:extLst>
                  <a:ext uri="{FF2B5EF4-FFF2-40B4-BE49-F238E27FC236}">
                    <a16:creationId xmlns:a16="http://schemas.microsoft.com/office/drawing/2014/main" id="{861F26B2-D3CD-4184-A4A3-CAEBFD38DF35}"/>
                  </a:ext>
                </a:extLst>
              </p:cNvPr>
              <p:cNvSpPr/>
              <p:nvPr/>
            </p:nvSpPr>
            <p:spPr>
              <a:xfrm>
                <a:off x="9285690" y="2001488"/>
                <a:ext cx="398222" cy="401687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" name="楕円 19">
                <a:extLst>
                  <a:ext uri="{FF2B5EF4-FFF2-40B4-BE49-F238E27FC236}">
                    <a16:creationId xmlns:a16="http://schemas.microsoft.com/office/drawing/2014/main" id="{A7F64806-6D23-4700-87CE-CE3F0BFE2FA1}"/>
                  </a:ext>
                </a:extLst>
              </p:cNvPr>
              <p:cNvSpPr/>
              <p:nvPr/>
            </p:nvSpPr>
            <p:spPr>
              <a:xfrm>
                <a:off x="9370276" y="2097647"/>
                <a:ext cx="215059" cy="22771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21" name="直線コネクタ 20">
                <a:extLst>
                  <a:ext uri="{FF2B5EF4-FFF2-40B4-BE49-F238E27FC236}">
                    <a16:creationId xmlns:a16="http://schemas.microsoft.com/office/drawing/2014/main" id="{E07D356E-CEBF-40AB-86A7-1DC8B2C1030B}"/>
                  </a:ext>
                </a:extLst>
              </p:cNvPr>
              <p:cNvCxnSpPr/>
              <p:nvPr/>
            </p:nvCxnSpPr>
            <p:spPr>
              <a:xfrm>
                <a:off x="9484801" y="1446919"/>
                <a:ext cx="0" cy="53500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直線コネクタ 21">
                <a:extLst>
                  <a:ext uri="{FF2B5EF4-FFF2-40B4-BE49-F238E27FC236}">
                    <a16:creationId xmlns:a16="http://schemas.microsoft.com/office/drawing/2014/main" id="{AFDCFC6B-4FF4-4CF5-B4B1-D57912E7C03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804009" y="2311911"/>
                <a:ext cx="493121" cy="36900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直線コネクタ 22">
                <a:extLst>
                  <a:ext uri="{FF2B5EF4-FFF2-40B4-BE49-F238E27FC236}">
                    <a16:creationId xmlns:a16="http://schemas.microsoft.com/office/drawing/2014/main" id="{C1642FB2-3FDF-4F4F-A84B-8977CF8954F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86665" y="2289291"/>
                <a:ext cx="497603" cy="37222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A8DCD90D-0858-41EA-97C5-B3B3543BE642}"/>
                  </a:ext>
                </a:extLst>
              </p:cNvPr>
              <p:cNvSpPr txBox="1"/>
              <p:nvPr/>
            </p:nvSpPr>
            <p:spPr>
              <a:xfrm>
                <a:off x="9124103" y="2323882"/>
                <a:ext cx="57317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ja-JP" altLang="en-US" b="1" dirty="0" err="1">
                    <a:latin typeface="Century" panose="02040604050505020304" pitchFamily="18" charset="0"/>
                  </a:rPr>
                  <a:t>ー</a:t>
                </a:r>
                <a:endParaRPr kumimoji="1" lang="ja-JP" altLang="en-US" b="1" dirty="0">
                  <a:latin typeface="Century" panose="02040604050505020304" pitchFamily="18" charset="0"/>
                </a:endParaRPr>
              </a:p>
            </p:txBody>
          </p:sp>
        </p:grpSp>
        <p:grpSp>
          <p:nvGrpSpPr>
            <p:cNvPr id="28" name="グループ化 27">
              <a:extLst>
                <a:ext uri="{FF2B5EF4-FFF2-40B4-BE49-F238E27FC236}">
                  <a16:creationId xmlns:a16="http://schemas.microsoft.com/office/drawing/2014/main" id="{21903A1B-6BB4-4373-AA50-1DCC2D979342}"/>
                </a:ext>
              </a:extLst>
            </p:cNvPr>
            <p:cNvGrpSpPr/>
            <p:nvPr/>
          </p:nvGrpSpPr>
          <p:grpSpPr>
            <a:xfrm>
              <a:off x="509538" y="44378"/>
              <a:ext cx="2161695" cy="2094149"/>
              <a:chOff x="8416398" y="861147"/>
              <a:chExt cx="2161695" cy="2094149"/>
            </a:xfrm>
          </p:grpSpPr>
          <p:sp>
            <p:nvSpPr>
              <p:cNvPr id="29" name="楕円 28">
                <a:extLst>
                  <a:ext uri="{FF2B5EF4-FFF2-40B4-BE49-F238E27FC236}">
                    <a16:creationId xmlns:a16="http://schemas.microsoft.com/office/drawing/2014/main" id="{F8AE4744-7F85-40C4-BAD9-CAB1055F8B4C}"/>
                  </a:ext>
                </a:extLst>
              </p:cNvPr>
              <p:cNvSpPr/>
              <p:nvPr/>
            </p:nvSpPr>
            <p:spPr>
              <a:xfrm>
                <a:off x="9278695" y="1045813"/>
                <a:ext cx="398222" cy="401687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" name="楕円 29">
                <a:extLst>
                  <a:ext uri="{FF2B5EF4-FFF2-40B4-BE49-F238E27FC236}">
                    <a16:creationId xmlns:a16="http://schemas.microsoft.com/office/drawing/2014/main" id="{EA3DE0FB-9449-4E82-9970-C921810B883A}"/>
                  </a:ext>
                </a:extLst>
              </p:cNvPr>
              <p:cNvSpPr/>
              <p:nvPr/>
            </p:nvSpPr>
            <p:spPr>
              <a:xfrm>
                <a:off x="10179871" y="2553608"/>
                <a:ext cx="398222" cy="401687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" name="楕円 30">
                <a:extLst>
                  <a:ext uri="{FF2B5EF4-FFF2-40B4-BE49-F238E27FC236}">
                    <a16:creationId xmlns:a16="http://schemas.microsoft.com/office/drawing/2014/main" id="{597D2BDB-B3D6-464E-B5F9-E412197A0FD4}"/>
                  </a:ext>
                </a:extLst>
              </p:cNvPr>
              <p:cNvSpPr/>
              <p:nvPr/>
            </p:nvSpPr>
            <p:spPr>
              <a:xfrm>
                <a:off x="8416398" y="2553609"/>
                <a:ext cx="398222" cy="401687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" name="楕円 31">
                <a:extLst>
                  <a:ext uri="{FF2B5EF4-FFF2-40B4-BE49-F238E27FC236}">
                    <a16:creationId xmlns:a16="http://schemas.microsoft.com/office/drawing/2014/main" id="{E8182464-6D9E-4EA4-94CA-1C816D8F0806}"/>
                  </a:ext>
                </a:extLst>
              </p:cNvPr>
              <p:cNvSpPr/>
              <p:nvPr/>
            </p:nvSpPr>
            <p:spPr>
              <a:xfrm>
                <a:off x="9285690" y="2001488"/>
                <a:ext cx="398222" cy="401687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" name="楕円 32">
                <a:extLst>
                  <a:ext uri="{FF2B5EF4-FFF2-40B4-BE49-F238E27FC236}">
                    <a16:creationId xmlns:a16="http://schemas.microsoft.com/office/drawing/2014/main" id="{1138B157-EC6F-47D5-BDE6-D91254DC0172}"/>
                  </a:ext>
                </a:extLst>
              </p:cNvPr>
              <p:cNvSpPr/>
              <p:nvPr/>
            </p:nvSpPr>
            <p:spPr>
              <a:xfrm>
                <a:off x="9370276" y="2097647"/>
                <a:ext cx="215059" cy="22771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34" name="直線コネクタ 33">
                <a:extLst>
                  <a:ext uri="{FF2B5EF4-FFF2-40B4-BE49-F238E27FC236}">
                    <a16:creationId xmlns:a16="http://schemas.microsoft.com/office/drawing/2014/main" id="{0E1417C1-E1DF-4EE3-8DA5-0AFB528BDD3F}"/>
                  </a:ext>
                </a:extLst>
              </p:cNvPr>
              <p:cNvCxnSpPr/>
              <p:nvPr/>
            </p:nvCxnSpPr>
            <p:spPr>
              <a:xfrm>
                <a:off x="9484801" y="1446919"/>
                <a:ext cx="0" cy="53500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線コネクタ 34">
                <a:extLst>
                  <a:ext uri="{FF2B5EF4-FFF2-40B4-BE49-F238E27FC236}">
                    <a16:creationId xmlns:a16="http://schemas.microsoft.com/office/drawing/2014/main" id="{57E86CB5-05A9-4F67-BF6E-98893D648BE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804009" y="2311911"/>
                <a:ext cx="493121" cy="36900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直線コネクタ 35">
                <a:extLst>
                  <a:ext uri="{FF2B5EF4-FFF2-40B4-BE49-F238E27FC236}">
                    <a16:creationId xmlns:a16="http://schemas.microsoft.com/office/drawing/2014/main" id="{B2951CB0-EA05-4CCD-9AE0-44EB989CF27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86665" y="2289291"/>
                <a:ext cx="497603" cy="37222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AD6530BA-BC05-471B-A60A-2CE7AE7C4218}"/>
                  </a:ext>
                </a:extLst>
              </p:cNvPr>
              <p:cNvSpPr txBox="1"/>
              <p:nvPr/>
            </p:nvSpPr>
            <p:spPr>
              <a:xfrm>
                <a:off x="9592416" y="1807041"/>
                <a:ext cx="57317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ja-JP" altLang="en-US" b="1" dirty="0" err="1">
                    <a:latin typeface="Century" panose="02040604050505020304" pitchFamily="18" charset="0"/>
                  </a:rPr>
                  <a:t>ー</a:t>
                </a:r>
                <a:endParaRPr kumimoji="1" lang="ja-JP" altLang="en-US" b="1" dirty="0">
                  <a:latin typeface="Century" panose="02040604050505020304" pitchFamily="18" charset="0"/>
                </a:endParaRPr>
              </a:p>
            </p:txBody>
          </p:sp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8E646203-2CB1-4165-A817-2A0BFF22F992}"/>
                  </a:ext>
                </a:extLst>
              </p:cNvPr>
              <p:cNvSpPr txBox="1"/>
              <p:nvPr/>
            </p:nvSpPr>
            <p:spPr>
              <a:xfrm>
                <a:off x="9609100" y="861147"/>
                <a:ext cx="57317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ja-JP" altLang="en-US" b="1" dirty="0" err="1">
                    <a:latin typeface="Century" panose="02040604050505020304" pitchFamily="18" charset="0"/>
                  </a:rPr>
                  <a:t>ー</a:t>
                </a:r>
                <a:endParaRPr kumimoji="1" lang="ja-JP" altLang="en-US" b="1" dirty="0">
                  <a:latin typeface="Century" panose="02040604050505020304" pitchFamily="18" charset="0"/>
                </a:endParaRPr>
              </a:p>
            </p:txBody>
          </p:sp>
        </p:grpSp>
        <p:grpSp>
          <p:nvGrpSpPr>
            <p:cNvPr id="41" name="グループ化 40">
              <a:extLst>
                <a:ext uri="{FF2B5EF4-FFF2-40B4-BE49-F238E27FC236}">
                  <a16:creationId xmlns:a16="http://schemas.microsoft.com/office/drawing/2014/main" id="{0799C18E-A2D7-433E-ABFC-A459EE026340}"/>
                </a:ext>
              </a:extLst>
            </p:cNvPr>
            <p:cNvGrpSpPr/>
            <p:nvPr/>
          </p:nvGrpSpPr>
          <p:grpSpPr>
            <a:xfrm>
              <a:off x="4347501" y="43950"/>
              <a:ext cx="1774084" cy="2094148"/>
              <a:chOff x="8804009" y="861147"/>
              <a:chExt cx="1774084" cy="2094148"/>
            </a:xfrm>
          </p:grpSpPr>
          <p:sp>
            <p:nvSpPr>
              <p:cNvPr id="42" name="楕円 41">
                <a:extLst>
                  <a:ext uri="{FF2B5EF4-FFF2-40B4-BE49-F238E27FC236}">
                    <a16:creationId xmlns:a16="http://schemas.microsoft.com/office/drawing/2014/main" id="{5B001E99-C441-4498-9273-D6E5EC99F68F}"/>
                  </a:ext>
                </a:extLst>
              </p:cNvPr>
              <p:cNvSpPr/>
              <p:nvPr/>
            </p:nvSpPr>
            <p:spPr>
              <a:xfrm>
                <a:off x="9278695" y="1045813"/>
                <a:ext cx="398222" cy="401687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3" name="楕円 42">
                <a:extLst>
                  <a:ext uri="{FF2B5EF4-FFF2-40B4-BE49-F238E27FC236}">
                    <a16:creationId xmlns:a16="http://schemas.microsoft.com/office/drawing/2014/main" id="{228DD6B9-EE3E-4D8C-9AAB-472CE1038F08}"/>
                  </a:ext>
                </a:extLst>
              </p:cNvPr>
              <p:cNvSpPr/>
              <p:nvPr/>
            </p:nvSpPr>
            <p:spPr>
              <a:xfrm>
                <a:off x="10179871" y="2553608"/>
                <a:ext cx="398222" cy="401687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5" name="楕円 44">
                <a:extLst>
                  <a:ext uri="{FF2B5EF4-FFF2-40B4-BE49-F238E27FC236}">
                    <a16:creationId xmlns:a16="http://schemas.microsoft.com/office/drawing/2014/main" id="{9AAED04D-7566-46F2-ADB0-5142882793CC}"/>
                  </a:ext>
                </a:extLst>
              </p:cNvPr>
              <p:cNvSpPr/>
              <p:nvPr/>
            </p:nvSpPr>
            <p:spPr>
              <a:xfrm>
                <a:off x="9285690" y="2001488"/>
                <a:ext cx="398222" cy="401687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6" name="楕円 45">
                <a:extLst>
                  <a:ext uri="{FF2B5EF4-FFF2-40B4-BE49-F238E27FC236}">
                    <a16:creationId xmlns:a16="http://schemas.microsoft.com/office/drawing/2014/main" id="{177B58CB-07C5-420E-8A9D-39BF1993CAFC}"/>
                  </a:ext>
                </a:extLst>
              </p:cNvPr>
              <p:cNvSpPr/>
              <p:nvPr/>
            </p:nvSpPr>
            <p:spPr>
              <a:xfrm>
                <a:off x="9370276" y="2097647"/>
                <a:ext cx="215059" cy="22771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47" name="直線コネクタ 46">
                <a:extLst>
                  <a:ext uri="{FF2B5EF4-FFF2-40B4-BE49-F238E27FC236}">
                    <a16:creationId xmlns:a16="http://schemas.microsoft.com/office/drawing/2014/main" id="{E16C1568-2AF0-4677-A09E-2576BE5C0423}"/>
                  </a:ext>
                </a:extLst>
              </p:cNvPr>
              <p:cNvCxnSpPr/>
              <p:nvPr/>
            </p:nvCxnSpPr>
            <p:spPr>
              <a:xfrm>
                <a:off x="9484801" y="1446919"/>
                <a:ext cx="0" cy="53500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直線コネクタ 47">
                <a:extLst>
                  <a:ext uri="{FF2B5EF4-FFF2-40B4-BE49-F238E27FC236}">
                    <a16:creationId xmlns:a16="http://schemas.microsoft.com/office/drawing/2014/main" id="{AFDC21F5-E4FA-447A-8D51-BB12468FEBC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804009" y="2311911"/>
                <a:ext cx="493121" cy="36900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直線コネクタ 48">
                <a:extLst>
                  <a:ext uri="{FF2B5EF4-FFF2-40B4-BE49-F238E27FC236}">
                    <a16:creationId xmlns:a16="http://schemas.microsoft.com/office/drawing/2014/main" id="{6D485EF7-2205-4794-A045-7D7F1A5EFB7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86665" y="2289291"/>
                <a:ext cx="497603" cy="37222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E57A12C3-F47A-4656-80AE-6EC2BB9EFB3C}"/>
                  </a:ext>
                </a:extLst>
              </p:cNvPr>
              <p:cNvSpPr txBox="1"/>
              <p:nvPr/>
            </p:nvSpPr>
            <p:spPr>
              <a:xfrm>
                <a:off x="9592416" y="1807041"/>
                <a:ext cx="57317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ja-JP" altLang="en-US" b="1" dirty="0" err="1">
                    <a:latin typeface="Century" panose="02040604050505020304" pitchFamily="18" charset="0"/>
                  </a:rPr>
                  <a:t>ー</a:t>
                </a:r>
                <a:endParaRPr kumimoji="1" lang="ja-JP" altLang="en-US" b="1" dirty="0">
                  <a:latin typeface="Century" panose="02040604050505020304" pitchFamily="18" charset="0"/>
                </a:endParaRPr>
              </a:p>
            </p:txBody>
          </p:sp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9479DBC8-B88B-4FBD-AD1A-B877FC1A548B}"/>
                  </a:ext>
                </a:extLst>
              </p:cNvPr>
              <p:cNvSpPr txBox="1"/>
              <p:nvPr/>
            </p:nvSpPr>
            <p:spPr>
              <a:xfrm>
                <a:off x="9609100" y="861147"/>
                <a:ext cx="57317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ja-JP" altLang="en-US" b="1" dirty="0" err="1">
                    <a:latin typeface="Century" panose="02040604050505020304" pitchFamily="18" charset="0"/>
                  </a:rPr>
                  <a:t>ー</a:t>
                </a:r>
                <a:endParaRPr kumimoji="1" lang="ja-JP" altLang="en-US" b="1" dirty="0">
                  <a:latin typeface="Century" panose="02040604050505020304" pitchFamily="18" charset="0"/>
                </a:endParaRPr>
              </a:p>
            </p:txBody>
          </p:sp>
        </p:grpSp>
        <p:grpSp>
          <p:nvGrpSpPr>
            <p:cNvPr id="54" name="グループ化 53">
              <a:extLst>
                <a:ext uri="{FF2B5EF4-FFF2-40B4-BE49-F238E27FC236}">
                  <a16:creationId xmlns:a16="http://schemas.microsoft.com/office/drawing/2014/main" id="{F3E99778-596E-4F94-BA8F-1E409B45DB39}"/>
                </a:ext>
              </a:extLst>
            </p:cNvPr>
            <p:cNvGrpSpPr/>
            <p:nvPr/>
          </p:nvGrpSpPr>
          <p:grpSpPr>
            <a:xfrm rot="10800000">
              <a:off x="6073330" y="1786600"/>
              <a:ext cx="1767870" cy="1909483"/>
              <a:chOff x="8416398" y="1045813"/>
              <a:chExt cx="1767870" cy="1909483"/>
            </a:xfrm>
          </p:grpSpPr>
          <p:sp>
            <p:nvSpPr>
              <p:cNvPr id="55" name="楕円 54">
                <a:extLst>
                  <a:ext uri="{FF2B5EF4-FFF2-40B4-BE49-F238E27FC236}">
                    <a16:creationId xmlns:a16="http://schemas.microsoft.com/office/drawing/2014/main" id="{236F1981-6065-4637-907C-B1F9C2A5BDF5}"/>
                  </a:ext>
                </a:extLst>
              </p:cNvPr>
              <p:cNvSpPr/>
              <p:nvPr/>
            </p:nvSpPr>
            <p:spPr>
              <a:xfrm>
                <a:off x="9278695" y="1045813"/>
                <a:ext cx="398222" cy="401687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7" name="楕円 56">
                <a:extLst>
                  <a:ext uri="{FF2B5EF4-FFF2-40B4-BE49-F238E27FC236}">
                    <a16:creationId xmlns:a16="http://schemas.microsoft.com/office/drawing/2014/main" id="{C7358529-4E0D-4DBC-9283-6FE817B6C93E}"/>
                  </a:ext>
                </a:extLst>
              </p:cNvPr>
              <p:cNvSpPr/>
              <p:nvPr/>
            </p:nvSpPr>
            <p:spPr>
              <a:xfrm>
                <a:off x="8416398" y="2553609"/>
                <a:ext cx="398222" cy="401687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8" name="楕円 57">
                <a:extLst>
                  <a:ext uri="{FF2B5EF4-FFF2-40B4-BE49-F238E27FC236}">
                    <a16:creationId xmlns:a16="http://schemas.microsoft.com/office/drawing/2014/main" id="{A69C097A-ADF0-45C7-8305-DCF273B583CD}"/>
                  </a:ext>
                </a:extLst>
              </p:cNvPr>
              <p:cNvSpPr/>
              <p:nvPr/>
            </p:nvSpPr>
            <p:spPr>
              <a:xfrm>
                <a:off x="9285690" y="2001488"/>
                <a:ext cx="398222" cy="401687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9" name="楕円 58">
                <a:extLst>
                  <a:ext uri="{FF2B5EF4-FFF2-40B4-BE49-F238E27FC236}">
                    <a16:creationId xmlns:a16="http://schemas.microsoft.com/office/drawing/2014/main" id="{AD6AD438-DD5B-4545-98BB-70FB91563114}"/>
                  </a:ext>
                </a:extLst>
              </p:cNvPr>
              <p:cNvSpPr/>
              <p:nvPr/>
            </p:nvSpPr>
            <p:spPr>
              <a:xfrm>
                <a:off x="9370276" y="2097647"/>
                <a:ext cx="215059" cy="22771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60" name="直線コネクタ 59">
                <a:extLst>
                  <a:ext uri="{FF2B5EF4-FFF2-40B4-BE49-F238E27FC236}">
                    <a16:creationId xmlns:a16="http://schemas.microsoft.com/office/drawing/2014/main" id="{05CDEDB8-5893-4327-8928-9E7F440936AD}"/>
                  </a:ext>
                </a:extLst>
              </p:cNvPr>
              <p:cNvCxnSpPr/>
              <p:nvPr/>
            </p:nvCxnSpPr>
            <p:spPr>
              <a:xfrm>
                <a:off x="9484801" y="1446919"/>
                <a:ext cx="0" cy="53500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直線コネクタ 60">
                <a:extLst>
                  <a:ext uri="{FF2B5EF4-FFF2-40B4-BE49-F238E27FC236}">
                    <a16:creationId xmlns:a16="http://schemas.microsoft.com/office/drawing/2014/main" id="{78E772FE-5E8A-4326-92C1-6363C1D7A6E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804009" y="2311911"/>
                <a:ext cx="493121" cy="36900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直線コネクタ 61">
                <a:extLst>
                  <a:ext uri="{FF2B5EF4-FFF2-40B4-BE49-F238E27FC236}">
                    <a16:creationId xmlns:a16="http://schemas.microsoft.com/office/drawing/2014/main" id="{A80B7BE2-14D0-42A4-8520-132417FD494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86665" y="2289291"/>
                <a:ext cx="497603" cy="37222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4" name="テキスト ボックス 63">
                <a:extLst>
                  <a:ext uri="{FF2B5EF4-FFF2-40B4-BE49-F238E27FC236}">
                    <a16:creationId xmlns:a16="http://schemas.microsoft.com/office/drawing/2014/main" id="{049B1F79-CA00-46B4-9EBB-6A1167A5BA92}"/>
                  </a:ext>
                </a:extLst>
              </p:cNvPr>
              <p:cNvSpPr txBox="1"/>
              <p:nvPr/>
            </p:nvSpPr>
            <p:spPr>
              <a:xfrm>
                <a:off x="9142465" y="2361954"/>
                <a:ext cx="57317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ja-JP" altLang="en-US" b="1" dirty="0" err="1">
                    <a:latin typeface="Century" panose="02040604050505020304" pitchFamily="18" charset="0"/>
                  </a:rPr>
                  <a:t>ー</a:t>
                </a:r>
                <a:endParaRPr kumimoji="1" lang="ja-JP" altLang="en-US" b="1" dirty="0">
                  <a:latin typeface="Century" panose="02040604050505020304" pitchFamily="18" charset="0"/>
                </a:endParaRPr>
              </a:p>
            </p:txBody>
          </p:sp>
        </p:grpSp>
        <p:cxnSp>
          <p:nvCxnSpPr>
            <p:cNvPr id="67" name="直線コネクタ 66">
              <a:extLst>
                <a:ext uri="{FF2B5EF4-FFF2-40B4-BE49-F238E27FC236}">
                  <a16:creationId xmlns:a16="http://schemas.microsoft.com/office/drawing/2014/main" id="{EB82BB98-AD9C-48C7-8391-0AEBE3C0FA0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8236" y="2096781"/>
              <a:ext cx="493121" cy="36900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コネクタ 67">
              <a:extLst>
                <a:ext uri="{FF2B5EF4-FFF2-40B4-BE49-F238E27FC236}">
                  <a16:creationId xmlns:a16="http://schemas.microsoft.com/office/drawing/2014/main" id="{82427AFF-F35E-45DF-A908-F5366C366E93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9533934" y="2080379"/>
              <a:ext cx="497603" cy="37222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6" name="グループ化 55">
              <a:extLst>
                <a:ext uri="{FF2B5EF4-FFF2-40B4-BE49-F238E27FC236}">
                  <a16:creationId xmlns:a16="http://schemas.microsoft.com/office/drawing/2014/main" id="{9D6653C2-7224-4DFD-B754-B11D8AB84A43}"/>
                </a:ext>
              </a:extLst>
            </p:cNvPr>
            <p:cNvGrpSpPr/>
            <p:nvPr/>
          </p:nvGrpSpPr>
          <p:grpSpPr>
            <a:xfrm>
              <a:off x="2233047" y="3696083"/>
              <a:ext cx="2161695" cy="1508377"/>
              <a:chOff x="8416398" y="1446919"/>
              <a:chExt cx="2161695" cy="1508377"/>
            </a:xfrm>
          </p:grpSpPr>
          <p:sp>
            <p:nvSpPr>
              <p:cNvPr id="65" name="楕円 64">
                <a:extLst>
                  <a:ext uri="{FF2B5EF4-FFF2-40B4-BE49-F238E27FC236}">
                    <a16:creationId xmlns:a16="http://schemas.microsoft.com/office/drawing/2014/main" id="{826973DF-3E71-46CE-9740-C2277B99F0DA}"/>
                  </a:ext>
                </a:extLst>
              </p:cNvPr>
              <p:cNvSpPr/>
              <p:nvPr/>
            </p:nvSpPr>
            <p:spPr>
              <a:xfrm>
                <a:off x="10179871" y="2553608"/>
                <a:ext cx="398222" cy="401687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9" name="楕円 68">
                <a:extLst>
                  <a:ext uri="{FF2B5EF4-FFF2-40B4-BE49-F238E27FC236}">
                    <a16:creationId xmlns:a16="http://schemas.microsoft.com/office/drawing/2014/main" id="{381F2363-9A24-49D4-9304-6793FD1287C0}"/>
                  </a:ext>
                </a:extLst>
              </p:cNvPr>
              <p:cNvSpPr/>
              <p:nvPr/>
            </p:nvSpPr>
            <p:spPr>
              <a:xfrm>
                <a:off x="8416398" y="2553609"/>
                <a:ext cx="398222" cy="401687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0" name="楕円 69">
                <a:extLst>
                  <a:ext uri="{FF2B5EF4-FFF2-40B4-BE49-F238E27FC236}">
                    <a16:creationId xmlns:a16="http://schemas.microsoft.com/office/drawing/2014/main" id="{8389C623-B23E-42F9-B439-E3E340CF8213}"/>
                  </a:ext>
                </a:extLst>
              </p:cNvPr>
              <p:cNvSpPr/>
              <p:nvPr/>
            </p:nvSpPr>
            <p:spPr>
              <a:xfrm>
                <a:off x="9285690" y="2001488"/>
                <a:ext cx="398222" cy="401687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1" name="楕円 70">
                <a:extLst>
                  <a:ext uri="{FF2B5EF4-FFF2-40B4-BE49-F238E27FC236}">
                    <a16:creationId xmlns:a16="http://schemas.microsoft.com/office/drawing/2014/main" id="{945F0B92-16BE-41C1-BB9E-E448B46C41B3}"/>
                  </a:ext>
                </a:extLst>
              </p:cNvPr>
              <p:cNvSpPr/>
              <p:nvPr/>
            </p:nvSpPr>
            <p:spPr>
              <a:xfrm>
                <a:off x="9370276" y="2097647"/>
                <a:ext cx="215059" cy="22771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72" name="直線コネクタ 71">
                <a:extLst>
                  <a:ext uri="{FF2B5EF4-FFF2-40B4-BE49-F238E27FC236}">
                    <a16:creationId xmlns:a16="http://schemas.microsoft.com/office/drawing/2014/main" id="{408E57A9-834F-4C27-994F-1752E3E11F67}"/>
                  </a:ext>
                </a:extLst>
              </p:cNvPr>
              <p:cNvCxnSpPr/>
              <p:nvPr/>
            </p:nvCxnSpPr>
            <p:spPr>
              <a:xfrm>
                <a:off x="9484801" y="1446919"/>
                <a:ext cx="0" cy="53500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直線コネクタ 72">
                <a:extLst>
                  <a:ext uri="{FF2B5EF4-FFF2-40B4-BE49-F238E27FC236}">
                    <a16:creationId xmlns:a16="http://schemas.microsoft.com/office/drawing/2014/main" id="{B1C243D1-EC2A-4157-AD43-6B78F9B0AB1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804009" y="2311911"/>
                <a:ext cx="493121" cy="36900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直線コネクタ 73">
                <a:extLst>
                  <a:ext uri="{FF2B5EF4-FFF2-40B4-BE49-F238E27FC236}">
                    <a16:creationId xmlns:a16="http://schemas.microsoft.com/office/drawing/2014/main" id="{B6F359C8-BAA9-4BDB-89B0-F0474EB42DC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86665" y="2289291"/>
                <a:ext cx="497603" cy="37222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6" name="テキスト ボックス 75">
                <a:extLst>
                  <a:ext uri="{FF2B5EF4-FFF2-40B4-BE49-F238E27FC236}">
                    <a16:creationId xmlns:a16="http://schemas.microsoft.com/office/drawing/2014/main" id="{580B61AD-A522-4160-A17B-AE8D57DE8321}"/>
                  </a:ext>
                </a:extLst>
              </p:cNvPr>
              <p:cNvSpPr txBox="1"/>
              <p:nvPr/>
            </p:nvSpPr>
            <p:spPr>
              <a:xfrm>
                <a:off x="9592416" y="1807041"/>
                <a:ext cx="57317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ja-JP" altLang="en-US" b="1" dirty="0" err="1">
                    <a:latin typeface="Century" panose="02040604050505020304" pitchFamily="18" charset="0"/>
                  </a:rPr>
                  <a:t>ー</a:t>
                </a:r>
                <a:endParaRPr kumimoji="1" lang="ja-JP" altLang="en-US" b="1" dirty="0">
                  <a:latin typeface="Century" panose="02040604050505020304" pitchFamily="18" charset="0"/>
                </a:endParaRPr>
              </a:p>
            </p:txBody>
          </p:sp>
        </p:grpSp>
        <p:grpSp>
          <p:nvGrpSpPr>
            <p:cNvPr id="79" name="グループ化 78">
              <a:extLst>
                <a:ext uri="{FF2B5EF4-FFF2-40B4-BE49-F238E27FC236}">
                  <a16:creationId xmlns:a16="http://schemas.microsoft.com/office/drawing/2014/main" id="{42B2BC02-D526-4A68-BC45-A111FE33FEEA}"/>
                </a:ext>
              </a:extLst>
            </p:cNvPr>
            <p:cNvGrpSpPr/>
            <p:nvPr/>
          </p:nvGrpSpPr>
          <p:grpSpPr>
            <a:xfrm>
              <a:off x="5707865" y="3708372"/>
              <a:ext cx="2161695" cy="1508377"/>
              <a:chOff x="8416398" y="1446919"/>
              <a:chExt cx="2161695" cy="1508377"/>
            </a:xfrm>
          </p:grpSpPr>
          <p:sp>
            <p:nvSpPr>
              <p:cNvPr id="81" name="楕円 80">
                <a:extLst>
                  <a:ext uri="{FF2B5EF4-FFF2-40B4-BE49-F238E27FC236}">
                    <a16:creationId xmlns:a16="http://schemas.microsoft.com/office/drawing/2014/main" id="{F0601358-74A9-4C08-91DA-17FFD157E3DC}"/>
                  </a:ext>
                </a:extLst>
              </p:cNvPr>
              <p:cNvSpPr/>
              <p:nvPr/>
            </p:nvSpPr>
            <p:spPr>
              <a:xfrm>
                <a:off x="10179871" y="2553608"/>
                <a:ext cx="398222" cy="401687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2" name="楕円 81">
                <a:extLst>
                  <a:ext uri="{FF2B5EF4-FFF2-40B4-BE49-F238E27FC236}">
                    <a16:creationId xmlns:a16="http://schemas.microsoft.com/office/drawing/2014/main" id="{5C1F13EA-75BE-4F79-AC07-9E904BB9348C}"/>
                  </a:ext>
                </a:extLst>
              </p:cNvPr>
              <p:cNvSpPr/>
              <p:nvPr/>
            </p:nvSpPr>
            <p:spPr>
              <a:xfrm>
                <a:off x="8416398" y="2553609"/>
                <a:ext cx="398222" cy="401687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3" name="楕円 82">
                <a:extLst>
                  <a:ext uri="{FF2B5EF4-FFF2-40B4-BE49-F238E27FC236}">
                    <a16:creationId xmlns:a16="http://schemas.microsoft.com/office/drawing/2014/main" id="{52879092-0FB9-4BE1-882F-66F6380A6B69}"/>
                  </a:ext>
                </a:extLst>
              </p:cNvPr>
              <p:cNvSpPr/>
              <p:nvPr/>
            </p:nvSpPr>
            <p:spPr>
              <a:xfrm>
                <a:off x="9285690" y="2001488"/>
                <a:ext cx="398222" cy="401687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4" name="楕円 83">
                <a:extLst>
                  <a:ext uri="{FF2B5EF4-FFF2-40B4-BE49-F238E27FC236}">
                    <a16:creationId xmlns:a16="http://schemas.microsoft.com/office/drawing/2014/main" id="{070A517F-95F8-4941-B439-1F313EA01AC1}"/>
                  </a:ext>
                </a:extLst>
              </p:cNvPr>
              <p:cNvSpPr/>
              <p:nvPr/>
            </p:nvSpPr>
            <p:spPr>
              <a:xfrm>
                <a:off x="9370276" y="2097647"/>
                <a:ext cx="215059" cy="22771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85" name="直線コネクタ 84">
                <a:extLst>
                  <a:ext uri="{FF2B5EF4-FFF2-40B4-BE49-F238E27FC236}">
                    <a16:creationId xmlns:a16="http://schemas.microsoft.com/office/drawing/2014/main" id="{46319791-7024-4D50-9D43-654265691ECB}"/>
                  </a:ext>
                </a:extLst>
              </p:cNvPr>
              <p:cNvCxnSpPr/>
              <p:nvPr/>
            </p:nvCxnSpPr>
            <p:spPr>
              <a:xfrm>
                <a:off x="9484801" y="1446919"/>
                <a:ext cx="0" cy="53500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直線コネクタ 85">
                <a:extLst>
                  <a:ext uri="{FF2B5EF4-FFF2-40B4-BE49-F238E27FC236}">
                    <a16:creationId xmlns:a16="http://schemas.microsoft.com/office/drawing/2014/main" id="{454AD9EE-1F3F-4DD0-96F9-CFB4776B0C2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804009" y="2311911"/>
                <a:ext cx="493121" cy="36900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直線コネクタ 86">
                <a:extLst>
                  <a:ext uri="{FF2B5EF4-FFF2-40B4-BE49-F238E27FC236}">
                    <a16:creationId xmlns:a16="http://schemas.microsoft.com/office/drawing/2014/main" id="{A6B86598-4B21-46EE-9812-01AD9342F4C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86665" y="2289291"/>
                <a:ext cx="497603" cy="37222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9" name="テキスト ボックス 88">
                <a:extLst>
                  <a:ext uri="{FF2B5EF4-FFF2-40B4-BE49-F238E27FC236}">
                    <a16:creationId xmlns:a16="http://schemas.microsoft.com/office/drawing/2014/main" id="{325BE52C-1DE4-4CB7-8176-DB6CBC5C4EB0}"/>
                  </a:ext>
                </a:extLst>
              </p:cNvPr>
              <p:cNvSpPr txBox="1"/>
              <p:nvPr/>
            </p:nvSpPr>
            <p:spPr>
              <a:xfrm>
                <a:off x="9592416" y="1807041"/>
                <a:ext cx="57317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ja-JP" altLang="en-US" b="1" dirty="0" err="1">
                    <a:latin typeface="Century" panose="02040604050505020304" pitchFamily="18" charset="0"/>
                  </a:rPr>
                  <a:t>ー</a:t>
                </a:r>
                <a:endParaRPr kumimoji="1" lang="ja-JP" altLang="en-US" b="1" dirty="0">
                  <a:latin typeface="Century" panose="02040604050505020304" pitchFamily="18" charset="0"/>
                </a:endParaRPr>
              </a:p>
            </p:txBody>
          </p:sp>
        </p:grpSp>
        <p:grpSp>
          <p:nvGrpSpPr>
            <p:cNvPr id="92" name="グループ化 91">
              <a:extLst>
                <a:ext uri="{FF2B5EF4-FFF2-40B4-BE49-F238E27FC236}">
                  <a16:creationId xmlns:a16="http://schemas.microsoft.com/office/drawing/2014/main" id="{8EB563F8-68D4-4A2A-BCA3-2E4E8F18EB37}"/>
                </a:ext>
              </a:extLst>
            </p:cNvPr>
            <p:cNvGrpSpPr/>
            <p:nvPr/>
          </p:nvGrpSpPr>
          <p:grpSpPr>
            <a:xfrm rot="10800000">
              <a:off x="4367851" y="5072743"/>
              <a:ext cx="1380259" cy="1671198"/>
              <a:chOff x="8804009" y="1045813"/>
              <a:chExt cx="1380259" cy="1671198"/>
            </a:xfrm>
          </p:grpSpPr>
          <p:sp>
            <p:nvSpPr>
              <p:cNvPr id="93" name="楕円 92">
                <a:extLst>
                  <a:ext uri="{FF2B5EF4-FFF2-40B4-BE49-F238E27FC236}">
                    <a16:creationId xmlns:a16="http://schemas.microsoft.com/office/drawing/2014/main" id="{BEB574B3-EE5A-48DE-87CA-3D77BF49EA54}"/>
                  </a:ext>
                </a:extLst>
              </p:cNvPr>
              <p:cNvSpPr/>
              <p:nvPr/>
            </p:nvSpPr>
            <p:spPr>
              <a:xfrm>
                <a:off x="9278695" y="1045813"/>
                <a:ext cx="398222" cy="401687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6" name="楕円 95">
                <a:extLst>
                  <a:ext uri="{FF2B5EF4-FFF2-40B4-BE49-F238E27FC236}">
                    <a16:creationId xmlns:a16="http://schemas.microsoft.com/office/drawing/2014/main" id="{0AB3269F-CEAF-4511-BDAA-87CFCF54ACE7}"/>
                  </a:ext>
                </a:extLst>
              </p:cNvPr>
              <p:cNvSpPr/>
              <p:nvPr/>
            </p:nvSpPr>
            <p:spPr>
              <a:xfrm>
                <a:off x="9285690" y="2001488"/>
                <a:ext cx="398222" cy="401687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7" name="楕円 96">
                <a:extLst>
                  <a:ext uri="{FF2B5EF4-FFF2-40B4-BE49-F238E27FC236}">
                    <a16:creationId xmlns:a16="http://schemas.microsoft.com/office/drawing/2014/main" id="{7C4BFF3D-027B-40D2-B895-1C1AB00CE74A}"/>
                  </a:ext>
                </a:extLst>
              </p:cNvPr>
              <p:cNvSpPr/>
              <p:nvPr/>
            </p:nvSpPr>
            <p:spPr>
              <a:xfrm>
                <a:off x="9370276" y="2097647"/>
                <a:ext cx="215059" cy="22771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98" name="直線コネクタ 97">
                <a:extLst>
                  <a:ext uri="{FF2B5EF4-FFF2-40B4-BE49-F238E27FC236}">
                    <a16:creationId xmlns:a16="http://schemas.microsoft.com/office/drawing/2014/main" id="{B589E084-F3E9-430B-AEAF-F427C7833F6F}"/>
                  </a:ext>
                </a:extLst>
              </p:cNvPr>
              <p:cNvCxnSpPr/>
              <p:nvPr/>
            </p:nvCxnSpPr>
            <p:spPr>
              <a:xfrm>
                <a:off x="9484801" y="1446919"/>
                <a:ext cx="0" cy="53500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直線コネクタ 98">
                <a:extLst>
                  <a:ext uri="{FF2B5EF4-FFF2-40B4-BE49-F238E27FC236}">
                    <a16:creationId xmlns:a16="http://schemas.microsoft.com/office/drawing/2014/main" id="{58FDB435-61C6-415F-A0C6-329EF7E6B69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804009" y="2311911"/>
                <a:ext cx="493121" cy="36900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直線コネクタ 99">
                <a:extLst>
                  <a:ext uri="{FF2B5EF4-FFF2-40B4-BE49-F238E27FC236}">
                    <a16:creationId xmlns:a16="http://schemas.microsoft.com/office/drawing/2014/main" id="{0986822F-A8AB-43D6-B3BA-718CDC8BFC3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86665" y="2289291"/>
                <a:ext cx="497603" cy="37222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2" name="テキスト ボックス 101">
                <a:extLst>
                  <a:ext uri="{FF2B5EF4-FFF2-40B4-BE49-F238E27FC236}">
                    <a16:creationId xmlns:a16="http://schemas.microsoft.com/office/drawing/2014/main" id="{1531BB4E-938A-43F1-8965-1F211BF16FC6}"/>
                  </a:ext>
                </a:extLst>
              </p:cNvPr>
              <p:cNvSpPr txBox="1"/>
              <p:nvPr/>
            </p:nvSpPr>
            <p:spPr>
              <a:xfrm>
                <a:off x="9098753" y="2347679"/>
                <a:ext cx="57317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ja-JP" altLang="en-US" b="1" dirty="0" err="1">
                    <a:latin typeface="Century" panose="02040604050505020304" pitchFamily="18" charset="0"/>
                  </a:rPr>
                  <a:t>ー</a:t>
                </a:r>
                <a:endParaRPr kumimoji="1" lang="ja-JP" altLang="en-US" b="1" dirty="0">
                  <a:latin typeface="Century" panose="02040604050505020304" pitchFamily="18" charset="0"/>
                </a:endParaRPr>
              </a:p>
            </p:txBody>
          </p:sp>
          <p:sp>
            <p:nvSpPr>
              <p:cNvPr id="104" name="テキスト ボックス 103">
                <a:extLst>
                  <a:ext uri="{FF2B5EF4-FFF2-40B4-BE49-F238E27FC236}">
                    <a16:creationId xmlns:a16="http://schemas.microsoft.com/office/drawing/2014/main" id="{2E2BAF04-BB7D-450F-B0B3-B24D49A9C82B}"/>
                  </a:ext>
                </a:extLst>
              </p:cNvPr>
              <p:cNvSpPr txBox="1"/>
              <p:nvPr/>
            </p:nvSpPr>
            <p:spPr>
              <a:xfrm>
                <a:off x="8966038" y="1341533"/>
                <a:ext cx="57317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ja-JP" altLang="en-US" b="1" dirty="0" err="1">
                    <a:latin typeface="Century" panose="02040604050505020304" pitchFamily="18" charset="0"/>
                  </a:rPr>
                  <a:t>ー</a:t>
                </a:r>
                <a:endParaRPr kumimoji="1" lang="ja-JP" altLang="en-US" b="1" dirty="0">
                  <a:latin typeface="Century" panose="02040604050505020304" pitchFamily="18" charset="0"/>
                </a:endParaRPr>
              </a:p>
            </p:txBody>
          </p:sp>
        </p:grpSp>
        <p:grpSp>
          <p:nvGrpSpPr>
            <p:cNvPr id="105" name="グループ化 104">
              <a:extLst>
                <a:ext uri="{FF2B5EF4-FFF2-40B4-BE49-F238E27FC236}">
                  <a16:creationId xmlns:a16="http://schemas.microsoft.com/office/drawing/2014/main" id="{83F990A3-2604-4696-8435-8123DA4FEF95}"/>
                </a:ext>
              </a:extLst>
            </p:cNvPr>
            <p:cNvGrpSpPr/>
            <p:nvPr/>
          </p:nvGrpSpPr>
          <p:grpSpPr>
            <a:xfrm>
              <a:off x="9169937" y="3711771"/>
              <a:ext cx="2161695" cy="1508377"/>
              <a:chOff x="8416398" y="1446919"/>
              <a:chExt cx="2161695" cy="1508377"/>
            </a:xfrm>
          </p:grpSpPr>
          <p:sp>
            <p:nvSpPr>
              <p:cNvPr id="106" name="楕円 105">
                <a:extLst>
                  <a:ext uri="{FF2B5EF4-FFF2-40B4-BE49-F238E27FC236}">
                    <a16:creationId xmlns:a16="http://schemas.microsoft.com/office/drawing/2014/main" id="{AF059A03-79FA-4155-B996-5ACFD1270387}"/>
                  </a:ext>
                </a:extLst>
              </p:cNvPr>
              <p:cNvSpPr/>
              <p:nvPr/>
            </p:nvSpPr>
            <p:spPr>
              <a:xfrm>
                <a:off x="10179871" y="2553608"/>
                <a:ext cx="398222" cy="401687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7" name="楕円 106">
                <a:extLst>
                  <a:ext uri="{FF2B5EF4-FFF2-40B4-BE49-F238E27FC236}">
                    <a16:creationId xmlns:a16="http://schemas.microsoft.com/office/drawing/2014/main" id="{00729D5A-EECD-4561-B678-375179587CB9}"/>
                  </a:ext>
                </a:extLst>
              </p:cNvPr>
              <p:cNvSpPr/>
              <p:nvPr/>
            </p:nvSpPr>
            <p:spPr>
              <a:xfrm>
                <a:off x="8416398" y="2553609"/>
                <a:ext cx="398222" cy="401687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8" name="楕円 107">
                <a:extLst>
                  <a:ext uri="{FF2B5EF4-FFF2-40B4-BE49-F238E27FC236}">
                    <a16:creationId xmlns:a16="http://schemas.microsoft.com/office/drawing/2014/main" id="{4EE95513-37C3-436E-BEF9-191529E07364}"/>
                  </a:ext>
                </a:extLst>
              </p:cNvPr>
              <p:cNvSpPr/>
              <p:nvPr/>
            </p:nvSpPr>
            <p:spPr>
              <a:xfrm>
                <a:off x="9285690" y="2001488"/>
                <a:ext cx="398222" cy="401687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9" name="楕円 108">
                <a:extLst>
                  <a:ext uri="{FF2B5EF4-FFF2-40B4-BE49-F238E27FC236}">
                    <a16:creationId xmlns:a16="http://schemas.microsoft.com/office/drawing/2014/main" id="{8387548B-D9BC-4E0B-9FC6-C9F60ABD63D5}"/>
                  </a:ext>
                </a:extLst>
              </p:cNvPr>
              <p:cNvSpPr/>
              <p:nvPr/>
            </p:nvSpPr>
            <p:spPr>
              <a:xfrm>
                <a:off x="9370276" y="2097647"/>
                <a:ext cx="215059" cy="22771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10" name="直線コネクタ 109">
                <a:extLst>
                  <a:ext uri="{FF2B5EF4-FFF2-40B4-BE49-F238E27FC236}">
                    <a16:creationId xmlns:a16="http://schemas.microsoft.com/office/drawing/2014/main" id="{35868DFD-6DCE-4CEA-B4ED-A4803707D363}"/>
                  </a:ext>
                </a:extLst>
              </p:cNvPr>
              <p:cNvCxnSpPr/>
              <p:nvPr/>
            </p:nvCxnSpPr>
            <p:spPr>
              <a:xfrm>
                <a:off x="9484801" y="1446919"/>
                <a:ext cx="0" cy="53500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直線コネクタ 110">
                <a:extLst>
                  <a:ext uri="{FF2B5EF4-FFF2-40B4-BE49-F238E27FC236}">
                    <a16:creationId xmlns:a16="http://schemas.microsoft.com/office/drawing/2014/main" id="{699C8A5E-D5B2-46A5-B343-A4D4966958A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804009" y="2311911"/>
                <a:ext cx="493121" cy="36900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直線コネクタ 111">
                <a:extLst>
                  <a:ext uri="{FF2B5EF4-FFF2-40B4-BE49-F238E27FC236}">
                    <a16:creationId xmlns:a16="http://schemas.microsoft.com/office/drawing/2014/main" id="{65B3F89F-D8D9-405E-AD0C-A904E664828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86665" y="2289291"/>
                <a:ext cx="497603" cy="37222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3" name="テキスト ボックス 112">
                <a:extLst>
                  <a:ext uri="{FF2B5EF4-FFF2-40B4-BE49-F238E27FC236}">
                    <a16:creationId xmlns:a16="http://schemas.microsoft.com/office/drawing/2014/main" id="{2E2089BB-1C35-47DC-B920-ABA249FACB88}"/>
                  </a:ext>
                </a:extLst>
              </p:cNvPr>
              <p:cNvSpPr txBox="1"/>
              <p:nvPr/>
            </p:nvSpPr>
            <p:spPr>
              <a:xfrm>
                <a:off x="9592416" y="1807041"/>
                <a:ext cx="57317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ja-JP" altLang="en-US" b="1" dirty="0" err="1">
                    <a:latin typeface="Century" panose="02040604050505020304" pitchFamily="18" charset="0"/>
                  </a:rPr>
                  <a:t>ー</a:t>
                </a:r>
                <a:endParaRPr kumimoji="1" lang="ja-JP" altLang="en-US" b="1" dirty="0">
                  <a:latin typeface="Century" panose="02040604050505020304" pitchFamily="18" charset="0"/>
                </a:endParaRPr>
              </a:p>
            </p:txBody>
          </p:sp>
        </p:grpSp>
        <p:grpSp>
          <p:nvGrpSpPr>
            <p:cNvPr id="115" name="グループ化 114">
              <a:extLst>
                <a:ext uri="{FF2B5EF4-FFF2-40B4-BE49-F238E27FC236}">
                  <a16:creationId xmlns:a16="http://schemas.microsoft.com/office/drawing/2014/main" id="{DE71BE03-8D81-4760-8E62-EE6385530A51}"/>
                </a:ext>
              </a:extLst>
            </p:cNvPr>
            <p:cNvGrpSpPr/>
            <p:nvPr/>
          </p:nvGrpSpPr>
          <p:grpSpPr>
            <a:xfrm rot="10800000">
              <a:off x="10009555" y="1802288"/>
              <a:ext cx="1299244" cy="1909483"/>
              <a:chOff x="8416398" y="1045813"/>
              <a:chExt cx="1299244" cy="1909483"/>
            </a:xfrm>
          </p:grpSpPr>
          <p:sp>
            <p:nvSpPr>
              <p:cNvPr id="116" name="楕円 115">
                <a:extLst>
                  <a:ext uri="{FF2B5EF4-FFF2-40B4-BE49-F238E27FC236}">
                    <a16:creationId xmlns:a16="http://schemas.microsoft.com/office/drawing/2014/main" id="{0E3ABA8B-2020-491E-943E-4BCDB3B63695}"/>
                  </a:ext>
                </a:extLst>
              </p:cNvPr>
              <p:cNvSpPr/>
              <p:nvPr/>
            </p:nvSpPr>
            <p:spPr>
              <a:xfrm>
                <a:off x="9278695" y="1045813"/>
                <a:ext cx="398222" cy="401687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7" name="楕円 116">
                <a:extLst>
                  <a:ext uri="{FF2B5EF4-FFF2-40B4-BE49-F238E27FC236}">
                    <a16:creationId xmlns:a16="http://schemas.microsoft.com/office/drawing/2014/main" id="{B832DE61-8D27-408A-93CF-0F4E33AADCB5}"/>
                  </a:ext>
                </a:extLst>
              </p:cNvPr>
              <p:cNvSpPr/>
              <p:nvPr/>
            </p:nvSpPr>
            <p:spPr>
              <a:xfrm>
                <a:off x="8416398" y="2553609"/>
                <a:ext cx="398222" cy="401687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8" name="楕円 117">
                <a:extLst>
                  <a:ext uri="{FF2B5EF4-FFF2-40B4-BE49-F238E27FC236}">
                    <a16:creationId xmlns:a16="http://schemas.microsoft.com/office/drawing/2014/main" id="{ACED49D6-D8E9-48B8-9960-EF9697A97451}"/>
                  </a:ext>
                </a:extLst>
              </p:cNvPr>
              <p:cNvSpPr/>
              <p:nvPr/>
            </p:nvSpPr>
            <p:spPr>
              <a:xfrm>
                <a:off x="9285690" y="2001488"/>
                <a:ext cx="398222" cy="401687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9" name="楕円 118">
                <a:extLst>
                  <a:ext uri="{FF2B5EF4-FFF2-40B4-BE49-F238E27FC236}">
                    <a16:creationId xmlns:a16="http://schemas.microsoft.com/office/drawing/2014/main" id="{2CFD3274-DE6D-4B60-8010-A185ED277927}"/>
                  </a:ext>
                </a:extLst>
              </p:cNvPr>
              <p:cNvSpPr/>
              <p:nvPr/>
            </p:nvSpPr>
            <p:spPr>
              <a:xfrm>
                <a:off x="9370276" y="2097647"/>
                <a:ext cx="215059" cy="22771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20" name="直線コネクタ 119">
                <a:extLst>
                  <a:ext uri="{FF2B5EF4-FFF2-40B4-BE49-F238E27FC236}">
                    <a16:creationId xmlns:a16="http://schemas.microsoft.com/office/drawing/2014/main" id="{4D7C8F96-F3C6-4E10-9068-8744F48C92D7}"/>
                  </a:ext>
                </a:extLst>
              </p:cNvPr>
              <p:cNvCxnSpPr/>
              <p:nvPr/>
            </p:nvCxnSpPr>
            <p:spPr>
              <a:xfrm>
                <a:off x="9484801" y="1446919"/>
                <a:ext cx="0" cy="53500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直線コネクタ 120">
                <a:extLst>
                  <a:ext uri="{FF2B5EF4-FFF2-40B4-BE49-F238E27FC236}">
                    <a16:creationId xmlns:a16="http://schemas.microsoft.com/office/drawing/2014/main" id="{4D6129C3-11F2-4170-A469-03B338F2AF2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804009" y="2311911"/>
                <a:ext cx="493121" cy="36900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3" name="テキスト ボックス 122">
                <a:extLst>
                  <a:ext uri="{FF2B5EF4-FFF2-40B4-BE49-F238E27FC236}">
                    <a16:creationId xmlns:a16="http://schemas.microsoft.com/office/drawing/2014/main" id="{6496D2E3-091B-460E-A0A1-A0D6441CA53E}"/>
                  </a:ext>
                </a:extLst>
              </p:cNvPr>
              <p:cNvSpPr txBox="1"/>
              <p:nvPr/>
            </p:nvSpPr>
            <p:spPr>
              <a:xfrm>
                <a:off x="9142465" y="2361954"/>
                <a:ext cx="57317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ja-JP" altLang="en-US" b="1" dirty="0" err="1">
                    <a:latin typeface="Century" panose="02040604050505020304" pitchFamily="18" charset="0"/>
                  </a:rPr>
                  <a:t>ー</a:t>
                </a:r>
                <a:endParaRPr kumimoji="1" lang="ja-JP" altLang="en-US" b="1" dirty="0">
                  <a:latin typeface="Century" panose="02040604050505020304" pitchFamily="18" charset="0"/>
                </a:endParaRPr>
              </a:p>
            </p:txBody>
          </p:sp>
        </p:grpSp>
        <p:grpSp>
          <p:nvGrpSpPr>
            <p:cNvPr id="124" name="グループ化 123">
              <a:extLst>
                <a:ext uri="{FF2B5EF4-FFF2-40B4-BE49-F238E27FC236}">
                  <a16:creationId xmlns:a16="http://schemas.microsoft.com/office/drawing/2014/main" id="{6C45981A-BEC7-491D-BCA4-B5FF8D9299AB}"/>
                </a:ext>
              </a:extLst>
            </p:cNvPr>
            <p:cNvGrpSpPr/>
            <p:nvPr/>
          </p:nvGrpSpPr>
          <p:grpSpPr>
            <a:xfrm rot="10800000">
              <a:off x="7854552" y="5027158"/>
              <a:ext cx="1380259" cy="1731429"/>
              <a:chOff x="8804009" y="1045813"/>
              <a:chExt cx="1380259" cy="1731429"/>
            </a:xfrm>
          </p:grpSpPr>
          <p:sp>
            <p:nvSpPr>
              <p:cNvPr id="125" name="楕円 124">
                <a:extLst>
                  <a:ext uri="{FF2B5EF4-FFF2-40B4-BE49-F238E27FC236}">
                    <a16:creationId xmlns:a16="http://schemas.microsoft.com/office/drawing/2014/main" id="{FB79183C-2BCF-4C57-A123-A671CDC982BA}"/>
                  </a:ext>
                </a:extLst>
              </p:cNvPr>
              <p:cNvSpPr/>
              <p:nvPr/>
            </p:nvSpPr>
            <p:spPr>
              <a:xfrm>
                <a:off x="9278695" y="1045813"/>
                <a:ext cx="398222" cy="401687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6" name="楕円 125">
                <a:extLst>
                  <a:ext uri="{FF2B5EF4-FFF2-40B4-BE49-F238E27FC236}">
                    <a16:creationId xmlns:a16="http://schemas.microsoft.com/office/drawing/2014/main" id="{3F646A27-355A-451F-BC94-44FDD33DA986}"/>
                  </a:ext>
                </a:extLst>
              </p:cNvPr>
              <p:cNvSpPr/>
              <p:nvPr/>
            </p:nvSpPr>
            <p:spPr>
              <a:xfrm>
                <a:off x="9285690" y="2001488"/>
                <a:ext cx="398222" cy="401687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7" name="楕円 126">
                <a:extLst>
                  <a:ext uri="{FF2B5EF4-FFF2-40B4-BE49-F238E27FC236}">
                    <a16:creationId xmlns:a16="http://schemas.microsoft.com/office/drawing/2014/main" id="{62A72CF6-BD40-417E-96AF-39DFA2C5E9C4}"/>
                  </a:ext>
                </a:extLst>
              </p:cNvPr>
              <p:cNvSpPr/>
              <p:nvPr/>
            </p:nvSpPr>
            <p:spPr>
              <a:xfrm>
                <a:off x="9370276" y="2097647"/>
                <a:ext cx="215059" cy="22771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28" name="直線コネクタ 127">
                <a:extLst>
                  <a:ext uri="{FF2B5EF4-FFF2-40B4-BE49-F238E27FC236}">
                    <a16:creationId xmlns:a16="http://schemas.microsoft.com/office/drawing/2014/main" id="{C5BA8738-B1B3-4B82-AEBF-8CEF251577BD}"/>
                  </a:ext>
                </a:extLst>
              </p:cNvPr>
              <p:cNvCxnSpPr/>
              <p:nvPr/>
            </p:nvCxnSpPr>
            <p:spPr>
              <a:xfrm>
                <a:off x="9484801" y="1446919"/>
                <a:ext cx="0" cy="53500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直線コネクタ 128">
                <a:extLst>
                  <a:ext uri="{FF2B5EF4-FFF2-40B4-BE49-F238E27FC236}">
                    <a16:creationId xmlns:a16="http://schemas.microsoft.com/office/drawing/2014/main" id="{AD39B2EE-870C-4C34-B595-6240E5BC54E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804009" y="2311911"/>
                <a:ext cx="493121" cy="36900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直線コネクタ 129">
                <a:extLst>
                  <a:ext uri="{FF2B5EF4-FFF2-40B4-BE49-F238E27FC236}">
                    <a16:creationId xmlns:a16="http://schemas.microsoft.com/office/drawing/2014/main" id="{868A26FC-6683-4577-BB8A-754DB7CF3E1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86665" y="2289291"/>
                <a:ext cx="497603" cy="37222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1" name="テキスト ボックス 130">
                <a:extLst>
                  <a:ext uri="{FF2B5EF4-FFF2-40B4-BE49-F238E27FC236}">
                    <a16:creationId xmlns:a16="http://schemas.microsoft.com/office/drawing/2014/main" id="{EA762FD2-9C0C-42AD-8046-43A51C3A91CC}"/>
                  </a:ext>
                </a:extLst>
              </p:cNvPr>
              <p:cNvSpPr txBox="1"/>
              <p:nvPr/>
            </p:nvSpPr>
            <p:spPr>
              <a:xfrm>
                <a:off x="9125972" y="2407910"/>
                <a:ext cx="57317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ja-JP" altLang="en-US" b="1" dirty="0" err="1">
                    <a:latin typeface="Century" panose="02040604050505020304" pitchFamily="18" charset="0"/>
                  </a:rPr>
                  <a:t>ー</a:t>
                </a:r>
                <a:endParaRPr kumimoji="1" lang="ja-JP" altLang="en-US" b="1" dirty="0">
                  <a:latin typeface="Century" panose="02040604050505020304" pitchFamily="18" charset="0"/>
                </a:endParaRPr>
              </a:p>
            </p:txBody>
          </p:sp>
          <p:sp>
            <p:nvSpPr>
              <p:cNvPr id="132" name="テキスト ボックス 131">
                <a:extLst>
                  <a:ext uri="{FF2B5EF4-FFF2-40B4-BE49-F238E27FC236}">
                    <a16:creationId xmlns:a16="http://schemas.microsoft.com/office/drawing/2014/main" id="{05007CA5-A35A-4525-8668-D61FBFD13BE8}"/>
                  </a:ext>
                </a:extLst>
              </p:cNvPr>
              <p:cNvSpPr txBox="1"/>
              <p:nvPr/>
            </p:nvSpPr>
            <p:spPr>
              <a:xfrm>
                <a:off x="8975120" y="1358993"/>
                <a:ext cx="57317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ja-JP" altLang="en-US" b="1" dirty="0" err="1">
                    <a:latin typeface="Century" panose="02040604050505020304" pitchFamily="18" charset="0"/>
                  </a:rPr>
                  <a:t>ー</a:t>
                </a:r>
                <a:endParaRPr kumimoji="1" lang="ja-JP" altLang="en-US" b="1" dirty="0">
                  <a:latin typeface="Century" panose="02040604050505020304" pitchFamily="18" charset="0"/>
                </a:endParaRPr>
              </a:p>
            </p:txBody>
          </p:sp>
        </p:grpSp>
        <p:grpSp>
          <p:nvGrpSpPr>
            <p:cNvPr id="133" name="グループ化 132">
              <a:extLst>
                <a:ext uri="{FF2B5EF4-FFF2-40B4-BE49-F238E27FC236}">
                  <a16:creationId xmlns:a16="http://schemas.microsoft.com/office/drawing/2014/main" id="{631C9B9B-CC6D-4D22-B824-076B66CEA84B}"/>
                </a:ext>
              </a:extLst>
            </p:cNvPr>
            <p:cNvGrpSpPr/>
            <p:nvPr/>
          </p:nvGrpSpPr>
          <p:grpSpPr>
            <a:xfrm rot="10800000">
              <a:off x="874170" y="5095304"/>
              <a:ext cx="1380259" cy="1671198"/>
              <a:chOff x="8804009" y="1045813"/>
              <a:chExt cx="1380259" cy="1671198"/>
            </a:xfrm>
          </p:grpSpPr>
          <p:sp>
            <p:nvSpPr>
              <p:cNvPr id="134" name="楕円 133">
                <a:extLst>
                  <a:ext uri="{FF2B5EF4-FFF2-40B4-BE49-F238E27FC236}">
                    <a16:creationId xmlns:a16="http://schemas.microsoft.com/office/drawing/2014/main" id="{18DF0EFF-372F-404D-A9FF-C1C2E5B973A3}"/>
                  </a:ext>
                </a:extLst>
              </p:cNvPr>
              <p:cNvSpPr/>
              <p:nvPr/>
            </p:nvSpPr>
            <p:spPr>
              <a:xfrm>
                <a:off x="9278695" y="1045813"/>
                <a:ext cx="398222" cy="401687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5" name="楕円 134">
                <a:extLst>
                  <a:ext uri="{FF2B5EF4-FFF2-40B4-BE49-F238E27FC236}">
                    <a16:creationId xmlns:a16="http://schemas.microsoft.com/office/drawing/2014/main" id="{57801B61-09E5-484D-A0EC-A0EBF93079C9}"/>
                  </a:ext>
                </a:extLst>
              </p:cNvPr>
              <p:cNvSpPr/>
              <p:nvPr/>
            </p:nvSpPr>
            <p:spPr>
              <a:xfrm>
                <a:off x="9285690" y="2001488"/>
                <a:ext cx="398222" cy="401687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6" name="楕円 135">
                <a:extLst>
                  <a:ext uri="{FF2B5EF4-FFF2-40B4-BE49-F238E27FC236}">
                    <a16:creationId xmlns:a16="http://schemas.microsoft.com/office/drawing/2014/main" id="{505DB0D9-DC97-4433-AE87-EB8348C024B3}"/>
                  </a:ext>
                </a:extLst>
              </p:cNvPr>
              <p:cNvSpPr/>
              <p:nvPr/>
            </p:nvSpPr>
            <p:spPr>
              <a:xfrm>
                <a:off x="9370276" y="2097647"/>
                <a:ext cx="215059" cy="22771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37" name="直線コネクタ 136">
                <a:extLst>
                  <a:ext uri="{FF2B5EF4-FFF2-40B4-BE49-F238E27FC236}">
                    <a16:creationId xmlns:a16="http://schemas.microsoft.com/office/drawing/2014/main" id="{6766A811-ADC9-4AD8-88EE-D47003FDE413}"/>
                  </a:ext>
                </a:extLst>
              </p:cNvPr>
              <p:cNvCxnSpPr/>
              <p:nvPr/>
            </p:nvCxnSpPr>
            <p:spPr>
              <a:xfrm>
                <a:off x="9484801" y="1446919"/>
                <a:ext cx="0" cy="53500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直線コネクタ 137">
                <a:extLst>
                  <a:ext uri="{FF2B5EF4-FFF2-40B4-BE49-F238E27FC236}">
                    <a16:creationId xmlns:a16="http://schemas.microsoft.com/office/drawing/2014/main" id="{62E8DD60-06A8-404F-99CF-6E6F306D7B8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804009" y="2311911"/>
                <a:ext cx="493121" cy="36900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直線コネクタ 138">
                <a:extLst>
                  <a:ext uri="{FF2B5EF4-FFF2-40B4-BE49-F238E27FC236}">
                    <a16:creationId xmlns:a16="http://schemas.microsoft.com/office/drawing/2014/main" id="{3C7C4948-A7FE-4CFD-8B84-A5E26E19390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86665" y="2289291"/>
                <a:ext cx="497603" cy="37222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0" name="テキスト ボックス 139">
                <a:extLst>
                  <a:ext uri="{FF2B5EF4-FFF2-40B4-BE49-F238E27FC236}">
                    <a16:creationId xmlns:a16="http://schemas.microsoft.com/office/drawing/2014/main" id="{EF658A79-931C-41D7-9BCE-FE2CEF8D49C8}"/>
                  </a:ext>
                </a:extLst>
              </p:cNvPr>
              <p:cNvSpPr txBox="1"/>
              <p:nvPr/>
            </p:nvSpPr>
            <p:spPr>
              <a:xfrm>
                <a:off x="9098753" y="2347679"/>
                <a:ext cx="57317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ja-JP" altLang="en-US" b="1" dirty="0" err="1">
                    <a:latin typeface="Century" panose="02040604050505020304" pitchFamily="18" charset="0"/>
                  </a:rPr>
                  <a:t>ー</a:t>
                </a:r>
                <a:endParaRPr kumimoji="1" lang="ja-JP" altLang="en-US" b="1" dirty="0">
                  <a:latin typeface="Century" panose="02040604050505020304" pitchFamily="18" charset="0"/>
                </a:endParaRPr>
              </a:p>
            </p:txBody>
          </p:sp>
          <p:sp>
            <p:nvSpPr>
              <p:cNvPr id="141" name="テキスト ボックス 140">
                <a:extLst>
                  <a:ext uri="{FF2B5EF4-FFF2-40B4-BE49-F238E27FC236}">
                    <a16:creationId xmlns:a16="http://schemas.microsoft.com/office/drawing/2014/main" id="{4D993427-1EF8-4279-B828-79136220BE5E}"/>
                  </a:ext>
                </a:extLst>
              </p:cNvPr>
              <p:cNvSpPr txBox="1"/>
              <p:nvPr/>
            </p:nvSpPr>
            <p:spPr>
              <a:xfrm>
                <a:off x="8966038" y="1341533"/>
                <a:ext cx="57317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ja-JP" altLang="en-US" b="1" dirty="0" err="1">
                    <a:latin typeface="Century" panose="02040604050505020304" pitchFamily="18" charset="0"/>
                  </a:rPr>
                  <a:t>ー</a:t>
                </a:r>
                <a:endParaRPr kumimoji="1" lang="ja-JP" altLang="en-US" b="1" dirty="0">
                  <a:latin typeface="Century" panose="02040604050505020304" pitchFamily="18" charset="0"/>
                </a:endParaRPr>
              </a:p>
            </p:txBody>
          </p:sp>
        </p:grpSp>
        <p:cxnSp>
          <p:nvCxnSpPr>
            <p:cNvPr id="142" name="直線コネクタ 141">
              <a:extLst>
                <a:ext uri="{FF2B5EF4-FFF2-40B4-BE49-F238E27FC236}">
                  <a16:creationId xmlns:a16="http://schemas.microsoft.com/office/drawing/2014/main" id="{708F450B-E242-4D24-9B85-9ECB17C7C257}"/>
                </a:ext>
              </a:extLst>
            </p:cNvPr>
            <p:cNvCxnSpPr>
              <a:cxnSpLocks/>
            </p:cNvCxnSpPr>
            <p:nvPr/>
          </p:nvCxnSpPr>
          <p:spPr>
            <a:xfrm rot="10800000" flipV="1">
              <a:off x="11294851" y="1503314"/>
              <a:ext cx="493121" cy="36900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直線コネクタ 142">
              <a:extLst>
                <a:ext uri="{FF2B5EF4-FFF2-40B4-BE49-F238E27FC236}">
                  <a16:creationId xmlns:a16="http://schemas.microsoft.com/office/drawing/2014/main" id="{66B0E360-3C26-4DC5-9A4D-8D14F8B16DAE}"/>
                </a:ext>
              </a:extLst>
            </p:cNvPr>
            <p:cNvCxnSpPr>
              <a:cxnSpLocks/>
            </p:cNvCxnSpPr>
            <p:nvPr/>
          </p:nvCxnSpPr>
          <p:spPr>
            <a:xfrm>
              <a:off x="11290369" y="5185372"/>
              <a:ext cx="497603" cy="37222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直線コネクタ 144">
              <a:extLst>
                <a:ext uri="{FF2B5EF4-FFF2-40B4-BE49-F238E27FC236}">
                  <a16:creationId xmlns:a16="http://schemas.microsoft.com/office/drawing/2014/main" id="{179B526E-C2A5-47C7-8EA0-CBAFE9A48A6A}"/>
                </a:ext>
              </a:extLst>
            </p:cNvPr>
            <p:cNvCxnSpPr>
              <a:cxnSpLocks/>
            </p:cNvCxnSpPr>
            <p:nvPr/>
          </p:nvCxnSpPr>
          <p:spPr>
            <a:xfrm>
              <a:off x="108707" y="4595628"/>
              <a:ext cx="497603" cy="37222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2" name="楕円 151">
            <a:extLst>
              <a:ext uri="{FF2B5EF4-FFF2-40B4-BE49-F238E27FC236}">
                <a16:creationId xmlns:a16="http://schemas.microsoft.com/office/drawing/2014/main" id="{3ACA23E8-0A27-44FF-8FB0-2D5657202D91}"/>
              </a:ext>
            </a:extLst>
          </p:cNvPr>
          <p:cNvSpPr/>
          <p:nvPr/>
        </p:nvSpPr>
        <p:spPr>
          <a:xfrm>
            <a:off x="2510257" y="4441924"/>
            <a:ext cx="284825" cy="27730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楕円 12">
            <a:extLst>
              <a:ext uri="{FF2B5EF4-FFF2-40B4-BE49-F238E27FC236}">
                <a16:creationId xmlns:a16="http://schemas.microsoft.com/office/drawing/2014/main" id="{5F7EFD69-65DD-4C74-9F81-BAC4B0143F39}"/>
              </a:ext>
            </a:extLst>
          </p:cNvPr>
          <p:cNvSpPr/>
          <p:nvPr/>
        </p:nvSpPr>
        <p:spPr>
          <a:xfrm>
            <a:off x="4790698" y="1006393"/>
            <a:ext cx="3100330" cy="299486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3" name="楕円 152">
            <a:extLst>
              <a:ext uri="{FF2B5EF4-FFF2-40B4-BE49-F238E27FC236}">
                <a16:creationId xmlns:a16="http://schemas.microsoft.com/office/drawing/2014/main" id="{6FA241C0-AD9A-4D8E-B026-AB6BE69F6BED}"/>
              </a:ext>
            </a:extLst>
          </p:cNvPr>
          <p:cNvSpPr/>
          <p:nvPr/>
        </p:nvSpPr>
        <p:spPr>
          <a:xfrm>
            <a:off x="7181774" y="1005600"/>
            <a:ext cx="3100330" cy="299486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4" name="楕円 153">
            <a:extLst>
              <a:ext uri="{FF2B5EF4-FFF2-40B4-BE49-F238E27FC236}">
                <a16:creationId xmlns:a16="http://schemas.microsoft.com/office/drawing/2014/main" id="{EB7B521C-3422-42D3-A57D-AC106F0F5EED}"/>
              </a:ext>
            </a:extLst>
          </p:cNvPr>
          <p:cNvSpPr/>
          <p:nvPr/>
        </p:nvSpPr>
        <p:spPr>
          <a:xfrm>
            <a:off x="7273787" y="3110552"/>
            <a:ext cx="3100330" cy="299486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5" name="楕円 154">
            <a:extLst>
              <a:ext uri="{FF2B5EF4-FFF2-40B4-BE49-F238E27FC236}">
                <a16:creationId xmlns:a16="http://schemas.microsoft.com/office/drawing/2014/main" id="{0152A6F9-6871-4398-8011-E9A04CA12FFD}"/>
              </a:ext>
            </a:extLst>
          </p:cNvPr>
          <p:cNvSpPr/>
          <p:nvPr/>
        </p:nvSpPr>
        <p:spPr>
          <a:xfrm>
            <a:off x="4775668" y="3064172"/>
            <a:ext cx="3100330" cy="299486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6" name="楕円 155">
            <a:extLst>
              <a:ext uri="{FF2B5EF4-FFF2-40B4-BE49-F238E27FC236}">
                <a16:creationId xmlns:a16="http://schemas.microsoft.com/office/drawing/2014/main" id="{1AEF96DF-196A-45EE-A43A-250536FDF760}"/>
              </a:ext>
            </a:extLst>
          </p:cNvPr>
          <p:cNvSpPr/>
          <p:nvPr/>
        </p:nvSpPr>
        <p:spPr>
          <a:xfrm>
            <a:off x="2277549" y="1014948"/>
            <a:ext cx="3100330" cy="299486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7" name="楕円 156">
            <a:extLst>
              <a:ext uri="{FF2B5EF4-FFF2-40B4-BE49-F238E27FC236}">
                <a16:creationId xmlns:a16="http://schemas.microsoft.com/office/drawing/2014/main" id="{3BE5ED68-65AC-4625-B139-74882AFF90E7}"/>
              </a:ext>
            </a:extLst>
          </p:cNvPr>
          <p:cNvSpPr/>
          <p:nvPr/>
        </p:nvSpPr>
        <p:spPr>
          <a:xfrm>
            <a:off x="2305580" y="3106305"/>
            <a:ext cx="3100330" cy="299486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33434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B083188F-0E1F-4A6A-BBEB-DABF5D051CE2}"/>
              </a:ext>
            </a:extLst>
          </p:cNvPr>
          <p:cNvGrpSpPr/>
          <p:nvPr/>
        </p:nvGrpSpPr>
        <p:grpSpPr>
          <a:xfrm>
            <a:off x="2154013" y="1103730"/>
            <a:ext cx="8353839" cy="4650540"/>
            <a:chOff x="108236" y="29948"/>
            <a:chExt cx="11679736" cy="6736554"/>
          </a:xfrm>
        </p:grpSpPr>
        <p:grpSp>
          <p:nvGrpSpPr>
            <p:cNvPr id="16" name="グループ化 15">
              <a:extLst>
                <a:ext uri="{FF2B5EF4-FFF2-40B4-BE49-F238E27FC236}">
                  <a16:creationId xmlns:a16="http://schemas.microsoft.com/office/drawing/2014/main" id="{0956E654-53F7-4048-8518-DD955502B3F3}"/>
                </a:ext>
              </a:extLst>
            </p:cNvPr>
            <p:cNvGrpSpPr/>
            <p:nvPr/>
          </p:nvGrpSpPr>
          <p:grpSpPr>
            <a:xfrm>
              <a:off x="7797853" y="29948"/>
              <a:ext cx="1774084" cy="2094148"/>
              <a:chOff x="8804009" y="861147"/>
              <a:chExt cx="1774084" cy="2094148"/>
            </a:xfrm>
          </p:grpSpPr>
          <p:sp>
            <p:nvSpPr>
              <p:cNvPr id="123" name="楕円 122">
                <a:extLst>
                  <a:ext uri="{FF2B5EF4-FFF2-40B4-BE49-F238E27FC236}">
                    <a16:creationId xmlns:a16="http://schemas.microsoft.com/office/drawing/2014/main" id="{D882FCEE-F3F3-4DFD-8AB6-6D80673B4B5A}"/>
                  </a:ext>
                </a:extLst>
              </p:cNvPr>
              <p:cNvSpPr/>
              <p:nvPr/>
            </p:nvSpPr>
            <p:spPr>
              <a:xfrm>
                <a:off x="9278695" y="1045813"/>
                <a:ext cx="398222" cy="401687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4" name="楕円 123">
                <a:extLst>
                  <a:ext uri="{FF2B5EF4-FFF2-40B4-BE49-F238E27FC236}">
                    <a16:creationId xmlns:a16="http://schemas.microsoft.com/office/drawing/2014/main" id="{BBC1295D-796D-4635-BDCE-91112A95FCC9}"/>
                  </a:ext>
                </a:extLst>
              </p:cNvPr>
              <p:cNvSpPr/>
              <p:nvPr/>
            </p:nvSpPr>
            <p:spPr>
              <a:xfrm>
                <a:off x="10179871" y="2553608"/>
                <a:ext cx="398222" cy="401687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5" name="楕円 124">
                <a:extLst>
                  <a:ext uri="{FF2B5EF4-FFF2-40B4-BE49-F238E27FC236}">
                    <a16:creationId xmlns:a16="http://schemas.microsoft.com/office/drawing/2014/main" id="{338477B1-BCBB-46F0-998E-651557AF0A2A}"/>
                  </a:ext>
                </a:extLst>
              </p:cNvPr>
              <p:cNvSpPr/>
              <p:nvPr/>
            </p:nvSpPr>
            <p:spPr>
              <a:xfrm>
                <a:off x="9285690" y="2001488"/>
                <a:ext cx="398222" cy="401687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6" name="楕円 125">
                <a:extLst>
                  <a:ext uri="{FF2B5EF4-FFF2-40B4-BE49-F238E27FC236}">
                    <a16:creationId xmlns:a16="http://schemas.microsoft.com/office/drawing/2014/main" id="{F5EA9A8C-02F5-4459-94C5-8241ABD97026}"/>
                  </a:ext>
                </a:extLst>
              </p:cNvPr>
              <p:cNvSpPr/>
              <p:nvPr/>
            </p:nvSpPr>
            <p:spPr>
              <a:xfrm>
                <a:off x="9370276" y="2097647"/>
                <a:ext cx="215059" cy="22771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27" name="直線コネクタ 126">
                <a:extLst>
                  <a:ext uri="{FF2B5EF4-FFF2-40B4-BE49-F238E27FC236}">
                    <a16:creationId xmlns:a16="http://schemas.microsoft.com/office/drawing/2014/main" id="{581FE2C4-0EE4-47DF-93B4-DC7E55117FDF}"/>
                  </a:ext>
                </a:extLst>
              </p:cNvPr>
              <p:cNvCxnSpPr/>
              <p:nvPr/>
            </p:nvCxnSpPr>
            <p:spPr>
              <a:xfrm>
                <a:off x="9484801" y="1446919"/>
                <a:ext cx="0" cy="53500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直線コネクタ 127">
                <a:extLst>
                  <a:ext uri="{FF2B5EF4-FFF2-40B4-BE49-F238E27FC236}">
                    <a16:creationId xmlns:a16="http://schemas.microsoft.com/office/drawing/2014/main" id="{A40A386F-9113-4E39-9977-E52F87F75D0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804009" y="2311911"/>
                <a:ext cx="493121" cy="36900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直線コネクタ 128">
                <a:extLst>
                  <a:ext uri="{FF2B5EF4-FFF2-40B4-BE49-F238E27FC236}">
                    <a16:creationId xmlns:a16="http://schemas.microsoft.com/office/drawing/2014/main" id="{9DCE0704-8741-4335-86CC-93AD30A811E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86665" y="2289291"/>
                <a:ext cx="497603" cy="37222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0" name="テキスト ボックス 129">
                <a:extLst>
                  <a:ext uri="{FF2B5EF4-FFF2-40B4-BE49-F238E27FC236}">
                    <a16:creationId xmlns:a16="http://schemas.microsoft.com/office/drawing/2014/main" id="{F6477520-82CA-4266-840C-CE3E5A3B9762}"/>
                  </a:ext>
                </a:extLst>
              </p:cNvPr>
              <p:cNvSpPr txBox="1"/>
              <p:nvPr/>
            </p:nvSpPr>
            <p:spPr>
              <a:xfrm>
                <a:off x="9592416" y="1807041"/>
                <a:ext cx="57317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ja-JP" altLang="en-US" b="1" dirty="0" err="1">
                    <a:latin typeface="Century" panose="02040604050505020304" pitchFamily="18" charset="0"/>
                  </a:rPr>
                  <a:t>ー</a:t>
                </a:r>
                <a:endParaRPr kumimoji="1" lang="ja-JP" altLang="en-US" b="1" dirty="0">
                  <a:latin typeface="Century" panose="02040604050505020304" pitchFamily="18" charset="0"/>
                </a:endParaRPr>
              </a:p>
            </p:txBody>
          </p:sp>
          <p:sp>
            <p:nvSpPr>
              <p:cNvPr id="131" name="テキスト ボックス 130">
                <a:extLst>
                  <a:ext uri="{FF2B5EF4-FFF2-40B4-BE49-F238E27FC236}">
                    <a16:creationId xmlns:a16="http://schemas.microsoft.com/office/drawing/2014/main" id="{F8820742-E3A8-40D3-958C-2877A1083D46}"/>
                  </a:ext>
                </a:extLst>
              </p:cNvPr>
              <p:cNvSpPr txBox="1"/>
              <p:nvPr/>
            </p:nvSpPr>
            <p:spPr>
              <a:xfrm>
                <a:off x="9609100" y="861147"/>
                <a:ext cx="57317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ja-JP" altLang="en-US" b="1" dirty="0" err="1">
                    <a:latin typeface="Century" panose="02040604050505020304" pitchFamily="18" charset="0"/>
                  </a:rPr>
                  <a:t>ー</a:t>
                </a:r>
                <a:endParaRPr kumimoji="1" lang="ja-JP" altLang="en-US" b="1" dirty="0">
                  <a:latin typeface="Century" panose="02040604050505020304" pitchFamily="18" charset="0"/>
                </a:endParaRPr>
              </a:p>
            </p:txBody>
          </p:sp>
        </p:grpSp>
        <p:grpSp>
          <p:nvGrpSpPr>
            <p:cNvPr id="17" name="グループ化 16">
              <a:extLst>
                <a:ext uri="{FF2B5EF4-FFF2-40B4-BE49-F238E27FC236}">
                  <a16:creationId xmlns:a16="http://schemas.microsoft.com/office/drawing/2014/main" id="{6E63A89C-8AFD-473E-9EC1-92C9739208B8}"/>
                </a:ext>
              </a:extLst>
            </p:cNvPr>
            <p:cNvGrpSpPr/>
            <p:nvPr/>
          </p:nvGrpSpPr>
          <p:grpSpPr>
            <a:xfrm rot="10800000">
              <a:off x="2615479" y="1794492"/>
              <a:ext cx="1767870" cy="1909483"/>
              <a:chOff x="8416398" y="1045813"/>
              <a:chExt cx="1767870" cy="1909483"/>
            </a:xfrm>
          </p:grpSpPr>
          <p:sp>
            <p:nvSpPr>
              <p:cNvPr id="115" name="楕円 114">
                <a:extLst>
                  <a:ext uri="{FF2B5EF4-FFF2-40B4-BE49-F238E27FC236}">
                    <a16:creationId xmlns:a16="http://schemas.microsoft.com/office/drawing/2014/main" id="{932D5D39-93FD-4853-A608-F0168216E876}"/>
                  </a:ext>
                </a:extLst>
              </p:cNvPr>
              <p:cNvSpPr/>
              <p:nvPr/>
            </p:nvSpPr>
            <p:spPr>
              <a:xfrm>
                <a:off x="9278695" y="1045813"/>
                <a:ext cx="398222" cy="401687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6" name="楕円 115">
                <a:extLst>
                  <a:ext uri="{FF2B5EF4-FFF2-40B4-BE49-F238E27FC236}">
                    <a16:creationId xmlns:a16="http://schemas.microsoft.com/office/drawing/2014/main" id="{B3ADFF1A-FCAA-4F39-82E2-6321489B46D2}"/>
                  </a:ext>
                </a:extLst>
              </p:cNvPr>
              <p:cNvSpPr/>
              <p:nvPr/>
            </p:nvSpPr>
            <p:spPr>
              <a:xfrm>
                <a:off x="8416398" y="2553609"/>
                <a:ext cx="398222" cy="401687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7" name="楕円 116">
                <a:extLst>
                  <a:ext uri="{FF2B5EF4-FFF2-40B4-BE49-F238E27FC236}">
                    <a16:creationId xmlns:a16="http://schemas.microsoft.com/office/drawing/2014/main" id="{E7B5A807-DF3A-4D59-A2C0-F1FB347F8574}"/>
                  </a:ext>
                </a:extLst>
              </p:cNvPr>
              <p:cNvSpPr/>
              <p:nvPr/>
            </p:nvSpPr>
            <p:spPr>
              <a:xfrm>
                <a:off x="9285690" y="2001488"/>
                <a:ext cx="398222" cy="401687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8" name="楕円 117">
                <a:extLst>
                  <a:ext uri="{FF2B5EF4-FFF2-40B4-BE49-F238E27FC236}">
                    <a16:creationId xmlns:a16="http://schemas.microsoft.com/office/drawing/2014/main" id="{BA0FFEC6-62AC-4D16-98FF-DB17D3F41BF2}"/>
                  </a:ext>
                </a:extLst>
              </p:cNvPr>
              <p:cNvSpPr/>
              <p:nvPr/>
            </p:nvSpPr>
            <p:spPr>
              <a:xfrm>
                <a:off x="9370276" y="2097647"/>
                <a:ext cx="215059" cy="22771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19" name="直線コネクタ 118">
                <a:extLst>
                  <a:ext uri="{FF2B5EF4-FFF2-40B4-BE49-F238E27FC236}">
                    <a16:creationId xmlns:a16="http://schemas.microsoft.com/office/drawing/2014/main" id="{ABE597F9-7E48-4FC0-AC20-B7DBEFDC8BCE}"/>
                  </a:ext>
                </a:extLst>
              </p:cNvPr>
              <p:cNvCxnSpPr/>
              <p:nvPr/>
            </p:nvCxnSpPr>
            <p:spPr>
              <a:xfrm>
                <a:off x="9484801" y="1446919"/>
                <a:ext cx="0" cy="53500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直線コネクタ 119">
                <a:extLst>
                  <a:ext uri="{FF2B5EF4-FFF2-40B4-BE49-F238E27FC236}">
                    <a16:creationId xmlns:a16="http://schemas.microsoft.com/office/drawing/2014/main" id="{B62DE76E-152C-4156-AA7C-1514677959E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804009" y="2311911"/>
                <a:ext cx="493121" cy="36900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直線コネクタ 120">
                <a:extLst>
                  <a:ext uri="{FF2B5EF4-FFF2-40B4-BE49-F238E27FC236}">
                    <a16:creationId xmlns:a16="http://schemas.microsoft.com/office/drawing/2014/main" id="{5794895F-24F2-40FC-924E-BA661E8CD25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86665" y="2289291"/>
                <a:ext cx="497603" cy="37222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2" name="テキスト ボックス 121">
                <a:extLst>
                  <a:ext uri="{FF2B5EF4-FFF2-40B4-BE49-F238E27FC236}">
                    <a16:creationId xmlns:a16="http://schemas.microsoft.com/office/drawing/2014/main" id="{25D0860C-A1EB-4DEF-B732-DDBB0A9AFA59}"/>
                  </a:ext>
                </a:extLst>
              </p:cNvPr>
              <p:cNvSpPr txBox="1"/>
              <p:nvPr/>
            </p:nvSpPr>
            <p:spPr>
              <a:xfrm>
                <a:off x="9124103" y="2323882"/>
                <a:ext cx="57317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ja-JP" altLang="en-US" b="1" dirty="0" err="1">
                    <a:latin typeface="Century" panose="02040604050505020304" pitchFamily="18" charset="0"/>
                  </a:rPr>
                  <a:t>ー</a:t>
                </a:r>
                <a:endParaRPr kumimoji="1" lang="ja-JP" altLang="en-US" b="1" dirty="0">
                  <a:latin typeface="Century" panose="02040604050505020304" pitchFamily="18" charset="0"/>
                </a:endParaRPr>
              </a:p>
            </p:txBody>
          </p:sp>
        </p:grpSp>
        <p:grpSp>
          <p:nvGrpSpPr>
            <p:cNvPr id="18" name="グループ化 17">
              <a:extLst>
                <a:ext uri="{FF2B5EF4-FFF2-40B4-BE49-F238E27FC236}">
                  <a16:creationId xmlns:a16="http://schemas.microsoft.com/office/drawing/2014/main" id="{FDF8EFE1-0A7D-499A-AB5D-C92B66799DB5}"/>
                </a:ext>
              </a:extLst>
            </p:cNvPr>
            <p:cNvGrpSpPr/>
            <p:nvPr/>
          </p:nvGrpSpPr>
          <p:grpSpPr>
            <a:xfrm>
              <a:off x="509538" y="44378"/>
              <a:ext cx="2161695" cy="2094149"/>
              <a:chOff x="8416398" y="861147"/>
              <a:chExt cx="2161695" cy="2094149"/>
            </a:xfrm>
          </p:grpSpPr>
          <p:sp>
            <p:nvSpPr>
              <p:cNvPr id="105" name="楕円 104">
                <a:extLst>
                  <a:ext uri="{FF2B5EF4-FFF2-40B4-BE49-F238E27FC236}">
                    <a16:creationId xmlns:a16="http://schemas.microsoft.com/office/drawing/2014/main" id="{B7935657-1F91-433E-B522-34C43CBB9E6C}"/>
                  </a:ext>
                </a:extLst>
              </p:cNvPr>
              <p:cNvSpPr/>
              <p:nvPr/>
            </p:nvSpPr>
            <p:spPr>
              <a:xfrm>
                <a:off x="9278695" y="1045813"/>
                <a:ext cx="398222" cy="401687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6" name="楕円 105">
                <a:extLst>
                  <a:ext uri="{FF2B5EF4-FFF2-40B4-BE49-F238E27FC236}">
                    <a16:creationId xmlns:a16="http://schemas.microsoft.com/office/drawing/2014/main" id="{DE8F3558-2B74-488A-A636-2DC63FAFCF2A}"/>
                  </a:ext>
                </a:extLst>
              </p:cNvPr>
              <p:cNvSpPr/>
              <p:nvPr/>
            </p:nvSpPr>
            <p:spPr>
              <a:xfrm>
                <a:off x="10179871" y="2553608"/>
                <a:ext cx="398222" cy="401687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7" name="楕円 106">
                <a:extLst>
                  <a:ext uri="{FF2B5EF4-FFF2-40B4-BE49-F238E27FC236}">
                    <a16:creationId xmlns:a16="http://schemas.microsoft.com/office/drawing/2014/main" id="{A1E5A265-9424-4C21-90FF-242B2AB57C27}"/>
                  </a:ext>
                </a:extLst>
              </p:cNvPr>
              <p:cNvSpPr/>
              <p:nvPr/>
            </p:nvSpPr>
            <p:spPr>
              <a:xfrm>
                <a:off x="8416398" y="2553609"/>
                <a:ext cx="398222" cy="401687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8" name="楕円 107">
                <a:extLst>
                  <a:ext uri="{FF2B5EF4-FFF2-40B4-BE49-F238E27FC236}">
                    <a16:creationId xmlns:a16="http://schemas.microsoft.com/office/drawing/2014/main" id="{17F4787A-909F-4466-BACE-68139202C907}"/>
                  </a:ext>
                </a:extLst>
              </p:cNvPr>
              <p:cNvSpPr/>
              <p:nvPr/>
            </p:nvSpPr>
            <p:spPr>
              <a:xfrm>
                <a:off x="9285690" y="2001488"/>
                <a:ext cx="398222" cy="401687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9" name="楕円 108">
                <a:extLst>
                  <a:ext uri="{FF2B5EF4-FFF2-40B4-BE49-F238E27FC236}">
                    <a16:creationId xmlns:a16="http://schemas.microsoft.com/office/drawing/2014/main" id="{EF875133-49B9-4338-8C2F-8CC0FA9530EA}"/>
                  </a:ext>
                </a:extLst>
              </p:cNvPr>
              <p:cNvSpPr/>
              <p:nvPr/>
            </p:nvSpPr>
            <p:spPr>
              <a:xfrm>
                <a:off x="9370276" y="2097647"/>
                <a:ext cx="215059" cy="22771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10" name="直線コネクタ 109">
                <a:extLst>
                  <a:ext uri="{FF2B5EF4-FFF2-40B4-BE49-F238E27FC236}">
                    <a16:creationId xmlns:a16="http://schemas.microsoft.com/office/drawing/2014/main" id="{9B16B45B-1F94-4B13-8BB1-EFBEC0B4FBB8}"/>
                  </a:ext>
                </a:extLst>
              </p:cNvPr>
              <p:cNvCxnSpPr/>
              <p:nvPr/>
            </p:nvCxnSpPr>
            <p:spPr>
              <a:xfrm>
                <a:off x="9484801" y="1446919"/>
                <a:ext cx="0" cy="53500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直線コネクタ 110">
                <a:extLst>
                  <a:ext uri="{FF2B5EF4-FFF2-40B4-BE49-F238E27FC236}">
                    <a16:creationId xmlns:a16="http://schemas.microsoft.com/office/drawing/2014/main" id="{B2FC6594-B805-452A-A094-F950958A45E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804009" y="2311911"/>
                <a:ext cx="493121" cy="36900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直線コネクタ 111">
                <a:extLst>
                  <a:ext uri="{FF2B5EF4-FFF2-40B4-BE49-F238E27FC236}">
                    <a16:creationId xmlns:a16="http://schemas.microsoft.com/office/drawing/2014/main" id="{4D1E9CC6-1370-4C92-B8AB-D16C96249A9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86665" y="2289291"/>
                <a:ext cx="497603" cy="37222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3" name="テキスト ボックス 112">
                <a:extLst>
                  <a:ext uri="{FF2B5EF4-FFF2-40B4-BE49-F238E27FC236}">
                    <a16:creationId xmlns:a16="http://schemas.microsoft.com/office/drawing/2014/main" id="{C5631BE0-5673-4A08-BBFC-8473246BA6C9}"/>
                  </a:ext>
                </a:extLst>
              </p:cNvPr>
              <p:cNvSpPr txBox="1"/>
              <p:nvPr/>
            </p:nvSpPr>
            <p:spPr>
              <a:xfrm>
                <a:off x="9592416" y="1807041"/>
                <a:ext cx="57317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ja-JP" altLang="en-US" b="1" dirty="0" err="1">
                    <a:latin typeface="Century" panose="02040604050505020304" pitchFamily="18" charset="0"/>
                  </a:rPr>
                  <a:t>ー</a:t>
                </a:r>
                <a:endParaRPr kumimoji="1" lang="ja-JP" altLang="en-US" b="1" dirty="0">
                  <a:latin typeface="Century" panose="02040604050505020304" pitchFamily="18" charset="0"/>
                </a:endParaRPr>
              </a:p>
            </p:txBody>
          </p:sp>
          <p:sp>
            <p:nvSpPr>
              <p:cNvPr id="114" name="テキスト ボックス 113">
                <a:extLst>
                  <a:ext uri="{FF2B5EF4-FFF2-40B4-BE49-F238E27FC236}">
                    <a16:creationId xmlns:a16="http://schemas.microsoft.com/office/drawing/2014/main" id="{7A62E3FA-C31C-45B7-8F0A-97C4052D9C96}"/>
                  </a:ext>
                </a:extLst>
              </p:cNvPr>
              <p:cNvSpPr txBox="1"/>
              <p:nvPr/>
            </p:nvSpPr>
            <p:spPr>
              <a:xfrm>
                <a:off x="9609100" y="861147"/>
                <a:ext cx="57317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ja-JP" altLang="en-US" b="1" dirty="0" err="1">
                    <a:latin typeface="Century" panose="02040604050505020304" pitchFamily="18" charset="0"/>
                  </a:rPr>
                  <a:t>ー</a:t>
                </a:r>
                <a:endParaRPr kumimoji="1" lang="ja-JP" altLang="en-US" b="1" dirty="0">
                  <a:latin typeface="Century" panose="02040604050505020304" pitchFamily="18" charset="0"/>
                </a:endParaRPr>
              </a:p>
            </p:txBody>
          </p:sp>
        </p:grpSp>
        <p:grpSp>
          <p:nvGrpSpPr>
            <p:cNvPr id="19" name="グループ化 18">
              <a:extLst>
                <a:ext uri="{FF2B5EF4-FFF2-40B4-BE49-F238E27FC236}">
                  <a16:creationId xmlns:a16="http://schemas.microsoft.com/office/drawing/2014/main" id="{8A249FAA-71EF-412E-8449-ED4266DCD502}"/>
                </a:ext>
              </a:extLst>
            </p:cNvPr>
            <p:cNvGrpSpPr/>
            <p:nvPr/>
          </p:nvGrpSpPr>
          <p:grpSpPr>
            <a:xfrm>
              <a:off x="4347501" y="43950"/>
              <a:ext cx="1774084" cy="2094148"/>
              <a:chOff x="8804009" y="861147"/>
              <a:chExt cx="1774084" cy="2094148"/>
            </a:xfrm>
          </p:grpSpPr>
          <p:sp>
            <p:nvSpPr>
              <p:cNvPr id="96" name="楕円 95">
                <a:extLst>
                  <a:ext uri="{FF2B5EF4-FFF2-40B4-BE49-F238E27FC236}">
                    <a16:creationId xmlns:a16="http://schemas.microsoft.com/office/drawing/2014/main" id="{D96AF7DE-4851-49A1-BD75-1E3BB9E97338}"/>
                  </a:ext>
                </a:extLst>
              </p:cNvPr>
              <p:cNvSpPr/>
              <p:nvPr/>
            </p:nvSpPr>
            <p:spPr>
              <a:xfrm>
                <a:off x="9278695" y="1045813"/>
                <a:ext cx="398222" cy="401687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7" name="楕円 96">
                <a:extLst>
                  <a:ext uri="{FF2B5EF4-FFF2-40B4-BE49-F238E27FC236}">
                    <a16:creationId xmlns:a16="http://schemas.microsoft.com/office/drawing/2014/main" id="{0C65E4DF-A3BD-4765-8E14-E6B83A5798A3}"/>
                  </a:ext>
                </a:extLst>
              </p:cNvPr>
              <p:cNvSpPr/>
              <p:nvPr/>
            </p:nvSpPr>
            <p:spPr>
              <a:xfrm>
                <a:off x="10179871" y="2553608"/>
                <a:ext cx="398222" cy="401687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8" name="楕円 97">
                <a:extLst>
                  <a:ext uri="{FF2B5EF4-FFF2-40B4-BE49-F238E27FC236}">
                    <a16:creationId xmlns:a16="http://schemas.microsoft.com/office/drawing/2014/main" id="{6FCAA8BC-DEC4-47F6-8435-0A00A6F33A63}"/>
                  </a:ext>
                </a:extLst>
              </p:cNvPr>
              <p:cNvSpPr/>
              <p:nvPr/>
            </p:nvSpPr>
            <p:spPr>
              <a:xfrm>
                <a:off x="9285690" y="2001488"/>
                <a:ext cx="398222" cy="401687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9" name="楕円 98">
                <a:extLst>
                  <a:ext uri="{FF2B5EF4-FFF2-40B4-BE49-F238E27FC236}">
                    <a16:creationId xmlns:a16="http://schemas.microsoft.com/office/drawing/2014/main" id="{3F56F821-6C01-4DF6-A11F-8C015DF1C14C}"/>
                  </a:ext>
                </a:extLst>
              </p:cNvPr>
              <p:cNvSpPr/>
              <p:nvPr/>
            </p:nvSpPr>
            <p:spPr>
              <a:xfrm>
                <a:off x="9370276" y="2097647"/>
                <a:ext cx="215059" cy="22771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00" name="直線コネクタ 99">
                <a:extLst>
                  <a:ext uri="{FF2B5EF4-FFF2-40B4-BE49-F238E27FC236}">
                    <a16:creationId xmlns:a16="http://schemas.microsoft.com/office/drawing/2014/main" id="{F73E3683-F741-408A-9A42-8B6994AD082E}"/>
                  </a:ext>
                </a:extLst>
              </p:cNvPr>
              <p:cNvCxnSpPr/>
              <p:nvPr/>
            </p:nvCxnSpPr>
            <p:spPr>
              <a:xfrm>
                <a:off x="9484801" y="1446919"/>
                <a:ext cx="0" cy="53500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直線コネクタ 100">
                <a:extLst>
                  <a:ext uri="{FF2B5EF4-FFF2-40B4-BE49-F238E27FC236}">
                    <a16:creationId xmlns:a16="http://schemas.microsoft.com/office/drawing/2014/main" id="{F59AE1E2-43CD-4CBF-BEED-1B43B9C77A2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804009" y="2311911"/>
                <a:ext cx="493121" cy="36900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直線コネクタ 101">
                <a:extLst>
                  <a:ext uri="{FF2B5EF4-FFF2-40B4-BE49-F238E27FC236}">
                    <a16:creationId xmlns:a16="http://schemas.microsoft.com/office/drawing/2014/main" id="{5AD0B17C-2F1A-4DDA-8472-F55CA06C1AE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86665" y="2289291"/>
                <a:ext cx="497603" cy="37222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3" name="テキスト ボックス 102">
                <a:extLst>
                  <a:ext uri="{FF2B5EF4-FFF2-40B4-BE49-F238E27FC236}">
                    <a16:creationId xmlns:a16="http://schemas.microsoft.com/office/drawing/2014/main" id="{909796CE-FFD5-4783-92D5-6FAB40763BC7}"/>
                  </a:ext>
                </a:extLst>
              </p:cNvPr>
              <p:cNvSpPr txBox="1"/>
              <p:nvPr/>
            </p:nvSpPr>
            <p:spPr>
              <a:xfrm>
                <a:off x="9592416" y="1807041"/>
                <a:ext cx="57317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ja-JP" altLang="en-US" b="1" dirty="0" err="1">
                    <a:latin typeface="Century" panose="02040604050505020304" pitchFamily="18" charset="0"/>
                  </a:rPr>
                  <a:t>ー</a:t>
                </a:r>
                <a:endParaRPr kumimoji="1" lang="ja-JP" altLang="en-US" b="1" dirty="0">
                  <a:latin typeface="Century" panose="02040604050505020304" pitchFamily="18" charset="0"/>
                </a:endParaRPr>
              </a:p>
            </p:txBody>
          </p:sp>
          <p:sp>
            <p:nvSpPr>
              <p:cNvPr id="104" name="テキスト ボックス 103">
                <a:extLst>
                  <a:ext uri="{FF2B5EF4-FFF2-40B4-BE49-F238E27FC236}">
                    <a16:creationId xmlns:a16="http://schemas.microsoft.com/office/drawing/2014/main" id="{273477F5-6EB6-496E-B8FF-980D4C630DF2}"/>
                  </a:ext>
                </a:extLst>
              </p:cNvPr>
              <p:cNvSpPr txBox="1"/>
              <p:nvPr/>
            </p:nvSpPr>
            <p:spPr>
              <a:xfrm>
                <a:off x="9609100" y="861147"/>
                <a:ext cx="57317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ja-JP" altLang="en-US" b="1" dirty="0" err="1">
                    <a:latin typeface="Century" panose="02040604050505020304" pitchFamily="18" charset="0"/>
                  </a:rPr>
                  <a:t>ー</a:t>
                </a:r>
                <a:endParaRPr kumimoji="1" lang="ja-JP" altLang="en-US" b="1" dirty="0">
                  <a:latin typeface="Century" panose="02040604050505020304" pitchFamily="18" charset="0"/>
                </a:endParaRPr>
              </a:p>
            </p:txBody>
          </p:sp>
        </p:grpSp>
        <p:grpSp>
          <p:nvGrpSpPr>
            <p:cNvPr id="20" name="グループ化 19">
              <a:extLst>
                <a:ext uri="{FF2B5EF4-FFF2-40B4-BE49-F238E27FC236}">
                  <a16:creationId xmlns:a16="http://schemas.microsoft.com/office/drawing/2014/main" id="{2A341E7B-C10F-42AC-811A-DEF2CF444C0D}"/>
                </a:ext>
              </a:extLst>
            </p:cNvPr>
            <p:cNvGrpSpPr/>
            <p:nvPr/>
          </p:nvGrpSpPr>
          <p:grpSpPr>
            <a:xfrm rot="10800000">
              <a:off x="6073330" y="1786600"/>
              <a:ext cx="1767870" cy="1909483"/>
              <a:chOff x="8416398" y="1045813"/>
              <a:chExt cx="1767870" cy="1909483"/>
            </a:xfrm>
          </p:grpSpPr>
          <p:sp>
            <p:nvSpPr>
              <p:cNvPr id="88" name="楕円 87">
                <a:extLst>
                  <a:ext uri="{FF2B5EF4-FFF2-40B4-BE49-F238E27FC236}">
                    <a16:creationId xmlns:a16="http://schemas.microsoft.com/office/drawing/2014/main" id="{9B235B31-6AB4-413C-B329-A38273C1CCFC}"/>
                  </a:ext>
                </a:extLst>
              </p:cNvPr>
              <p:cNvSpPr/>
              <p:nvPr/>
            </p:nvSpPr>
            <p:spPr>
              <a:xfrm>
                <a:off x="9278695" y="1045813"/>
                <a:ext cx="398222" cy="401687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9" name="楕円 88">
                <a:extLst>
                  <a:ext uri="{FF2B5EF4-FFF2-40B4-BE49-F238E27FC236}">
                    <a16:creationId xmlns:a16="http://schemas.microsoft.com/office/drawing/2014/main" id="{4045B010-941A-42FA-BE13-1846E57A967A}"/>
                  </a:ext>
                </a:extLst>
              </p:cNvPr>
              <p:cNvSpPr/>
              <p:nvPr/>
            </p:nvSpPr>
            <p:spPr>
              <a:xfrm>
                <a:off x="8416398" y="2553609"/>
                <a:ext cx="398222" cy="401687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0" name="楕円 89">
                <a:extLst>
                  <a:ext uri="{FF2B5EF4-FFF2-40B4-BE49-F238E27FC236}">
                    <a16:creationId xmlns:a16="http://schemas.microsoft.com/office/drawing/2014/main" id="{F587C243-5557-425B-B725-C8B68188FCDF}"/>
                  </a:ext>
                </a:extLst>
              </p:cNvPr>
              <p:cNvSpPr/>
              <p:nvPr/>
            </p:nvSpPr>
            <p:spPr>
              <a:xfrm>
                <a:off x="9285690" y="2001488"/>
                <a:ext cx="398222" cy="401687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1" name="楕円 90">
                <a:extLst>
                  <a:ext uri="{FF2B5EF4-FFF2-40B4-BE49-F238E27FC236}">
                    <a16:creationId xmlns:a16="http://schemas.microsoft.com/office/drawing/2014/main" id="{FD1E691B-B317-4A25-81D8-DCB3FAE50C12}"/>
                  </a:ext>
                </a:extLst>
              </p:cNvPr>
              <p:cNvSpPr/>
              <p:nvPr/>
            </p:nvSpPr>
            <p:spPr>
              <a:xfrm>
                <a:off x="9370276" y="2097647"/>
                <a:ext cx="215059" cy="22771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92" name="直線コネクタ 91">
                <a:extLst>
                  <a:ext uri="{FF2B5EF4-FFF2-40B4-BE49-F238E27FC236}">
                    <a16:creationId xmlns:a16="http://schemas.microsoft.com/office/drawing/2014/main" id="{60FF708D-A7A7-4025-A523-08A6894E33AE}"/>
                  </a:ext>
                </a:extLst>
              </p:cNvPr>
              <p:cNvCxnSpPr/>
              <p:nvPr/>
            </p:nvCxnSpPr>
            <p:spPr>
              <a:xfrm>
                <a:off x="9484801" y="1446919"/>
                <a:ext cx="0" cy="53500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直線コネクタ 92">
                <a:extLst>
                  <a:ext uri="{FF2B5EF4-FFF2-40B4-BE49-F238E27FC236}">
                    <a16:creationId xmlns:a16="http://schemas.microsoft.com/office/drawing/2014/main" id="{F34E9EB3-E7B3-4AD6-839A-EE4403D1D7B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804009" y="2311911"/>
                <a:ext cx="493121" cy="36900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直線コネクタ 93">
                <a:extLst>
                  <a:ext uri="{FF2B5EF4-FFF2-40B4-BE49-F238E27FC236}">
                    <a16:creationId xmlns:a16="http://schemas.microsoft.com/office/drawing/2014/main" id="{281ACBB2-B871-4AD6-9EFB-CE280670952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86665" y="2289291"/>
                <a:ext cx="497603" cy="37222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5" name="テキスト ボックス 94">
                <a:extLst>
                  <a:ext uri="{FF2B5EF4-FFF2-40B4-BE49-F238E27FC236}">
                    <a16:creationId xmlns:a16="http://schemas.microsoft.com/office/drawing/2014/main" id="{3475A8BC-4594-4776-A8A6-89418EC00A6D}"/>
                  </a:ext>
                </a:extLst>
              </p:cNvPr>
              <p:cNvSpPr txBox="1"/>
              <p:nvPr/>
            </p:nvSpPr>
            <p:spPr>
              <a:xfrm>
                <a:off x="9142465" y="2361954"/>
                <a:ext cx="57317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ja-JP" altLang="en-US" b="1" dirty="0" err="1">
                    <a:latin typeface="Century" panose="02040604050505020304" pitchFamily="18" charset="0"/>
                  </a:rPr>
                  <a:t>ー</a:t>
                </a:r>
                <a:endParaRPr kumimoji="1" lang="ja-JP" altLang="en-US" b="1" dirty="0">
                  <a:latin typeface="Century" panose="02040604050505020304" pitchFamily="18" charset="0"/>
                </a:endParaRPr>
              </a:p>
            </p:txBody>
          </p:sp>
        </p:grpSp>
        <p:cxnSp>
          <p:nvCxnSpPr>
            <p:cNvPr id="21" name="直線コネクタ 20">
              <a:extLst>
                <a:ext uri="{FF2B5EF4-FFF2-40B4-BE49-F238E27FC236}">
                  <a16:creationId xmlns:a16="http://schemas.microsoft.com/office/drawing/2014/main" id="{4CF4ED06-F02C-4FDE-86FB-121A15B9C98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8236" y="2096781"/>
              <a:ext cx="493121" cy="36900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>
              <a:extLst>
                <a:ext uri="{FF2B5EF4-FFF2-40B4-BE49-F238E27FC236}">
                  <a16:creationId xmlns:a16="http://schemas.microsoft.com/office/drawing/2014/main" id="{D95E78BC-1B2C-4781-BE1B-A4ACE40705BD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9533934" y="2080379"/>
              <a:ext cx="497603" cy="37222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グループ化 22">
              <a:extLst>
                <a:ext uri="{FF2B5EF4-FFF2-40B4-BE49-F238E27FC236}">
                  <a16:creationId xmlns:a16="http://schemas.microsoft.com/office/drawing/2014/main" id="{CA5BA5C8-BFB1-4867-BA58-59D49F500ABE}"/>
                </a:ext>
              </a:extLst>
            </p:cNvPr>
            <p:cNvGrpSpPr/>
            <p:nvPr/>
          </p:nvGrpSpPr>
          <p:grpSpPr>
            <a:xfrm>
              <a:off x="2233047" y="3696083"/>
              <a:ext cx="2161695" cy="1508377"/>
              <a:chOff x="8416398" y="1446919"/>
              <a:chExt cx="2161695" cy="1508377"/>
            </a:xfrm>
          </p:grpSpPr>
          <p:sp>
            <p:nvSpPr>
              <p:cNvPr id="80" name="楕円 79">
                <a:extLst>
                  <a:ext uri="{FF2B5EF4-FFF2-40B4-BE49-F238E27FC236}">
                    <a16:creationId xmlns:a16="http://schemas.microsoft.com/office/drawing/2014/main" id="{E7EE9CF4-8977-47A1-A0B0-E00123BEDD66}"/>
                  </a:ext>
                </a:extLst>
              </p:cNvPr>
              <p:cNvSpPr/>
              <p:nvPr/>
            </p:nvSpPr>
            <p:spPr>
              <a:xfrm>
                <a:off x="10179871" y="2553608"/>
                <a:ext cx="398222" cy="401687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1" name="楕円 80">
                <a:extLst>
                  <a:ext uri="{FF2B5EF4-FFF2-40B4-BE49-F238E27FC236}">
                    <a16:creationId xmlns:a16="http://schemas.microsoft.com/office/drawing/2014/main" id="{C97FC43F-11F8-4DD1-8266-3040E965ECC0}"/>
                  </a:ext>
                </a:extLst>
              </p:cNvPr>
              <p:cNvSpPr/>
              <p:nvPr/>
            </p:nvSpPr>
            <p:spPr>
              <a:xfrm>
                <a:off x="8416398" y="2553609"/>
                <a:ext cx="398222" cy="401687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2" name="楕円 81">
                <a:extLst>
                  <a:ext uri="{FF2B5EF4-FFF2-40B4-BE49-F238E27FC236}">
                    <a16:creationId xmlns:a16="http://schemas.microsoft.com/office/drawing/2014/main" id="{06353E22-DEA1-431B-A31D-5794790F221C}"/>
                  </a:ext>
                </a:extLst>
              </p:cNvPr>
              <p:cNvSpPr/>
              <p:nvPr/>
            </p:nvSpPr>
            <p:spPr>
              <a:xfrm>
                <a:off x="9285690" y="2001488"/>
                <a:ext cx="398222" cy="401687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3" name="楕円 82">
                <a:extLst>
                  <a:ext uri="{FF2B5EF4-FFF2-40B4-BE49-F238E27FC236}">
                    <a16:creationId xmlns:a16="http://schemas.microsoft.com/office/drawing/2014/main" id="{125FCC2E-0112-4C3D-98A5-5669A3D56991}"/>
                  </a:ext>
                </a:extLst>
              </p:cNvPr>
              <p:cNvSpPr/>
              <p:nvPr/>
            </p:nvSpPr>
            <p:spPr>
              <a:xfrm>
                <a:off x="9370276" y="2097647"/>
                <a:ext cx="215059" cy="22771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84" name="直線コネクタ 83">
                <a:extLst>
                  <a:ext uri="{FF2B5EF4-FFF2-40B4-BE49-F238E27FC236}">
                    <a16:creationId xmlns:a16="http://schemas.microsoft.com/office/drawing/2014/main" id="{7D77A3DD-4939-4803-848D-E066699916D5}"/>
                  </a:ext>
                </a:extLst>
              </p:cNvPr>
              <p:cNvCxnSpPr/>
              <p:nvPr/>
            </p:nvCxnSpPr>
            <p:spPr>
              <a:xfrm>
                <a:off x="9484801" y="1446919"/>
                <a:ext cx="0" cy="53500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直線コネクタ 84">
                <a:extLst>
                  <a:ext uri="{FF2B5EF4-FFF2-40B4-BE49-F238E27FC236}">
                    <a16:creationId xmlns:a16="http://schemas.microsoft.com/office/drawing/2014/main" id="{332338EE-07ED-4AAE-8631-AAC49E5C491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804009" y="2311911"/>
                <a:ext cx="493121" cy="36900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直線コネクタ 85">
                <a:extLst>
                  <a:ext uri="{FF2B5EF4-FFF2-40B4-BE49-F238E27FC236}">
                    <a16:creationId xmlns:a16="http://schemas.microsoft.com/office/drawing/2014/main" id="{F4811E8B-2D3E-44BB-99B3-4C37FCA71B3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86665" y="2289291"/>
                <a:ext cx="497603" cy="37222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7" name="テキスト ボックス 86">
                <a:extLst>
                  <a:ext uri="{FF2B5EF4-FFF2-40B4-BE49-F238E27FC236}">
                    <a16:creationId xmlns:a16="http://schemas.microsoft.com/office/drawing/2014/main" id="{01FF70E9-AA04-4980-9B08-2DF5C26D73E9}"/>
                  </a:ext>
                </a:extLst>
              </p:cNvPr>
              <p:cNvSpPr txBox="1"/>
              <p:nvPr/>
            </p:nvSpPr>
            <p:spPr>
              <a:xfrm>
                <a:off x="9592416" y="1807041"/>
                <a:ext cx="57317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ja-JP" altLang="en-US" b="1" dirty="0" err="1">
                    <a:latin typeface="Century" panose="02040604050505020304" pitchFamily="18" charset="0"/>
                  </a:rPr>
                  <a:t>ー</a:t>
                </a:r>
                <a:endParaRPr kumimoji="1" lang="ja-JP" altLang="en-US" b="1" dirty="0">
                  <a:latin typeface="Century" panose="02040604050505020304" pitchFamily="18" charset="0"/>
                </a:endParaRPr>
              </a:p>
            </p:txBody>
          </p:sp>
        </p:grpSp>
        <p:grpSp>
          <p:nvGrpSpPr>
            <p:cNvPr id="24" name="グループ化 23">
              <a:extLst>
                <a:ext uri="{FF2B5EF4-FFF2-40B4-BE49-F238E27FC236}">
                  <a16:creationId xmlns:a16="http://schemas.microsoft.com/office/drawing/2014/main" id="{3262498A-17EB-43B0-A3D4-B502EF66A6B5}"/>
                </a:ext>
              </a:extLst>
            </p:cNvPr>
            <p:cNvGrpSpPr/>
            <p:nvPr/>
          </p:nvGrpSpPr>
          <p:grpSpPr>
            <a:xfrm>
              <a:off x="5707865" y="3708372"/>
              <a:ext cx="2161695" cy="1508377"/>
              <a:chOff x="8416398" y="1446919"/>
              <a:chExt cx="2161695" cy="1508377"/>
            </a:xfrm>
          </p:grpSpPr>
          <p:sp>
            <p:nvSpPr>
              <p:cNvPr id="72" name="楕円 71">
                <a:extLst>
                  <a:ext uri="{FF2B5EF4-FFF2-40B4-BE49-F238E27FC236}">
                    <a16:creationId xmlns:a16="http://schemas.microsoft.com/office/drawing/2014/main" id="{1E4E65DE-ECC0-4D75-BFEE-E2911A7684DB}"/>
                  </a:ext>
                </a:extLst>
              </p:cNvPr>
              <p:cNvSpPr/>
              <p:nvPr/>
            </p:nvSpPr>
            <p:spPr>
              <a:xfrm>
                <a:off x="10179871" y="2553608"/>
                <a:ext cx="398222" cy="401687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3" name="楕円 72">
                <a:extLst>
                  <a:ext uri="{FF2B5EF4-FFF2-40B4-BE49-F238E27FC236}">
                    <a16:creationId xmlns:a16="http://schemas.microsoft.com/office/drawing/2014/main" id="{EF7D00E3-B71B-4F08-B0B6-7AF6606835EC}"/>
                  </a:ext>
                </a:extLst>
              </p:cNvPr>
              <p:cNvSpPr/>
              <p:nvPr/>
            </p:nvSpPr>
            <p:spPr>
              <a:xfrm>
                <a:off x="8416398" y="2553609"/>
                <a:ext cx="398222" cy="401687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4" name="楕円 73">
                <a:extLst>
                  <a:ext uri="{FF2B5EF4-FFF2-40B4-BE49-F238E27FC236}">
                    <a16:creationId xmlns:a16="http://schemas.microsoft.com/office/drawing/2014/main" id="{7F8DED24-EC21-4FE1-ABCC-D064E6E8A4B4}"/>
                  </a:ext>
                </a:extLst>
              </p:cNvPr>
              <p:cNvSpPr/>
              <p:nvPr/>
            </p:nvSpPr>
            <p:spPr>
              <a:xfrm>
                <a:off x="9285690" y="2001488"/>
                <a:ext cx="398222" cy="401687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5" name="楕円 74">
                <a:extLst>
                  <a:ext uri="{FF2B5EF4-FFF2-40B4-BE49-F238E27FC236}">
                    <a16:creationId xmlns:a16="http://schemas.microsoft.com/office/drawing/2014/main" id="{64B98562-1683-42E0-BA87-5326AF147598}"/>
                  </a:ext>
                </a:extLst>
              </p:cNvPr>
              <p:cNvSpPr/>
              <p:nvPr/>
            </p:nvSpPr>
            <p:spPr>
              <a:xfrm>
                <a:off x="9370276" y="2097647"/>
                <a:ext cx="215059" cy="22771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76" name="直線コネクタ 75">
                <a:extLst>
                  <a:ext uri="{FF2B5EF4-FFF2-40B4-BE49-F238E27FC236}">
                    <a16:creationId xmlns:a16="http://schemas.microsoft.com/office/drawing/2014/main" id="{97FC8A2F-9330-4412-930D-469DE60D4874}"/>
                  </a:ext>
                </a:extLst>
              </p:cNvPr>
              <p:cNvCxnSpPr/>
              <p:nvPr/>
            </p:nvCxnSpPr>
            <p:spPr>
              <a:xfrm>
                <a:off x="9484801" y="1446919"/>
                <a:ext cx="0" cy="53500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直線コネクタ 76">
                <a:extLst>
                  <a:ext uri="{FF2B5EF4-FFF2-40B4-BE49-F238E27FC236}">
                    <a16:creationId xmlns:a16="http://schemas.microsoft.com/office/drawing/2014/main" id="{132DA410-CE6C-4B1C-A2D9-AA9C7490246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804009" y="2311911"/>
                <a:ext cx="493121" cy="36900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直線コネクタ 77">
                <a:extLst>
                  <a:ext uri="{FF2B5EF4-FFF2-40B4-BE49-F238E27FC236}">
                    <a16:creationId xmlns:a16="http://schemas.microsoft.com/office/drawing/2014/main" id="{B35BD202-7472-4A5A-B587-77B2D6BEA83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86665" y="2289291"/>
                <a:ext cx="497603" cy="37222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9" name="テキスト ボックス 78">
                <a:extLst>
                  <a:ext uri="{FF2B5EF4-FFF2-40B4-BE49-F238E27FC236}">
                    <a16:creationId xmlns:a16="http://schemas.microsoft.com/office/drawing/2014/main" id="{DB06A351-DCB1-4F87-8139-54E0B36B2380}"/>
                  </a:ext>
                </a:extLst>
              </p:cNvPr>
              <p:cNvSpPr txBox="1"/>
              <p:nvPr/>
            </p:nvSpPr>
            <p:spPr>
              <a:xfrm>
                <a:off x="9592416" y="1807041"/>
                <a:ext cx="57317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ja-JP" altLang="en-US" b="1" dirty="0" err="1">
                    <a:latin typeface="Century" panose="02040604050505020304" pitchFamily="18" charset="0"/>
                  </a:rPr>
                  <a:t>ー</a:t>
                </a:r>
                <a:endParaRPr kumimoji="1" lang="ja-JP" altLang="en-US" b="1" dirty="0">
                  <a:latin typeface="Century" panose="02040604050505020304" pitchFamily="18" charset="0"/>
                </a:endParaRPr>
              </a:p>
            </p:txBody>
          </p:sp>
        </p:grpSp>
        <p:grpSp>
          <p:nvGrpSpPr>
            <p:cNvPr id="25" name="グループ化 24">
              <a:extLst>
                <a:ext uri="{FF2B5EF4-FFF2-40B4-BE49-F238E27FC236}">
                  <a16:creationId xmlns:a16="http://schemas.microsoft.com/office/drawing/2014/main" id="{2FE0A2F3-B919-4509-BEC2-B9FEEA50C85E}"/>
                </a:ext>
              </a:extLst>
            </p:cNvPr>
            <p:cNvGrpSpPr/>
            <p:nvPr/>
          </p:nvGrpSpPr>
          <p:grpSpPr>
            <a:xfrm rot="10800000">
              <a:off x="4367851" y="5072743"/>
              <a:ext cx="1380259" cy="1671198"/>
              <a:chOff x="8804009" y="1045813"/>
              <a:chExt cx="1380259" cy="1671198"/>
            </a:xfrm>
          </p:grpSpPr>
          <p:sp>
            <p:nvSpPr>
              <p:cNvPr id="64" name="楕円 63">
                <a:extLst>
                  <a:ext uri="{FF2B5EF4-FFF2-40B4-BE49-F238E27FC236}">
                    <a16:creationId xmlns:a16="http://schemas.microsoft.com/office/drawing/2014/main" id="{B414CA56-F1FD-4C5B-A0CE-8D20938B6785}"/>
                  </a:ext>
                </a:extLst>
              </p:cNvPr>
              <p:cNvSpPr/>
              <p:nvPr/>
            </p:nvSpPr>
            <p:spPr>
              <a:xfrm>
                <a:off x="9278695" y="1045813"/>
                <a:ext cx="398222" cy="401687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5" name="楕円 64">
                <a:extLst>
                  <a:ext uri="{FF2B5EF4-FFF2-40B4-BE49-F238E27FC236}">
                    <a16:creationId xmlns:a16="http://schemas.microsoft.com/office/drawing/2014/main" id="{FCECF28B-02B0-424A-845B-EF9B391A1F6A}"/>
                  </a:ext>
                </a:extLst>
              </p:cNvPr>
              <p:cNvSpPr/>
              <p:nvPr/>
            </p:nvSpPr>
            <p:spPr>
              <a:xfrm>
                <a:off x="9285690" y="2001488"/>
                <a:ext cx="398222" cy="401687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6" name="楕円 65">
                <a:extLst>
                  <a:ext uri="{FF2B5EF4-FFF2-40B4-BE49-F238E27FC236}">
                    <a16:creationId xmlns:a16="http://schemas.microsoft.com/office/drawing/2014/main" id="{916A05A1-71C6-4C2A-BC07-6F6FD0A21591}"/>
                  </a:ext>
                </a:extLst>
              </p:cNvPr>
              <p:cNvSpPr/>
              <p:nvPr/>
            </p:nvSpPr>
            <p:spPr>
              <a:xfrm>
                <a:off x="9370276" y="2097647"/>
                <a:ext cx="215059" cy="22771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67" name="直線コネクタ 66">
                <a:extLst>
                  <a:ext uri="{FF2B5EF4-FFF2-40B4-BE49-F238E27FC236}">
                    <a16:creationId xmlns:a16="http://schemas.microsoft.com/office/drawing/2014/main" id="{7E749304-B339-4CBD-94E0-0B27CBEF7CB4}"/>
                  </a:ext>
                </a:extLst>
              </p:cNvPr>
              <p:cNvCxnSpPr/>
              <p:nvPr/>
            </p:nvCxnSpPr>
            <p:spPr>
              <a:xfrm>
                <a:off x="9484801" y="1446919"/>
                <a:ext cx="0" cy="53500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直線コネクタ 67">
                <a:extLst>
                  <a:ext uri="{FF2B5EF4-FFF2-40B4-BE49-F238E27FC236}">
                    <a16:creationId xmlns:a16="http://schemas.microsoft.com/office/drawing/2014/main" id="{CB0C46C2-8C97-4B47-801C-508A139EF2C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804009" y="2311911"/>
                <a:ext cx="493121" cy="36900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直線コネクタ 68">
                <a:extLst>
                  <a:ext uri="{FF2B5EF4-FFF2-40B4-BE49-F238E27FC236}">
                    <a16:creationId xmlns:a16="http://schemas.microsoft.com/office/drawing/2014/main" id="{E35F28CD-12EA-4911-9C52-09E05BDE726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86665" y="2289291"/>
                <a:ext cx="497603" cy="37222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0" name="テキスト ボックス 69">
                <a:extLst>
                  <a:ext uri="{FF2B5EF4-FFF2-40B4-BE49-F238E27FC236}">
                    <a16:creationId xmlns:a16="http://schemas.microsoft.com/office/drawing/2014/main" id="{962DC95B-4F26-4465-83A9-5D4E3D031B7D}"/>
                  </a:ext>
                </a:extLst>
              </p:cNvPr>
              <p:cNvSpPr txBox="1"/>
              <p:nvPr/>
            </p:nvSpPr>
            <p:spPr>
              <a:xfrm>
                <a:off x="9098753" y="2347679"/>
                <a:ext cx="57317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ja-JP" altLang="en-US" b="1" dirty="0" err="1">
                    <a:latin typeface="Century" panose="02040604050505020304" pitchFamily="18" charset="0"/>
                  </a:rPr>
                  <a:t>ー</a:t>
                </a:r>
                <a:endParaRPr kumimoji="1" lang="ja-JP" altLang="en-US" b="1" dirty="0">
                  <a:latin typeface="Century" panose="02040604050505020304" pitchFamily="18" charset="0"/>
                </a:endParaRPr>
              </a:p>
            </p:txBody>
          </p:sp>
          <p:sp>
            <p:nvSpPr>
              <p:cNvPr id="71" name="テキスト ボックス 70">
                <a:extLst>
                  <a:ext uri="{FF2B5EF4-FFF2-40B4-BE49-F238E27FC236}">
                    <a16:creationId xmlns:a16="http://schemas.microsoft.com/office/drawing/2014/main" id="{7676C9B7-D02A-4D9C-A6E6-88FE57F6B14B}"/>
                  </a:ext>
                </a:extLst>
              </p:cNvPr>
              <p:cNvSpPr txBox="1"/>
              <p:nvPr/>
            </p:nvSpPr>
            <p:spPr>
              <a:xfrm>
                <a:off x="8966038" y="1341533"/>
                <a:ext cx="57317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ja-JP" altLang="en-US" b="1" dirty="0" err="1">
                    <a:latin typeface="Century" panose="02040604050505020304" pitchFamily="18" charset="0"/>
                  </a:rPr>
                  <a:t>ー</a:t>
                </a:r>
                <a:endParaRPr kumimoji="1" lang="ja-JP" altLang="en-US" b="1" dirty="0">
                  <a:latin typeface="Century" panose="02040604050505020304" pitchFamily="18" charset="0"/>
                </a:endParaRPr>
              </a:p>
            </p:txBody>
          </p:sp>
        </p:grpSp>
        <p:grpSp>
          <p:nvGrpSpPr>
            <p:cNvPr id="26" name="グループ化 25">
              <a:extLst>
                <a:ext uri="{FF2B5EF4-FFF2-40B4-BE49-F238E27FC236}">
                  <a16:creationId xmlns:a16="http://schemas.microsoft.com/office/drawing/2014/main" id="{026FFCB7-52E7-4F15-A826-0C5DBE993CC6}"/>
                </a:ext>
              </a:extLst>
            </p:cNvPr>
            <p:cNvGrpSpPr/>
            <p:nvPr/>
          </p:nvGrpSpPr>
          <p:grpSpPr>
            <a:xfrm>
              <a:off x="9169937" y="3711771"/>
              <a:ext cx="2161695" cy="1508377"/>
              <a:chOff x="8416398" y="1446919"/>
              <a:chExt cx="2161695" cy="1508377"/>
            </a:xfrm>
          </p:grpSpPr>
          <p:sp>
            <p:nvSpPr>
              <p:cNvPr id="56" name="楕円 55">
                <a:extLst>
                  <a:ext uri="{FF2B5EF4-FFF2-40B4-BE49-F238E27FC236}">
                    <a16:creationId xmlns:a16="http://schemas.microsoft.com/office/drawing/2014/main" id="{1DD14450-44A1-4A04-A323-62BDDB7B66BF}"/>
                  </a:ext>
                </a:extLst>
              </p:cNvPr>
              <p:cNvSpPr/>
              <p:nvPr/>
            </p:nvSpPr>
            <p:spPr>
              <a:xfrm>
                <a:off x="10179871" y="2553608"/>
                <a:ext cx="398222" cy="401687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7" name="楕円 56">
                <a:extLst>
                  <a:ext uri="{FF2B5EF4-FFF2-40B4-BE49-F238E27FC236}">
                    <a16:creationId xmlns:a16="http://schemas.microsoft.com/office/drawing/2014/main" id="{99C7BBE4-CBE8-4D10-A94D-8D3033891C92}"/>
                  </a:ext>
                </a:extLst>
              </p:cNvPr>
              <p:cNvSpPr/>
              <p:nvPr/>
            </p:nvSpPr>
            <p:spPr>
              <a:xfrm>
                <a:off x="8416398" y="2553609"/>
                <a:ext cx="398222" cy="401687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8" name="楕円 57">
                <a:extLst>
                  <a:ext uri="{FF2B5EF4-FFF2-40B4-BE49-F238E27FC236}">
                    <a16:creationId xmlns:a16="http://schemas.microsoft.com/office/drawing/2014/main" id="{19DAB293-52A3-44B2-89AD-F447549021E5}"/>
                  </a:ext>
                </a:extLst>
              </p:cNvPr>
              <p:cNvSpPr/>
              <p:nvPr/>
            </p:nvSpPr>
            <p:spPr>
              <a:xfrm>
                <a:off x="9285690" y="2001488"/>
                <a:ext cx="398222" cy="401687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9" name="楕円 58">
                <a:extLst>
                  <a:ext uri="{FF2B5EF4-FFF2-40B4-BE49-F238E27FC236}">
                    <a16:creationId xmlns:a16="http://schemas.microsoft.com/office/drawing/2014/main" id="{84A0F7D9-6F14-4081-9731-F5650D93A49A}"/>
                  </a:ext>
                </a:extLst>
              </p:cNvPr>
              <p:cNvSpPr/>
              <p:nvPr/>
            </p:nvSpPr>
            <p:spPr>
              <a:xfrm>
                <a:off x="9370276" y="2097647"/>
                <a:ext cx="215059" cy="22771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60" name="直線コネクタ 59">
                <a:extLst>
                  <a:ext uri="{FF2B5EF4-FFF2-40B4-BE49-F238E27FC236}">
                    <a16:creationId xmlns:a16="http://schemas.microsoft.com/office/drawing/2014/main" id="{58B8B468-57FC-43D4-A539-005CECF675FA}"/>
                  </a:ext>
                </a:extLst>
              </p:cNvPr>
              <p:cNvCxnSpPr/>
              <p:nvPr/>
            </p:nvCxnSpPr>
            <p:spPr>
              <a:xfrm>
                <a:off x="9484801" y="1446919"/>
                <a:ext cx="0" cy="53500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直線コネクタ 60">
                <a:extLst>
                  <a:ext uri="{FF2B5EF4-FFF2-40B4-BE49-F238E27FC236}">
                    <a16:creationId xmlns:a16="http://schemas.microsoft.com/office/drawing/2014/main" id="{469A0E1E-AD7F-4BDF-BDBB-C1B8A1B73E2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804009" y="2311911"/>
                <a:ext cx="493121" cy="36900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直線コネクタ 61">
                <a:extLst>
                  <a:ext uri="{FF2B5EF4-FFF2-40B4-BE49-F238E27FC236}">
                    <a16:creationId xmlns:a16="http://schemas.microsoft.com/office/drawing/2014/main" id="{DB55F6E5-119D-4DE5-A6DC-6346DD89FC5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86665" y="2289291"/>
                <a:ext cx="497603" cy="37222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3" name="テキスト ボックス 62">
                <a:extLst>
                  <a:ext uri="{FF2B5EF4-FFF2-40B4-BE49-F238E27FC236}">
                    <a16:creationId xmlns:a16="http://schemas.microsoft.com/office/drawing/2014/main" id="{EA195C73-5D7E-4E10-A204-39562CE2640D}"/>
                  </a:ext>
                </a:extLst>
              </p:cNvPr>
              <p:cNvSpPr txBox="1"/>
              <p:nvPr/>
            </p:nvSpPr>
            <p:spPr>
              <a:xfrm>
                <a:off x="9592416" y="1807041"/>
                <a:ext cx="57317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ja-JP" altLang="en-US" b="1" dirty="0" err="1">
                    <a:latin typeface="Century" panose="02040604050505020304" pitchFamily="18" charset="0"/>
                  </a:rPr>
                  <a:t>ー</a:t>
                </a:r>
                <a:endParaRPr kumimoji="1" lang="ja-JP" altLang="en-US" b="1" dirty="0">
                  <a:latin typeface="Century" panose="02040604050505020304" pitchFamily="18" charset="0"/>
                </a:endParaRPr>
              </a:p>
            </p:txBody>
          </p:sp>
        </p:grpSp>
        <p:grpSp>
          <p:nvGrpSpPr>
            <p:cNvPr id="27" name="グループ化 26">
              <a:extLst>
                <a:ext uri="{FF2B5EF4-FFF2-40B4-BE49-F238E27FC236}">
                  <a16:creationId xmlns:a16="http://schemas.microsoft.com/office/drawing/2014/main" id="{1D860565-9D4C-47C1-BF22-B3AF9930D6DA}"/>
                </a:ext>
              </a:extLst>
            </p:cNvPr>
            <p:cNvGrpSpPr/>
            <p:nvPr/>
          </p:nvGrpSpPr>
          <p:grpSpPr>
            <a:xfrm rot="10800000">
              <a:off x="10009555" y="1802288"/>
              <a:ext cx="1299244" cy="1909483"/>
              <a:chOff x="8416398" y="1045813"/>
              <a:chExt cx="1299244" cy="1909483"/>
            </a:xfrm>
          </p:grpSpPr>
          <p:sp>
            <p:nvSpPr>
              <p:cNvPr id="49" name="楕円 48">
                <a:extLst>
                  <a:ext uri="{FF2B5EF4-FFF2-40B4-BE49-F238E27FC236}">
                    <a16:creationId xmlns:a16="http://schemas.microsoft.com/office/drawing/2014/main" id="{1B0389AA-2FD7-4965-B276-2F8B7253E625}"/>
                  </a:ext>
                </a:extLst>
              </p:cNvPr>
              <p:cNvSpPr/>
              <p:nvPr/>
            </p:nvSpPr>
            <p:spPr>
              <a:xfrm>
                <a:off x="9278695" y="1045813"/>
                <a:ext cx="398222" cy="401687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0" name="楕円 49">
                <a:extLst>
                  <a:ext uri="{FF2B5EF4-FFF2-40B4-BE49-F238E27FC236}">
                    <a16:creationId xmlns:a16="http://schemas.microsoft.com/office/drawing/2014/main" id="{8E0B506A-700A-42ED-9D3F-46920DF15384}"/>
                  </a:ext>
                </a:extLst>
              </p:cNvPr>
              <p:cNvSpPr/>
              <p:nvPr/>
            </p:nvSpPr>
            <p:spPr>
              <a:xfrm>
                <a:off x="8416398" y="2553609"/>
                <a:ext cx="398222" cy="401687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1" name="楕円 50">
                <a:extLst>
                  <a:ext uri="{FF2B5EF4-FFF2-40B4-BE49-F238E27FC236}">
                    <a16:creationId xmlns:a16="http://schemas.microsoft.com/office/drawing/2014/main" id="{AE40E3C8-E97C-4D5F-8674-77B6037A1228}"/>
                  </a:ext>
                </a:extLst>
              </p:cNvPr>
              <p:cNvSpPr/>
              <p:nvPr/>
            </p:nvSpPr>
            <p:spPr>
              <a:xfrm>
                <a:off x="9285690" y="2001488"/>
                <a:ext cx="398222" cy="401687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2" name="楕円 51">
                <a:extLst>
                  <a:ext uri="{FF2B5EF4-FFF2-40B4-BE49-F238E27FC236}">
                    <a16:creationId xmlns:a16="http://schemas.microsoft.com/office/drawing/2014/main" id="{446478C9-9030-4633-8726-DA72E76D052B}"/>
                  </a:ext>
                </a:extLst>
              </p:cNvPr>
              <p:cNvSpPr/>
              <p:nvPr/>
            </p:nvSpPr>
            <p:spPr>
              <a:xfrm>
                <a:off x="9370276" y="2097647"/>
                <a:ext cx="215059" cy="22771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53" name="直線コネクタ 52">
                <a:extLst>
                  <a:ext uri="{FF2B5EF4-FFF2-40B4-BE49-F238E27FC236}">
                    <a16:creationId xmlns:a16="http://schemas.microsoft.com/office/drawing/2014/main" id="{9094AA0E-BF90-4F0D-8CCB-122D7DDB8C6F}"/>
                  </a:ext>
                </a:extLst>
              </p:cNvPr>
              <p:cNvCxnSpPr/>
              <p:nvPr/>
            </p:nvCxnSpPr>
            <p:spPr>
              <a:xfrm>
                <a:off x="9484801" y="1446919"/>
                <a:ext cx="0" cy="53500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直線コネクタ 53">
                <a:extLst>
                  <a:ext uri="{FF2B5EF4-FFF2-40B4-BE49-F238E27FC236}">
                    <a16:creationId xmlns:a16="http://schemas.microsoft.com/office/drawing/2014/main" id="{737AC4DE-3D7E-4BEE-8E94-F2AF3BB6089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804009" y="2311911"/>
                <a:ext cx="493121" cy="36900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D383F4FB-4F0B-4D1D-8C49-3C11B0A8F3BE}"/>
                  </a:ext>
                </a:extLst>
              </p:cNvPr>
              <p:cNvSpPr txBox="1"/>
              <p:nvPr/>
            </p:nvSpPr>
            <p:spPr>
              <a:xfrm>
                <a:off x="9142465" y="2361954"/>
                <a:ext cx="57317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ja-JP" altLang="en-US" b="1" dirty="0" err="1">
                    <a:latin typeface="Century" panose="02040604050505020304" pitchFamily="18" charset="0"/>
                  </a:rPr>
                  <a:t>ー</a:t>
                </a:r>
                <a:endParaRPr kumimoji="1" lang="ja-JP" altLang="en-US" b="1" dirty="0">
                  <a:latin typeface="Century" panose="02040604050505020304" pitchFamily="18" charset="0"/>
                </a:endParaRPr>
              </a:p>
            </p:txBody>
          </p:sp>
        </p:grpSp>
        <p:grpSp>
          <p:nvGrpSpPr>
            <p:cNvPr id="28" name="グループ化 27">
              <a:extLst>
                <a:ext uri="{FF2B5EF4-FFF2-40B4-BE49-F238E27FC236}">
                  <a16:creationId xmlns:a16="http://schemas.microsoft.com/office/drawing/2014/main" id="{BC1B6E4D-40BE-4F30-B8F4-5B95E83C2B8F}"/>
                </a:ext>
              </a:extLst>
            </p:cNvPr>
            <p:cNvGrpSpPr/>
            <p:nvPr/>
          </p:nvGrpSpPr>
          <p:grpSpPr>
            <a:xfrm rot="10800000">
              <a:off x="7854552" y="5027158"/>
              <a:ext cx="1380259" cy="1731429"/>
              <a:chOff x="8804009" y="1045813"/>
              <a:chExt cx="1380259" cy="1731429"/>
            </a:xfrm>
          </p:grpSpPr>
          <p:sp>
            <p:nvSpPr>
              <p:cNvPr id="41" name="楕円 40">
                <a:extLst>
                  <a:ext uri="{FF2B5EF4-FFF2-40B4-BE49-F238E27FC236}">
                    <a16:creationId xmlns:a16="http://schemas.microsoft.com/office/drawing/2014/main" id="{60592A29-FEBB-4757-A1D3-69250A2D05CE}"/>
                  </a:ext>
                </a:extLst>
              </p:cNvPr>
              <p:cNvSpPr/>
              <p:nvPr/>
            </p:nvSpPr>
            <p:spPr>
              <a:xfrm>
                <a:off x="9278695" y="1045813"/>
                <a:ext cx="398222" cy="401687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2" name="楕円 41">
                <a:extLst>
                  <a:ext uri="{FF2B5EF4-FFF2-40B4-BE49-F238E27FC236}">
                    <a16:creationId xmlns:a16="http://schemas.microsoft.com/office/drawing/2014/main" id="{705DABDF-7E51-48B2-B07C-B7862B63B742}"/>
                  </a:ext>
                </a:extLst>
              </p:cNvPr>
              <p:cNvSpPr/>
              <p:nvPr/>
            </p:nvSpPr>
            <p:spPr>
              <a:xfrm>
                <a:off x="9285690" y="2001488"/>
                <a:ext cx="398222" cy="401687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3" name="楕円 42">
                <a:extLst>
                  <a:ext uri="{FF2B5EF4-FFF2-40B4-BE49-F238E27FC236}">
                    <a16:creationId xmlns:a16="http://schemas.microsoft.com/office/drawing/2014/main" id="{FC014EE1-F48D-4E17-A83C-99DC84C67906}"/>
                  </a:ext>
                </a:extLst>
              </p:cNvPr>
              <p:cNvSpPr/>
              <p:nvPr/>
            </p:nvSpPr>
            <p:spPr>
              <a:xfrm>
                <a:off x="9370276" y="2097647"/>
                <a:ext cx="215059" cy="22771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44" name="直線コネクタ 43">
                <a:extLst>
                  <a:ext uri="{FF2B5EF4-FFF2-40B4-BE49-F238E27FC236}">
                    <a16:creationId xmlns:a16="http://schemas.microsoft.com/office/drawing/2014/main" id="{1D7FAF10-BEC6-40C3-91E6-F35EA0840ABE}"/>
                  </a:ext>
                </a:extLst>
              </p:cNvPr>
              <p:cNvCxnSpPr/>
              <p:nvPr/>
            </p:nvCxnSpPr>
            <p:spPr>
              <a:xfrm>
                <a:off x="9484801" y="1446919"/>
                <a:ext cx="0" cy="53500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直線コネクタ 44">
                <a:extLst>
                  <a:ext uri="{FF2B5EF4-FFF2-40B4-BE49-F238E27FC236}">
                    <a16:creationId xmlns:a16="http://schemas.microsoft.com/office/drawing/2014/main" id="{F8078585-C937-49F1-B456-B3E99A777CE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804009" y="2311911"/>
                <a:ext cx="493121" cy="36900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直線コネクタ 45">
                <a:extLst>
                  <a:ext uri="{FF2B5EF4-FFF2-40B4-BE49-F238E27FC236}">
                    <a16:creationId xmlns:a16="http://schemas.microsoft.com/office/drawing/2014/main" id="{BA6CA1B3-99BF-4DFB-81CE-4419B105BEF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86665" y="2289291"/>
                <a:ext cx="497603" cy="37222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52091415-6303-4AB9-B434-60E4E46D1C1D}"/>
                  </a:ext>
                </a:extLst>
              </p:cNvPr>
              <p:cNvSpPr txBox="1"/>
              <p:nvPr/>
            </p:nvSpPr>
            <p:spPr>
              <a:xfrm>
                <a:off x="9125972" y="2407910"/>
                <a:ext cx="57317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ja-JP" altLang="en-US" b="1" dirty="0" err="1">
                    <a:latin typeface="Century" panose="02040604050505020304" pitchFamily="18" charset="0"/>
                  </a:rPr>
                  <a:t>ー</a:t>
                </a:r>
                <a:endParaRPr kumimoji="1" lang="ja-JP" altLang="en-US" b="1" dirty="0">
                  <a:latin typeface="Century" panose="02040604050505020304" pitchFamily="18" charset="0"/>
                </a:endParaRPr>
              </a:p>
            </p:txBody>
          </p:sp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id="{F04D1237-47A8-4AF2-BFEA-5E17A3816A95}"/>
                  </a:ext>
                </a:extLst>
              </p:cNvPr>
              <p:cNvSpPr txBox="1"/>
              <p:nvPr/>
            </p:nvSpPr>
            <p:spPr>
              <a:xfrm>
                <a:off x="8975120" y="1358993"/>
                <a:ext cx="57317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ja-JP" altLang="en-US" b="1" dirty="0" err="1">
                    <a:latin typeface="Century" panose="02040604050505020304" pitchFamily="18" charset="0"/>
                  </a:rPr>
                  <a:t>ー</a:t>
                </a:r>
                <a:endParaRPr kumimoji="1" lang="ja-JP" altLang="en-US" b="1" dirty="0">
                  <a:latin typeface="Century" panose="02040604050505020304" pitchFamily="18" charset="0"/>
                </a:endParaRPr>
              </a:p>
            </p:txBody>
          </p:sp>
        </p:grpSp>
        <p:grpSp>
          <p:nvGrpSpPr>
            <p:cNvPr id="29" name="グループ化 28">
              <a:extLst>
                <a:ext uri="{FF2B5EF4-FFF2-40B4-BE49-F238E27FC236}">
                  <a16:creationId xmlns:a16="http://schemas.microsoft.com/office/drawing/2014/main" id="{52035CA4-7453-4608-A5AA-FB1F1ADD99CD}"/>
                </a:ext>
              </a:extLst>
            </p:cNvPr>
            <p:cNvGrpSpPr/>
            <p:nvPr/>
          </p:nvGrpSpPr>
          <p:grpSpPr>
            <a:xfrm rot="10800000">
              <a:off x="874170" y="5095304"/>
              <a:ext cx="1380259" cy="1671198"/>
              <a:chOff x="8804009" y="1045813"/>
              <a:chExt cx="1380259" cy="1671198"/>
            </a:xfrm>
          </p:grpSpPr>
          <p:sp>
            <p:nvSpPr>
              <p:cNvPr id="33" name="楕円 32">
                <a:extLst>
                  <a:ext uri="{FF2B5EF4-FFF2-40B4-BE49-F238E27FC236}">
                    <a16:creationId xmlns:a16="http://schemas.microsoft.com/office/drawing/2014/main" id="{61C764EC-806B-4336-8FF3-070A49F00082}"/>
                  </a:ext>
                </a:extLst>
              </p:cNvPr>
              <p:cNvSpPr/>
              <p:nvPr/>
            </p:nvSpPr>
            <p:spPr>
              <a:xfrm>
                <a:off x="9278695" y="1045813"/>
                <a:ext cx="398222" cy="401687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" name="楕円 33">
                <a:extLst>
                  <a:ext uri="{FF2B5EF4-FFF2-40B4-BE49-F238E27FC236}">
                    <a16:creationId xmlns:a16="http://schemas.microsoft.com/office/drawing/2014/main" id="{23048E8B-DAFB-498D-9303-5E3CCBEA4320}"/>
                  </a:ext>
                </a:extLst>
              </p:cNvPr>
              <p:cNvSpPr/>
              <p:nvPr/>
            </p:nvSpPr>
            <p:spPr>
              <a:xfrm>
                <a:off x="9285690" y="2001488"/>
                <a:ext cx="398222" cy="401687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" name="楕円 34">
                <a:extLst>
                  <a:ext uri="{FF2B5EF4-FFF2-40B4-BE49-F238E27FC236}">
                    <a16:creationId xmlns:a16="http://schemas.microsoft.com/office/drawing/2014/main" id="{438F275C-0D3D-4A02-809E-4264DF4EBCFC}"/>
                  </a:ext>
                </a:extLst>
              </p:cNvPr>
              <p:cNvSpPr/>
              <p:nvPr/>
            </p:nvSpPr>
            <p:spPr>
              <a:xfrm>
                <a:off x="9370276" y="2097647"/>
                <a:ext cx="215059" cy="22771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36" name="直線コネクタ 35">
                <a:extLst>
                  <a:ext uri="{FF2B5EF4-FFF2-40B4-BE49-F238E27FC236}">
                    <a16:creationId xmlns:a16="http://schemas.microsoft.com/office/drawing/2014/main" id="{BB2E6BCE-A92C-4E11-BEFB-81E0B8BA99BB}"/>
                  </a:ext>
                </a:extLst>
              </p:cNvPr>
              <p:cNvCxnSpPr/>
              <p:nvPr/>
            </p:nvCxnSpPr>
            <p:spPr>
              <a:xfrm>
                <a:off x="9484801" y="1446919"/>
                <a:ext cx="0" cy="53500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直線コネクタ 36">
                <a:extLst>
                  <a:ext uri="{FF2B5EF4-FFF2-40B4-BE49-F238E27FC236}">
                    <a16:creationId xmlns:a16="http://schemas.microsoft.com/office/drawing/2014/main" id="{5AF96484-46AA-4922-B8B7-CBE9F0030D8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804009" y="2311911"/>
                <a:ext cx="493121" cy="36900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線コネクタ 37">
                <a:extLst>
                  <a:ext uri="{FF2B5EF4-FFF2-40B4-BE49-F238E27FC236}">
                    <a16:creationId xmlns:a16="http://schemas.microsoft.com/office/drawing/2014/main" id="{F96B7C35-6BE1-4564-86E2-C769D62003C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86665" y="2289291"/>
                <a:ext cx="497603" cy="37222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9DE7B761-45A1-42DE-B113-46061BF4F002}"/>
                  </a:ext>
                </a:extLst>
              </p:cNvPr>
              <p:cNvSpPr txBox="1"/>
              <p:nvPr/>
            </p:nvSpPr>
            <p:spPr>
              <a:xfrm>
                <a:off x="9098753" y="2347679"/>
                <a:ext cx="57317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ja-JP" altLang="en-US" b="1" dirty="0" err="1">
                    <a:latin typeface="Century" panose="02040604050505020304" pitchFamily="18" charset="0"/>
                  </a:rPr>
                  <a:t>ー</a:t>
                </a:r>
                <a:endParaRPr kumimoji="1" lang="ja-JP" altLang="en-US" b="1" dirty="0">
                  <a:latin typeface="Century" panose="02040604050505020304" pitchFamily="18" charset="0"/>
                </a:endParaRPr>
              </a:p>
            </p:txBody>
          </p:sp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E5C57E50-9CF1-4C4E-9737-A80E837B2CA0}"/>
                  </a:ext>
                </a:extLst>
              </p:cNvPr>
              <p:cNvSpPr txBox="1"/>
              <p:nvPr/>
            </p:nvSpPr>
            <p:spPr>
              <a:xfrm>
                <a:off x="8966038" y="1341533"/>
                <a:ext cx="57317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ja-JP" altLang="en-US" b="1" dirty="0" err="1">
                    <a:latin typeface="Century" panose="02040604050505020304" pitchFamily="18" charset="0"/>
                  </a:rPr>
                  <a:t>ー</a:t>
                </a:r>
                <a:endParaRPr kumimoji="1" lang="ja-JP" altLang="en-US" b="1" dirty="0">
                  <a:latin typeface="Century" panose="02040604050505020304" pitchFamily="18" charset="0"/>
                </a:endParaRPr>
              </a:p>
            </p:txBody>
          </p:sp>
        </p:grpSp>
        <p:cxnSp>
          <p:nvCxnSpPr>
            <p:cNvPr id="30" name="直線コネクタ 29">
              <a:extLst>
                <a:ext uri="{FF2B5EF4-FFF2-40B4-BE49-F238E27FC236}">
                  <a16:creationId xmlns:a16="http://schemas.microsoft.com/office/drawing/2014/main" id="{C52E120B-AB2D-49ED-9BFE-3F0784F156E9}"/>
                </a:ext>
              </a:extLst>
            </p:cNvPr>
            <p:cNvCxnSpPr>
              <a:cxnSpLocks/>
            </p:cNvCxnSpPr>
            <p:nvPr/>
          </p:nvCxnSpPr>
          <p:spPr>
            <a:xfrm rot="10800000" flipV="1">
              <a:off x="11294851" y="1503314"/>
              <a:ext cx="493121" cy="36900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コネクタ 30">
              <a:extLst>
                <a:ext uri="{FF2B5EF4-FFF2-40B4-BE49-F238E27FC236}">
                  <a16:creationId xmlns:a16="http://schemas.microsoft.com/office/drawing/2014/main" id="{345904BF-C7DC-4DC7-B395-9BC607CD8421}"/>
                </a:ext>
              </a:extLst>
            </p:cNvPr>
            <p:cNvCxnSpPr>
              <a:cxnSpLocks/>
            </p:cNvCxnSpPr>
            <p:nvPr/>
          </p:nvCxnSpPr>
          <p:spPr>
            <a:xfrm>
              <a:off x="11290369" y="5185372"/>
              <a:ext cx="497603" cy="37222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コネクタ 31">
              <a:extLst>
                <a:ext uri="{FF2B5EF4-FFF2-40B4-BE49-F238E27FC236}">
                  <a16:creationId xmlns:a16="http://schemas.microsoft.com/office/drawing/2014/main" id="{8AF53D90-022A-45B0-BB6B-2202791ADC64}"/>
                </a:ext>
              </a:extLst>
            </p:cNvPr>
            <p:cNvCxnSpPr>
              <a:cxnSpLocks/>
            </p:cNvCxnSpPr>
            <p:nvPr/>
          </p:nvCxnSpPr>
          <p:spPr>
            <a:xfrm>
              <a:off x="108707" y="4595628"/>
              <a:ext cx="497603" cy="37222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2" name="四角形: 角を丸くする 131">
            <a:extLst>
              <a:ext uri="{FF2B5EF4-FFF2-40B4-BE49-F238E27FC236}">
                <a16:creationId xmlns:a16="http://schemas.microsoft.com/office/drawing/2014/main" id="{A6CDA2AD-EE13-4A75-A6E4-BC65A90DCB17}"/>
              </a:ext>
            </a:extLst>
          </p:cNvPr>
          <p:cNvSpPr/>
          <p:nvPr/>
        </p:nvSpPr>
        <p:spPr>
          <a:xfrm>
            <a:off x="4177975" y="852407"/>
            <a:ext cx="3007770" cy="5207430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3" name="四角形: 角を丸くする 132">
            <a:extLst>
              <a:ext uri="{FF2B5EF4-FFF2-40B4-BE49-F238E27FC236}">
                <a16:creationId xmlns:a16="http://schemas.microsoft.com/office/drawing/2014/main" id="{E72E9C09-8BB1-47CA-9440-E99CBB4BDACC}"/>
              </a:ext>
            </a:extLst>
          </p:cNvPr>
          <p:cNvSpPr/>
          <p:nvPr/>
        </p:nvSpPr>
        <p:spPr>
          <a:xfrm>
            <a:off x="6764545" y="825285"/>
            <a:ext cx="3007770" cy="5207430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4" name="四角形: 角を丸くする 133">
            <a:extLst>
              <a:ext uri="{FF2B5EF4-FFF2-40B4-BE49-F238E27FC236}">
                <a16:creationId xmlns:a16="http://schemas.microsoft.com/office/drawing/2014/main" id="{EF9EA546-39CE-4B1C-AFA0-DA00B0870147}"/>
              </a:ext>
            </a:extLst>
          </p:cNvPr>
          <p:cNvSpPr/>
          <p:nvPr/>
        </p:nvSpPr>
        <p:spPr>
          <a:xfrm>
            <a:off x="1724886" y="879529"/>
            <a:ext cx="3007770" cy="5207430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5" name="楕円 134">
            <a:extLst>
              <a:ext uri="{FF2B5EF4-FFF2-40B4-BE49-F238E27FC236}">
                <a16:creationId xmlns:a16="http://schemas.microsoft.com/office/drawing/2014/main" id="{AFE3A0D0-DDFC-4094-9BAC-3218C30BEA4F}"/>
              </a:ext>
            </a:extLst>
          </p:cNvPr>
          <p:cNvSpPr/>
          <p:nvPr/>
        </p:nvSpPr>
        <p:spPr>
          <a:xfrm>
            <a:off x="2510257" y="4441924"/>
            <a:ext cx="284825" cy="27730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37057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A0279373-ECF9-49EA-AAA3-279294018077}"/>
              </a:ext>
            </a:extLst>
          </p:cNvPr>
          <p:cNvGrpSpPr/>
          <p:nvPr/>
        </p:nvGrpSpPr>
        <p:grpSpPr>
          <a:xfrm>
            <a:off x="289290" y="31614"/>
            <a:ext cx="2477661" cy="1696399"/>
            <a:chOff x="2741748" y="2197767"/>
            <a:chExt cx="2477661" cy="1696399"/>
          </a:xfrm>
        </p:grpSpPr>
        <p:sp>
          <p:nvSpPr>
            <p:cNvPr id="3" name="二等辺三角形 2">
              <a:extLst>
                <a:ext uri="{FF2B5EF4-FFF2-40B4-BE49-F238E27FC236}">
                  <a16:creationId xmlns:a16="http://schemas.microsoft.com/office/drawing/2014/main" id="{44B7B275-F23B-4A9A-BE1F-B6B2DED00414}"/>
                </a:ext>
              </a:extLst>
            </p:cNvPr>
            <p:cNvSpPr/>
            <p:nvPr/>
          </p:nvSpPr>
          <p:spPr>
            <a:xfrm rot="18951280">
              <a:off x="3198067" y="3227370"/>
              <a:ext cx="63747" cy="363231"/>
            </a:xfrm>
            <a:prstGeom prst="triangl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" name="二等辺三角形 3">
              <a:extLst>
                <a:ext uri="{FF2B5EF4-FFF2-40B4-BE49-F238E27FC236}">
                  <a16:creationId xmlns:a16="http://schemas.microsoft.com/office/drawing/2014/main" id="{1791C9A3-4695-43DD-83B0-757EBB0A9F53}"/>
                </a:ext>
              </a:extLst>
            </p:cNvPr>
            <p:cNvSpPr/>
            <p:nvPr/>
          </p:nvSpPr>
          <p:spPr>
            <a:xfrm rot="2680479">
              <a:off x="4644465" y="3221164"/>
              <a:ext cx="63747" cy="363231"/>
            </a:xfrm>
            <a:prstGeom prst="triangl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A5EBF5C0-05B2-42E5-9E46-4D34086129D9}"/>
                </a:ext>
              </a:extLst>
            </p:cNvPr>
            <p:cNvSpPr txBox="1"/>
            <p:nvPr/>
          </p:nvSpPr>
          <p:spPr>
            <a:xfrm>
              <a:off x="2741748" y="2798495"/>
              <a:ext cx="6227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200" dirty="0">
                  <a:latin typeface="Century" panose="02040604050505020304" pitchFamily="18" charset="0"/>
                </a:rPr>
                <a:t>C</a:t>
              </a:r>
              <a:endParaRPr kumimoji="1" lang="ja-JP" altLang="en-US" sz="2200" dirty="0">
                <a:latin typeface="Century" panose="02040604050505020304" pitchFamily="18" charset="0"/>
              </a:endParaRPr>
            </a:p>
          </p:txBody>
        </p:sp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10B4D376-F85E-4CF0-BEC6-C648AB4C7BFB}"/>
                </a:ext>
              </a:extLst>
            </p:cNvPr>
            <p:cNvSpPr txBox="1"/>
            <p:nvPr/>
          </p:nvSpPr>
          <p:spPr>
            <a:xfrm>
              <a:off x="3294702" y="3463279"/>
              <a:ext cx="46891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200" dirty="0">
                  <a:latin typeface="Century" panose="02040604050505020304" pitchFamily="18" charset="0"/>
                </a:rPr>
                <a:t>C</a:t>
              </a:r>
              <a:endParaRPr kumimoji="1" lang="ja-JP" altLang="en-US" sz="2200" dirty="0">
                <a:latin typeface="Century" panose="02040604050505020304" pitchFamily="18" charset="0"/>
              </a:endParaRPr>
            </a:p>
          </p:txBody>
        </p:sp>
        <p:cxnSp>
          <p:nvCxnSpPr>
            <p:cNvPr id="8" name="直線コネクタ 7">
              <a:extLst>
                <a:ext uri="{FF2B5EF4-FFF2-40B4-BE49-F238E27FC236}">
                  <a16:creationId xmlns:a16="http://schemas.microsoft.com/office/drawing/2014/main" id="{71938BD2-010D-4208-80E9-E3259D15BBFB}"/>
                </a:ext>
              </a:extLst>
            </p:cNvPr>
            <p:cNvCxnSpPr>
              <a:cxnSpLocks/>
            </p:cNvCxnSpPr>
            <p:nvPr/>
          </p:nvCxnSpPr>
          <p:spPr>
            <a:xfrm>
              <a:off x="3707597" y="3702750"/>
              <a:ext cx="469850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D4CC8E87-03C1-48A7-8831-5DCBA6845641}"/>
                </a:ext>
              </a:extLst>
            </p:cNvPr>
            <p:cNvSpPr txBox="1"/>
            <p:nvPr/>
          </p:nvSpPr>
          <p:spPr>
            <a:xfrm>
              <a:off x="4186752" y="3463279"/>
              <a:ext cx="46891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200" dirty="0">
                  <a:latin typeface="Century" panose="02040604050505020304" pitchFamily="18" charset="0"/>
                </a:rPr>
                <a:t>C</a:t>
              </a:r>
              <a:endParaRPr kumimoji="1" lang="ja-JP" altLang="en-US" sz="2200" dirty="0">
                <a:latin typeface="Century" panose="02040604050505020304" pitchFamily="18" charset="0"/>
              </a:endParaRPr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23A551AB-F843-4A0E-A249-B6ABDA926A4B}"/>
                </a:ext>
              </a:extLst>
            </p:cNvPr>
            <p:cNvSpPr txBox="1"/>
            <p:nvPr/>
          </p:nvSpPr>
          <p:spPr>
            <a:xfrm>
              <a:off x="4741189" y="2798494"/>
              <a:ext cx="47822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200" dirty="0">
                  <a:latin typeface="Century" panose="02040604050505020304" pitchFamily="18" charset="0"/>
                </a:rPr>
                <a:t>C</a:t>
              </a:r>
              <a:endParaRPr kumimoji="1" lang="ja-JP" altLang="en-US" sz="2200" dirty="0">
                <a:latin typeface="Century" panose="02040604050505020304" pitchFamily="18" charset="0"/>
              </a:endParaRPr>
            </a:p>
          </p:txBody>
        </p:sp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7289E3A8-F69C-43FF-BC93-BD3191F0D7C9}"/>
                </a:ext>
              </a:extLst>
            </p:cNvPr>
            <p:cNvCxnSpPr>
              <a:cxnSpLocks/>
            </p:cNvCxnSpPr>
            <p:nvPr/>
          </p:nvCxnSpPr>
          <p:spPr>
            <a:xfrm>
              <a:off x="3716902" y="2361003"/>
              <a:ext cx="46985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C6C73FE6-F4FC-4BAB-978D-1F61DB88F65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019431" y="2527007"/>
              <a:ext cx="290717" cy="31528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B923E6B8-B856-4004-A25E-DA2AD96D0A0B}"/>
                </a:ext>
              </a:extLst>
            </p:cNvPr>
            <p:cNvSpPr txBox="1"/>
            <p:nvPr/>
          </p:nvSpPr>
          <p:spPr>
            <a:xfrm>
              <a:off x="3285397" y="2197768"/>
              <a:ext cx="47822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200" dirty="0">
                  <a:latin typeface="Century" panose="02040604050505020304" pitchFamily="18" charset="0"/>
                </a:rPr>
                <a:t>C</a:t>
              </a:r>
              <a:endParaRPr kumimoji="1" lang="ja-JP" altLang="en-US" sz="2200" dirty="0">
                <a:latin typeface="Century" panose="02040604050505020304" pitchFamily="18" charset="0"/>
              </a:endParaRPr>
            </a:p>
          </p:txBody>
        </p:sp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689EA154-1432-4E89-B481-68D64212FB4E}"/>
                </a:ext>
              </a:extLst>
            </p:cNvPr>
            <p:cNvSpPr txBox="1"/>
            <p:nvPr/>
          </p:nvSpPr>
          <p:spPr>
            <a:xfrm>
              <a:off x="4177447" y="2197767"/>
              <a:ext cx="47822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200" dirty="0">
                  <a:latin typeface="Century" panose="02040604050505020304" pitchFamily="18" charset="0"/>
                </a:rPr>
                <a:t>O</a:t>
              </a:r>
              <a:endParaRPr kumimoji="1" lang="ja-JP" altLang="en-US" sz="2200" dirty="0">
                <a:latin typeface="Century" panose="02040604050505020304" pitchFamily="18" charset="0"/>
              </a:endParaRPr>
            </a:p>
          </p:txBody>
        </p:sp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6CB99E73-A82A-4813-AA36-0D1B30B26A3E}"/>
                </a:ext>
              </a:extLst>
            </p:cNvPr>
            <p:cNvCxnSpPr>
              <a:cxnSpLocks/>
            </p:cNvCxnSpPr>
            <p:nvPr/>
          </p:nvCxnSpPr>
          <p:spPr>
            <a:xfrm>
              <a:off x="4495342" y="2538164"/>
              <a:ext cx="342441" cy="34095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4" name="グループ化 113">
            <a:extLst>
              <a:ext uri="{FF2B5EF4-FFF2-40B4-BE49-F238E27FC236}">
                <a16:creationId xmlns:a16="http://schemas.microsoft.com/office/drawing/2014/main" id="{2A9AC434-9DE7-49DC-A384-C9EF020D9836}"/>
              </a:ext>
            </a:extLst>
          </p:cNvPr>
          <p:cNvGrpSpPr/>
          <p:nvPr/>
        </p:nvGrpSpPr>
        <p:grpSpPr>
          <a:xfrm>
            <a:off x="2818197" y="159110"/>
            <a:ext cx="2073983" cy="1657751"/>
            <a:chOff x="1561135" y="3640236"/>
            <a:chExt cx="2363678" cy="1766260"/>
          </a:xfrm>
        </p:grpSpPr>
        <p:grpSp>
          <p:nvGrpSpPr>
            <p:cNvPr id="91" name="グループ化 90">
              <a:extLst>
                <a:ext uri="{FF2B5EF4-FFF2-40B4-BE49-F238E27FC236}">
                  <a16:creationId xmlns:a16="http://schemas.microsoft.com/office/drawing/2014/main" id="{275BCCEA-B402-4DAB-A7E3-18E1389B8C60}"/>
                </a:ext>
              </a:extLst>
            </p:cNvPr>
            <p:cNvGrpSpPr/>
            <p:nvPr/>
          </p:nvGrpSpPr>
          <p:grpSpPr>
            <a:xfrm>
              <a:off x="1606142" y="3697119"/>
              <a:ext cx="2318671" cy="1585564"/>
              <a:chOff x="2739885" y="2291190"/>
              <a:chExt cx="2318671" cy="1585564"/>
            </a:xfrm>
          </p:grpSpPr>
          <p:sp>
            <p:nvSpPr>
              <p:cNvPr id="92" name="二等辺三角形 91">
                <a:extLst>
                  <a:ext uri="{FF2B5EF4-FFF2-40B4-BE49-F238E27FC236}">
                    <a16:creationId xmlns:a16="http://schemas.microsoft.com/office/drawing/2014/main" id="{6710CC22-92EF-4196-AAAF-4D10617962F0}"/>
                  </a:ext>
                </a:extLst>
              </p:cNvPr>
              <p:cNvSpPr/>
              <p:nvPr/>
            </p:nvSpPr>
            <p:spPr>
              <a:xfrm rot="19149462">
                <a:off x="3146002" y="3309604"/>
                <a:ext cx="52683" cy="330210"/>
              </a:xfrm>
              <a:prstGeom prst="triangle">
                <a:avLst/>
              </a:prstGeom>
              <a:solidFill>
                <a:schemeClr val="tx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3" name="二等辺三角形 92">
                <a:extLst>
                  <a:ext uri="{FF2B5EF4-FFF2-40B4-BE49-F238E27FC236}">
                    <a16:creationId xmlns:a16="http://schemas.microsoft.com/office/drawing/2014/main" id="{D9E74105-2007-4ECE-8A3E-D11505EE29F8}"/>
                  </a:ext>
                </a:extLst>
              </p:cNvPr>
              <p:cNvSpPr/>
              <p:nvPr/>
            </p:nvSpPr>
            <p:spPr>
              <a:xfrm rot="2281956">
                <a:off x="4543535" y="3304978"/>
                <a:ext cx="52683" cy="330210"/>
              </a:xfrm>
              <a:prstGeom prst="triangle">
                <a:avLst/>
              </a:prstGeom>
              <a:solidFill>
                <a:schemeClr val="tx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4" name="テキスト ボックス 93">
                <a:extLst>
                  <a:ext uri="{FF2B5EF4-FFF2-40B4-BE49-F238E27FC236}">
                    <a16:creationId xmlns:a16="http://schemas.microsoft.com/office/drawing/2014/main" id="{002D6D15-F3A1-4B7E-AC98-C9E5463C456B}"/>
                  </a:ext>
                </a:extLst>
              </p:cNvPr>
              <p:cNvSpPr txBox="1"/>
              <p:nvPr/>
            </p:nvSpPr>
            <p:spPr>
              <a:xfrm>
                <a:off x="2739885" y="2878641"/>
                <a:ext cx="6227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sz="2000" dirty="0">
                    <a:latin typeface="Century" panose="02040604050505020304" pitchFamily="18" charset="0"/>
                  </a:rPr>
                  <a:t>C</a:t>
                </a:r>
                <a:endParaRPr kumimoji="1" lang="ja-JP" altLang="en-US" sz="2000" dirty="0">
                  <a:latin typeface="Century" panose="02040604050505020304" pitchFamily="18" charset="0"/>
                </a:endParaRPr>
              </a:p>
            </p:txBody>
          </p:sp>
          <p:sp>
            <p:nvSpPr>
              <p:cNvPr id="95" name="テキスト ボックス 94">
                <a:extLst>
                  <a:ext uri="{FF2B5EF4-FFF2-40B4-BE49-F238E27FC236}">
                    <a16:creationId xmlns:a16="http://schemas.microsoft.com/office/drawing/2014/main" id="{F0D58BCA-34ED-4AF4-85C2-F593479D5D6F}"/>
                  </a:ext>
                </a:extLst>
              </p:cNvPr>
              <p:cNvSpPr txBox="1"/>
              <p:nvPr/>
            </p:nvSpPr>
            <p:spPr>
              <a:xfrm>
                <a:off x="3281365" y="3476644"/>
                <a:ext cx="46891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sz="2000" dirty="0">
                    <a:latin typeface="Century" panose="02040604050505020304" pitchFamily="18" charset="0"/>
                  </a:rPr>
                  <a:t>C</a:t>
                </a:r>
                <a:endParaRPr kumimoji="1" lang="ja-JP" altLang="en-US" sz="2000" dirty="0">
                  <a:latin typeface="Century" panose="02040604050505020304" pitchFamily="18" charset="0"/>
                </a:endParaRPr>
              </a:p>
            </p:txBody>
          </p:sp>
          <p:cxnSp>
            <p:nvCxnSpPr>
              <p:cNvPr id="96" name="直線コネクタ 95">
                <a:extLst>
                  <a:ext uri="{FF2B5EF4-FFF2-40B4-BE49-F238E27FC236}">
                    <a16:creationId xmlns:a16="http://schemas.microsoft.com/office/drawing/2014/main" id="{CE3AD5B8-EEAD-4187-9790-B6C4B839E2F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76992" y="3702750"/>
                <a:ext cx="388305" cy="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7" name="テキスト ボックス 96">
                <a:extLst>
                  <a:ext uri="{FF2B5EF4-FFF2-40B4-BE49-F238E27FC236}">
                    <a16:creationId xmlns:a16="http://schemas.microsoft.com/office/drawing/2014/main" id="{25B1637C-CDA9-496F-A165-10E8F01B518D}"/>
                  </a:ext>
                </a:extLst>
              </p:cNvPr>
              <p:cNvSpPr txBox="1"/>
              <p:nvPr/>
            </p:nvSpPr>
            <p:spPr>
              <a:xfrm>
                <a:off x="4015445" y="3463279"/>
                <a:ext cx="468915" cy="4001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sz="2000" dirty="0">
                    <a:latin typeface="Century" panose="02040604050505020304" pitchFamily="18" charset="0"/>
                  </a:rPr>
                  <a:t>C</a:t>
                </a:r>
                <a:endParaRPr kumimoji="1" lang="ja-JP" altLang="en-US" sz="2000" dirty="0">
                  <a:latin typeface="Century" panose="02040604050505020304" pitchFamily="18" charset="0"/>
                </a:endParaRPr>
              </a:p>
            </p:txBody>
          </p:sp>
          <p:sp>
            <p:nvSpPr>
              <p:cNvPr id="98" name="テキスト ボックス 97">
                <a:extLst>
                  <a:ext uri="{FF2B5EF4-FFF2-40B4-BE49-F238E27FC236}">
                    <a16:creationId xmlns:a16="http://schemas.microsoft.com/office/drawing/2014/main" id="{E2600D27-7A5C-4311-8174-DE91E8EE9B5E}"/>
                  </a:ext>
                </a:extLst>
              </p:cNvPr>
              <p:cNvSpPr txBox="1"/>
              <p:nvPr/>
            </p:nvSpPr>
            <p:spPr>
              <a:xfrm>
                <a:off x="4580336" y="2878641"/>
                <a:ext cx="478220" cy="4001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sz="2000" dirty="0">
                    <a:latin typeface="Century" panose="02040604050505020304" pitchFamily="18" charset="0"/>
                  </a:rPr>
                  <a:t>C</a:t>
                </a:r>
                <a:endParaRPr kumimoji="1" lang="ja-JP" altLang="en-US" sz="2000" dirty="0">
                  <a:latin typeface="Century" panose="02040604050505020304" pitchFamily="18" charset="0"/>
                </a:endParaRPr>
              </a:p>
            </p:txBody>
          </p:sp>
          <p:cxnSp>
            <p:nvCxnSpPr>
              <p:cNvPr id="99" name="直線コネクタ 98">
                <a:extLst>
                  <a:ext uri="{FF2B5EF4-FFF2-40B4-BE49-F238E27FC236}">
                    <a16:creationId xmlns:a16="http://schemas.microsoft.com/office/drawing/2014/main" id="{9AE69AB5-3EB8-4721-A088-E6AFEFDCD4D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76992" y="2522806"/>
                <a:ext cx="388305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直線コネクタ 99">
                <a:extLst>
                  <a:ext uri="{FF2B5EF4-FFF2-40B4-BE49-F238E27FC236}">
                    <a16:creationId xmlns:a16="http://schemas.microsoft.com/office/drawing/2014/main" id="{910D9172-8AC0-40D2-9824-FA9518B300F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046921" y="2634760"/>
                <a:ext cx="264287" cy="28662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1" name="テキスト ボックス 100">
                <a:extLst>
                  <a:ext uri="{FF2B5EF4-FFF2-40B4-BE49-F238E27FC236}">
                    <a16:creationId xmlns:a16="http://schemas.microsoft.com/office/drawing/2014/main" id="{CEBCB7B4-50E2-4C03-86F4-865C5E4180E7}"/>
                  </a:ext>
                </a:extLst>
              </p:cNvPr>
              <p:cNvSpPr txBox="1"/>
              <p:nvPr/>
            </p:nvSpPr>
            <p:spPr>
              <a:xfrm>
                <a:off x="3299673" y="2291190"/>
                <a:ext cx="47822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sz="2000" dirty="0">
                    <a:latin typeface="Century" panose="02040604050505020304" pitchFamily="18" charset="0"/>
                  </a:rPr>
                  <a:t>C</a:t>
                </a:r>
                <a:endParaRPr kumimoji="1" lang="ja-JP" altLang="en-US" sz="2000" dirty="0">
                  <a:latin typeface="Century" panose="02040604050505020304" pitchFamily="18" charset="0"/>
                </a:endParaRPr>
              </a:p>
            </p:txBody>
          </p:sp>
          <p:sp>
            <p:nvSpPr>
              <p:cNvPr id="102" name="テキスト ボックス 101">
                <a:extLst>
                  <a:ext uri="{FF2B5EF4-FFF2-40B4-BE49-F238E27FC236}">
                    <a16:creationId xmlns:a16="http://schemas.microsoft.com/office/drawing/2014/main" id="{8C5869D0-1FD7-4179-8280-E57822BF443C}"/>
                  </a:ext>
                </a:extLst>
              </p:cNvPr>
              <p:cNvSpPr txBox="1"/>
              <p:nvPr/>
            </p:nvSpPr>
            <p:spPr>
              <a:xfrm>
                <a:off x="3977986" y="2326354"/>
                <a:ext cx="478220" cy="4001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sz="2000" dirty="0">
                    <a:latin typeface="Century" panose="02040604050505020304" pitchFamily="18" charset="0"/>
                  </a:rPr>
                  <a:t>O</a:t>
                </a:r>
                <a:endParaRPr kumimoji="1" lang="ja-JP" altLang="en-US" sz="2000" dirty="0">
                  <a:latin typeface="Century" panose="02040604050505020304" pitchFamily="18" charset="0"/>
                </a:endParaRPr>
              </a:p>
            </p:txBody>
          </p:sp>
          <p:cxnSp>
            <p:nvCxnSpPr>
              <p:cNvPr id="103" name="直線コネクタ 102">
                <a:extLst>
                  <a:ext uri="{FF2B5EF4-FFF2-40B4-BE49-F238E27FC236}">
                    <a16:creationId xmlns:a16="http://schemas.microsoft.com/office/drawing/2014/main" id="{54831E9B-1DD4-490D-9FEF-C931D415E95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368027" y="2647084"/>
                <a:ext cx="283009" cy="30995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04" name="直線コネクタ 103">
              <a:extLst>
                <a:ext uri="{FF2B5EF4-FFF2-40B4-BE49-F238E27FC236}">
                  <a16:creationId xmlns:a16="http://schemas.microsoft.com/office/drawing/2014/main" id="{50D036EF-9F74-43EC-ABC4-32B1A26337E0}"/>
                </a:ext>
              </a:extLst>
            </p:cNvPr>
            <p:cNvCxnSpPr/>
            <p:nvPr/>
          </p:nvCxnSpPr>
          <p:spPr>
            <a:xfrm flipH="1" flipV="1">
              <a:off x="1583950" y="4224621"/>
              <a:ext cx="103909" cy="15964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直線コネクタ 104">
              <a:extLst>
                <a:ext uri="{FF2B5EF4-FFF2-40B4-BE49-F238E27FC236}">
                  <a16:creationId xmlns:a16="http://schemas.microsoft.com/office/drawing/2014/main" id="{9AF4EB2B-8E73-4F9E-9CD1-B0BC37FC522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561135" y="4571042"/>
              <a:ext cx="126724" cy="16625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直線コネクタ 105">
              <a:extLst>
                <a:ext uri="{FF2B5EF4-FFF2-40B4-BE49-F238E27FC236}">
                  <a16:creationId xmlns:a16="http://schemas.microsoft.com/office/drawing/2014/main" id="{B8D8D800-B0CD-4C91-9FF6-0AAC2C5FC64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782160" y="4204354"/>
              <a:ext cx="126724" cy="18287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直線コネクタ 106">
              <a:extLst>
                <a:ext uri="{FF2B5EF4-FFF2-40B4-BE49-F238E27FC236}">
                  <a16:creationId xmlns:a16="http://schemas.microsoft.com/office/drawing/2014/main" id="{A4220CEB-E593-4B40-A5C6-CB26508D8E14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3779289" y="4613195"/>
              <a:ext cx="135930" cy="17213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直線コネクタ 107">
              <a:extLst>
                <a:ext uri="{FF2B5EF4-FFF2-40B4-BE49-F238E27FC236}">
                  <a16:creationId xmlns:a16="http://schemas.microsoft.com/office/drawing/2014/main" id="{70B727CB-3C3C-4B9A-85D1-9045002D16B4}"/>
                </a:ext>
              </a:extLst>
            </p:cNvPr>
            <p:cNvCxnSpPr/>
            <p:nvPr/>
          </p:nvCxnSpPr>
          <p:spPr>
            <a:xfrm>
              <a:off x="2369155" y="4058667"/>
              <a:ext cx="0" cy="14961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直線コネクタ 108">
              <a:extLst>
                <a:ext uri="{FF2B5EF4-FFF2-40B4-BE49-F238E27FC236}">
                  <a16:creationId xmlns:a16="http://schemas.microsoft.com/office/drawing/2014/main" id="{252E3D85-966D-48A1-8BD0-3F9A189CCF63}"/>
                </a:ext>
              </a:extLst>
            </p:cNvPr>
            <p:cNvCxnSpPr/>
            <p:nvPr/>
          </p:nvCxnSpPr>
          <p:spPr>
            <a:xfrm>
              <a:off x="2369155" y="3640236"/>
              <a:ext cx="0" cy="14961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直線コネクタ 109">
              <a:extLst>
                <a:ext uri="{FF2B5EF4-FFF2-40B4-BE49-F238E27FC236}">
                  <a16:creationId xmlns:a16="http://schemas.microsoft.com/office/drawing/2014/main" id="{03DCC54B-38E5-406F-862E-236A2810589A}"/>
                </a:ext>
              </a:extLst>
            </p:cNvPr>
            <p:cNvCxnSpPr/>
            <p:nvPr/>
          </p:nvCxnSpPr>
          <p:spPr>
            <a:xfrm>
              <a:off x="2369494" y="5237616"/>
              <a:ext cx="0" cy="13601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直線コネクタ 110">
              <a:extLst>
                <a:ext uri="{FF2B5EF4-FFF2-40B4-BE49-F238E27FC236}">
                  <a16:creationId xmlns:a16="http://schemas.microsoft.com/office/drawing/2014/main" id="{B8E574BA-A2E7-4B68-84FE-8F36702A5F6F}"/>
                </a:ext>
              </a:extLst>
            </p:cNvPr>
            <p:cNvCxnSpPr/>
            <p:nvPr/>
          </p:nvCxnSpPr>
          <p:spPr>
            <a:xfrm>
              <a:off x="2369494" y="4820007"/>
              <a:ext cx="0" cy="13601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直線コネクタ 111">
              <a:extLst>
                <a:ext uri="{FF2B5EF4-FFF2-40B4-BE49-F238E27FC236}">
                  <a16:creationId xmlns:a16="http://schemas.microsoft.com/office/drawing/2014/main" id="{6D11C233-EF90-46D8-A0E6-D28D0FE77E4E}"/>
                </a:ext>
              </a:extLst>
            </p:cNvPr>
            <p:cNvCxnSpPr/>
            <p:nvPr/>
          </p:nvCxnSpPr>
          <p:spPr>
            <a:xfrm>
              <a:off x="3088207" y="5270486"/>
              <a:ext cx="0" cy="13601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直線コネクタ 112">
              <a:extLst>
                <a:ext uri="{FF2B5EF4-FFF2-40B4-BE49-F238E27FC236}">
                  <a16:creationId xmlns:a16="http://schemas.microsoft.com/office/drawing/2014/main" id="{47446EC1-C725-445F-8784-9193F8439A94}"/>
                </a:ext>
              </a:extLst>
            </p:cNvPr>
            <p:cNvCxnSpPr/>
            <p:nvPr/>
          </p:nvCxnSpPr>
          <p:spPr>
            <a:xfrm>
              <a:off x="3088207" y="4785325"/>
              <a:ext cx="0" cy="13601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9" name="グループ化 218">
            <a:extLst>
              <a:ext uri="{FF2B5EF4-FFF2-40B4-BE49-F238E27FC236}">
                <a16:creationId xmlns:a16="http://schemas.microsoft.com/office/drawing/2014/main" id="{4F895A00-2E90-4170-A96C-A847E9DDFF91}"/>
              </a:ext>
            </a:extLst>
          </p:cNvPr>
          <p:cNvGrpSpPr/>
          <p:nvPr/>
        </p:nvGrpSpPr>
        <p:grpSpPr>
          <a:xfrm>
            <a:off x="889731" y="1694029"/>
            <a:ext cx="3368156" cy="2291895"/>
            <a:chOff x="639111" y="2836034"/>
            <a:chExt cx="3368156" cy="2291895"/>
          </a:xfrm>
        </p:grpSpPr>
        <p:grpSp>
          <p:nvGrpSpPr>
            <p:cNvPr id="183" name="グループ化 182">
              <a:extLst>
                <a:ext uri="{FF2B5EF4-FFF2-40B4-BE49-F238E27FC236}">
                  <a16:creationId xmlns:a16="http://schemas.microsoft.com/office/drawing/2014/main" id="{16B3D569-7D1D-4A59-A1B5-E23B5DBF9A43}"/>
                </a:ext>
              </a:extLst>
            </p:cNvPr>
            <p:cNvGrpSpPr/>
            <p:nvPr/>
          </p:nvGrpSpPr>
          <p:grpSpPr>
            <a:xfrm>
              <a:off x="1162981" y="3169669"/>
              <a:ext cx="2126991" cy="1657751"/>
              <a:chOff x="1500723" y="3640236"/>
              <a:chExt cx="2424090" cy="1766260"/>
            </a:xfrm>
          </p:grpSpPr>
          <p:grpSp>
            <p:nvGrpSpPr>
              <p:cNvPr id="184" name="グループ化 183">
                <a:extLst>
                  <a:ext uri="{FF2B5EF4-FFF2-40B4-BE49-F238E27FC236}">
                    <a16:creationId xmlns:a16="http://schemas.microsoft.com/office/drawing/2014/main" id="{428CF300-D42F-4726-9DE9-E0D0CC98B5B2}"/>
                  </a:ext>
                </a:extLst>
              </p:cNvPr>
              <p:cNvGrpSpPr/>
              <p:nvPr/>
            </p:nvGrpSpPr>
            <p:grpSpPr>
              <a:xfrm>
                <a:off x="1545730" y="3697119"/>
                <a:ext cx="2379083" cy="1585564"/>
                <a:chOff x="2679473" y="2291190"/>
                <a:chExt cx="2379083" cy="1585564"/>
              </a:xfrm>
            </p:grpSpPr>
            <p:sp>
              <p:nvSpPr>
                <p:cNvPr id="195" name="二等辺三角形 194">
                  <a:extLst>
                    <a:ext uri="{FF2B5EF4-FFF2-40B4-BE49-F238E27FC236}">
                      <a16:creationId xmlns:a16="http://schemas.microsoft.com/office/drawing/2014/main" id="{245CEB8C-C4E4-47AA-8E52-685EBFDBFBFA}"/>
                    </a:ext>
                  </a:extLst>
                </p:cNvPr>
                <p:cNvSpPr/>
                <p:nvPr/>
              </p:nvSpPr>
              <p:spPr>
                <a:xfrm rot="19149462">
                  <a:off x="3146002" y="3309604"/>
                  <a:ext cx="52683" cy="330210"/>
                </a:xfrm>
                <a:prstGeom prst="triangle">
                  <a:avLst/>
                </a:prstGeom>
                <a:solidFill>
                  <a:schemeClr val="tx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6" name="二等辺三角形 195">
                  <a:extLst>
                    <a:ext uri="{FF2B5EF4-FFF2-40B4-BE49-F238E27FC236}">
                      <a16:creationId xmlns:a16="http://schemas.microsoft.com/office/drawing/2014/main" id="{81FC5EA3-5724-4C80-A387-C06C740C4CB2}"/>
                    </a:ext>
                  </a:extLst>
                </p:cNvPr>
                <p:cNvSpPr/>
                <p:nvPr/>
              </p:nvSpPr>
              <p:spPr>
                <a:xfrm rot="2281956">
                  <a:off x="4543535" y="3304978"/>
                  <a:ext cx="52683" cy="330210"/>
                </a:xfrm>
                <a:prstGeom prst="triangle">
                  <a:avLst/>
                </a:prstGeom>
                <a:solidFill>
                  <a:schemeClr val="tx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7" name="テキスト ボックス 196">
                  <a:extLst>
                    <a:ext uri="{FF2B5EF4-FFF2-40B4-BE49-F238E27FC236}">
                      <a16:creationId xmlns:a16="http://schemas.microsoft.com/office/drawing/2014/main" id="{3045B73F-9B9D-4DB4-91E9-51B118214E5E}"/>
                    </a:ext>
                  </a:extLst>
                </p:cNvPr>
                <p:cNvSpPr txBox="1"/>
                <p:nvPr/>
              </p:nvSpPr>
              <p:spPr>
                <a:xfrm>
                  <a:off x="2679473" y="2878641"/>
                  <a:ext cx="622700" cy="40011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l"/>
                  <a:r>
                    <a:rPr kumimoji="1" lang="en-US" altLang="ja-JP" sz="2000" dirty="0">
                      <a:latin typeface="Century" panose="02040604050505020304" pitchFamily="18" charset="0"/>
                    </a:rPr>
                    <a:t>C</a:t>
                  </a:r>
                  <a:endParaRPr kumimoji="1" lang="ja-JP" altLang="en-US" sz="2000" dirty="0">
                    <a:latin typeface="Century" panose="02040604050505020304" pitchFamily="18" charset="0"/>
                  </a:endParaRPr>
                </a:p>
              </p:txBody>
            </p:sp>
            <p:sp>
              <p:nvSpPr>
                <p:cNvPr id="198" name="テキスト ボックス 197">
                  <a:extLst>
                    <a:ext uri="{FF2B5EF4-FFF2-40B4-BE49-F238E27FC236}">
                      <a16:creationId xmlns:a16="http://schemas.microsoft.com/office/drawing/2014/main" id="{9FFE0508-47DA-4CF0-809E-ED49E638D0ED}"/>
                    </a:ext>
                  </a:extLst>
                </p:cNvPr>
                <p:cNvSpPr txBox="1"/>
                <p:nvPr/>
              </p:nvSpPr>
              <p:spPr>
                <a:xfrm>
                  <a:off x="3281365" y="3476644"/>
                  <a:ext cx="468915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l"/>
                  <a:r>
                    <a:rPr kumimoji="1" lang="en-US" altLang="ja-JP" sz="2000" dirty="0">
                      <a:latin typeface="Century" panose="02040604050505020304" pitchFamily="18" charset="0"/>
                    </a:rPr>
                    <a:t>C</a:t>
                  </a:r>
                  <a:endParaRPr kumimoji="1" lang="ja-JP" altLang="en-US" sz="2000" dirty="0">
                    <a:latin typeface="Century" panose="02040604050505020304" pitchFamily="18" charset="0"/>
                  </a:endParaRPr>
                </a:p>
              </p:txBody>
            </p:sp>
            <p:cxnSp>
              <p:nvCxnSpPr>
                <p:cNvPr id="199" name="直線コネクタ 198">
                  <a:extLst>
                    <a:ext uri="{FF2B5EF4-FFF2-40B4-BE49-F238E27FC236}">
                      <a16:creationId xmlns:a16="http://schemas.microsoft.com/office/drawing/2014/main" id="{A4E21280-D41A-4248-ADE7-7B2061550BD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676992" y="3702750"/>
                  <a:ext cx="388305" cy="0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00" name="テキスト ボックス 199">
                  <a:extLst>
                    <a:ext uri="{FF2B5EF4-FFF2-40B4-BE49-F238E27FC236}">
                      <a16:creationId xmlns:a16="http://schemas.microsoft.com/office/drawing/2014/main" id="{5B3475EC-D186-4D45-AED0-AA54772F5776}"/>
                    </a:ext>
                  </a:extLst>
                </p:cNvPr>
                <p:cNvSpPr txBox="1"/>
                <p:nvPr/>
              </p:nvSpPr>
              <p:spPr>
                <a:xfrm>
                  <a:off x="4015445" y="3463279"/>
                  <a:ext cx="468915" cy="40011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l"/>
                  <a:r>
                    <a:rPr kumimoji="1" lang="en-US" altLang="ja-JP" sz="2000" dirty="0">
                      <a:latin typeface="Century" panose="02040604050505020304" pitchFamily="18" charset="0"/>
                    </a:rPr>
                    <a:t>C</a:t>
                  </a:r>
                  <a:endParaRPr kumimoji="1" lang="ja-JP" altLang="en-US" sz="2000" dirty="0">
                    <a:latin typeface="Century" panose="02040604050505020304" pitchFamily="18" charset="0"/>
                  </a:endParaRPr>
                </a:p>
              </p:txBody>
            </p:sp>
            <p:sp>
              <p:nvSpPr>
                <p:cNvPr id="201" name="テキスト ボックス 200">
                  <a:extLst>
                    <a:ext uri="{FF2B5EF4-FFF2-40B4-BE49-F238E27FC236}">
                      <a16:creationId xmlns:a16="http://schemas.microsoft.com/office/drawing/2014/main" id="{3FFD4700-3844-4748-A102-E3265E57356B}"/>
                    </a:ext>
                  </a:extLst>
                </p:cNvPr>
                <p:cNvSpPr txBox="1"/>
                <p:nvPr/>
              </p:nvSpPr>
              <p:spPr>
                <a:xfrm>
                  <a:off x="4580336" y="2878641"/>
                  <a:ext cx="478220" cy="40011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l"/>
                  <a:r>
                    <a:rPr kumimoji="1" lang="en-US" altLang="ja-JP" sz="2000" dirty="0">
                      <a:latin typeface="Century" panose="02040604050505020304" pitchFamily="18" charset="0"/>
                    </a:rPr>
                    <a:t>C</a:t>
                  </a:r>
                  <a:endParaRPr kumimoji="1" lang="ja-JP" altLang="en-US" sz="2000" dirty="0">
                    <a:latin typeface="Century" panose="02040604050505020304" pitchFamily="18" charset="0"/>
                  </a:endParaRPr>
                </a:p>
              </p:txBody>
            </p:sp>
            <p:cxnSp>
              <p:nvCxnSpPr>
                <p:cNvPr id="202" name="直線コネクタ 201">
                  <a:extLst>
                    <a:ext uri="{FF2B5EF4-FFF2-40B4-BE49-F238E27FC236}">
                      <a16:creationId xmlns:a16="http://schemas.microsoft.com/office/drawing/2014/main" id="{7F9A610A-A8BC-4E77-A466-7C7F06C794C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676992" y="2522806"/>
                  <a:ext cx="388305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3" name="直線コネクタ 202">
                  <a:extLst>
                    <a:ext uri="{FF2B5EF4-FFF2-40B4-BE49-F238E27FC236}">
                      <a16:creationId xmlns:a16="http://schemas.microsoft.com/office/drawing/2014/main" id="{D16A7F84-FF52-453E-A588-340F5A47E90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046921" y="2634760"/>
                  <a:ext cx="264287" cy="286621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04" name="テキスト ボックス 203">
                  <a:extLst>
                    <a:ext uri="{FF2B5EF4-FFF2-40B4-BE49-F238E27FC236}">
                      <a16:creationId xmlns:a16="http://schemas.microsoft.com/office/drawing/2014/main" id="{EB7093A7-BD5C-48E6-8770-752F109FBD1A}"/>
                    </a:ext>
                  </a:extLst>
                </p:cNvPr>
                <p:cNvSpPr txBox="1"/>
                <p:nvPr/>
              </p:nvSpPr>
              <p:spPr>
                <a:xfrm>
                  <a:off x="3299673" y="2291190"/>
                  <a:ext cx="47822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l"/>
                  <a:r>
                    <a:rPr kumimoji="1" lang="en-US" altLang="ja-JP" sz="2000" dirty="0">
                      <a:latin typeface="Century" panose="02040604050505020304" pitchFamily="18" charset="0"/>
                    </a:rPr>
                    <a:t>C</a:t>
                  </a:r>
                  <a:endParaRPr kumimoji="1" lang="ja-JP" altLang="en-US" sz="2000" dirty="0">
                    <a:latin typeface="Century" panose="02040604050505020304" pitchFamily="18" charset="0"/>
                  </a:endParaRPr>
                </a:p>
              </p:txBody>
            </p:sp>
            <p:sp>
              <p:nvSpPr>
                <p:cNvPr id="205" name="テキスト ボックス 204">
                  <a:extLst>
                    <a:ext uri="{FF2B5EF4-FFF2-40B4-BE49-F238E27FC236}">
                      <a16:creationId xmlns:a16="http://schemas.microsoft.com/office/drawing/2014/main" id="{021C50B0-3B8F-4631-B69B-3229FA0E309B}"/>
                    </a:ext>
                  </a:extLst>
                </p:cNvPr>
                <p:cNvSpPr txBox="1"/>
                <p:nvPr/>
              </p:nvSpPr>
              <p:spPr>
                <a:xfrm>
                  <a:off x="3977986" y="2326354"/>
                  <a:ext cx="478220" cy="40011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l"/>
                  <a:r>
                    <a:rPr kumimoji="1" lang="en-US" altLang="ja-JP" sz="2000" dirty="0">
                      <a:latin typeface="Century" panose="02040604050505020304" pitchFamily="18" charset="0"/>
                    </a:rPr>
                    <a:t>O</a:t>
                  </a:r>
                  <a:endParaRPr kumimoji="1" lang="ja-JP" altLang="en-US" sz="2000" dirty="0">
                    <a:latin typeface="Century" panose="02040604050505020304" pitchFamily="18" charset="0"/>
                  </a:endParaRPr>
                </a:p>
              </p:txBody>
            </p:sp>
            <p:cxnSp>
              <p:nvCxnSpPr>
                <p:cNvPr id="206" name="直線コネクタ 205">
                  <a:extLst>
                    <a:ext uri="{FF2B5EF4-FFF2-40B4-BE49-F238E27FC236}">
                      <a16:creationId xmlns:a16="http://schemas.microsoft.com/office/drawing/2014/main" id="{585F5012-2CCC-4118-98FD-28A8E86C781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379790" y="2663714"/>
                  <a:ext cx="283009" cy="309958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5" name="直線コネクタ 184">
                <a:extLst>
                  <a:ext uri="{FF2B5EF4-FFF2-40B4-BE49-F238E27FC236}">
                    <a16:creationId xmlns:a16="http://schemas.microsoft.com/office/drawing/2014/main" id="{E13D4CCD-C64C-4EA9-8D20-C1267CDE556B}"/>
                  </a:ext>
                </a:extLst>
              </p:cNvPr>
              <p:cNvCxnSpPr/>
              <p:nvPr/>
            </p:nvCxnSpPr>
            <p:spPr>
              <a:xfrm flipH="1" flipV="1">
                <a:off x="1523538" y="4224621"/>
                <a:ext cx="103909" cy="15964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6" name="直線コネクタ 185">
                <a:extLst>
                  <a:ext uri="{FF2B5EF4-FFF2-40B4-BE49-F238E27FC236}">
                    <a16:creationId xmlns:a16="http://schemas.microsoft.com/office/drawing/2014/main" id="{82AED117-5092-4AFF-A904-A4DAE327C9C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500723" y="4571042"/>
                <a:ext cx="126724" cy="166252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直線コネクタ 186">
                <a:extLst>
                  <a:ext uri="{FF2B5EF4-FFF2-40B4-BE49-F238E27FC236}">
                    <a16:creationId xmlns:a16="http://schemas.microsoft.com/office/drawing/2014/main" id="{2A0B1822-39DC-4069-B906-7891430F1C3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782160" y="4204354"/>
                <a:ext cx="126724" cy="18287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直線コネクタ 187">
                <a:extLst>
                  <a:ext uri="{FF2B5EF4-FFF2-40B4-BE49-F238E27FC236}">
                    <a16:creationId xmlns:a16="http://schemas.microsoft.com/office/drawing/2014/main" id="{4D371D30-13C6-46B1-AF00-7F798E92E0D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3779289" y="4613195"/>
                <a:ext cx="135930" cy="17213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直線コネクタ 188">
                <a:extLst>
                  <a:ext uri="{FF2B5EF4-FFF2-40B4-BE49-F238E27FC236}">
                    <a16:creationId xmlns:a16="http://schemas.microsoft.com/office/drawing/2014/main" id="{A5D0C52E-4F45-43B9-81FE-E57CC693F8DA}"/>
                  </a:ext>
                </a:extLst>
              </p:cNvPr>
              <p:cNvCxnSpPr/>
              <p:nvPr/>
            </p:nvCxnSpPr>
            <p:spPr>
              <a:xfrm>
                <a:off x="2369155" y="4058667"/>
                <a:ext cx="0" cy="14961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直線コネクタ 189">
                <a:extLst>
                  <a:ext uri="{FF2B5EF4-FFF2-40B4-BE49-F238E27FC236}">
                    <a16:creationId xmlns:a16="http://schemas.microsoft.com/office/drawing/2014/main" id="{924C95D5-B6DD-4854-9D4B-C3D7530027FF}"/>
                  </a:ext>
                </a:extLst>
              </p:cNvPr>
              <p:cNvCxnSpPr/>
              <p:nvPr/>
            </p:nvCxnSpPr>
            <p:spPr>
              <a:xfrm>
                <a:off x="2369155" y="3640236"/>
                <a:ext cx="0" cy="14961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1" name="直線コネクタ 190">
                <a:extLst>
                  <a:ext uri="{FF2B5EF4-FFF2-40B4-BE49-F238E27FC236}">
                    <a16:creationId xmlns:a16="http://schemas.microsoft.com/office/drawing/2014/main" id="{7A8E6F84-B860-4DA9-A382-FBC49D2C0D38}"/>
                  </a:ext>
                </a:extLst>
              </p:cNvPr>
              <p:cNvCxnSpPr/>
              <p:nvPr/>
            </p:nvCxnSpPr>
            <p:spPr>
              <a:xfrm>
                <a:off x="2369494" y="5237616"/>
                <a:ext cx="0" cy="13601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2" name="直線コネクタ 191">
                <a:extLst>
                  <a:ext uri="{FF2B5EF4-FFF2-40B4-BE49-F238E27FC236}">
                    <a16:creationId xmlns:a16="http://schemas.microsoft.com/office/drawing/2014/main" id="{6FAD3652-6388-4B24-95C1-DC46F4CD4128}"/>
                  </a:ext>
                </a:extLst>
              </p:cNvPr>
              <p:cNvCxnSpPr/>
              <p:nvPr/>
            </p:nvCxnSpPr>
            <p:spPr>
              <a:xfrm>
                <a:off x="2369494" y="4820007"/>
                <a:ext cx="0" cy="13601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3" name="直線コネクタ 192">
                <a:extLst>
                  <a:ext uri="{FF2B5EF4-FFF2-40B4-BE49-F238E27FC236}">
                    <a16:creationId xmlns:a16="http://schemas.microsoft.com/office/drawing/2014/main" id="{9D86E906-4286-4106-B756-0E6827F24BA1}"/>
                  </a:ext>
                </a:extLst>
              </p:cNvPr>
              <p:cNvCxnSpPr/>
              <p:nvPr/>
            </p:nvCxnSpPr>
            <p:spPr>
              <a:xfrm>
                <a:off x="3088207" y="5270486"/>
                <a:ext cx="0" cy="13601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4" name="直線コネクタ 193">
                <a:extLst>
                  <a:ext uri="{FF2B5EF4-FFF2-40B4-BE49-F238E27FC236}">
                    <a16:creationId xmlns:a16="http://schemas.microsoft.com/office/drawing/2014/main" id="{EF6DB826-565A-47DA-BC5E-16539B7364D5}"/>
                  </a:ext>
                </a:extLst>
              </p:cNvPr>
              <p:cNvCxnSpPr/>
              <p:nvPr/>
            </p:nvCxnSpPr>
            <p:spPr>
              <a:xfrm>
                <a:off x="3088207" y="4785325"/>
                <a:ext cx="0" cy="13601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07" name="テキスト ボックス 206">
              <a:extLst>
                <a:ext uri="{FF2B5EF4-FFF2-40B4-BE49-F238E27FC236}">
                  <a16:creationId xmlns:a16="http://schemas.microsoft.com/office/drawing/2014/main" id="{91CD3F59-000C-46F1-88F2-4E9977C35BB2}"/>
                </a:ext>
              </a:extLst>
            </p:cNvPr>
            <p:cNvSpPr txBox="1"/>
            <p:nvPr/>
          </p:nvSpPr>
          <p:spPr>
            <a:xfrm>
              <a:off x="3246205" y="3461188"/>
              <a:ext cx="57619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dirty="0">
                  <a:latin typeface="Century" panose="02040604050505020304" pitchFamily="18" charset="0"/>
                </a:rPr>
                <a:t>H</a:t>
              </a:r>
              <a:endParaRPr kumimoji="1" lang="ja-JP" altLang="en-US" sz="2000" dirty="0">
                <a:latin typeface="Century" panose="02040604050505020304" pitchFamily="18" charset="0"/>
              </a:endParaRPr>
            </a:p>
          </p:txBody>
        </p:sp>
        <p:sp>
          <p:nvSpPr>
            <p:cNvPr id="208" name="テキスト ボックス 207">
              <a:extLst>
                <a:ext uri="{FF2B5EF4-FFF2-40B4-BE49-F238E27FC236}">
                  <a16:creationId xmlns:a16="http://schemas.microsoft.com/office/drawing/2014/main" id="{FC00CF4B-4215-4A4C-A2E2-BFF09C4EB3ED}"/>
                </a:ext>
              </a:extLst>
            </p:cNvPr>
            <p:cNvSpPr txBox="1"/>
            <p:nvPr/>
          </p:nvSpPr>
          <p:spPr>
            <a:xfrm>
              <a:off x="2366523" y="3926315"/>
              <a:ext cx="57619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dirty="0">
                  <a:latin typeface="Century" panose="02040604050505020304" pitchFamily="18" charset="0"/>
                </a:rPr>
                <a:t>H</a:t>
              </a:r>
              <a:endParaRPr kumimoji="1" lang="ja-JP" altLang="en-US" sz="2000" dirty="0">
                <a:latin typeface="Century" panose="02040604050505020304" pitchFamily="18" charset="0"/>
              </a:endParaRPr>
            </a:p>
          </p:txBody>
        </p:sp>
        <p:sp>
          <p:nvSpPr>
            <p:cNvPr id="209" name="テキスト ボックス 208">
              <a:extLst>
                <a:ext uri="{FF2B5EF4-FFF2-40B4-BE49-F238E27FC236}">
                  <a16:creationId xmlns:a16="http://schemas.microsoft.com/office/drawing/2014/main" id="{9CBD6167-F960-4AF1-BC53-F255A48137CD}"/>
                </a:ext>
              </a:extLst>
            </p:cNvPr>
            <p:cNvSpPr txBox="1"/>
            <p:nvPr/>
          </p:nvSpPr>
          <p:spPr>
            <a:xfrm>
              <a:off x="1730596" y="4727819"/>
              <a:ext cx="57619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dirty="0">
                  <a:latin typeface="Century" panose="02040604050505020304" pitchFamily="18" charset="0"/>
                </a:rPr>
                <a:t>H</a:t>
              </a:r>
              <a:endParaRPr kumimoji="1" lang="ja-JP" altLang="en-US" sz="2000" dirty="0">
                <a:latin typeface="Century" panose="02040604050505020304" pitchFamily="18" charset="0"/>
              </a:endParaRPr>
            </a:p>
          </p:txBody>
        </p:sp>
        <p:sp>
          <p:nvSpPr>
            <p:cNvPr id="210" name="テキスト ボックス 209">
              <a:extLst>
                <a:ext uri="{FF2B5EF4-FFF2-40B4-BE49-F238E27FC236}">
                  <a16:creationId xmlns:a16="http://schemas.microsoft.com/office/drawing/2014/main" id="{7EC416A3-837C-4AF3-8B42-C5811085209B}"/>
                </a:ext>
              </a:extLst>
            </p:cNvPr>
            <p:cNvSpPr txBox="1"/>
            <p:nvPr/>
          </p:nvSpPr>
          <p:spPr>
            <a:xfrm>
              <a:off x="841052" y="3469415"/>
              <a:ext cx="57619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dirty="0">
                  <a:latin typeface="Century" panose="02040604050505020304" pitchFamily="18" charset="0"/>
                </a:rPr>
                <a:t>H</a:t>
              </a:r>
              <a:endParaRPr kumimoji="1" lang="ja-JP" altLang="en-US" sz="2000" dirty="0">
                <a:latin typeface="Century" panose="02040604050505020304" pitchFamily="18" charset="0"/>
              </a:endParaRPr>
            </a:p>
          </p:txBody>
        </p:sp>
        <p:sp>
          <p:nvSpPr>
            <p:cNvPr id="211" name="テキスト ボックス 210">
              <a:extLst>
                <a:ext uri="{FF2B5EF4-FFF2-40B4-BE49-F238E27FC236}">
                  <a16:creationId xmlns:a16="http://schemas.microsoft.com/office/drawing/2014/main" id="{95CEAF60-5928-4AFA-82D1-393F44996A8C}"/>
                </a:ext>
              </a:extLst>
            </p:cNvPr>
            <p:cNvSpPr txBox="1"/>
            <p:nvPr/>
          </p:nvSpPr>
          <p:spPr>
            <a:xfrm>
              <a:off x="1744210" y="3605098"/>
              <a:ext cx="57619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dirty="0">
                  <a:latin typeface="Century" panose="02040604050505020304" pitchFamily="18" charset="0"/>
                </a:rPr>
                <a:t>H</a:t>
              </a:r>
              <a:endParaRPr kumimoji="1" lang="ja-JP" altLang="en-US" sz="2000" dirty="0">
                <a:latin typeface="Century" panose="02040604050505020304" pitchFamily="18" charset="0"/>
              </a:endParaRPr>
            </a:p>
          </p:txBody>
        </p:sp>
        <p:sp>
          <p:nvSpPr>
            <p:cNvPr id="214" name="テキスト ボックス 213">
              <a:extLst>
                <a:ext uri="{FF2B5EF4-FFF2-40B4-BE49-F238E27FC236}">
                  <a16:creationId xmlns:a16="http://schemas.microsoft.com/office/drawing/2014/main" id="{FA58D5E3-A685-4484-9699-2F762334DEC3}"/>
                </a:ext>
              </a:extLst>
            </p:cNvPr>
            <p:cNvSpPr txBox="1"/>
            <p:nvPr/>
          </p:nvSpPr>
          <p:spPr>
            <a:xfrm>
              <a:off x="3195347" y="4119159"/>
              <a:ext cx="81192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dirty="0">
                  <a:latin typeface="Century" panose="02040604050505020304" pitchFamily="18" charset="0"/>
                </a:rPr>
                <a:t>OH</a:t>
              </a:r>
              <a:endParaRPr kumimoji="1" lang="ja-JP" altLang="en-US" sz="2000" dirty="0">
                <a:latin typeface="Century" panose="02040604050505020304" pitchFamily="18" charset="0"/>
              </a:endParaRPr>
            </a:p>
          </p:txBody>
        </p:sp>
        <p:sp>
          <p:nvSpPr>
            <p:cNvPr id="215" name="テキスト ボックス 214">
              <a:extLst>
                <a:ext uri="{FF2B5EF4-FFF2-40B4-BE49-F238E27FC236}">
                  <a16:creationId xmlns:a16="http://schemas.microsoft.com/office/drawing/2014/main" id="{74666DB0-116B-4A6E-BC3B-85798C1EBA27}"/>
                </a:ext>
              </a:extLst>
            </p:cNvPr>
            <p:cNvSpPr txBox="1"/>
            <p:nvPr/>
          </p:nvSpPr>
          <p:spPr>
            <a:xfrm>
              <a:off x="2368013" y="4727819"/>
              <a:ext cx="81192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dirty="0">
                  <a:latin typeface="Century" panose="02040604050505020304" pitchFamily="18" charset="0"/>
                </a:rPr>
                <a:t>OH</a:t>
              </a:r>
              <a:endParaRPr kumimoji="1" lang="ja-JP" altLang="en-US" sz="2000" dirty="0">
                <a:latin typeface="Century" panose="02040604050505020304" pitchFamily="18" charset="0"/>
              </a:endParaRPr>
            </a:p>
          </p:txBody>
        </p:sp>
        <p:sp>
          <p:nvSpPr>
            <p:cNvPr id="216" name="テキスト ボックス 215">
              <a:extLst>
                <a:ext uri="{FF2B5EF4-FFF2-40B4-BE49-F238E27FC236}">
                  <a16:creationId xmlns:a16="http://schemas.microsoft.com/office/drawing/2014/main" id="{D08745B6-EBF7-40CD-85B1-62C0BA7EC721}"/>
                </a:ext>
              </a:extLst>
            </p:cNvPr>
            <p:cNvSpPr txBox="1"/>
            <p:nvPr/>
          </p:nvSpPr>
          <p:spPr>
            <a:xfrm>
              <a:off x="1745824" y="3941636"/>
              <a:ext cx="68057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dirty="0">
                  <a:latin typeface="Century" panose="02040604050505020304" pitchFamily="18" charset="0"/>
                </a:rPr>
                <a:t>OH</a:t>
              </a:r>
              <a:endParaRPr kumimoji="1" lang="ja-JP" altLang="en-US" sz="2000" dirty="0">
                <a:latin typeface="Century" panose="02040604050505020304" pitchFamily="18" charset="0"/>
              </a:endParaRPr>
            </a:p>
          </p:txBody>
        </p:sp>
        <p:sp>
          <p:nvSpPr>
            <p:cNvPr id="217" name="テキスト ボックス 216">
              <a:extLst>
                <a:ext uri="{FF2B5EF4-FFF2-40B4-BE49-F238E27FC236}">
                  <a16:creationId xmlns:a16="http://schemas.microsoft.com/office/drawing/2014/main" id="{8CE63705-4C46-47B1-83C8-74A513E7EE64}"/>
                </a:ext>
              </a:extLst>
            </p:cNvPr>
            <p:cNvSpPr txBox="1"/>
            <p:nvPr/>
          </p:nvSpPr>
          <p:spPr>
            <a:xfrm>
              <a:off x="1741216" y="2836034"/>
              <a:ext cx="125260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dirty="0">
                  <a:latin typeface="Century" panose="02040604050505020304" pitchFamily="18" charset="0"/>
                </a:rPr>
                <a:t>CH</a:t>
              </a:r>
              <a:r>
                <a:rPr kumimoji="1" lang="en-US" altLang="ja-JP" sz="1400" dirty="0">
                  <a:latin typeface="Century" panose="02040604050505020304" pitchFamily="18" charset="0"/>
                </a:rPr>
                <a:t>2</a:t>
              </a:r>
              <a:r>
                <a:rPr kumimoji="1" lang="en-US" altLang="ja-JP" sz="2000" dirty="0">
                  <a:latin typeface="Century" panose="02040604050505020304" pitchFamily="18" charset="0"/>
                </a:rPr>
                <a:t>OH</a:t>
              </a:r>
              <a:endParaRPr kumimoji="1" lang="ja-JP" altLang="en-US" sz="2000" dirty="0">
                <a:latin typeface="Century" panose="02040604050505020304" pitchFamily="18" charset="0"/>
              </a:endParaRPr>
            </a:p>
          </p:txBody>
        </p:sp>
        <p:sp>
          <p:nvSpPr>
            <p:cNvPr id="218" name="テキスト ボックス 217">
              <a:extLst>
                <a:ext uri="{FF2B5EF4-FFF2-40B4-BE49-F238E27FC236}">
                  <a16:creationId xmlns:a16="http://schemas.microsoft.com/office/drawing/2014/main" id="{7A323FBC-CD19-4CD1-BD79-2094EE4D30AF}"/>
                </a:ext>
              </a:extLst>
            </p:cNvPr>
            <p:cNvSpPr txBox="1"/>
            <p:nvPr/>
          </p:nvSpPr>
          <p:spPr>
            <a:xfrm>
              <a:off x="639111" y="4122794"/>
              <a:ext cx="762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dirty="0">
                  <a:latin typeface="Century" panose="02040604050505020304" pitchFamily="18" charset="0"/>
                </a:rPr>
                <a:t>HO</a:t>
              </a:r>
              <a:endParaRPr kumimoji="1" lang="ja-JP" altLang="en-US" sz="2000" dirty="0">
                <a:latin typeface="Century" panose="02040604050505020304" pitchFamily="18" charset="0"/>
              </a:endParaRPr>
            </a:p>
          </p:txBody>
        </p:sp>
      </p:grpSp>
      <p:grpSp>
        <p:nvGrpSpPr>
          <p:cNvPr id="262" name="グループ化 261">
            <a:extLst>
              <a:ext uri="{FF2B5EF4-FFF2-40B4-BE49-F238E27FC236}">
                <a16:creationId xmlns:a16="http://schemas.microsoft.com/office/drawing/2014/main" id="{D7F49A07-CA82-4B95-B64C-4E0A93688863}"/>
              </a:ext>
            </a:extLst>
          </p:cNvPr>
          <p:cNvGrpSpPr/>
          <p:nvPr/>
        </p:nvGrpSpPr>
        <p:grpSpPr>
          <a:xfrm>
            <a:off x="4233210" y="3461923"/>
            <a:ext cx="3216430" cy="2291895"/>
            <a:chOff x="4684164" y="2816235"/>
            <a:chExt cx="3216430" cy="2291895"/>
          </a:xfrm>
        </p:grpSpPr>
        <p:grpSp>
          <p:nvGrpSpPr>
            <p:cNvPr id="220" name="グループ化 219">
              <a:extLst>
                <a:ext uri="{FF2B5EF4-FFF2-40B4-BE49-F238E27FC236}">
                  <a16:creationId xmlns:a16="http://schemas.microsoft.com/office/drawing/2014/main" id="{5DA387F2-C106-4CDE-AEE7-4EC55E978779}"/>
                </a:ext>
              </a:extLst>
            </p:cNvPr>
            <p:cNvGrpSpPr/>
            <p:nvPr/>
          </p:nvGrpSpPr>
          <p:grpSpPr>
            <a:xfrm>
              <a:off x="4684164" y="2816235"/>
              <a:ext cx="3216430" cy="2291895"/>
              <a:chOff x="731268" y="2836034"/>
              <a:chExt cx="3216430" cy="2291895"/>
            </a:xfrm>
          </p:grpSpPr>
          <p:grpSp>
            <p:nvGrpSpPr>
              <p:cNvPr id="221" name="グループ化 220">
                <a:extLst>
                  <a:ext uri="{FF2B5EF4-FFF2-40B4-BE49-F238E27FC236}">
                    <a16:creationId xmlns:a16="http://schemas.microsoft.com/office/drawing/2014/main" id="{0C89276B-97D5-4494-9DBC-BAA8CEEBBB0B}"/>
                  </a:ext>
                </a:extLst>
              </p:cNvPr>
              <p:cNvGrpSpPr/>
              <p:nvPr/>
            </p:nvGrpSpPr>
            <p:grpSpPr>
              <a:xfrm>
                <a:off x="1215989" y="3169669"/>
                <a:ext cx="2073983" cy="1657751"/>
                <a:chOff x="1561135" y="3640236"/>
                <a:chExt cx="2363678" cy="1766260"/>
              </a:xfrm>
            </p:grpSpPr>
            <p:grpSp>
              <p:nvGrpSpPr>
                <p:cNvPr id="232" name="グループ化 231">
                  <a:extLst>
                    <a:ext uri="{FF2B5EF4-FFF2-40B4-BE49-F238E27FC236}">
                      <a16:creationId xmlns:a16="http://schemas.microsoft.com/office/drawing/2014/main" id="{2EC3D0A4-4B7C-485E-92D3-BA3465C64CDE}"/>
                    </a:ext>
                  </a:extLst>
                </p:cNvPr>
                <p:cNvGrpSpPr/>
                <p:nvPr/>
              </p:nvGrpSpPr>
              <p:grpSpPr>
                <a:xfrm>
                  <a:off x="1606142" y="3697119"/>
                  <a:ext cx="2318671" cy="1585564"/>
                  <a:chOff x="2739885" y="2291190"/>
                  <a:chExt cx="2318671" cy="1585564"/>
                </a:xfrm>
              </p:grpSpPr>
              <p:sp>
                <p:nvSpPr>
                  <p:cNvPr id="243" name="二等辺三角形 242">
                    <a:extLst>
                      <a:ext uri="{FF2B5EF4-FFF2-40B4-BE49-F238E27FC236}">
                        <a16:creationId xmlns:a16="http://schemas.microsoft.com/office/drawing/2014/main" id="{5136A5A2-4881-4024-8C41-FE9D252954BA}"/>
                      </a:ext>
                    </a:extLst>
                  </p:cNvPr>
                  <p:cNvSpPr/>
                  <p:nvPr/>
                </p:nvSpPr>
                <p:spPr>
                  <a:xfrm rot="19149462">
                    <a:off x="3146002" y="3309604"/>
                    <a:ext cx="52683" cy="330210"/>
                  </a:xfrm>
                  <a:prstGeom prst="triangle">
                    <a:avLst/>
                  </a:prstGeom>
                  <a:solidFill>
                    <a:schemeClr val="tx1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244" name="二等辺三角形 243">
                    <a:extLst>
                      <a:ext uri="{FF2B5EF4-FFF2-40B4-BE49-F238E27FC236}">
                        <a16:creationId xmlns:a16="http://schemas.microsoft.com/office/drawing/2014/main" id="{1B1214E9-3AAE-49E7-BDA5-D371CD3C239F}"/>
                      </a:ext>
                    </a:extLst>
                  </p:cNvPr>
                  <p:cNvSpPr/>
                  <p:nvPr/>
                </p:nvSpPr>
                <p:spPr>
                  <a:xfrm rot="2281956">
                    <a:off x="4543535" y="3304978"/>
                    <a:ext cx="52683" cy="330210"/>
                  </a:xfrm>
                  <a:prstGeom prst="triangle">
                    <a:avLst/>
                  </a:prstGeom>
                  <a:solidFill>
                    <a:schemeClr val="tx1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245" name="テキスト ボックス 244">
                    <a:extLst>
                      <a:ext uri="{FF2B5EF4-FFF2-40B4-BE49-F238E27FC236}">
                        <a16:creationId xmlns:a16="http://schemas.microsoft.com/office/drawing/2014/main" id="{AFE70716-01BE-48AD-81C1-F892F2479906}"/>
                      </a:ext>
                    </a:extLst>
                  </p:cNvPr>
                  <p:cNvSpPr txBox="1"/>
                  <p:nvPr/>
                </p:nvSpPr>
                <p:spPr>
                  <a:xfrm>
                    <a:off x="2739885" y="2878641"/>
                    <a:ext cx="622700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l"/>
                    <a:r>
                      <a:rPr kumimoji="1" lang="en-US" altLang="ja-JP" sz="2000" dirty="0">
                        <a:latin typeface="Century" panose="02040604050505020304" pitchFamily="18" charset="0"/>
                      </a:rPr>
                      <a:t>C</a:t>
                    </a:r>
                    <a:endParaRPr kumimoji="1" lang="ja-JP" altLang="en-US" sz="2000" dirty="0">
                      <a:latin typeface="Century" panose="02040604050505020304" pitchFamily="18" charset="0"/>
                    </a:endParaRPr>
                  </a:p>
                </p:txBody>
              </p:sp>
              <p:sp>
                <p:nvSpPr>
                  <p:cNvPr id="246" name="テキスト ボックス 245">
                    <a:extLst>
                      <a:ext uri="{FF2B5EF4-FFF2-40B4-BE49-F238E27FC236}">
                        <a16:creationId xmlns:a16="http://schemas.microsoft.com/office/drawing/2014/main" id="{184474FA-002B-4320-AC6D-FC1AD4032A19}"/>
                      </a:ext>
                    </a:extLst>
                  </p:cNvPr>
                  <p:cNvSpPr txBox="1"/>
                  <p:nvPr/>
                </p:nvSpPr>
                <p:spPr>
                  <a:xfrm>
                    <a:off x="3281365" y="3476644"/>
                    <a:ext cx="468915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l"/>
                    <a:r>
                      <a:rPr kumimoji="1" lang="en-US" altLang="ja-JP" sz="2000" dirty="0">
                        <a:latin typeface="Century" panose="02040604050505020304" pitchFamily="18" charset="0"/>
                      </a:rPr>
                      <a:t>C</a:t>
                    </a:r>
                    <a:endParaRPr kumimoji="1" lang="ja-JP" altLang="en-US" sz="2000" dirty="0">
                      <a:latin typeface="Century" panose="02040604050505020304" pitchFamily="18" charset="0"/>
                    </a:endParaRPr>
                  </a:p>
                </p:txBody>
              </p:sp>
              <p:cxnSp>
                <p:nvCxnSpPr>
                  <p:cNvPr id="247" name="直線コネクタ 246">
                    <a:extLst>
                      <a:ext uri="{FF2B5EF4-FFF2-40B4-BE49-F238E27FC236}">
                        <a16:creationId xmlns:a16="http://schemas.microsoft.com/office/drawing/2014/main" id="{63B8530F-D236-4EF7-AA23-B7E4FB28A61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676992" y="3702750"/>
                    <a:ext cx="388305" cy="0"/>
                  </a:xfrm>
                  <a:prstGeom prst="line">
                    <a:avLst/>
                  </a:prstGeom>
                  <a:ln w="762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48" name="テキスト ボックス 247">
                    <a:extLst>
                      <a:ext uri="{FF2B5EF4-FFF2-40B4-BE49-F238E27FC236}">
                        <a16:creationId xmlns:a16="http://schemas.microsoft.com/office/drawing/2014/main" id="{00FF9EF2-9C74-4488-BE5A-77B617C39475}"/>
                      </a:ext>
                    </a:extLst>
                  </p:cNvPr>
                  <p:cNvSpPr txBox="1"/>
                  <p:nvPr/>
                </p:nvSpPr>
                <p:spPr>
                  <a:xfrm>
                    <a:off x="4015445" y="3463279"/>
                    <a:ext cx="468915" cy="40011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l"/>
                    <a:r>
                      <a:rPr kumimoji="1" lang="en-US" altLang="ja-JP" sz="2000" dirty="0">
                        <a:latin typeface="Century" panose="02040604050505020304" pitchFamily="18" charset="0"/>
                      </a:rPr>
                      <a:t>C</a:t>
                    </a:r>
                    <a:endParaRPr kumimoji="1" lang="ja-JP" altLang="en-US" sz="2000" dirty="0">
                      <a:latin typeface="Century" panose="02040604050505020304" pitchFamily="18" charset="0"/>
                    </a:endParaRPr>
                  </a:p>
                </p:txBody>
              </p:sp>
              <p:sp>
                <p:nvSpPr>
                  <p:cNvPr id="249" name="テキスト ボックス 248">
                    <a:extLst>
                      <a:ext uri="{FF2B5EF4-FFF2-40B4-BE49-F238E27FC236}">
                        <a16:creationId xmlns:a16="http://schemas.microsoft.com/office/drawing/2014/main" id="{145526DF-9482-4077-9F59-28C027EB37E8}"/>
                      </a:ext>
                    </a:extLst>
                  </p:cNvPr>
                  <p:cNvSpPr txBox="1"/>
                  <p:nvPr/>
                </p:nvSpPr>
                <p:spPr>
                  <a:xfrm>
                    <a:off x="4580336" y="2878641"/>
                    <a:ext cx="478220" cy="40011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l"/>
                    <a:r>
                      <a:rPr kumimoji="1" lang="en-US" altLang="ja-JP" sz="2000" dirty="0">
                        <a:latin typeface="Century" panose="02040604050505020304" pitchFamily="18" charset="0"/>
                      </a:rPr>
                      <a:t>C</a:t>
                    </a:r>
                    <a:endParaRPr kumimoji="1" lang="ja-JP" altLang="en-US" sz="2000" dirty="0">
                      <a:latin typeface="Century" panose="02040604050505020304" pitchFamily="18" charset="0"/>
                    </a:endParaRPr>
                  </a:p>
                </p:txBody>
              </p:sp>
              <p:cxnSp>
                <p:nvCxnSpPr>
                  <p:cNvPr id="250" name="直線コネクタ 249">
                    <a:extLst>
                      <a:ext uri="{FF2B5EF4-FFF2-40B4-BE49-F238E27FC236}">
                        <a16:creationId xmlns:a16="http://schemas.microsoft.com/office/drawing/2014/main" id="{1F849FD9-B5E2-4C52-ACBF-2F84184FB10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676992" y="2522806"/>
                    <a:ext cx="388305" cy="0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1" name="直線コネクタ 250">
                    <a:extLst>
                      <a:ext uri="{FF2B5EF4-FFF2-40B4-BE49-F238E27FC236}">
                        <a16:creationId xmlns:a16="http://schemas.microsoft.com/office/drawing/2014/main" id="{A3B9E930-E0B0-4E5D-955C-FF0EDDE7CFB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3046921" y="2634760"/>
                    <a:ext cx="264287" cy="286621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52" name="テキスト ボックス 251">
                    <a:extLst>
                      <a:ext uri="{FF2B5EF4-FFF2-40B4-BE49-F238E27FC236}">
                        <a16:creationId xmlns:a16="http://schemas.microsoft.com/office/drawing/2014/main" id="{2C7E6788-0A96-495A-8E06-EF4BA94608C8}"/>
                      </a:ext>
                    </a:extLst>
                  </p:cNvPr>
                  <p:cNvSpPr txBox="1"/>
                  <p:nvPr/>
                </p:nvSpPr>
                <p:spPr>
                  <a:xfrm>
                    <a:off x="3299673" y="2291190"/>
                    <a:ext cx="478220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l"/>
                    <a:r>
                      <a:rPr kumimoji="1" lang="en-US" altLang="ja-JP" sz="2000" dirty="0">
                        <a:latin typeface="Century" panose="02040604050505020304" pitchFamily="18" charset="0"/>
                      </a:rPr>
                      <a:t>C</a:t>
                    </a:r>
                    <a:endParaRPr kumimoji="1" lang="ja-JP" altLang="en-US" sz="2000" dirty="0">
                      <a:latin typeface="Century" panose="02040604050505020304" pitchFamily="18" charset="0"/>
                    </a:endParaRPr>
                  </a:p>
                </p:txBody>
              </p:sp>
              <p:sp>
                <p:nvSpPr>
                  <p:cNvPr id="253" name="テキスト ボックス 252">
                    <a:extLst>
                      <a:ext uri="{FF2B5EF4-FFF2-40B4-BE49-F238E27FC236}">
                        <a16:creationId xmlns:a16="http://schemas.microsoft.com/office/drawing/2014/main" id="{DE619D16-5288-4823-88AE-2FF8F17B1DDE}"/>
                      </a:ext>
                    </a:extLst>
                  </p:cNvPr>
                  <p:cNvSpPr txBox="1"/>
                  <p:nvPr/>
                </p:nvSpPr>
                <p:spPr>
                  <a:xfrm>
                    <a:off x="3977986" y="2326354"/>
                    <a:ext cx="743055" cy="4262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l"/>
                    <a:r>
                      <a:rPr kumimoji="1" lang="en-US" altLang="ja-JP" sz="2000" dirty="0">
                        <a:latin typeface="Century" panose="02040604050505020304" pitchFamily="18" charset="0"/>
                      </a:rPr>
                      <a:t>OH</a:t>
                    </a:r>
                    <a:endParaRPr kumimoji="1" lang="ja-JP" altLang="en-US" sz="2000" dirty="0">
                      <a:latin typeface="Century" panose="02040604050505020304" pitchFamily="18" charset="0"/>
                    </a:endParaRPr>
                  </a:p>
                </p:txBody>
              </p:sp>
            </p:grpSp>
            <p:cxnSp>
              <p:nvCxnSpPr>
                <p:cNvPr id="233" name="直線コネクタ 232">
                  <a:extLst>
                    <a:ext uri="{FF2B5EF4-FFF2-40B4-BE49-F238E27FC236}">
                      <a16:creationId xmlns:a16="http://schemas.microsoft.com/office/drawing/2014/main" id="{CEED7A48-718D-453D-8ECE-BD00A36BEE1C}"/>
                    </a:ext>
                  </a:extLst>
                </p:cNvPr>
                <p:cNvCxnSpPr/>
                <p:nvPr/>
              </p:nvCxnSpPr>
              <p:spPr>
                <a:xfrm flipH="1" flipV="1">
                  <a:off x="1583950" y="4224621"/>
                  <a:ext cx="103909" cy="159648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4" name="直線コネクタ 233">
                  <a:extLst>
                    <a:ext uri="{FF2B5EF4-FFF2-40B4-BE49-F238E27FC236}">
                      <a16:creationId xmlns:a16="http://schemas.microsoft.com/office/drawing/2014/main" id="{BF10188B-1879-4D1C-BED4-D7755FE6A09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561135" y="4571042"/>
                  <a:ext cx="126724" cy="166252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5" name="直線コネクタ 234">
                  <a:extLst>
                    <a:ext uri="{FF2B5EF4-FFF2-40B4-BE49-F238E27FC236}">
                      <a16:creationId xmlns:a16="http://schemas.microsoft.com/office/drawing/2014/main" id="{30D5062B-126C-4855-94F8-9A269B59BCE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3782160" y="4204354"/>
                  <a:ext cx="126724" cy="182877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7" name="直線コネクタ 236">
                  <a:extLst>
                    <a:ext uri="{FF2B5EF4-FFF2-40B4-BE49-F238E27FC236}">
                      <a16:creationId xmlns:a16="http://schemas.microsoft.com/office/drawing/2014/main" id="{AE601BB1-A8F4-41F6-9DF0-9F9050749BF7}"/>
                    </a:ext>
                  </a:extLst>
                </p:cNvPr>
                <p:cNvCxnSpPr/>
                <p:nvPr/>
              </p:nvCxnSpPr>
              <p:spPr>
                <a:xfrm>
                  <a:off x="2369155" y="4058667"/>
                  <a:ext cx="0" cy="14961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8" name="直線コネクタ 237">
                  <a:extLst>
                    <a:ext uri="{FF2B5EF4-FFF2-40B4-BE49-F238E27FC236}">
                      <a16:creationId xmlns:a16="http://schemas.microsoft.com/office/drawing/2014/main" id="{DECB0261-8CA5-4AC8-A874-F72C10FE0F02}"/>
                    </a:ext>
                  </a:extLst>
                </p:cNvPr>
                <p:cNvCxnSpPr/>
                <p:nvPr/>
              </p:nvCxnSpPr>
              <p:spPr>
                <a:xfrm>
                  <a:off x="2369155" y="3640236"/>
                  <a:ext cx="0" cy="14961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9" name="直線コネクタ 238">
                  <a:extLst>
                    <a:ext uri="{FF2B5EF4-FFF2-40B4-BE49-F238E27FC236}">
                      <a16:creationId xmlns:a16="http://schemas.microsoft.com/office/drawing/2014/main" id="{E6C5476F-A224-4669-AE84-69D2E3DEA6D4}"/>
                    </a:ext>
                  </a:extLst>
                </p:cNvPr>
                <p:cNvCxnSpPr/>
                <p:nvPr/>
              </p:nvCxnSpPr>
              <p:spPr>
                <a:xfrm>
                  <a:off x="2369494" y="5237616"/>
                  <a:ext cx="0" cy="13601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0" name="直線コネクタ 239">
                  <a:extLst>
                    <a:ext uri="{FF2B5EF4-FFF2-40B4-BE49-F238E27FC236}">
                      <a16:creationId xmlns:a16="http://schemas.microsoft.com/office/drawing/2014/main" id="{68DC4DE2-8260-429C-A86F-8A37DC13BC19}"/>
                    </a:ext>
                  </a:extLst>
                </p:cNvPr>
                <p:cNvCxnSpPr/>
                <p:nvPr/>
              </p:nvCxnSpPr>
              <p:spPr>
                <a:xfrm>
                  <a:off x="2369494" y="4820007"/>
                  <a:ext cx="0" cy="13601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1" name="直線コネクタ 240">
                  <a:extLst>
                    <a:ext uri="{FF2B5EF4-FFF2-40B4-BE49-F238E27FC236}">
                      <a16:creationId xmlns:a16="http://schemas.microsoft.com/office/drawing/2014/main" id="{E97B9FBC-A4E3-426A-9541-CC437A26A4A0}"/>
                    </a:ext>
                  </a:extLst>
                </p:cNvPr>
                <p:cNvCxnSpPr/>
                <p:nvPr/>
              </p:nvCxnSpPr>
              <p:spPr>
                <a:xfrm>
                  <a:off x="3088207" y="5270486"/>
                  <a:ext cx="0" cy="13601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2" name="直線コネクタ 241">
                  <a:extLst>
                    <a:ext uri="{FF2B5EF4-FFF2-40B4-BE49-F238E27FC236}">
                      <a16:creationId xmlns:a16="http://schemas.microsoft.com/office/drawing/2014/main" id="{88A43E83-E1AB-4C05-8B8A-9963D1CA0B1E}"/>
                    </a:ext>
                  </a:extLst>
                </p:cNvPr>
                <p:cNvCxnSpPr/>
                <p:nvPr/>
              </p:nvCxnSpPr>
              <p:spPr>
                <a:xfrm>
                  <a:off x="3088207" y="4785325"/>
                  <a:ext cx="0" cy="13601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22" name="テキスト ボックス 221">
                <a:extLst>
                  <a:ext uri="{FF2B5EF4-FFF2-40B4-BE49-F238E27FC236}">
                    <a16:creationId xmlns:a16="http://schemas.microsoft.com/office/drawing/2014/main" id="{6CCB61CB-DAA9-4F88-ABDD-79149E4547EA}"/>
                  </a:ext>
                </a:extLst>
              </p:cNvPr>
              <p:cNvSpPr txBox="1"/>
              <p:nvPr/>
            </p:nvSpPr>
            <p:spPr>
              <a:xfrm>
                <a:off x="3246205" y="3461188"/>
                <a:ext cx="57619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sz="2000" dirty="0">
                    <a:latin typeface="Century" panose="02040604050505020304" pitchFamily="18" charset="0"/>
                  </a:rPr>
                  <a:t>H</a:t>
                </a:r>
                <a:endParaRPr kumimoji="1" lang="ja-JP" altLang="en-US" sz="2000" dirty="0">
                  <a:latin typeface="Century" panose="02040604050505020304" pitchFamily="18" charset="0"/>
                </a:endParaRPr>
              </a:p>
            </p:txBody>
          </p:sp>
          <p:sp>
            <p:nvSpPr>
              <p:cNvPr id="223" name="テキスト ボックス 222">
                <a:extLst>
                  <a:ext uri="{FF2B5EF4-FFF2-40B4-BE49-F238E27FC236}">
                    <a16:creationId xmlns:a16="http://schemas.microsoft.com/office/drawing/2014/main" id="{40D73B98-4BAF-4F22-BF90-78BE5A48A878}"/>
                  </a:ext>
                </a:extLst>
              </p:cNvPr>
              <p:cNvSpPr txBox="1"/>
              <p:nvPr/>
            </p:nvSpPr>
            <p:spPr>
              <a:xfrm>
                <a:off x="2366523" y="3926315"/>
                <a:ext cx="57619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sz="2000" dirty="0">
                    <a:latin typeface="Century" panose="02040604050505020304" pitchFamily="18" charset="0"/>
                  </a:rPr>
                  <a:t>H</a:t>
                </a:r>
                <a:endParaRPr kumimoji="1" lang="ja-JP" altLang="en-US" sz="2000" dirty="0">
                  <a:latin typeface="Century" panose="02040604050505020304" pitchFamily="18" charset="0"/>
                </a:endParaRPr>
              </a:p>
            </p:txBody>
          </p:sp>
          <p:sp>
            <p:nvSpPr>
              <p:cNvPr id="224" name="テキスト ボックス 223">
                <a:extLst>
                  <a:ext uri="{FF2B5EF4-FFF2-40B4-BE49-F238E27FC236}">
                    <a16:creationId xmlns:a16="http://schemas.microsoft.com/office/drawing/2014/main" id="{A531CB36-3D3F-40ED-B7D0-933BFEAD674F}"/>
                  </a:ext>
                </a:extLst>
              </p:cNvPr>
              <p:cNvSpPr txBox="1"/>
              <p:nvPr/>
            </p:nvSpPr>
            <p:spPr>
              <a:xfrm>
                <a:off x="1730596" y="4727819"/>
                <a:ext cx="57619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sz="2000" dirty="0">
                    <a:latin typeface="Century" panose="02040604050505020304" pitchFamily="18" charset="0"/>
                  </a:rPr>
                  <a:t>H</a:t>
                </a:r>
                <a:endParaRPr kumimoji="1" lang="ja-JP" altLang="en-US" sz="2000" dirty="0">
                  <a:latin typeface="Century" panose="02040604050505020304" pitchFamily="18" charset="0"/>
                </a:endParaRPr>
              </a:p>
            </p:txBody>
          </p:sp>
          <p:sp>
            <p:nvSpPr>
              <p:cNvPr id="225" name="テキスト ボックス 224">
                <a:extLst>
                  <a:ext uri="{FF2B5EF4-FFF2-40B4-BE49-F238E27FC236}">
                    <a16:creationId xmlns:a16="http://schemas.microsoft.com/office/drawing/2014/main" id="{7F968D0B-E1D6-499C-ACFC-A46225FD259D}"/>
                  </a:ext>
                </a:extLst>
              </p:cNvPr>
              <p:cNvSpPr txBox="1"/>
              <p:nvPr/>
            </p:nvSpPr>
            <p:spPr>
              <a:xfrm>
                <a:off x="904639" y="3456145"/>
                <a:ext cx="57619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sz="2000" dirty="0">
                    <a:latin typeface="Century" panose="02040604050505020304" pitchFamily="18" charset="0"/>
                  </a:rPr>
                  <a:t>H</a:t>
                </a:r>
                <a:endParaRPr kumimoji="1" lang="ja-JP" altLang="en-US" sz="2000" dirty="0">
                  <a:latin typeface="Century" panose="02040604050505020304" pitchFamily="18" charset="0"/>
                </a:endParaRPr>
              </a:p>
            </p:txBody>
          </p:sp>
          <p:sp>
            <p:nvSpPr>
              <p:cNvPr id="226" name="テキスト ボックス 225">
                <a:extLst>
                  <a:ext uri="{FF2B5EF4-FFF2-40B4-BE49-F238E27FC236}">
                    <a16:creationId xmlns:a16="http://schemas.microsoft.com/office/drawing/2014/main" id="{3416F60E-12E6-4B59-906C-C054C7524F54}"/>
                  </a:ext>
                </a:extLst>
              </p:cNvPr>
              <p:cNvSpPr txBox="1"/>
              <p:nvPr/>
            </p:nvSpPr>
            <p:spPr>
              <a:xfrm>
                <a:off x="1744210" y="3605098"/>
                <a:ext cx="57619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sz="2000" dirty="0">
                    <a:latin typeface="Century" panose="02040604050505020304" pitchFamily="18" charset="0"/>
                  </a:rPr>
                  <a:t>H</a:t>
                </a:r>
                <a:endParaRPr kumimoji="1" lang="ja-JP" altLang="en-US" sz="2000" dirty="0">
                  <a:latin typeface="Century" panose="02040604050505020304" pitchFamily="18" charset="0"/>
                </a:endParaRPr>
              </a:p>
            </p:txBody>
          </p:sp>
          <p:sp>
            <p:nvSpPr>
              <p:cNvPr id="227" name="テキスト ボックス 226">
                <a:extLst>
                  <a:ext uri="{FF2B5EF4-FFF2-40B4-BE49-F238E27FC236}">
                    <a16:creationId xmlns:a16="http://schemas.microsoft.com/office/drawing/2014/main" id="{3FDF060C-993C-4C94-8DF4-2D44456B52ED}"/>
                  </a:ext>
                </a:extLst>
              </p:cNvPr>
              <p:cNvSpPr txBox="1"/>
              <p:nvPr/>
            </p:nvSpPr>
            <p:spPr>
              <a:xfrm>
                <a:off x="3231639" y="4085513"/>
                <a:ext cx="71605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sz="2000" dirty="0">
                    <a:latin typeface="Century" panose="02040604050505020304" pitchFamily="18" charset="0"/>
                  </a:rPr>
                  <a:t>O</a:t>
                </a:r>
                <a:endParaRPr kumimoji="1" lang="ja-JP" altLang="en-US" sz="2000" dirty="0">
                  <a:latin typeface="Century" panose="02040604050505020304" pitchFamily="18" charset="0"/>
                </a:endParaRPr>
              </a:p>
            </p:txBody>
          </p:sp>
          <p:sp>
            <p:nvSpPr>
              <p:cNvPr id="228" name="テキスト ボックス 227">
                <a:extLst>
                  <a:ext uri="{FF2B5EF4-FFF2-40B4-BE49-F238E27FC236}">
                    <a16:creationId xmlns:a16="http://schemas.microsoft.com/office/drawing/2014/main" id="{B94A8315-2B2D-403B-A4B9-94829745DCC3}"/>
                  </a:ext>
                </a:extLst>
              </p:cNvPr>
              <p:cNvSpPr txBox="1"/>
              <p:nvPr/>
            </p:nvSpPr>
            <p:spPr>
              <a:xfrm>
                <a:off x="2368013" y="4727819"/>
                <a:ext cx="81192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sz="2000" dirty="0">
                    <a:latin typeface="Century" panose="02040604050505020304" pitchFamily="18" charset="0"/>
                  </a:rPr>
                  <a:t>OH</a:t>
                </a:r>
                <a:endParaRPr kumimoji="1" lang="ja-JP" altLang="en-US" sz="2000" dirty="0">
                  <a:latin typeface="Century" panose="02040604050505020304" pitchFamily="18" charset="0"/>
                </a:endParaRPr>
              </a:p>
            </p:txBody>
          </p:sp>
          <p:sp>
            <p:nvSpPr>
              <p:cNvPr id="229" name="テキスト ボックス 228">
                <a:extLst>
                  <a:ext uri="{FF2B5EF4-FFF2-40B4-BE49-F238E27FC236}">
                    <a16:creationId xmlns:a16="http://schemas.microsoft.com/office/drawing/2014/main" id="{77B22C71-6BCE-4DF5-8D79-92A0A0F8015C}"/>
                  </a:ext>
                </a:extLst>
              </p:cNvPr>
              <p:cNvSpPr txBox="1"/>
              <p:nvPr/>
            </p:nvSpPr>
            <p:spPr>
              <a:xfrm>
                <a:off x="1745824" y="3941636"/>
                <a:ext cx="68057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sz="2000" dirty="0">
                    <a:latin typeface="Century" panose="02040604050505020304" pitchFamily="18" charset="0"/>
                  </a:rPr>
                  <a:t>OH</a:t>
                </a:r>
                <a:endParaRPr kumimoji="1" lang="ja-JP" altLang="en-US" sz="2000" dirty="0">
                  <a:latin typeface="Century" panose="02040604050505020304" pitchFamily="18" charset="0"/>
                </a:endParaRPr>
              </a:p>
            </p:txBody>
          </p:sp>
          <p:sp>
            <p:nvSpPr>
              <p:cNvPr id="230" name="テキスト ボックス 229">
                <a:extLst>
                  <a:ext uri="{FF2B5EF4-FFF2-40B4-BE49-F238E27FC236}">
                    <a16:creationId xmlns:a16="http://schemas.microsoft.com/office/drawing/2014/main" id="{13BAF856-0BF8-4579-937D-90C5E09FE2F6}"/>
                  </a:ext>
                </a:extLst>
              </p:cNvPr>
              <p:cNvSpPr txBox="1"/>
              <p:nvPr/>
            </p:nvSpPr>
            <p:spPr>
              <a:xfrm>
                <a:off x="1741216" y="2836034"/>
                <a:ext cx="125260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sz="2000" dirty="0">
                    <a:latin typeface="Century" panose="02040604050505020304" pitchFamily="18" charset="0"/>
                  </a:rPr>
                  <a:t>CH</a:t>
                </a:r>
                <a:r>
                  <a:rPr kumimoji="1" lang="en-US" altLang="ja-JP" sz="1400" dirty="0">
                    <a:latin typeface="Century" panose="02040604050505020304" pitchFamily="18" charset="0"/>
                  </a:rPr>
                  <a:t>2</a:t>
                </a:r>
                <a:r>
                  <a:rPr kumimoji="1" lang="en-US" altLang="ja-JP" sz="2000" dirty="0">
                    <a:latin typeface="Century" panose="02040604050505020304" pitchFamily="18" charset="0"/>
                  </a:rPr>
                  <a:t>OH</a:t>
                </a:r>
                <a:endParaRPr kumimoji="1" lang="ja-JP" altLang="en-US" sz="2000" dirty="0">
                  <a:latin typeface="Century" panose="02040604050505020304" pitchFamily="18" charset="0"/>
                </a:endParaRPr>
              </a:p>
            </p:txBody>
          </p:sp>
          <p:sp>
            <p:nvSpPr>
              <p:cNvPr id="231" name="テキスト ボックス 230">
                <a:extLst>
                  <a:ext uri="{FF2B5EF4-FFF2-40B4-BE49-F238E27FC236}">
                    <a16:creationId xmlns:a16="http://schemas.microsoft.com/office/drawing/2014/main" id="{520B965C-CF1F-4783-9D63-996127CCD23D}"/>
                  </a:ext>
                </a:extLst>
              </p:cNvPr>
              <p:cNvSpPr txBox="1"/>
              <p:nvPr/>
            </p:nvSpPr>
            <p:spPr>
              <a:xfrm>
                <a:off x="731268" y="4096752"/>
                <a:ext cx="762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sz="2000" dirty="0">
                    <a:latin typeface="Century" panose="02040604050505020304" pitchFamily="18" charset="0"/>
                  </a:rPr>
                  <a:t>HO</a:t>
                </a:r>
                <a:endParaRPr kumimoji="1" lang="ja-JP" altLang="en-US" sz="2000" dirty="0">
                  <a:latin typeface="Century" panose="02040604050505020304" pitchFamily="18" charset="0"/>
                </a:endParaRPr>
              </a:p>
            </p:txBody>
          </p:sp>
        </p:grpSp>
        <p:grpSp>
          <p:nvGrpSpPr>
            <p:cNvPr id="258" name="グループ化 257">
              <a:extLst>
                <a:ext uri="{FF2B5EF4-FFF2-40B4-BE49-F238E27FC236}">
                  <a16:creationId xmlns:a16="http://schemas.microsoft.com/office/drawing/2014/main" id="{94142F4A-A3BF-48BB-8376-8B4BE9366562}"/>
                </a:ext>
              </a:extLst>
            </p:cNvPr>
            <p:cNvGrpSpPr/>
            <p:nvPr/>
          </p:nvGrpSpPr>
          <p:grpSpPr>
            <a:xfrm rot="20911470">
              <a:off x="7085214" y="4018780"/>
              <a:ext cx="153230" cy="184567"/>
              <a:chOff x="9301539" y="2852960"/>
              <a:chExt cx="153230" cy="184567"/>
            </a:xfrm>
          </p:grpSpPr>
          <p:cxnSp>
            <p:nvCxnSpPr>
              <p:cNvPr id="256" name="直線コネクタ 255">
                <a:extLst>
                  <a:ext uri="{FF2B5EF4-FFF2-40B4-BE49-F238E27FC236}">
                    <a16:creationId xmlns:a16="http://schemas.microsoft.com/office/drawing/2014/main" id="{D62DC67B-3CFE-4A19-BFA1-D554B8626ECA}"/>
                  </a:ext>
                </a:extLst>
              </p:cNvPr>
              <p:cNvCxnSpPr/>
              <p:nvPr/>
            </p:nvCxnSpPr>
            <p:spPr>
              <a:xfrm>
                <a:off x="9364471" y="2852960"/>
                <a:ext cx="90298" cy="132149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7" name="直線コネクタ 256">
                <a:extLst>
                  <a:ext uri="{FF2B5EF4-FFF2-40B4-BE49-F238E27FC236}">
                    <a16:creationId xmlns:a16="http://schemas.microsoft.com/office/drawing/2014/main" id="{598A13CF-8AB6-452A-8B37-FE1E27AF7BEB}"/>
                  </a:ext>
                </a:extLst>
              </p:cNvPr>
              <p:cNvCxnSpPr/>
              <p:nvPr/>
            </p:nvCxnSpPr>
            <p:spPr>
              <a:xfrm>
                <a:off x="9301539" y="2905378"/>
                <a:ext cx="90298" cy="132149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59" name="グループ化 258">
            <a:extLst>
              <a:ext uri="{FF2B5EF4-FFF2-40B4-BE49-F238E27FC236}">
                <a16:creationId xmlns:a16="http://schemas.microsoft.com/office/drawing/2014/main" id="{FFD75E86-14D8-4E58-A2AF-764EEA53C5EB}"/>
              </a:ext>
            </a:extLst>
          </p:cNvPr>
          <p:cNvGrpSpPr/>
          <p:nvPr/>
        </p:nvGrpSpPr>
        <p:grpSpPr>
          <a:xfrm rot="20911470">
            <a:off x="6553445" y="1027542"/>
            <a:ext cx="153230" cy="184567"/>
            <a:chOff x="9301539" y="2852960"/>
            <a:chExt cx="153230" cy="184567"/>
          </a:xfrm>
        </p:grpSpPr>
        <p:cxnSp>
          <p:nvCxnSpPr>
            <p:cNvPr id="260" name="直線コネクタ 259">
              <a:extLst>
                <a:ext uri="{FF2B5EF4-FFF2-40B4-BE49-F238E27FC236}">
                  <a16:creationId xmlns:a16="http://schemas.microsoft.com/office/drawing/2014/main" id="{E17CF6A7-0D50-4541-92F3-C1F54E540CCF}"/>
                </a:ext>
              </a:extLst>
            </p:cNvPr>
            <p:cNvCxnSpPr/>
            <p:nvPr/>
          </p:nvCxnSpPr>
          <p:spPr>
            <a:xfrm>
              <a:off x="9364471" y="2852960"/>
              <a:ext cx="90298" cy="13214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直線コネクタ 260">
              <a:extLst>
                <a:ext uri="{FF2B5EF4-FFF2-40B4-BE49-F238E27FC236}">
                  <a16:creationId xmlns:a16="http://schemas.microsoft.com/office/drawing/2014/main" id="{3CB56107-736E-4D11-9F62-F6E844607E1F}"/>
                </a:ext>
              </a:extLst>
            </p:cNvPr>
            <p:cNvCxnSpPr/>
            <p:nvPr/>
          </p:nvCxnSpPr>
          <p:spPr>
            <a:xfrm>
              <a:off x="9301539" y="2905378"/>
              <a:ext cx="90298" cy="13214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6" name="グループ化 265">
            <a:extLst>
              <a:ext uri="{FF2B5EF4-FFF2-40B4-BE49-F238E27FC236}">
                <a16:creationId xmlns:a16="http://schemas.microsoft.com/office/drawing/2014/main" id="{75A08DD5-636A-417D-B95D-2E4B78F0D05A}"/>
              </a:ext>
            </a:extLst>
          </p:cNvPr>
          <p:cNvGrpSpPr/>
          <p:nvPr/>
        </p:nvGrpSpPr>
        <p:grpSpPr>
          <a:xfrm>
            <a:off x="9031265" y="2718148"/>
            <a:ext cx="1830196" cy="783246"/>
            <a:chOff x="9031265" y="2718148"/>
            <a:chExt cx="1830196" cy="783246"/>
          </a:xfrm>
        </p:grpSpPr>
        <p:sp>
          <p:nvSpPr>
            <p:cNvPr id="263" name="テキスト ボックス 262">
              <a:extLst>
                <a:ext uri="{FF2B5EF4-FFF2-40B4-BE49-F238E27FC236}">
                  <a16:creationId xmlns:a16="http://schemas.microsoft.com/office/drawing/2014/main" id="{23FDAFB0-B284-41A8-B109-A99FB196EFEC}"/>
                </a:ext>
              </a:extLst>
            </p:cNvPr>
            <p:cNvSpPr txBox="1"/>
            <p:nvPr/>
          </p:nvSpPr>
          <p:spPr>
            <a:xfrm>
              <a:off x="9031265" y="2718148"/>
              <a:ext cx="183019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dirty="0">
                  <a:latin typeface="Century" panose="02040604050505020304" pitchFamily="18" charset="0"/>
                </a:rPr>
                <a:t>R</a:t>
              </a:r>
              <a:r>
                <a:rPr kumimoji="1" lang="ja-JP" altLang="en-US" sz="2000" dirty="0" err="1">
                  <a:latin typeface="Century" panose="02040604050505020304" pitchFamily="18" charset="0"/>
                </a:rPr>
                <a:t>ｰ</a:t>
              </a:r>
              <a:r>
                <a:rPr kumimoji="1" lang="en-US" altLang="ja-JP" sz="2000" dirty="0">
                  <a:latin typeface="Century" panose="02040604050505020304" pitchFamily="18" charset="0"/>
                </a:rPr>
                <a:t>O</a:t>
              </a:r>
              <a:r>
                <a:rPr kumimoji="1" lang="ja-JP" altLang="en-US" sz="2000" dirty="0" err="1">
                  <a:latin typeface="Century" panose="02040604050505020304" pitchFamily="18" charset="0"/>
                </a:rPr>
                <a:t>ｰ</a:t>
              </a:r>
              <a:r>
                <a:rPr kumimoji="1" lang="en-US" altLang="ja-JP" sz="2000" dirty="0">
                  <a:latin typeface="Century" panose="02040604050505020304" pitchFamily="18" charset="0"/>
                </a:rPr>
                <a:t>CH</a:t>
              </a:r>
              <a:r>
                <a:rPr kumimoji="1" lang="ja-JP" altLang="en-US" sz="2000" dirty="0" err="1">
                  <a:latin typeface="Century" panose="02040604050505020304" pitchFamily="18" charset="0"/>
                </a:rPr>
                <a:t>ｰ</a:t>
              </a:r>
              <a:r>
                <a:rPr kumimoji="1" lang="en-US" altLang="ja-JP" sz="2000" dirty="0">
                  <a:latin typeface="Century" panose="02040604050505020304" pitchFamily="18" charset="0"/>
                </a:rPr>
                <a:t>OH</a:t>
              </a:r>
              <a:endParaRPr kumimoji="1" lang="ja-JP" altLang="en-US" sz="2000" dirty="0">
                <a:latin typeface="Century" panose="02040604050505020304" pitchFamily="18" charset="0"/>
              </a:endParaRPr>
            </a:p>
          </p:txBody>
        </p:sp>
        <p:sp>
          <p:nvSpPr>
            <p:cNvPr id="264" name="テキスト ボックス 263">
              <a:extLst>
                <a:ext uri="{FF2B5EF4-FFF2-40B4-BE49-F238E27FC236}">
                  <a16:creationId xmlns:a16="http://schemas.microsoft.com/office/drawing/2014/main" id="{8916DC9D-3A4E-45EC-A2B1-8C7ECA3EF6C1}"/>
                </a:ext>
              </a:extLst>
            </p:cNvPr>
            <p:cNvSpPr txBox="1"/>
            <p:nvPr/>
          </p:nvSpPr>
          <p:spPr>
            <a:xfrm>
              <a:off x="9675023" y="3101284"/>
              <a:ext cx="41960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dirty="0">
                  <a:latin typeface="Century" panose="02040604050505020304" pitchFamily="18" charset="0"/>
                </a:rPr>
                <a:t>R’</a:t>
              </a:r>
              <a:endParaRPr kumimoji="1" lang="ja-JP" altLang="en-US" sz="2000" dirty="0">
                <a:latin typeface="Century" panose="02040604050505020304" pitchFamily="18" charset="0"/>
              </a:endParaRPr>
            </a:p>
          </p:txBody>
        </p:sp>
        <p:sp>
          <p:nvSpPr>
            <p:cNvPr id="265" name="テキスト ボックス 264">
              <a:extLst>
                <a:ext uri="{FF2B5EF4-FFF2-40B4-BE49-F238E27FC236}">
                  <a16:creationId xmlns:a16="http://schemas.microsoft.com/office/drawing/2014/main" id="{F0D537F0-76EC-4596-981A-D4996FF11884}"/>
                </a:ext>
              </a:extLst>
            </p:cNvPr>
            <p:cNvSpPr txBox="1"/>
            <p:nvPr/>
          </p:nvSpPr>
          <p:spPr>
            <a:xfrm>
              <a:off x="9580746" y="2979513"/>
              <a:ext cx="523220" cy="380311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l"/>
              <a:r>
                <a:rPr kumimoji="1" lang="ja-JP" altLang="en-US" sz="2200" dirty="0" err="1">
                  <a:latin typeface="Century" panose="02040604050505020304" pitchFamily="18" charset="0"/>
                </a:rPr>
                <a:t>ｰ</a:t>
              </a:r>
              <a:endParaRPr kumimoji="1" lang="ja-JP" altLang="en-US" sz="2200" dirty="0">
                <a:latin typeface="Century" panose="02040604050505020304" pitchFamily="18" charset="0"/>
              </a:endParaRPr>
            </a:p>
          </p:txBody>
        </p:sp>
      </p:grpSp>
      <p:grpSp>
        <p:nvGrpSpPr>
          <p:cNvPr id="299" name="グループ化 298">
            <a:extLst>
              <a:ext uri="{FF2B5EF4-FFF2-40B4-BE49-F238E27FC236}">
                <a16:creationId xmlns:a16="http://schemas.microsoft.com/office/drawing/2014/main" id="{B8D61C51-BDA3-4A6A-A043-D685AA81BC23}"/>
              </a:ext>
            </a:extLst>
          </p:cNvPr>
          <p:cNvGrpSpPr/>
          <p:nvPr/>
        </p:nvGrpSpPr>
        <p:grpSpPr>
          <a:xfrm>
            <a:off x="7536971" y="4184300"/>
            <a:ext cx="4069754" cy="1913449"/>
            <a:chOff x="7536971" y="4184300"/>
            <a:chExt cx="4069754" cy="1913449"/>
          </a:xfrm>
        </p:grpSpPr>
        <p:sp>
          <p:nvSpPr>
            <p:cNvPr id="76" name="テキスト ボックス 75">
              <a:extLst>
                <a:ext uri="{FF2B5EF4-FFF2-40B4-BE49-F238E27FC236}">
                  <a16:creationId xmlns:a16="http://schemas.microsoft.com/office/drawing/2014/main" id="{8169074F-ABEC-456D-B7C7-BABE81444AD9}"/>
                </a:ext>
              </a:extLst>
            </p:cNvPr>
            <p:cNvSpPr txBox="1"/>
            <p:nvPr/>
          </p:nvSpPr>
          <p:spPr>
            <a:xfrm>
              <a:off x="9562478" y="5697639"/>
              <a:ext cx="57619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dirty="0">
                  <a:latin typeface="Century" panose="02040604050505020304" pitchFamily="18" charset="0"/>
                </a:rPr>
                <a:t>H</a:t>
              </a:r>
              <a:endParaRPr kumimoji="1" lang="ja-JP" altLang="en-US" sz="2000" dirty="0">
                <a:latin typeface="Century" panose="02040604050505020304" pitchFamily="18" charset="0"/>
              </a:endParaRPr>
            </a:p>
          </p:txBody>
        </p:sp>
        <p:sp>
          <p:nvSpPr>
            <p:cNvPr id="84" name="テキスト ボックス 83">
              <a:extLst>
                <a:ext uri="{FF2B5EF4-FFF2-40B4-BE49-F238E27FC236}">
                  <a16:creationId xmlns:a16="http://schemas.microsoft.com/office/drawing/2014/main" id="{74A9B429-0BDC-4C45-9B69-0E335FA5F564}"/>
                </a:ext>
              </a:extLst>
            </p:cNvPr>
            <p:cNvSpPr txBox="1"/>
            <p:nvPr/>
          </p:nvSpPr>
          <p:spPr>
            <a:xfrm>
              <a:off x="8962316" y="5670593"/>
              <a:ext cx="81192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dirty="0">
                  <a:latin typeface="Century" panose="02040604050505020304" pitchFamily="18" charset="0"/>
                </a:rPr>
                <a:t>OH</a:t>
              </a:r>
              <a:endParaRPr kumimoji="1" lang="ja-JP" altLang="en-US" sz="2000" dirty="0">
                <a:latin typeface="Century" panose="02040604050505020304" pitchFamily="18" charset="0"/>
              </a:endParaRPr>
            </a:p>
          </p:txBody>
        </p:sp>
        <p:sp>
          <p:nvSpPr>
            <p:cNvPr id="212" name="テキスト ボックス 211">
              <a:extLst>
                <a:ext uri="{FF2B5EF4-FFF2-40B4-BE49-F238E27FC236}">
                  <a16:creationId xmlns:a16="http://schemas.microsoft.com/office/drawing/2014/main" id="{E96DC334-06C3-40EA-847F-58BDDF6972A9}"/>
                </a:ext>
              </a:extLst>
            </p:cNvPr>
            <p:cNvSpPr txBox="1"/>
            <p:nvPr/>
          </p:nvSpPr>
          <p:spPr>
            <a:xfrm>
              <a:off x="9568536" y="4812212"/>
              <a:ext cx="81192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dirty="0">
                  <a:latin typeface="Century" panose="02040604050505020304" pitchFamily="18" charset="0"/>
                </a:rPr>
                <a:t>OH</a:t>
              </a:r>
              <a:endParaRPr kumimoji="1" lang="ja-JP" altLang="en-US" sz="2000" dirty="0">
                <a:latin typeface="Century" panose="02040604050505020304" pitchFamily="18" charset="0"/>
              </a:endParaRPr>
            </a:p>
          </p:txBody>
        </p:sp>
        <p:sp>
          <p:nvSpPr>
            <p:cNvPr id="213" name="テキスト ボックス 212">
              <a:extLst>
                <a:ext uri="{FF2B5EF4-FFF2-40B4-BE49-F238E27FC236}">
                  <a16:creationId xmlns:a16="http://schemas.microsoft.com/office/drawing/2014/main" id="{4B4C0D1F-01BC-48AE-8393-ECF41D49D1AD}"/>
                </a:ext>
              </a:extLst>
            </p:cNvPr>
            <p:cNvSpPr txBox="1"/>
            <p:nvPr/>
          </p:nvSpPr>
          <p:spPr>
            <a:xfrm>
              <a:off x="10382811" y="4259881"/>
              <a:ext cx="81192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dirty="0">
                  <a:latin typeface="Century" panose="02040604050505020304" pitchFamily="18" charset="0"/>
                </a:rPr>
                <a:t>OH</a:t>
              </a:r>
              <a:endParaRPr kumimoji="1" lang="ja-JP" altLang="en-US" sz="2000" dirty="0">
                <a:latin typeface="Century" panose="02040604050505020304" pitchFamily="18" charset="0"/>
              </a:endParaRPr>
            </a:p>
          </p:txBody>
        </p:sp>
        <p:grpSp>
          <p:nvGrpSpPr>
            <p:cNvPr id="267" name="グループ化 266">
              <a:extLst>
                <a:ext uri="{FF2B5EF4-FFF2-40B4-BE49-F238E27FC236}">
                  <a16:creationId xmlns:a16="http://schemas.microsoft.com/office/drawing/2014/main" id="{22090F8A-67F0-4907-B1BB-CC4A75B2E146}"/>
                </a:ext>
              </a:extLst>
            </p:cNvPr>
            <p:cNvGrpSpPr/>
            <p:nvPr/>
          </p:nvGrpSpPr>
          <p:grpSpPr>
            <a:xfrm>
              <a:off x="8434324" y="4184300"/>
              <a:ext cx="2073983" cy="1570204"/>
              <a:chOff x="1561135" y="3733514"/>
              <a:chExt cx="2363678" cy="1672982"/>
            </a:xfrm>
          </p:grpSpPr>
          <p:grpSp>
            <p:nvGrpSpPr>
              <p:cNvPr id="268" name="グループ化 267">
                <a:extLst>
                  <a:ext uri="{FF2B5EF4-FFF2-40B4-BE49-F238E27FC236}">
                    <a16:creationId xmlns:a16="http://schemas.microsoft.com/office/drawing/2014/main" id="{DA4411A3-0A38-4C56-93B4-7D40ADFA422A}"/>
                  </a:ext>
                </a:extLst>
              </p:cNvPr>
              <p:cNvGrpSpPr/>
              <p:nvPr/>
            </p:nvGrpSpPr>
            <p:grpSpPr>
              <a:xfrm>
                <a:off x="1606142" y="3733514"/>
                <a:ext cx="2318671" cy="1549169"/>
                <a:chOff x="2739885" y="2327585"/>
                <a:chExt cx="2318671" cy="1549169"/>
              </a:xfrm>
            </p:grpSpPr>
            <p:sp>
              <p:nvSpPr>
                <p:cNvPr id="279" name="二等辺三角形 278">
                  <a:extLst>
                    <a:ext uri="{FF2B5EF4-FFF2-40B4-BE49-F238E27FC236}">
                      <a16:creationId xmlns:a16="http://schemas.microsoft.com/office/drawing/2014/main" id="{63ACCC20-0959-4857-A38E-2B54C0E36F12}"/>
                    </a:ext>
                  </a:extLst>
                </p:cNvPr>
                <p:cNvSpPr/>
                <p:nvPr/>
              </p:nvSpPr>
              <p:spPr>
                <a:xfrm rot="19149462">
                  <a:off x="3146002" y="3309604"/>
                  <a:ext cx="52683" cy="330210"/>
                </a:xfrm>
                <a:prstGeom prst="triangle">
                  <a:avLst/>
                </a:prstGeom>
                <a:solidFill>
                  <a:schemeClr val="tx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80" name="二等辺三角形 279">
                  <a:extLst>
                    <a:ext uri="{FF2B5EF4-FFF2-40B4-BE49-F238E27FC236}">
                      <a16:creationId xmlns:a16="http://schemas.microsoft.com/office/drawing/2014/main" id="{3933B765-67F8-4F66-9686-6DC6E4A17D7A}"/>
                    </a:ext>
                  </a:extLst>
                </p:cNvPr>
                <p:cNvSpPr/>
                <p:nvPr/>
              </p:nvSpPr>
              <p:spPr>
                <a:xfrm rot="2281956">
                  <a:off x="4543535" y="3304978"/>
                  <a:ext cx="52683" cy="330210"/>
                </a:xfrm>
                <a:prstGeom prst="triangle">
                  <a:avLst/>
                </a:prstGeom>
                <a:solidFill>
                  <a:schemeClr val="tx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81" name="テキスト ボックス 280">
                  <a:extLst>
                    <a:ext uri="{FF2B5EF4-FFF2-40B4-BE49-F238E27FC236}">
                      <a16:creationId xmlns:a16="http://schemas.microsoft.com/office/drawing/2014/main" id="{CAF8A89C-C22A-49AE-8A09-ED2928350D2B}"/>
                    </a:ext>
                  </a:extLst>
                </p:cNvPr>
                <p:cNvSpPr txBox="1"/>
                <p:nvPr/>
              </p:nvSpPr>
              <p:spPr>
                <a:xfrm>
                  <a:off x="2739885" y="2878641"/>
                  <a:ext cx="62270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l"/>
                  <a:r>
                    <a:rPr kumimoji="1" lang="en-US" altLang="ja-JP" sz="2000" dirty="0">
                      <a:latin typeface="Century" panose="02040604050505020304" pitchFamily="18" charset="0"/>
                    </a:rPr>
                    <a:t>C</a:t>
                  </a:r>
                  <a:endParaRPr kumimoji="1" lang="ja-JP" altLang="en-US" sz="2000" dirty="0">
                    <a:latin typeface="Century" panose="02040604050505020304" pitchFamily="18" charset="0"/>
                  </a:endParaRPr>
                </a:p>
              </p:txBody>
            </p:sp>
            <p:sp>
              <p:nvSpPr>
                <p:cNvPr id="282" name="テキスト ボックス 281">
                  <a:extLst>
                    <a:ext uri="{FF2B5EF4-FFF2-40B4-BE49-F238E27FC236}">
                      <a16:creationId xmlns:a16="http://schemas.microsoft.com/office/drawing/2014/main" id="{8E8BC975-20E7-42D5-855F-69A62A3F8E63}"/>
                    </a:ext>
                  </a:extLst>
                </p:cNvPr>
                <p:cNvSpPr txBox="1"/>
                <p:nvPr/>
              </p:nvSpPr>
              <p:spPr>
                <a:xfrm>
                  <a:off x="3281365" y="3476644"/>
                  <a:ext cx="468915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l"/>
                  <a:r>
                    <a:rPr kumimoji="1" lang="en-US" altLang="ja-JP" sz="2000" dirty="0">
                      <a:latin typeface="Century" panose="02040604050505020304" pitchFamily="18" charset="0"/>
                    </a:rPr>
                    <a:t>C</a:t>
                  </a:r>
                  <a:endParaRPr kumimoji="1" lang="ja-JP" altLang="en-US" sz="2000" dirty="0">
                    <a:latin typeface="Century" panose="02040604050505020304" pitchFamily="18" charset="0"/>
                  </a:endParaRPr>
                </a:p>
              </p:txBody>
            </p:sp>
            <p:cxnSp>
              <p:nvCxnSpPr>
                <p:cNvPr id="283" name="直線コネクタ 282">
                  <a:extLst>
                    <a:ext uri="{FF2B5EF4-FFF2-40B4-BE49-F238E27FC236}">
                      <a16:creationId xmlns:a16="http://schemas.microsoft.com/office/drawing/2014/main" id="{8E6FD72A-6B7B-4B3C-82B1-3DDE63D3C7D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676992" y="3702750"/>
                  <a:ext cx="388305" cy="0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84" name="テキスト ボックス 283">
                  <a:extLst>
                    <a:ext uri="{FF2B5EF4-FFF2-40B4-BE49-F238E27FC236}">
                      <a16:creationId xmlns:a16="http://schemas.microsoft.com/office/drawing/2014/main" id="{95483357-BDB8-4F69-83AA-34FD44B15257}"/>
                    </a:ext>
                  </a:extLst>
                </p:cNvPr>
                <p:cNvSpPr txBox="1"/>
                <p:nvPr/>
              </p:nvSpPr>
              <p:spPr>
                <a:xfrm>
                  <a:off x="4015445" y="3463279"/>
                  <a:ext cx="468915" cy="40011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l"/>
                  <a:r>
                    <a:rPr kumimoji="1" lang="en-US" altLang="ja-JP" sz="2000" dirty="0">
                      <a:latin typeface="Century" panose="02040604050505020304" pitchFamily="18" charset="0"/>
                    </a:rPr>
                    <a:t>C</a:t>
                  </a:r>
                  <a:endParaRPr kumimoji="1" lang="ja-JP" altLang="en-US" sz="2000" dirty="0">
                    <a:latin typeface="Century" panose="02040604050505020304" pitchFamily="18" charset="0"/>
                  </a:endParaRPr>
                </a:p>
              </p:txBody>
            </p:sp>
            <p:sp>
              <p:nvSpPr>
                <p:cNvPr id="285" name="テキスト ボックス 284">
                  <a:extLst>
                    <a:ext uri="{FF2B5EF4-FFF2-40B4-BE49-F238E27FC236}">
                      <a16:creationId xmlns:a16="http://schemas.microsoft.com/office/drawing/2014/main" id="{493BD3EB-53D5-4A87-AF31-1ADF922764B0}"/>
                    </a:ext>
                  </a:extLst>
                </p:cNvPr>
                <p:cNvSpPr txBox="1"/>
                <p:nvPr/>
              </p:nvSpPr>
              <p:spPr>
                <a:xfrm>
                  <a:off x="4580336" y="2878641"/>
                  <a:ext cx="478220" cy="40011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l"/>
                  <a:r>
                    <a:rPr kumimoji="1" lang="en-US" altLang="ja-JP" sz="2000" dirty="0">
                      <a:latin typeface="Century" panose="02040604050505020304" pitchFamily="18" charset="0"/>
                    </a:rPr>
                    <a:t>C</a:t>
                  </a:r>
                  <a:endParaRPr kumimoji="1" lang="ja-JP" altLang="en-US" sz="2000" dirty="0">
                    <a:latin typeface="Century" panose="02040604050505020304" pitchFamily="18" charset="0"/>
                  </a:endParaRPr>
                </a:p>
              </p:txBody>
            </p:sp>
            <p:cxnSp>
              <p:nvCxnSpPr>
                <p:cNvPr id="287" name="直線コネクタ 286">
                  <a:extLst>
                    <a:ext uri="{FF2B5EF4-FFF2-40B4-BE49-F238E27FC236}">
                      <a16:creationId xmlns:a16="http://schemas.microsoft.com/office/drawing/2014/main" id="{4809D609-EABF-4852-BC15-EFB46FB0F71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146336" y="2647777"/>
                  <a:ext cx="457870" cy="318992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89" name="テキスト ボックス 288">
                  <a:extLst>
                    <a:ext uri="{FF2B5EF4-FFF2-40B4-BE49-F238E27FC236}">
                      <a16:creationId xmlns:a16="http://schemas.microsoft.com/office/drawing/2014/main" id="{4E9B92F6-B14D-46AA-AFE9-327F70A4BA6C}"/>
                    </a:ext>
                  </a:extLst>
                </p:cNvPr>
                <p:cNvSpPr txBox="1"/>
                <p:nvPr/>
              </p:nvSpPr>
              <p:spPr>
                <a:xfrm>
                  <a:off x="3607037" y="2327585"/>
                  <a:ext cx="478220" cy="40011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l"/>
                  <a:r>
                    <a:rPr kumimoji="1" lang="en-US" altLang="ja-JP" sz="2000" dirty="0">
                      <a:latin typeface="Century" panose="02040604050505020304" pitchFamily="18" charset="0"/>
                    </a:rPr>
                    <a:t>O</a:t>
                  </a:r>
                  <a:endParaRPr kumimoji="1" lang="ja-JP" altLang="en-US" sz="2000" dirty="0">
                    <a:latin typeface="Century" panose="02040604050505020304" pitchFamily="18" charset="0"/>
                  </a:endParaRPr>
                </a:p>
              </p:txBody>
            </p:sp>
            <p:cxnSp>
              <p:nvCxnSpPr>
                <p:cNvPr id="290" name="直線コネクタ 289">
                  <a:extLst>
                    <a:ext uri="{FF2B5EF4-FFF2-40B4-BE49-F238E27FC236}">
                      <a16:creationId xmlns:a16="http://schemas.microsoft.com/office/drawing/2014/main" id="{3B9CF0DC-2EB4-4569-805E-FB52B424547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037724" y="2632109"/>
                  <a:ext cx="542458" cy="370115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69" name="直線コネクタ 268">
                <a:extLst>
                  <a:ext uri="{FF2B5EF4-FFF2-40B4-BE49-F238E27FC236}">
                    <a16:creationId xmlns:a16="http://schemas.microsoft.com/office/drawing/2014/main" id="{8A913CDB-2927-4D7B-A5B0-1E6BD0989861}"/>
                  </a:ext>
                </a:extLst>
              </p:cNvPr>
              <p:cNvCxnSpPr/>
              <p:nvPr/>
            </p:nvCxnSpPr>
            <p:spPr>
              <a:xfrm flipH="1" flipV="1">
                <a:off x="1583950" y="4224621"/>
                <a:ext cx="103909" cy="15964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0" name="直線コネクタ 269">
                <a:extLst>
                  <a:ext uri="{FF2B5EF4-FFF2-40B4-BE49-F238E27FC236}">
                    <a16:creationId xmlns:a16="http://schemas.microsoft.com/office/drawing/2014/main" id="{6BA4E167-FC33-4F97-A43D-B97D98698B2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561135" y="4571042"/>
                <a:ext cx="126724" cy="166252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1" name="直線コネクタ 270">
                <a:extLst>
                  <a:ext uri="{FF2B5EF4-FFF2-40B4-BE49-F238E27FC236}">
                    <a16:creationId xmlns:a16="http://schemas.microsoft.com/office/drawing/2014/main" id="{04EF90CD-E08D-45B8-A92A-01DD7557D6E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782160" y="4204354"/>
                <a:ext cx="126724" cy="18287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2" name="直線コネクタ 271">
                <a:extLst>
                  <a:ext uri="{FF2B5EF4-FFF2-40B4-BE49-F238E27FC236}">
                    <a16:creationId xmlns:a16="http://schemas.microsoft.com/office/drawing/2014/main" id="{4A08BAB6-3A3D-4E0E-AE78-C5FCC1AE08D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3779289" y="4613195"/>
                <a:ext cx="135930" cy="17213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5" name="直線コネクタ 274">
                <a:extLst>
                  <a:ext uri="{FF2B5EF4-FFF2-40B4-BE49-F238E27FC236}">
                    <a16:creationId xmlns:a16="http://schemas.microsoft.com/office/drawing/2014/main" id="{9C27EF94-5D68-4AF0-B67B-1C61B818BBA6}"/>
                  </a:ext>
                </a:extLst>
              </p:cNvPr>
              <p:cNvCxnSpPr/>
              <p:nvPr/>
            </p:nvCxnSpPr>
            <p:spPr>
              <a:xfrm>
                <a:off x="2369494" y="5237616"/>
                <a:ext cx="0" cy="13601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6" name="直線コネクタ 275">
                <a:extLst>
                  <a:ext uri="{FF2B5EF4-FFF2-40B4-BE49-F238E27FC236}">
                    <a16:creationId xmlns:a16="http://schemas.microsoft.com/office/drawing/2014/main" id="{8D3709A6-BF0B-4515-91FB-715D2D75EC35}"/>
                  </a:ext>
                </a:extLst>
              </p:cNvPr>
              <p:cNvCxnSpPr/>
              <p:nvPr/>
            </p:nvCxnSpPr>
            <p:spPr>
              <a:xfrm>
                <a:off x="2369494" y="4820007"/>
                <a:ext cx="0" cy="13601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7" name="直線コネクタ 276">
                <a:extLst>
                  <a:ext uri="{FF2B5EF4-FFF2-40B4-BE49-F238E27FC236}">
                    <a16:creationId xmlns:a16="http://schemas.microsoft.com/office/drawing/2014/main" id="{2247A3D6-AD16-4DFB-85D8-300FC43DB1F5}"/>
                  </a:ext>
                </a:extLst>
              </p:cNvPr>
              <p:cNvCxnSpPr/>
              <p:nvPr/>
            </p:nvCxnSpPr>
            <p:spPr>
              <a:xfrm>
                <a:off x="3088207" y="5270486"/>
                <a:ext cx="0" cy="13601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8" name="直線コネクタ 277">
                <a:extLst>
                  <a:ext uri="{FF2B5EF4-FFF2-40B4-BE49-F238E27FC236}">
                    <a16:creationId xmlns:a16="http://schemas.microsoft.com/office/drawing/2014/main" id="{1FF78283-04CC-41EA-8B2C-E3B8052CB134}"/>
                  </a:ext>
                </a:extLst>
              </p:cNvPr>
              <p:cNvCxnSpPr/>
              <p:nvPr/>
            </p:nvCxnSpPr>
            <p:spPr>
              <a:xfrm>
                <a:off x="3088207" y="4785325"/>
                <a:ext cx="0" cy="13601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95" name="テキスト ボックス 294">
              <a:extLst>
                <a:ext uri="{FF2B5EF4-FFF2-40B4-BE49-F238E27FC236}">
                  <a16:creationId xmlns:a16="http://schemas.microsoft.com/office/drawing/2014/main" id="{1EFBA2CA-82A1-40B6-9333-BEC28B871DC5}"/>
                </a:ext>
              </a:extLst>
            </p:cNvPr>
            <p:cNvSpPr txBox="1"/>
            <p:nvPr/>
          </p:nvSpPr>
          <p:spPr>
            <a:xfrm>
              <a:off x="10354118" y="5135687"/>
              <a:ext cx="125260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dirty="0">
                  <a:latin typeface="Century" panose="02040604050505020304" pitchFamily="18" charset="0"/>
                </a:rPr>
                <a:t>CH</a:t>
              </a:r>
              <a:r>
                <a:rPr kumimoji="1" lang="en-US" altLang="ja-JP" sz="1400" dirty="0">
                  <a:latin typeface="Century" panose="02040604050505020304" pitchFamily="18" charset="0"/>
                </a:rPr>
                <a:t>2</a:t>
              </a:r>
              <a:r>
                <a:rPr kumimoji="1" lang="en-US" altLang="ja-JP" sz="2000" dirty="0">
                  <a:latin typeface="Century" panose="02040604050505020304" pitchFamily="18" charset="0"/>
                </a:rPr>
                <a:t>OH</a:t>
              </a:r>
              <a:endParaRPr kumimoji="1" lang="ja-JP" altLang="en-US" sz="2000" dirty="0">
                <a:latin typeface="Century" panose="02040604050505020304" pitchFamily="18" charset="0"/>
              </a:endParaRPr>
            </a:p>
          </p:txBody>
        </p:sp>
        <p:sp>
          <p:nvSpPr>
            <p:cNvPr id="296" name="テキスト ボックス 295">
              <a:extLst>
                <a:ext uri="{FF2B5EF4-FFF2-40B4-BE49-F238E27FC236}">
                  <a16:creationId xmlns:a16="http://schemas.microsoft.com/office/drawing/2014/main" id="{19F2262C-1E62-4310-8684-468CD1C4226F}"/>
                </a:ext>
              </a:extLst>
            </p:cNvPr>
            <p:cNvSpPr txBox="1"/>
            <p:nvPr/>
          </p:nvSpPr>
          <p:spPr>
            <a:xfrm>
              <a:off x="8949321" y="4823436"/>
              <a:ext cx="57619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dirty="0">
                  <a:latin typeface="Century" panose="02040604050505020304" pitchFamily="18" charset="0"/>
                </a:rPr>
                <a:t>H</a:t>
              </a:r>
              <a:endParaRPr kumimoji="1" lang="ja-JP" altLang="en-US" sz="2000" dirty="0">
                <a:latin typeface="Century" panose="02040604050505020304" pitchFamily="18" charset="0"/>
              </a:endParaRPr>
            </a:p>
          </p:txBody>
        </p:sp>
        <p:sp>
          <p:nvSpPr>
            <p:cNvPr id="297" name="テキスト ボックス 296">
              <a:extLst>
                <a:ext uri="{FF2B5EF4-FFF2-40B4-BE49-F238E27FC236}">
                  <a16:creationId xmlns:a16="http://schemas.microsoft.com/office/drawing/2014/main" id="{BD27A370-A4F7-46B8-8B8E-AFE9210D1C20}"/>
                </a:ext>
              </a:extLst>
            </p:cNvPr>
            <p:cNvSpPr txBox="1"/>
            <p:nvPr/>
          </p:nvSpPr>
          <p:spPr>
            <a:xfrm>
              <a:off x="8112014" y="5023491"/>
              <a:ext cx="57619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dirty="0">
                  <a:latin typeface="Century" panose="02040604050505020304" pitchFamily="18" charset="0"/>
                </a:rPr>
                <a:t>H</a:t>
              </a:r>
              <a:endParaRPr kumimoji="1" lang="ja-JP" altLang="en-US" sz="2000" dirty="0">
                <a:latin typeface="Century" panose="02040604050505020304" pitchFamily="18" charset="0"/>
              </a:endParaRPr>
            </a:p>
          </p:txBody>
        </p:sp>
        <p:sp>
          <p:nvSpPr>
            <p:cNvPr id="298" name="テキスト ボックス 297">
              <a:extLst>
                <a:ext uri="{FF2B5EF4-FFF2-40B4-BE49-F238E27FC236}">
                  <a16:creationId xmlns:a16="http://schemas.microsoft.com/office/drawing/2014/main" id="{939F89F4-3E18-4B52-A9B8-A9BDE238172E}"/>
                </a:ext>
              </a:extLst>
            </p:cNvPr>
            <p:cNvSpPr txBox="1"/>
            <p:nvPr/>
          </p:nvSpPr>
          <p:spPr>
            <a:xfrm>
              <a:off x="7536971" y="4287830"/>
              <a:ext cx="110683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dirty="0">
                  <a:latin typeface="Century" panose="02040604050505020304" pitchFamily="18" charset="0"/>
                </a:rPr>
                <a:t>HOH</a:t>
              </a:r>
              <a:r>
                <a:rPr kumimoji="1" lang="en-US" altLang="ja-JP" sz="1400" dirty="0">
                  <a:latin typeface="Century" panose="02040604050505020304" pitchFamily="18" charset="0"/>
                </a:rPr>
                <a:t>2</a:t>
              </a:r>
              <a:r>
                <a:rPr kumimoji="1" lang="en-US" altLang="ja-JP" sz="2000" dirty="0">
                  <a:latin typeface="Century" panose="02040604050505020304" pitchFamily="18" charset="0"/>
                </a:rPr>
                <a:t>C</a:t>
              </a:r>
              <a:endParaRPr kumimoji="1" lang="ja-JP" altLang="en-US" sz="2000" dirty="0">
                <a:latin typeface="Century" panose="02040604050505020304" pitchFamily="18" charset="0"/>
              </a:endParaRPr>
            </a:p>
          </p:txBody>
        </p:sp>
      </p:grpSp>
      <p:grpSp>
        <p:nvGrpSpPr>
          <p:cNvPr id="147" name="グループ化 146">
            <a:extLst>
              <a:ext uri="{FF2B5EF4-FFF2-40B4-BE49-F238E27FC236}">
                <a16:creationId xmlns:a16="http://schemas.microsoft.com/office/drawing/2014/main" id="{FEAB4F69-70E7-44E3-9A40-AF0261B56F68}"/>
              </a:ext>
            </a:extLst>
          </p:cNvPr>
          <p:cNvGrpSpPr/>
          <p:nvPr/>
        </p:nvGrpSpPr>
        <p:grpSpPr>
          <a:xfrm>
            <a:off x="7159781" y="512626"/>
            <a:ext cx="2792677" cy="1993750"/>
            <a:chOff x="671692" y="2969609"/>
            <a:chExt cx="3107829" cy="2016486"/>
          </a:xfrm>
        </p:grpSpPr>
        <p:grpSp>
          <p:nvGrpSpPr>
            <p:cNvPr id="148" name="グループ化 147">
              <a:extLst>
                <a:ext uri="{FF2B5EF4-FFF2-40B4-BE49-F238E27FC236}">
                  <a16:creationId xmlns:a16="http://schemas.microsoft.com/office/drawing/2014/main" id="{7D05AE1C-A873-4EF7-A012-5DB9CD3FBD3A}"/>
                </a:ext>
              </a:extLst>
            </p:cNvPr>
            <p:cNvGrpSpPr/>
            <p:nvPr/>
          </p:nvGrpSpPr>
          <p:grpSpPr>
            <a:xfrm>
              <a:off x="1195082" y="3302804"/>
              <a:ext cx="1892639" cy="1395874"/>
              <a:chOff x="1537307" y="3782079"/>
              <a:chExt cx="2157003" cy="1487240"/>
            </a:xfrm>
          </p:grpSpPr>
          <p:grpSp>
            <p:nvGrpSpPr>
              <p:cNvPr id="159" name="グループ化 158">
                <a:extLst>
                  <a:ext uri="{FF2B5EF4-FFF2-40B4-BE49-F238E27FC236}">
                    <a16:creationId xmlns:a16="http://schemas.microsoft.com/office/drawing/2014/main" id="{577D8170-8135-40A1-96EF-1615088F6530}"/>
                  </a:ext>
                </a:extLst>
              </p:cNvPr>
              <p:cNvGrpSpPr/>
              <p:nvPr/>
            </p:nvGrpSpPr>
            <p:grpSpPr>
              <a:xfrm>
                <a:off x="1545730" y="3814670"/>
                <a:ext cx="2148580" cy="1426906"/>
                <a:chOff x="2679473" y="2408741"/>
                <a:chExt cx="2148580" cy="1426906"/>
              </a:xfrm>
            </p:grpSpPr>
            <p:sp>
              <p:nvSpPr>
                <p:cNvPr id="170" name="二等辺三角形 169">
                  <a:extLst>
                    <a:ext uri="{FF2B5EF4-FFF2-40B4-BE49-F238E27FC236}">
                      <a16:creationId xmlns:a16="http://schemas.microsoft.com/office/drawing/2014/main" id="{3DB6457D-F09E-4D00-BB32-EBE91205CF24}"/>
                    </a:ext>
                  </a:extLst>
                </p:cNvPr>
                <p:cNvSpPr/>
                <p:nvPr/>
              </p:nvSpPr>
              <p:spPr>
                <a:xfrm rot="19149462">
                  <a:off x="3119305" y="3287070"/>
                  <a:ext cx="52684" cy="248092"/>
                </a:xfrm>
                <a:prstGeom prst="triangle">
                  <a:avLst/>
                </a:prstGeom>
                <a:solidFill>
                  <a:schemeClr val="tx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1" name="二等辺三角形 170">
                  <a:extLst>
                    <a:ext uri="{FF2B5EF4-FFF2-40B4-BE49-F238E27FC236}">
                      <a16:creationId xmlns:a16="http://schemas.microsoft.com/office/drawing/2014/main" id="{C9AAC551-9D3D-463E-BD70-A8BD81CB9D1D}"/>
                    </a:ext>
                  </a:extLst>
                </p:cNvPr>
                <p:cNvSpPr/>
                <p:nvPr/>
              </p:nvSpPr>
              <p:spPr>
                <a:xfrm rot="2083935">
                  <a:off x="4374495" y="3303000"/>
                  <a:ext cx="58652" cy="230270"/>
                </a:xfrm>
                <a:prstGeom prst="triangle">
                  <a:avLst/>
                </a:prstGeom>
                <a:solidFill>
                  <a:schemeClr val="tx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2" name="テキスト ボックス 171">
                  <a:extLst>
                    <a:ext uri="{FF2B5EF4-FFF2-40B4-BE49-F238E27FC236}">
                      <a16:creationId xmlns:a16="http://schemas.microsoft.com/office/drawing/2014/main" id="{495FBC57-1ABF-475E-B2D5-7D410EAD8CEF}"/>
                    </a:ext>
                  </a:extLst>
                </p:cNvPr>
                <p:cNvSpPr txBox="1"/>
                <p:nvPr/>
              </p:nvSpPr>
              <p:spPr>
                <a:xfrm>
                  <a:off x="2679473" y="2878641"/>
                  <a:ext cx="622700" cy="40011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l"/>
                  <a:r>
                    <a:rPr kumimoji="1" lang="en-US" altLang="ja-JP" dirty="0">
                      <a:latin typeface="Century" panose="02040604050505020304" pitchFamily="18" charset="0"/>
                    </a:rPr>
                    <a:t>C</a:t>
                  </a:r>
                  <a:endParaRPr kumimoji="1" lang="ja-JP" altLang="en-US" dirty="0">
                    <a:latin typeface="Century" panose="02040604050505020304" pitchFamily="18" charset="0"/>
                  </a:endParaRPr>
                </a:p>
              </p:txBody>
            </p:sp>
            <p:sp>
              <p:nvSpPr>
                <p:cNvPr id="173" name="テキスト ボックス 172">
                  <a:extLst>
                    <a:ext uri="{FF2B5EF4-FFF2-40B4-BE49-F238E27FC236}">
                      <a16:creationId xmlns:a16="http://schemas.microsoft.com/office/drawing/2014/main" id="{A80ADA40-C646-4B0C-92F4-5B50C8E81E4E}"/>
                    </a:ext>
                  </a:extLst>
                </p:cNvPr>
                <p:cNvSpPr txBox="1"/>
                <p:nvPr/>
              </p:nvSpPr>
              <p:spPr>
                <a:xfrm>
                  <a:off x="3161709" y="3435537"/>
                  <a:ext cx="468916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l"/>
                  <a:r>
                    <a:rPr kumimoji="1" lang="en-US" altLang="ja-JP" dirty="0">
                      <a:latin typeface="Century" panose="02040604050505020304" pitchFamily="18" charset="0"/>
                    </a:rPr>
                    <a:t>C</a:t>
                  </a:r>
                  <a:endParaRPr kumimoji="1" lang="ja-JP" altLang="en-US" dirty="0">
                    <a:latin typeface="Century" panose="02040604050505020304" pitchFamily="18" charset="0"/>
                  </a:endParaRPr>
                </a:p>
              </p:txBody>
            </p:sp>
            <p:cxnSp>
              <p:nvCxnSpPr>
                <p:cNvPr id="174" name="直線コネクタ 173">
                  <a:extLst>
                    <a:ext uri="{FF2B5EF4-FFF2-40B4-BE49-F238E27FC236}">
                      <a16:creationId xmlns:a16="http://schemas.microsoft.com/office/drawing/2014/main" id="{2F863598-9879-4D4A-802C-FD27B308E79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589681" y="3629299"/>
                  <a:ext cx="388305" cy="0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75" name="テキスト ボックス 174">
                  <a:extLst>
                    <a:ext uri="{FF2B5EF4-FFF2-40B4-BE49-F238E27FC236}">
                      <a16:creationId xmlns:a16="http://schemas.microsoft.com/office/drawing/2014/main" id="{582974C6-F1CE-422B-9DE0-7BA28CBA684E}"/>
                    </a:ext>
                  </a:extLst>
                </p:cNvPr>
                <p:cNvSpPr txBox="1"/>
                <p:nvPr/>
              </p:nvSpPr>
              <p:spPr>
                <a:xfrm>
                  <a:off x="3913468" y="3435536"/>
                  <a:ext cx="468916" cy="40011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l"/>
                  <a:r>
                    <a:rPr kumimoji="1" lang="en-US" altLang="ja-JP" dirty="0">
                      <a:latin typeface="Century" panose="02040604050505020304" pitchFamily="18" charset="0"/>
                    </a:rPr>
                    <a:t>C</a:t>
                  </a:r>
                  <a:endParaRPr kumimoji="1" lang="ja-JP" altLang="en-US" dirty="0">
                    <a:latin typeface="Century" panose="02040604050505020304" pitchFamily="18" charset="0"/>
                  </a:endParaRPr>
                </a:p>
              </p:txBody>
            </p:sp>
            <p:sp>
              <p:nvSpPr>
                <p:cNvPr id="176" name="テキスト ボックス 175">
                  <a:extLst>
                    <a:ext uri="{FF2B5EF4-FFF2-40B4-BE49-F238E27FC236}">
                      <a16:creationId xmlns:a16="http://schemas.microsoft.com/office/drawing/2014/main" id="{76481406-66A0-4C32-9226-B55F95853D5A}"/>
                    </a:ext>
                  </a:extLst>
                </p:cNvPr>
                <p:cNvSpPr txBox="1"/>
                <p:nvPr/>
              </p:nvSpPr>
              <p:spPr>
                <a:xfrm>
                  <a:off x="4349833" y="2860950"/>
                  <a:ext cx="478220" cy="40011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l"/>
                  <a:r>
                    <a:rPr kumimoji="1" lang="en-US" altLang="ja-JP" dirty="0">
                      <a:latin typeface="Century" panose="02040604050505020304" pitchFamily="18" charset="0"/>
                    </a:rPr>
                    <a:t>C</a:t>
                  </a:r>
                  <a:endParaRPr kumimoji="1" lang="ja-JP" altLang="en-US" dirty="0">
                    <a:latin typeface="Century" panose="02040604050505020304" pitchFamily="18" charset="0"/>
                  </a:endParaRPr>
                </a:p>
              </p:txBody>
            </p:sp>
            <p:cxnSp>
              <p:nvCxnSpPr>
                <p:cNvPr id="177" name="直線コネクタ 176">
                  <a:extLst>
                    <a:ext uri="{FF2B5EF4-FFF2-40B4-BE49-F238E27FC236}">
                      <a16:creationId xmlns:a16="http://schemas.microsoft.com/office/drawing/2014/main" id="{CE06829C-CC43-44F0-9BBB-C1E6F7A7C24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585058" y="2597978"/>
                  <a:ext cx="353005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8" name="直線コネクタ 177">
                  <a:extLst>
                    <a:ext uri="{FF2B5EF4-FFF2-40B4-BE49-F238E27FC236}">
                      <a16:creationId xmlns:a16="http://schemas.microsoft.com/office/drawing/2014/main" id="{6BEC9C87-90A0-4696-ADB0-206B882F561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027405" y="2701845"/>
                  <a:ext cx="218419" cy="236877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79" name="テキスト ボックス 178">
                  <a:extLst>
                    <a:ext uri="{FF2B5EF4-FFF2-40B4-BE49-F238E27FC236}">
                      <a16:creationId xmlns:a16="http://schemas.microsoft.com/office/drawing/2014/main" id="{A403A0C2-A0DD-4058-854E-BABD20694DB8}"/>
                    </a:ext>
                  </a:extLst>
                </p:cNvPr>
                <p:cNvSpPr txBox="1"/>
                <p:nvPr/>
              </p:nvSpPr>
              <p:spPr>
                <a:xfrm>
                  <a:off x="3161649" y="2408741"/>
                  <a:ext cx="47822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l"/>
                  <a:r>
                    <a:rPr kumimoji="1" lang="en-US" altLang="ja-JP" dirty="0">
                      <a:latin typeface="Century" panose="02040604050505020304" pitchFamily="18" charset="0"/>
                    </a:rPr>
                    <a:t>C</a:t>
                  </a:r>
                  <a:endParaRPr kumimoji="1" lang="ja-JP" altLang="en-US" dirty="0">
                    <a:latin typeface="Century" panose="02040604050505020304" pitchFamily="18" charset="0"/>
                  </a:endParaRPr>
                </a:p>
              </p:txBody>
            </p:sp>
            <p:sp>
              <p:nvSpPr>
                <p:cNvPr id="180" name="テキスト ボックス 179">
                  <a:extLst>
                    <a:ext uri="{FF2B5EF4-FFF2-40B4-BE49-F238E27FC236}">
                      <a16:creationId xmlns:a16="http://schemas.microsoft.com/office/drawing/2014/main" id="{B6DD4511-7E8F-45B9-B7D9-A1CC958F8FE3}"/>
                    </a:ext>
                  </a:extLst>
                </p:cNvPr>
                <p:cNvSpPr txBox="1"/>
                <p:nvPr/>
              </p:nvSpPr>
              <p:spPr>
                <a:xfrm>
                  <a:off x="3865500" y="2431207"/>
                  <a:ext cx="478220" cy="40011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l"/>
                  <a:r>
                    <a:rPr kumimoji="1" lang="en-US" altLang="ja-JP" dirty="0">
                      <a:latin typeface="Century" panose="02040604050505020304" pitchFamily="18" charset="0"/>
                    </a:rPr>
                    <a:t>O</a:t>
                  </a:r>
                  <a:endParaRPr kumimoji="1" lang="ja-JP" altLang="en-US" dirty="0">
                    <a:latin typeface="Century" panose="02040604050505020304" pitchFamily="18" charset="0"/>
                  </a:endParaRPr>
                </a:p>
              </p:txBody>
            </p:sp>
            <p:cxnSp>
              <p:nvCxnSpPr>
                <p:cNvPr id="181" name="直線コネクタ 180">
                  <a:extLst>
                    <a:ext uri="{FF2B5EF4-FFF2-40B4-BE49-F238E27FC236}">
                      <a16:creationId xmlns:a16="http://schemas.microsoft.com/office/drawing/2014/main" id="{AC0909E7-E880-4404-A98B-AAB5414E2C4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275052" y="2692187"/>
                  <a:ext cx="237814" cy="240614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60" name="直線コネクタ 159">
                <a:extLst>
                  <a:ext uri="{FF2B5EF4-FFF2-40B4-BE49-F238E27FC236}">
                    <a16:creationId xmlns:a16="http://schemas.microsoft.com/office/drawing/2014/main" id="{F562588C-EA58-4A88-B613-1D24939EA6C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553033" y="4205994"/>
                <a:ext cx="131015" cy="17229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直線コネクタ 160">
                <a:extLst>
                  <a:ext uri="{FF2B5EF4-FFF2-40B4-BE49-F238E27FC236}">
                    <a16:creationId xmlns:a16="http://schemas.microsoft.com/office/drawing/2014/main" id="{D99E233A-BECC-4174-9A84-F6C3E912E49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537307" y="4584890"/>
                <a:ext cx="126724" cy="166252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直線コネクタ 161">
                <a:extLst>
                  <a:ext uri="{FF2B5EF4-FFF2-40B4-BE49-F238E27FC236}">
                    <a16:creationId xmlns:a16="http://schemas.microsoft.com/office/drawing/2014/main" id="{350E05AC-CBCA-4193-9D01-41FCB49E801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530753" y="4165375"/>
                <a:ext cx="126724" cy="18287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直線コネクタ 162">
                <a:extLst>
                  <a:ext uri="{FF2B5EF4-FFF2-40B4-BE49-F238E27FC236}">
                    <a16:creationId xmlns:a16="http://schemas.microsoft.com/office/drawing/2014/main" id="{1D1406C0-6FD7-41BD-80AD-9F8525E9257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3557536" y="4577613"/>
                <a:ext cx="135931" cy="17213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直線コネクタ 163">
                <a:extLst>
                  <a:ext uri="{FF2B5EF4-FFF2-40B4-BE49-F238E27FC236}">
                    <a16:creationId xmlns:a16="http://schemas.microsoft.com/office/drawing/2014/main" id="{C5720BCF-A37E-4FBE-ACE6-B7DD997E6C69}"/>
                  </a:ext>
                </a:extLst>
              </p:cNvPr>
              <p:cNvCxnSpPr/>
              <p:nvPr/>
            </p:nvCxnSpPr>
            <p:spPr>
              <a:xfrm>
                <a:off x="2267015" y="4131725"/>
                <a:ext cx="0" cy="9289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直線コネクタ 164">
                <a:extLst>
                  <a:ext uri="{FF2B5EF4-FFF2-40B4-BE49-F238E27FC236}">
                    <a16:creationId xmlns:a16="http://schemas.microsoft.com/office/drawing/2014/main" id="{799E1BFE-634D-45EC-B565-C699876151A1}"/>
                  </a:ext>
                </a:extLst>
              </p:cNvPr>
              <p:cNvCxnSpPr/>
              <p:nvPr/>
            </p:nvCxnSpPr>
            <p:spPr>
              <a:xfrm>
                <a:off x="2254261" y="3782079"/>
                <a:ext cx="0" cy="9289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直線コネクタ 165">
                <a:extLst>
                  <a:ext uri="{FF2B5EF4-FFF2-40B4-BE49-F238E27FC236}">
                    <a16:creationId xmlns:a16="http://schemas.microsoft.com/office/drawing/2014/main" id="{3C383F41-A860-49C4-8017-CA7D560F4D6F}"/>
                  </a:ext>
                </a:extLst>
              </p:cNvPr>
              <p:cNvCxnSpPr/>
              <p:nvPr/>
            </p:nvCxnSpPr>
            <p:spPr>
              <a:xfrm>
                <a:off x="2256715" y="5167133"/>
                <a:ext cx="0" cy="10218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直線コネクタ 166">
                <a:extLst>
                  <a:ext uri="{FF2B5EF4-FFF2-40B4-BE49-F238E27FC236}">
                    <a16:creationId xmlns:a16="http://schemas.microsoft.com/office/drawing/2014/main" id="{EBDB8247-F13E-4D61-B385-5AF785A2A040}"/>
                  </a:ext>
                </a:extLst>
              </p:cNvPr>
              <p:cNvCxnSpPr/>
              <p:nvPr/>
            </p:nvCxnSpPr>
            <p:spPr>
              <a:xfrm>
                <a:off x="2262424" y="4820666"/>
                <a:ext cx="0" cy="9289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直線コネクタ 167">
                <a:extLst>
                  <a:ext uri="{FF2B5EF4-FFF2-40B4-BE49-F238E27FC236}">
                    <a16:creationId xmlns:a16="http://schemas.microsoft.com/office/drawing/2014/main" id="{A9DFF234-7F38-4156-AF30-B6787D58D16F}"/>
                  </a:ext>
                </a:extLst>
              </p:cNvPr>
              <p:cNvCxnSpPr/>
              <p:nvPr/>
            </p:nvCxnSpPr>
            <p:spPr>
              <a:xfrm>
                <a:off x="3011759" y="5171777"/>
                <a:ext cx="0" cy="9289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直線コネクタ 168">
                <a:extLst>
                  <a:ext uri="{FF2B5EF4-FFF2-40B4-BE49-F238E27FC236}">
                    <a16:creationId xmlns:a16="http://schemas.microsoft.com/office/drawing/2014/main" id="{6648811C-9DED-450A-A457-E268B563C840}"/>
                  </a:ext>
                </a:extLst>
              </p:cNvPr>
              <p:cNvCxnSpPr/>
              <p:nvPr/>
            </p:nvCxnSpPr>
            <p:spPr>
              <a:xfrm>
                <a:off x="3004482" y="4832525"/>
                <a:ext cx="0" cy="9289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9" name="テキスト ボックス 148">
              <a:extLst>
                <a:ext uri="{FF2B5EF4-FFF2-40B4-BE49-F238E27FC236}">
                  <a16:creationId xmlns:a16="http://schemas.microsoft.com/office/drawing/2014/main" id="{489DCB8A-8122-453F-A2F5-B70949A27FAE}"/>
                </a:ext>
              </a:extLst>
            </p:cNvPr>
            <p:cNvSpPr txBox="1"/>
            <p:nvPr/>
          </p:nvSpPr>
          <p:spPr>
            <a:xfrm>
              <a:off x="2999805" y="3453447"/>
              <a:ext cx="576194" cy="3735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dirty="0">
                  <a:latin typeface="Century" panose="02040604050505020304" pitchFamily="18" charset="0"/>
                </a:rPr>
                <a:t>H</a:t>
              </a:r>
              <a:endParaRPr kumimoji="1" lang="ja-JP" altLang="en-US" dirty="0">
                <a:latin typeface="Century" panose="02040604050505020304" pitchFamily="18" charset="0"/>
              </a:endParaRPr>
            </a:p>
          </p:txBody>
        </p:sp>
        <p:sp>
          <p:nvSpPr>
            <p:cNvPr id="150" name="テキスト ボックス 149">
              <a:extLst>
                <a:ext uri="{FF2B5EF4-FFF2-40B4-BE49-F238E27FC236}">
                  <a16:creationId xmlns:a16="http://schemas.microsoft.com/office/drawing/2014/main" id="{FFBC3741-DCB0-48F8-9CF5-1011C39EA258}"/>
                </a:ext>
              </a:extLst>
            </p:cNvPr>
            <p:cNvSpPr txBox="1"/>
            <p:nvPr/>
          </p:nvSpPr>
          <p:spPr>
            <a:xfrm>
              <a:off x="2251956" y="3977030"/>
              <a:ext cx="576195" cy="3735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dirty="0">
                  <a:latin typeface="Century" panose="02040604050505020304" pitchFamily="18" charset="0"/>
                </a:rPr>
                <a:t>H</a:t>
              </a:r>
              <a:endParaRPr kumimoji="1" lang="ja-JP" altLang="en-US" dirty="0">
                <a:latin typeface="Century" panose="02040604050505020304" pitchFamily="18" charset="0"/>
              </a:endParaRPr>
            </a:p>
          </p:txBody>
        </p:sp>
        <p:sp>
          <p:nvSpPr>
            <p:cNvPr id="151" name="テキスト ボックス 150">
              <a:extLst>
                <a:ext uri="{FF2B5EF4-FFF2-40B4-BE49-F238E27FC236}">
                  <a16:creationId xmlns:a16="http://schemas.microsoft.com/office/drawing/2014/main" id="{30D85694-B54D-4296-8DAC-17385B24EF45}"/>
                </a:ext>
              </a:extLst>
            </p:cNvPr>
            <p:cNvSpPr txBox="1"/>
            <p:nvPr/>
          </p:nvSpPr>
          <p:spPr>
            <a:xfrm>
              <a:off x="1636748" y="4612551"/>
              <a:ext cx="576195" cy="3735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dirty="0">
                  <a:latin typeface="Century" panose="02040604050505020304" pitchFamily="18" charset="0"/>
                </a:rPr>
                <a:t>H</a:t>
              </a:r>
              <a:endParaRPr kumimoji="1" lang="ja-JP" altLang="en-US" dirty="0">
                <a:latin typeface="Century" panose="02040604050505020304" pitchFamily="18" charset="0"/>
              </a:endParaRPr>
            </a:p>
          </p:txBody>
        </p:sp>
        <p:sp>
          <p:nvSpPr>
            <p:cNvPr id="152" name="テキスト ボックス 151">
              <a:extLst>
                <a:ext uri="{FF2B5EF4-FFF2-40B4-BE49-F238E27FC236}">
                  <a16:creationId xmlns:a16="http://schemas.microsoft.com/office/drawing/2014/main" id="{2DD808C7-929E-4523-B787-EC047EEAC4CB}"/>
                </a:ext>
              </a:extLst>
            </p:cNvPr>
            <p:cNvSpPr txBox="1"/>
            <p:nvPr/>
          </p:nvSpPr>
          <p:spPr>
            <a:xfrm>
              <a:off x="860703" y="3470587"/>
              <a:ext cx="412840" cy="3735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dirty="0">
                  <a:latin typeface="Century" panose="02040604050505020304" pitchFamily="18" charset="0"/>
                </a:rPr>
                <a:t>H</a:t>
              </a:r>
              <a:endParaRPr kumimoji="1" lang="ja-JP" altLang="en-US" dirty="0">
                <a:latin typeface="Century" panose="02040604050505020304" pitchFamily="18" charset="0"/>
              </a:endParaRPr>
            </a:p>
          </p:txBody>
        </p:sp>
        <p:sp>
          <p:nvSpPr>
            <p:cNvPr id="153" name="テキスト ボックス 152">
              <a:extLst>
                <a:ext uri="{FF2B5EF4-FFF2-40B4-BE49-F238E27FC236}">
                  <a16:creationId xmlns:a16="http://schemas.microsoft.com/office/drawing/2014/main" id="{4E4E47DD-7E46-4439-BD1B-77528056A66B}"/>
                </a:ext>
              </a:extLst>
            </p:cNvPr>
            <p:cNvSpPr txBox="1"/>
            <p:nvPr/>
          </p:nvSpPr>
          <p:spPr>
            <a:xfrm>
              <a:off x="1626857" y="3641073"/>
              <a:ext cx="576195" cy="3735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dirty="0">
                  <a:latin typeface="Century" panose="02040604050505020304" pitchFamily="18" charset="0"/>
                </a:rPr>
                <a:t>H</a:t>
              </a:r>
              <a:endParaRPr kumimoji="1" lang="ja-JP" altLang="en-US" dirty="0">
                <a:latin typeface="Century" panose="02040604050505020304" pitchFamily="18" charset="0"/>
              </a:endParaRPr>
            </a:p>
          </p:txBody>
        </p:sp>
        <p:sp>
          <p:nvSpPr>
            <p:cNvPr id="154" name="テキスト ボックス 153">
              <a:extLst>
                <a:ext uri="{FF2B5EF4-FFF2-40B4-BE49-F238E27FC236}">
                  <a16:creationId xmlns:a16="http://schemas.microsoft.com/office/drawing/2014/main" id="{E38053D5-763E-48EB-831E-15BD7C04C035}"/>
                </a:ext>
              </a:extLst>
            </p:cNvPr>
            <p:cNvSpPr txBox="1"/>
            <p:nvPr/>
          </p:nvSpPr>
          <p:spPr>
            <a:xfrm>
              <a:off x="2967601" y="4143984"/>
              <a:ext cx="811920" cy="3735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dirty="0">
                  <a:latin typeface="Century" panose="02040604050505020304" pitchFamily="18" charset="0"/>
                </a:rPr>
                <a:t>OH</a:t>
              </a:r>
              <a:endParaRPr kumimoji="1" lang="ja-JP" altLang="en-US" dirty="0">
                <a:latin typeface="Century" panose="02040604050505020304" pitchFamily="18" charset="0"/>
              </a:endParaRPr>
            </a:p>
          </p:txBody>
        </p:sp>
        <p:sp>
          <p:nvSpPr>
            <p:cNvPr id="155" name="テキスト ボックス 154">
              <a:extLst>
                <a:ext uri="{FF2B5EF4-FFF2-40B4-BE49-F238E27FC236}">
                  <a16:creationId xmlns:a16="http://schemas.microsoft.com/office/drawing/2014/main" id="{305B4F5D-437B-47A8-8BBB-FC159954F9BA}"/>
                </a:ext>
              </a:extLst>
            </p:cNvPr>
            <p:cNvSpPr txBox="1"/>
            <p:nvPr/>
          </p:nvSpPr>
          <p:spPr>
            <a:xfrm>
              <a:off x="2292197" y="4606305"/>
              <a:ext cx="811920" cy="3735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dirty="0">
                  <a:latin typeface="Century" panose="02040604050505020304" pitchFamily="18" charset="0"/>
                </a:rPr>
                <a:t>OH</a:t>
              </a:r>
              <a:endParaRPr kumimoji="1" lang="ja-JP" altLang="en-US" dirty="0">
                <a:latin typeface="Century" panose="02040604050505020304" pitchFamily="18" charset="0"/>
              </a:endParaRPr>
            </a:p>
          </p:txBody>
        </p:sp>
        <p:sp>
          <p:nvSpPr>
            <p:cNvPr id="156" name="テキスト ボックス 155">
              <a:extLst>
                <a:ext uri="{FF2B5EF4-FFF2-40B4-BE49-F238E27FC236}">
                  <a16:creationId xmlns:a16="http://schemas.microsoft.com/office/drawing/2014/main" id="{04B28FEB-C792-4014-B668-FBA8E459ABFE}"/>
                </a:ext>
              </a:extLst>
            </p:cNvPr>
            <p:cNvSpPr txBox="1"/>
            <p:nvPr/>
          </p:nvSpPr>
          <p:spPr>
            <a:xfrm>
              <a:off x="1636748" y="3969502"/>
              <a:ext cx="680575" cy="3735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dirty="0">
                  <a:latin typeface="Century" panose="02040604050505020304" pitchFamily="18" charset="0"/>
                </a:rPr>
                <a:t>OH</a:t>
              </a:r>
              <a:endParaRPr kumimoji="1" lang="ja-JP" altLang="en-US" dirty="0">
                <a:latin typeface="Century" panose="02040604050505020304" pitchFamily="18" charset="0"/>
              </a:endParaRPr>
            </a:p>
          </p:txBody>
        </p:sp>
        <p:sp>
          <p:nvSpPr>
            <p:cNvPr id="157" name="テキスト ボックス 156">
              <a:extLst>
                <a:ext uri="{FF2B5EF4-FFF2-40B4-BE49-F238E27FC236}">
                  <a16:creationId xmlns:a16="http://schemas.microsoft.com/office/drawing/2014/main" id="{A399EB60-DE29-4037-84E4-F4874693BEE2}"/>
                </a:ext>
              </a:extLst>
            </p:cNvPr>
            <p:cNvSpPr txBox="1"/>
            <p:nvPr/>
          </p:nvSpPr>
          <p:spPr>
            <a:xfrm>
              <a:off x="1639077" y="2969609"/>
              <a:ext cx="1252607" cy="3735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dirty="0">
                  <a:latin typeface="Century" panose="02040604050505020304" pitchFamily="18" charset="0"/>
                </a:rPr>
                <a:t>CH</a:t>
              </a:r>
              <a:r>
                <a:rPr kumimoji="1" lang="en-US" altLang="ja-JP" sz="1400" dirty="0">
                  <a:latin typeface="Century" panose="02040604050505020304" pitchFamily="18" charset="0"/>
                </a:rPr>
                <a:t>2</a:t>
              </a:r>
              <a:r>
                <a:rPr kumimoji="1" lang="en-US" altLang="ja-JP" dirty="0">
                  <a:latin typeface="Century" panose="02040604050505020304" pitchFamily="18" charset="0"/>
                </a:rPr>
                <a:t>OH</a:t>
              </a:r>
              <a:endParaRPr kumimoji="1" lang="ja-JP" altLang="en-US" dirty="0">
                <a:latin typeface="Century" panose="02040604050505020304" pitchFamily="18" charset="0"/>
              </a:endParaRPr>
            </a:p>
          </p:txBody>
        </p:sp>
        <p:sp>
          <p:nvSpPr>
            <p:cNvPr id="158" name="テキスト ボックス 157">
              <a:extLst>
                <a:ext uri="{FF2B5EF4-FFF2-40B4-BE49-F238E27FC236}">
                  <a16:creationId xmlns:a16="http://schemas.microsoft.com/office/drawing/2014/main" id="{81069E0A-3845-46A1-85F1-A3329AA93EED}"/>
                </a:ext>
              </a:extLst>
            </p:cNvPr>
            <p:cNvSpPr txBox="1"/>
            <p:nvPr/>
          </p:nvSpPr>
          <p:spPr>
            <a:xfrm>
              <a:off x="671692" y="4131436"/>
              <a:ext cx="762000" cy="3735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dirty="0">
                  <a:latin typeface="Century" panose="02040604050505020304" pitchFamily="18" charset="0"/>
                </a:rPr>
                <a:t>HO</a:t>
              </a:r>
              <a:endParaRPr kumimoji="1" lang="ja-JP" altLang="en-US" dirty="0">
                <a:latin typeface="Century" panose="02040604050505020304" pitchFamily="18" charset="0"/>
              </a:endParaRPr>
            </a:p>
          </p:txBody>
        </p:sp>
      </p:grp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08494C91-E5D1-4763-9A97-C934C4343213}"/>
              </a:ext>
            </a:extLst>
          </p:cNvPr>
          <p:cNvGrpSpPr/>
          <p:nvPr/>
        </p:nvGrpSpPr>
        <p:grpSpPr>
          <a:xfrm>
            <a:off x="5750135" y="2103453"/>
            <a:ext cx="1396136" cy="1032507"/>
            <a:chOff x="1679785" y="5046744"/>
            <a:chExt cx="1396136" cy="1032507"/>
          </a:xfrm>
        </p:grpSpPr>
        <p:grpSp>
          <p:nvGrpSpPr>
            <p:cNvPr id="236" name="グループ化 235">
              <a:extLst>
                <a:ext uri="{FF2B5EF4-FFF2-40B4-BE49-F238E27FC236}">
                  <a16:creationId xmlns:a16="http://schemas.microsoft.com/office/drawing/2014/main" id="{91EE917D-020B-48B7-A7F1-E85B87737FA0}"/>
                </a:ext>
              </a:extLst>
            </p:cNvPr>
            <p:cNvGrpSpPr/>
            <p:nvPr/>
          </p:nvGrpSpPr>
          <p:grpSpPr>
            <a:xfrm>
              <a:off x="1679785" y="5223546"/>
              <a:ext cx="1396136" cy="855705"/>
              <a:chOff x="3717996" y="2881806"/>
              <a:chExt cx="1165113" cy="702820"/>
            </a:xfrm>
          </p:grpSpPr>
          <p:sp>
            <p:nvSpPr>
              <p:cNvPr id="254" name="二等辺三角形 253">
                <a:extLst>
                  <a:ext uri="{FF2B5EF4-FFF2-40B4-BE49-F238E27FC236}">
                    <a16:creationId xmlns:a16="http://schemas.microsoft.com/office/drawing/2014/main" id="{F0BDB72E-42B6-402C-9FF7-2C70DB636E91}"/>
                  </a:ext>
                </a:extLst>
              </p:cNvPr>
              <p:cNvSpPr/>
              <p:nvPr/>
            </p:nvSpPr>
            <p:spPr>
              <a:xfrm rot="18951280">
                <a:off x="3875137" y="3218405"/>
                <a:ext cx="63747" cy="363231"/>
              </a:xfrm>
              <a:prstGeom prst="triangle">
                <a:avLst/>
              </a:prstGeom>
              <a:solidFill>
                <a:schemeClr val="tx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5" name="二等辺三角形 254">
                <a:extLst>
                  <a:ext uri="{FF2B5EF4-FFF2-40B4-BE49-F238E27FC236}">
                    <a16:creationId xmlns:a16="http://schemas.microsoft.com/office/drawing/2014/main" id="{49FA9010-0507-4308-9FAF-00D4E4F8AE4D}"/>
                  </a:ext>
                </a:extLst>
              </p:cNvPr>
              <p:cNvSpPr/>
              <p:nvPr/>
            </p:nvSpPr>
            <p:spPr>
              <a:xfrm rot="2680479">
                <a:off x="4650879" y="3221395"/>
                <a:ext cx="63747" cy="363231"/>
              </a:xfrm>
              <a:prstGeom prst="triangle">
                <a:avLst/>
              </a:prstGeom>
              <a:solidFill>
                <a:schemeClr val="tx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286" name="直線コネクタ 285">
                <a:extLst>
                  <a:ext uri="{FF2B5EF4-FFF2-40B4-BE49-F238E27FC236}">
                    <a16:creationId xmlns:a16="http://schemas.microsoft.com/office/drawing/2014/main" id="{8DC1880E-95D0-469B-BE12-2AB302B2D88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11828" y="3534304"/>
                <a:ext cx="568519" cy="0"/>
              </a:xfrm>
              <a:prstGeom prst="line">
                <a:avLst/>
              </a:prstGeom>
              <a:ln w="889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2" name="直線コネクタ 291">
                <a:extLst>
                  <a:ext uri="{FF2B5EF4-FFF2-40B4-BE49-F238E27FC236}">
                    <a16:creationId xmlns:a16="http://schemas.microsoft.com/office/drawing/2014/main" id="{91302DBA-5B87-4895-9B8C-F1D55520B15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01995" y="2881806"/>
                <a:ext cx="391436" cy="645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3" name="直線コネクタ 292">
                <a:extLst>
                  <a:ext uri="{FF2B5EF4-FFF2-40B4-BE49-F238E27FC236}">
                    <a16:creationId xmlns:a16="http://schemas.microsoft.com/office/drawing/2014/main" id="{E84B0702-25F9-4ED1-93E6-27B9C9AAEF3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717996" y="2883504"/>
                <a:ext cx="290717" cy="31528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1" name="直線コネクタ 300">
                <a:extLst>
                  <a:ext uri="{FF2B5EF4-FFF2-40B4-BE49-F238E27FC236}">
                    <a16:creationId xmlns:a16="http://schemas.microsoft.com/office/drawing/2014/main" id="{E504F9FF-9AE4-42ED-9751-F3F56D74C3F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580347" y="2927341"/>
                <a:ext cx="302762" cy="273895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1BC36C89-84C1-4376-9047-58B415470FED}"/>
                </a:ext>
              </a:extLst>
            </p:cNvPr>
            <p:cNvSpPr txBox="1"/>
            <p:nvPr/>
          </p:nvSpPr>
          <p:spPr>
            <a:xfrm>
              <a:off x="2430089" y="5046744"/>
              <a:ext cx="289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dirty="0">
                  <a:latin typeface="Century" panose="02040604050505020304" pitchFamily="18" charset="0"/>
                </a:rPr>
                <a:t>O</a:t>
              </a:r>
              <a:endParaRPr kumimoji="1" lang="ja-JP" altLang="en-US" dirty="0">
                <a:latin typeface="Century" panose="02040604050505020304" pitchFamily="18" charset="0"/>
              </a:endParaRPr>
            </a:p>
          </p:txBody>
        </p:sp>
      </p:grp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A6DCFE63-6FEC-44B0-B17B-9C062976653F}"/>
              </a:ext>
            </a:extLst>
          </p:cNvPr>
          <p:cNvGrpSpPr/>
          <p:nvPr/>
        </p:nvGrpSpPr>
        <p:grpSpPr>
          <a:xfrm>
            <a:off x="1561017" y="4468352"/>
            <a:ext cx="1626439" cy="1745393"/>
            <a:chOff x="1561017" y="4468352"/>
            <a:chExt cx="1626439" cy="1745393"/>
          </a:xfrm>
        </p:grpSpPr>
        <p:grpSp>
          <p:nvGrpSpPr>
            <p:cNvPr id="29" name="グループ化 28">
              <a:extLst>
                <a:ext uri="{FF2B5EF4-FFF2-40B4-BE49-F238E27FC236}">
                  <a16:creationId xmlns:a16="http://schemas.microsoft.com/office/drawing/2014/main" id="{11654C10-A1C7-4900-B978-4F8A2E65615D}"/>
                </a:ext>
              </a:extLst>
            </p:cNvPr>
            <p:cNvGrpSpPr/>
            <p:nvPr/>
          </p:nvGrpSpPr>
          <p:grpSpPr>
            <a:xfrm>
              <a:off x="1561017" y="4760887"/>
              <a:ext cx="1626439" cy="1109761"/>
              <a:chOff x="1986577" y="5048394"/>
              <a:chExt cx="1626439" cy="1109761"/>
            </a:xfrm>
          </p:grpSpPr>
          <p:grpSp>
            <p:nvGrpSpPr>
              <p:cNvPr id="302" name="グループ化 301">
                <a:extLst>
                  <a:ext uri="{FF2B5EF4-FFF2-40B4-BE49-F238E27FC236}">
                    <a16:creationId xmlns:a16="http://schemas.microsoft.com/office/drawing/2014/main" id="{797DB173-2B1B-45D9-B894-A00F52216FA8}"/>
                  </a:ext>
                </a:extLst>
              </p:cNvPr>
              <p:cNvGrpSpPr/>
              <p:nvPr/>
            </p:nvGrpSpPr>
            <p:grpSpPr>
              <a:xfrm>
                <a:off x="1986577" y="5048394"/>
                <a:ext cx="1626439" cy="1032485"/>
                <a:chOff x="1567510" y="5046744"/>
                <a:chExt cx="1626439" cy="1032485"/>
              </a:xfrm>
            </p:grpSpPr>
            <p:grpSp>
              <p:nvGrpSpPr>
                <p:cNvPr id="303" name="グループ化 302">
                  <a:extLst>
                    <a:ext uri="{FF2B5EF4-FFF2-40B4-BE49-F238E27FC236}">
                      <a16:creationId xmlns:a16="http://schemas.microsoft.com/office/drawing/2014/main" id="{6A98A9E4-04EE-46D9-BC5B-31D955B58BE8}"/>
                    </a:ext>
                  </a:extLst>
                </p:cNvPr>
                <p:cNvGrpSpPr/>
                <p:nvPr/>
              </p:nvGrpSpPr>
              <p:grpSpPr>
                <a:xfrm>
                  <a:off x="1567510" y="5223529"/>
                  <a:ext cx="1626439" cy="855700"/>
                  <a:chOff x="3624313" y="2881806"/>
                  <a:chExt cx="1357310" cy="702820"/>
                </a:xfrm>
              </p:grpSpPr>
              <p:sp>
                <p:nvSpPr>
                  <p:cNvPr id="305" name="二等辺三角形 304">
                    <a:extLst>
                      <a:ext uri="{FF2B5EF4-FFF2-40B4-BE49-F238E27FC236}">
                        <a16:creationId xmlns:a16="http://schemas.microsoft.com/office/drawing/2014/main" id="{6834ED46-55F2-480B-A22F-7ACC52B9762A}"/>
                      </a:ext>
                    </a:extLst>
                  </p:cNvPr>
                  <p:cNvSpPr/>
                  <p:nvPr/>
                </p:nvSpPr>
                <p:spPr>
                  <a:xfrm rot="18951280">
                    <a:off x="3875137" y="3218405"/>
                    <a:ext cx="63747" cy="363231"/>
                  </a:xfrm>
                  <a:prstGeom prst="triangle">
                    <a:avLst/>
                  </a:prstGeom>
                  <a:solidFill>
                    <a:schemeClr val="tx1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06" name="二等辺三角形 305">
                    <a:extLst>
                      <a:ext uri="{FF2B5EF4-FFF2-40B4-BE49-F238E27FC236}">
                        <a16:creationId xmlns:a16="http://schemas.microsoft.com/office/drawing/2014/main" id="{CBC9F8AA-8ACC-4AF9-82E3-CD8206F9A7AD}"/>
                      </a:ext>
                    </a:extLst>
                  </p:cNvPr>
                  <p:cNvSpPr/>
                  <p:nvPr/>
                </p:nvSpPr>
                <p:spPr>
                  <a:xfrm rot="2680479">
                    <a:off x="4650879" y="3221395"/>
                    <a:ext cx="63747" cy="363231"/>
                  </a:xfrm>
                  <a:prstGeom prst="triangle">
                    <a:avLst/>
                  </a:prstGeom>
                  <a:solidFill>
                    <a:schemeClr val="tx1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cxnSp>
                <p:nvCxnSpPr>
                  <p:cNvPr id="307" name="直線コネクタ 306">
                    <a:extLst>
                      <a:ext uri="{FF2B5EF4-FFF2-40B4-BE49-F238E27FC236}">
                        <a16:creationId xmlns:a16="http://schemas.microsoft.com/office/drawing/2014/main" id="{A080D4B9-1853-43F0-BB4F-4FE15E30022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4011828" y="3534304"/>
                    <a:ext cx="568519" cy="0"/>
                  </a:xfrm>
                  <a:prstGeom prst="line">
                    <a:avLst/>
                  </a:prstGeom>
                  <a:ln w="889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8" name="直線コネクタ 307">
                    <a:extLst>
                      <a:ext uri="{FF2B5EF4-FFF2-40B4-BE49-F238E27FC236}">
                        <a16:creationId xmlns:a16="http://schemas.microsoft.com/office/drawing/2014/main" id="{1AAEE2C8-5E78-46B5-8154-8FE28C5DD03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001995" y="2881806"/>
                    <a:ext cx="391436" cy="6459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9" name="直線コネクタ 308">
                    <a:extLst>
                      <a:ext uri="{FF2B5EF4-FFF2-40B4-BE49-F238E27FC236}">
                        <a16:creationId xmlns:a16="http://schemas.microsoft.com/office/drawing/2014/main" id="{2B434D7F-EDF4-4F67-B648-B37446BFA55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3624313" y="2884562"/>
                    <a:ext cx="386942" cy="419642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0" name="直線コネクタ 309">
                    <a:extLst>
                      <a:ext uri="{FF2B5EF4-FFF2-40B4-BE49-F238E27FC236}">
                        <a16:creationId xmlns:a16="http://schemas.microsoft.com/office/drawing/2014/main" id="{9F1A6B6B-B91C-4A62-8909-8A14E5DB874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4578646" y="2932460"/>
                    <a:ext cx="402977" cy="364555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304" name="テキスト ボックス 303">
                  <a:extLst>
                    <a:ext uri="{FF2B5EF4-FFF2-40B4-BE49-F238E27FC236}">
                      <a16:creationId xmlns:a16="http://schemas.microsoft.com/office/drawing/2014/main" id="{6DEC4560-AE37-4DB4-B6A6-861194C07391}"/>
                    </a:ext>
                  </a:extLst>
                </p:cNvPr>
                <p:cNvSpPr txBox="1"/>
                <p:nvPr/>
              </p:nvSpPr>
              <p:spPr>
                <a:xfrm>
                  <a:off x="2430089" y="5046744"/>
                  <a:ext cx="28962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l"/>
                  <a:r>
                    <a:rPr kumimoji="1" lang="en-US" altLang="ja-JP" dirty="0">
                      <a:latin typeface="Century" panose="02040604050505020304" pitchFamily="18" charset="0"/>
                    </a:rPr>
                    <a:t>O</a:t>
                  </a:r>
                  <a:endParaRPr kumimoji="1" lang="ja-JP" altLang="en-US" dirty="0">
                    <a:latin typeface="Century" panose="02040604050505020304" pitchFamily="18" charset="0"/>
                  </a:endParaRPr>
                </a:p>
              </p:txBody>
            </p:sp>
          </p:grpSp>
          <p:cxnSp>
            <p:nvCxnSpPr>
              <p:cNvPr id="25" name="直線コネクタ 24">
                <a:extLst>
                  <a:ext uri="{FF2B5EF4-FFF2-40B4-BE49-F238E27FC236}">
                    <a16:creationId xmlns:a16="http://schemas.microsoft.com/office/drawing/2014/main" id="{01C65FE9-F21D-43F8-80E1-24C4758037E8}"/>
                  </a:ext>
                </a:extLst>
              </p:cNvPr>
              <p:cNvCxnSpPr/>
              <p:nvPr/>
            </p:nvCxnSpPr>
            <p:spPr>
              <a:xfrm>
                <a:off x="2447213" y="5082306"/>
                <a:ext cx="0" cy="32197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1" name="直線コネクタ 310">
                <a:extLst>
                  <a:ext uri="{FF2B5EF4-FFF2-40B4-BE49-F238E27FC236}">
                    <a16:creationId xmlns:a16="http://schemas.microsoft.com/office/drawing/2014/main" id="{B153B336-D3EF-4504-85CB-E0997256A525}"/>
                  </a:ext>
                </a:extLst>
              </p:cNvPr>
              <p:cNvCxnSpPr/>
              <p:nvPr/>
            </p:nvCxnSpPr>
            <p:spPr>
              <a:xfrm>
                <a:off x="2474223" y="5832765"/>
                <a:ext cx="0" cy="32197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2" name="直線コネクタ 311">
                <a:extLst>
                  <a:ext uri="{FF2B5EF4-FFF2-40B4-BE49-F238E27FC236}">
                    <a16:creationId xmlns:a16="http://schemas.microsoft.com/office/drawing/2014/main" id="{786ADCE9-4C4C-4F27-ADB5-2AFB4D72700B}"/>
                  </a:ext>
                </a:extLst>
              </p:cNvPr>
              <p:cNvCxnSpPr/>
              <p:nvPr/>
            </p:nvCxnSpPr>
            <p:spPr>
              <a:xfrm>
                <a:off x="3095418" y="5836176"/>
                <a:ext cx="0" cy="32197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線コネクタ 26">
                <a:extLst>
                  <a:ext uri="{FF2B5EF4-FFF2-40B4-BE49-F238E27FC236}">
                    <a16:creationId xmlns:a16="http://schemas.microsoft.com/office/drawing/2014/main" id="{097C1EE0-7ED8-4E44-A07E-8955F8BDD3A5}"/>
                  </a:ext>
                </a:extLst>
              </p:cNvPr>
              <p:cNvCxnSpPr/>
              <p:nvPr/>
            </p:nvCxnSpPr>
            <p:spPr>
              <a:xfrm flipH="1">
                <a:off x="3478556" y="5515107"/>
                <a:ext cx="125414" cy="11526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3" name="直線コネクタ 312">
                <a:extLst>
                  <a:ext uri="{FF2B5EF4-FFF2-40B4-BE49-F238E27FC236}">
                    <a16:creationId xmlns:a16="http://schemas.microsoft.com/office/drawing/2014/main" id="{36A6E628-C79D-47CA-933B-FEFC1163426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993375" y="5491013"/>
                <a:ext cx="104577" cy="1255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14" name="テキスト ボックス 313">
              <a:extLst>
                <a:ext uri="{FF2B5EF4-FFF2-40B4-BE49-F238E27FC236}">
                  <a16:creationId xmlns:a16="http://schemas.microsoft.com/office/drawing/2014/main" id="{23452051-3603-42F6-AACF-4F3B487DE6B6}"/>
                </a:ext>
              </a:extLst>
            </p:cNvPr>
            <p:cNvSpPr txBox="1"/>
            <p:nvPr/>
          </p:nvSpPr>
          <p:spPr>
            <a:xfrm>
              <a:off x="1860803" y="4468352"/>
              <a:ext cx="112558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dirty="0">
                  <a:latin typeface="Century" panose="02040604050505020304" pitchFamily="18" charset="0"/>
                </a:rPr>
                <a:t>CH</a:t>
              </a:r>
              <a:r>
                <a:rPr kumimoji="1" lang="en-US" altLang="ja-JP" sz="1400" dirty="0">
                  <a:latin typeface="Century" panose="02040604050505020304" pitchFamily="18" charset="0"/>
                </a:rPr>
                <a:t>2</a:t>
              </a:r>
              <a:r>
                <a:rPr kumimoji="1" lang="en-US" altLang="ja-JP" dirty="0">
                  <a:latin typeface="Century" panose="02040604050505020304" pitchFamily="18" charset="0"/>
                </a:rPr>
                <a:t>OH</a:t>
              </a:r>
              <a:endParaRPr kumimoji="1" lang="ja-JP" altLang="en-US" dirty="0">
                <a:latin typeface="Century" panose="02040604050505020304" pitchFamily="18" charset="0"/>
              </a:endParaRPr>
            </a:p>
          </p:txBody>
        </p:sp>
        <p:sp>
          <p:nvSpPr>
            <p:cNvPr id="315" name="テキスト ボックス 314">
              <a:extLst>
                <a:ext uri="{FF2B5EF4-FFF2-40B4-BE49-F238E27FC236}">
                  <a16:creationId xmlns:a16="http://schemas.microsoft.com/office/drawing/2014/main" id="{09D9B7D3-C3AB-41FE-AA6F-95DF48A4750C}"/>
                </a:ext>
              </a:extLst>
            </p:cNvPr>
            <p:cNvSpPr txBox="1"/>
            <p:nvPr/>
          </p:nvSpPr>
          <p:spPr>
            <a:xfrm>
              <a:off x="1896243" y="5245726"/>
              <a:ext cx="61156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dirty="0">
                  <a:latin typeface="Century" panose="02040604050505020304" pitchFamily="18" charset="0"/>
                </a:rPr>
                <a:t>OH</a:t>
              </a:r>
              <a:endParaRPr kumimoji="1" lang="ja-JP" altLang="en-US" dirty="0">
                <a:latin typeface="Century" panose="02040604050505020304" pitchFamily="18" charset="0"/>
              </a:endParaRPr>
            </a:p>
          </p:txBody>
        </p:sp>
        <p:sp>
          <p:nvSpPr>
            <p:cNvPr id="316" name="テキスト ボックス 315">
              <a:extLst>
                <a:ext uri="{FF2B5EF4-FFF2-40B4-BE49-F238E27FC236}">
                  <a16:creationId xmlns:a16="http://schemas.microsoft.com/office/drawing/2014/main" id="{761BA3C7-FF04-419E-AB00-D8C6C2C7F541}"/>
                </a:ext>
              </a:extLst>
            </p:cNvPr>
            <p:cNvSpPr txBox="1"/>
            <p:nvPr/>
          </p:nvSpPr>
          <p:spPr>
            <a:xfrm>
              <a:off x="2506755" y="5844413"/>
              <a:ext cx="61156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dirty="0">
                  <a:latin typeface="Century" panose="02040604050505020304" pitchFamily="18" charset="0"/>
                </a:rPr>
                <a:t>OH</a:t>
              </a:r>
              <a:endParaRPr kumimoji="1" lang="ja-JP" altLang="en-US" dirty="0">
                <a:latin typeface="Century" panose="020406040505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8366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89204C29-8C20-41AE-AB53-4F5E11035F5F}"/>
              </a:ext>
            </a:extLst>
          </p:cNvPr>
          <p:cNvGrpSpPr/>
          <p:nvPr/>
        </p:nvGrpSpPr>
        <p:grpSpPr>
          <a:xfrm>
            <a:off x="11717261" y="2808339"/>
            <a:ext cx="105145" cy="484568"/>
            <a:chOff x="4108174" y="1331532"/>
            <a:chExt cx="212035" cy="735807"/>
          </a:xfrm>
        </p:grpSpPr>
        <p:cxnSp>
          <p:nvCxnSpPr>
            <p:cNvPr id="6" name="直線コネクタ 5">
              <a:extLst>
                <a:ext uri="{FF2B5EF4-FFF2-40B4-BE49-F238E27FC236}">
                  <a16:creationId xmlns:a16="http://schemas.microsoft.com/office/drawing/2014/main" id="{DC7DB84A-FFFC-4D28-A3B4-19824E6051FE}"/>
                </a:ext>
              </a:extLst>
            </p:cNvPr>
            <p:cNvCxnSpPr>
              <a:cxnSpLocks/>
            </p:cNvCxnSpPr>
            <p:nvPr/>
          </p:nvCxnSpPr>
          <p:spPr>
            <a:xfrm>
              <a:off x="4108174" y="2067339"/>
              <a:ext cx="21203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コネクタ 6">
              <a:extLst>
                <a:ext uri="{FF2B5EF4-FFF2-40B4-BE49-F238E27FC236}">
                  <a16:creationId xmlns:a16="http://schemas.microsoft.com/office/drawing/2014/main" id="{DE618018-CE27-4F55-A934-74388951C9BC}"/>
                </a:ext>
              </a:extLst>
            </p:cNvPr>
            <p:cNvCxnSpPr/>
            <p:nvPr/>
          </p:nvCxnSpPr>
          <p:spPr>
            <a:xfrm>
              <a:off x="4117812" y="1986375"/>
              <a:ext cx="192759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コネクタ 7">
              <a:extLst>
                <a:ext uri="{FF2B5EF4-FFF2-40B4-BE49-F238E27FC236}">
                  <a16:creationId xmlns:a16="http://schemas.microsoft.com/office/drawing/2014/main" id="{1D841F99-0C93-403B-85D3-9AE06E2631E6}"/>
                </a:ext>
              </a:extLst>
            </p:cNvPr>
            <p:cNvCxnSpPr/>
            <p:nvPr/>
          </p:nvCxnSpPr>
          <p:spPr>
            <a:xfrm>
              <a:off x="4126574" y="1907792"/>
              <a:ext cx="17523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DC498D64-0464-447E-AE17-590A36FA0526}"/>
                </a:ext>
              </a:extLst>
            </p:cNvPr>
            <p:cNvCxnSpPr/>
            <p:nvPr/>
          </p:nvCxnSpPr>
          <p:spPr>
            <a:xfrm>
              <a:off x="4134539" y="1833972"/>
              <a:ext cx="15930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>
              <a:extLst>
                <a:ext uri="{FF2B5EF4-FFF2-40B4-BE49-F238E27FC236}">
                  <a16:creationId xmlns:a16="http://schemas.microsoft.com/office/drawing/2014/main" id="{B61D4BE3-F4D7-4C28-BC7E-CE5536F20C73}"/>
                </a:ext>
              </a:extLst>
            </p:cNvPr>
            <p:cNvCxnSpPr/>
            <p:nvPr/>
          </p:nvCxnSpPr>
          <p:spPr>
            <a:xfrm>
              <a:off x="4142298" y="1757772"/>
              <a:ext cx="144823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8B9B22EC-60D9-4233-8F3C-EA6CD78B3897}"/>
                </a:ext>
              </a:extLst>
            </p:cNvPr>
            <p:cNvCxnSpPr/>
            <p:nvPr/>
          </p:nvCxnSpPr>
          <p:spPr>
            <a:xfrm>
              <a:off x="4148363" y="1683959"/>
              <a:ext cx="13165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9340B529-6654-41AD-91D0-02D5FC3229E6}"/>
                </a:ext>
              </a:extLst>
            </p:cNvPr>
            <p:cNvCxnSpPr/>
            <p:nvPr/>
          </p:nvCxnSpPr>
          <p:spPr>
            <a:xfrm>
              <a:off x="4159788" y="1612522"/>
              <a:ext cx="10880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67F4AC42-A2D2-4A72-A5DA-E52677556DD0}"/>
                </a:ext>
              </a:extLst>
            </p:cNvPr>
            <p:cNvCxnSpPr/>
            <p:nvPr/>
          </p:nvCxnSpPr>
          <p:spPr>
            <a:xfrm>
              <a:off x="4164734" y="1536320"/>
              <a:ext cx="9891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973C5E45-FD2C-45E5-ACA7-D99D1DDE850A}"/>
                </a:ext>
              </a:extLst>
            </p:cNvPr>
            <p:cNvCxnSpPr/>
            <p:nvPr/>
          </p:nvCxnSpPr>
          <p:spPr>
            <a:xfrm>
              <a:off x="4173317" y="1469645"/>
              <a:ext cx="8174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C1A240BE-FD57-4364-8E8D-7AABD97E30DF}"/>
                </a:ext>
              </a:extLst>
            </p:cNvPr>
            <p:cNvCxnSpPr/>
            <p:nvPr/>
          </p:nvCxnSpPr>
          <p:spPr>
            <a:xfrm>
              <a:off x="4180411" y="1395825"/>
              <a:ext cx="6756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084870F9-C52C-4DB9-B1E7-0260A919355C}"/>
                </a:ext>
              </a:extLst>
            </p:cNvPr>
            <p:cNvCxnSpPr/>
            <p:nvPr/>
          </p:nvCxnSpPr>
          <p:spPr>
            <a:xfrm>
              <a:off x="4191015" y="1331532"/>
              <a:ext cx="50759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二等辺三角形 17">
            <a:extLst>
              <a:ext uri="{FF2B5EF4-FFF2-40B4-BE49-F238E27FC236}">
                <a16:creationId xmlns:a16="http://schemas.microsoft.com/office/drawing/2014/main" id="{C6FAD959-49EA-4DF3-AD83-ADB3C7929EEE}"/>
              </a:ext>
            </a:extLst>
          </p:cNvPr>
          <p:cNvSpPr/>
          <p:nvPr/>
        </p:nvSpPr>
        <p:spPr>
          <a:xfrm rot="3048785">
            <a:off x="1558672" y="1189242"/>
            <a:ext cx="105145" cy="484565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871CB28-D571-4D23-9553-C0EDD06B1441}"/>
              </a:ext>
            </a:extLst>
          </p:cNvPr>
          <p:cNvSpPr txBox="1"/>
          <p:nvPr/>
        </p:nvSpPr>
        <p:spPr>
          <a:xfrm>
            <a:off x="1572978" y="2959100"/>
            <a:ext cx="5225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>
                <a:latin typeface="Century" panose="02040604050505020304" pitchFamily="18" charset="0"/>
              </a:rPr>
              <a:t>C</a:t>
            </a:r>
            <a:endParaRPr kumimoji="1" lang="ja-JP" altLang="en-US" sz="2400" b="1" dirty="0">
              <a:latin typeface="Century" panose="02040604050505020304" pitchFamily="18" charset="0"/>
            </a:endParaRPr>
          </a:p>
        </p:txBody>
      </p: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F46AE63E-0708-42AB-9609-A275770ADE2E}"/>
              </a:ext>
            </a:extLst>
          </p:cNvPr>
          <p:cNvGrpSpPr/>
          <p:nvPr/>
        </p:nvGrpSpPr>
        <p:grpSpPr>
          <a:xfrm rot="10800000">
            <a:off x="1768187" y="785647"/>
            <a:ext cx="105145" cy="484568"/>
            <a:chOff x="4108174" y="1331532"/>
            <a:chExt cx="212035" cy="735807"/>
          </a:xfrm>
        </p:grpSpPr>
        <p:cxnSp>
          <p:nvCxnSpPr>
            <p:cNvPr id="21" name="直線コネクタ 20">
              <a:extLst>
                <a:ext uri="{FF2B5EF4-FFF2-40B4-BE49-F238E27FC236}">
                  <a16:creationId xmlns:a16="http://schemas.microsoft.com/office/drawing/2014/main" id="{7250E2F5-12A9-4052-B518-65FE0787CA4A}"/>
                </a:ext>
              </a:extLst>
            </p:cNvPr>
            <p:cNvCxnSpPr>
              <a:cxnSpLocks/>
            </p:cNvCxnSpPr>
            <p:nvPr/>
          </p:nvCxnSpPr>
          <p:spPr>
            <a:xfrm>
              <a:off x="4108174" y="2067339"/>
              <a:ext cx="21203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>
              <a:extLst>
                <a:ext uri="{FF2B5EF4-FFF2-40B4-BE49-F238E27FC236}">
                  <a16:creationId xmlns:a16="http://schemas.microsoft.com/office/drawing/2014/main" id="{7635B048-9703-4AF5-BC27-7E9C312818FE}"/>
                </a:ext>
              </a:extLst>
            </p:cNvPr>
            <p:cNvCxnSpPr/>
            <p:nvPr/>
          </p:nvCxnSpPr>
          <p:spPr>
            <a:xfrm>
              <a:off x="4117812" y="1986375"/>
              <a:ext cx="192759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コネクタ 22">
              <a:extLst>
                <a:ext uri="{FF2B5EF4-FFF2-40B4-BE49-F238E27FC236}">
                  <a16:creationId xmlns:a16="http://schemas.microsoft.com/office/drawing/2014/main" id="{EE7266DF-33AE-42BC-8B4A-B7243E6898A6}"/>
                </a:ext>
              </a:extLst>
            </p:cNvPr>
            <p:cNvCxnSpPr/>
            <p:nvPr/>
          </p:nvCxnSpPr>
          <p:spPr>
            <a:xfrm>
              <a:off x="4126574" y="1907792"/>
              <a:ext cx="17523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コネクタ 23">
              <a:extLst>
                <a:ext uri="{FF2B5EF4-FFF2-40B4-BE49-F238E27FC236}">
                  <a16:creationId xmlns:a16="http://schemas.microsoft.com/office/drawing/2014/main" id="{68C4BC47-9F85-40BF-8000-B91C8ACBF02A}"/>
                </a:ext>
              </a:extLst>
            </p:cNvPr>
            <p:cNvCxnSpPr/>
            <p:nvPr/>
          </p:nvCxnSpPr>
          <p:spPr>
            <a:xfrm>
              <a:off x="4134539" y="1833972"/>
              <a:ext cx="15930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>
              <a:extLst>
                <a:ext uri="{FF2B5EF4-FFF2-40B4-BE49-F238E27FC236}">
                  <a16:creationId xmlns:a16="http://schemas.microsoft.com/office/drawing/2014/main" id="{AA8DB925-709B-4874-B707-EC772B845292}"/>
                </a:ext>
              </a:extLst>
            </p:cNvPr>
            <p:cNvCxnSpPr/>
            <p:nvPr/>
          </p:nvCxnSpPr>
          <p:spPr>
            <a:xfrm>
              <a:off x="4142298" y="1757772"/>
              <a:ext cx="144823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コネクタ 25">
              <a:extLst>
                <a:ext uri="{FF2B5EF4-FFF2-40B4-BE49-F238E27FC236}">
                  <a16:creationId xmlns:a16="http://schemas.microsoft.com/office/drawing/2014/main" id="{BA8FD3CB-84D8-4CE5-B8F7-E38EB233D93B}"/>
                </a:ext>
              </a:extLst>
            </p:cNvPr>
            <p:cNvCxnSpPr/>
            <p:nvPr/>
          </p:nvCxnSpPr>
          <p:spPr>
            <a:xfrm>
              <a:off x="4148363" y="1683959"/>
              <a:ext cx="13165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コネクタ 26">
              <a:extLst>
                <a:ext uri="{FF2B5EF4-FFF2-40B4-BE49-F238E27FC236}">
                  <a16:creationId xmlns:a16="http://schemas.microsoft.com/office/drawing/2014/main" id="{2A76AB45-CE72-4C38-BBBB-152C5899105D}"/>
                </a:ext>
              </a:extLst>
            </p:cNvPr>
            <p:cNvCxnSpPr/>
            <p:nvPr/>
          </p:nvCxnSpPr>
          <p:spPr>
            <a:xfrm>
              <a:off x="4159788" y="1612522"/>
              <a:ext cx="10880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>
              <a:extLst>
                <a:ext uri="{FF2B5EF4-FFF2-40B4-BE49-F238E27FC236}">
                  <a16:creationId xmlns:a16="http://schemas.microsoft.com/office/drawing/2014/main" id="{9A275E1E-D28E-47FC-A4BB-B6BFF9266B41}"/>
                </a:ext>
              </a:extLst>
            </p:cNvPr>
            <p:cNvCxnSpPr/>
            <p:nvPr/>
          </p:nvCxnSpPr>
          <p:spPr>
            <a:xfrm>
              <a:off x="4164734" y="1536320"/>
              <a:ext cx="9891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コネクタ 28">
              <a:extLst>
                <a:ext uri="{FF2B5EF4-FFF2-40B4-BE49-F238E27FC236}">
                  <a16:creationId xmlns:a16="http://schemas.microsoft.com/office/drawing/2014/main" id="{FB432B5F-6A2D-4963-A0A0-D1539D807554}"/>
                </a:ext>
              </a:extLst>
            </p:cNvPr>
            <p:cNvCxnSpPr/>
            <p:nvPr/>
          </p:nvCxnSpPr>
          <p:spPr>
            <a:xfrm>
              <a:off x="4173317" y="1469645"/>
              <a:ext cx="8174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コネクタ 29">
              <a:extLst>
                <a:ext uri="{FF2B5EF4-FFF2-40B4-BE49-F238E27FC236}">
                  <a16:creationId xmlns:a16="http://schemas.microsoft.com/office/drawing/2014/main" id="{2A9AB72B-A097-4F8E-9752-21ECAFDABB55}"/>
                </a:ext>
              </a:extLst>
            </p:cNvPr>
            <p:cNvCxnSpPr/>
            <p:nvPr/>
          </p:nvCxnSpPr>
          <p:spPr>
            <a:xfrm>
              <a:off x="4180411" y="1395825"/>
              <a:ext cx="6756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コネクタ 30">
              <a:extLst>
                <a:ext uri="{FF2B5EF4-FFF2-40B4-BE49-F238E27FC236}">
                  <a16:creationId xmlns:a16="http://schemas.microsoft.com/office/drawing/2014/main" id="{9F8EB2BB-887C-4D1F-AAB3-819E5D41F226}"/>
                </a:ext>
              </a:extLst>
            </p:cNvPr>
            <p:cNvCxnSpPr/>
            <p:nvPr/>
          </p:nvCxnSpPr>
          <p:spPr>
            <a:xfrm>
              <a:off x="4191015" y="1331532"/>
              <a:ext cx="50759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二等辺三角形 31">
            <a:extLst>
              <a:ext uri="{FF2B5EF4-FFF2-40B4-BE49-F238E27FC236}">
                <a16:creationId xmlns:a16="http://schemas.microsoft.com/office/drawing/2014/main" id="{67F37895-AC22-4036-A1AE-BF424FB0111D}"/>
              </a:ext>
            </a:extLst>
          </p:cNvPr>
          <p:cNvSpPr/>
          <p:nvPr/>
        </p:nvSpPr>
        <p:spPr>
          <a:xfrm>
            <a:off x="11717607" y="702377"/>
            <a:ext cx="105145" cy="484565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886C2C63-5DE6-4700-9AE4-5D78CCA24202}"/>
              </a:ext>
            </a:extLst>
          </p:cNvPr>
          <p:cNvGrpSpPr/>
          <p:nvPr/>
        </p:nvGrpSpPr>
        <p:grpSpPr>
          <a:xfrm>
            <a:off x="1718776" y="4135057"/>
            <a:ext cx="105145" cy="484568"/>
            <a:chOff x="4108174" y="1331532"/>
            <a:chExt cx="212035" cy="735807"/>
          </a:xfrm>
        </p:grpSpPr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A265945D-74D3-46D4-B651-8688B718C97A}"/>
                </a:ext>
              </a:extLst>
            </p:cNvPr>
            <p:cNvCxnSpPr>
              <a:cxnSpLocks/>
            </p:cNvCxnSpPr>
            <p:nvPr/>
          </p:nvCxnSpPr>
          <p:spPr>
            <a:xfrm>
              <a:off x="4108174" y="2067339"/>
              <a:ext cx="21203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コネクタ 34">
              <a:extLst>
                <a:ext uri="{FF2B5EF4-FFF2-40B4-BE49-F238E27FC236}">
                  <a16:creationId xmlns:a16="http://schemas.microsoft.com/office/drawing/2014/main" id="{F2C0B1C3-FD5B-4520-9F3D-084F410591F4}"/>
                </a:ext>
              </a:extLst>
            </p:cNvPr>
            <p:cNvCxnSpPr/>
            <p:nvPr/>
          </p:nvCxnSpPr>
          <p:spPr>
            <a:xfrm>
              <a:off x="4117812" y="1986375"/>
              <a:ext cx="192759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コネクタ 35">
              <a:extLst>
                <a:ext uri="{FF2B5EF4-FFF2-40B4-BE49-F238E27FC236}">
                  <a16:creationId xmlns:a16="http://schemas.microsoft.com/office/drawing/2014/main" id="{CDD0B518-5301-4824-9B83-A7B53C59F66D}"/>
                </a:ext>
              </a:extLst>
            </p:cNvPr>
            <p:cNvCxnSpPr/>
            <p:nvPr/>
          </p:nvCxnSpPr>
          <p:spPr>
            <a:xfrm>
              <a:off x="4126574" y="1907792"/>
              <a:ext cx="17523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>
              <a:extLst>
                <a:ext uri="{FF2B5EF4-FFF2-40B4-BE49-F238E27FC236}">
                  <a16:creationId xmlns:a16="http://schemas.microsoft.com/office/drawing/2014/main" id="{DA6C61BC-1237-4C95-B4EE-19AFA31A75F3}"/>
                </a:ext>
              </a:extLst>
            </p:cNvPr>
            <p:cNvCxnSpPr/>
            <p:nvPr/>
          </p:nvCxnSpPr>
          <p:spPr>
            <a:xfrm>
              <a:off x="4134539" y="1833972"/>
              <a:ext cx="15930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コネクタ 37">
              <a:extLst>
                <a:ext uri="{FF2B5EF4-FFF2-40B4-BE49-F238E27FC236}">
                  <a16:creationId xmlns:a16="http://schemas.microsoft.com/office/drawing/2014/main" id="{9395696A-E983-4FA9-898A-91092014F4AD}"/>
                </a:ext>
              </a:extLst>
            </p:cNvPr>
            <p:cNvCxnSpPr/>
            <p:nvPr/>
          </p:nvCxnSpPr>
          <p:spPr>
            <a:xfrm>
              <a:off x="4142298" y="1757772"/>
              <a:ext cx="144823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コネクタ 38">
              <a:extLst>
                <a:ext uri="{FF2B5EF4-FFF2-40B4-BE49-F238E27FC236}">
                  <a16:creationId xmlns:a16="http://schemas.microsoft.com/office/drawing/2014/main" id="{E7F44D22-849A-4212-AA53-DF25762A1E15}"/>
                </a:ext>
              </a:extLst>
            </p:cNvPr>
            <p:cNvCxnSpPr/>
            <p:nvPr/>
          </p:nvCxnSpPr>
          <p:spPr>
            <a:xfrm>
              <a:off x="4148363" y="1683959"/>
              <a:ext cx="13165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コネクタ 39">
              <a:extLst>
                <a:ext uri="{FF2B5EF4-FFF2-40B4-BE49-F238E27FC236}">
                  <a16:creationId xmlns:a16="http://schemas.microsoft.com/office/drawing/2014/main" id="{7EEB8F1C-2EB6-4513-B468-85E90F261421}"/>
                </a:ext>
              </a:extLst>
            </p:cNvPr>
            <p:cNvCxnSpPr/>
            <p:nvPr/>
          </p:nvCxnSpPr>
          <p:spPr>
            <a:xfrm>
              <a:off x="4159788" y="1612522"/>
              <a:ext cx="10880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コネクタ 40">
              <a:extLst>
                <a:ext uri="{FF2B5EF4-FFF2-40B4-BE49-F238E27FC236}">
                  <a16:creationId xmlns:a16="http://schemas.microsoft.com/office/drawing/2014/main" id="{35727E8B-FC0E-43A9-9525-A52E22A341A4}"/>
                </a:ext>
              </a:extLst>
            </p:cNvPr>
            <p:cNvCxnSpPr/>
            <p:nvPr/>
          </p:nvCxnSpPr>
          <p:spPr>
            <a:xfrm>
              <a:off x="4164734" y="1536320"/>
              <a:ext cx="9891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線コネクタ 41">
              <a:extLst>
                <a:ext uri="{FF2B5EF4-FFF2-40B4-BE49-F238E27FC236}">
                  <a16:creationId xmlns:a16="http://schemas.microsoft.com/office/drawing/2014/main" id="{E101645C-E131-46C6-8269-A24FA2AD5639}"/>
                </a:ext>
              </a:extLst>
            </p:cNvPr>
            <p:cNvCxnSpPr/>
            <p:nvPr/>
          </p:nvCxnSpPr>
          <p:spPr>
            <a:xfrm>
              <a:off x="4173317" y="1469645"/>
              <a:ext cx="8174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コネクタ 42">
              <a:extLst>
                <a:ext uri="{FF2B5EF4-FFF2-40B4-BE49-F238E27FC236}">
                  <a16:creationId xmlns:a16="http://schemas.microsoft.com/office/drawing/2014/main" id="{FEEF7739-C2CD-4C8C-AE13-3FF67DE79E6A}"/>
                </a:ext>
              </a:extLst>
            </p:cNvPr>
            <p:cNvCxnSpPr/>
            <p:nvPr/>
          </p:nvCxnSpPr>
          <p:spPr>
            <a:xfrm>
              <a:off x="4180411" y="1395825"/>
              <a:ext cx="6756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コネクタ 43">
              <a:extLst>
                <a:ext uri="{FF2B5EF4-FFF2-40B4-BE49-F238E27FC236}">
                  <a16:creationId xmlns:a16="http://schemas.microsoft.com/office/drawing/2014/main" id="{82ADF498-D8AA-460A-98D2-6816E300A52A}"/>
                </a:ext>
              </a:extLst>
            </p:cNvPr>
            <p:cNvCxnSpPr/>
            <p:nvPr/>
          </p:nvCxnSpPr>
          <p:spPr>
            <a:xfrm>
              <a:off x="4191015" y="1331532"/>
              <a:ext cx="50759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二等辺三角形 44">
            <a:extLst>
              <a:ext uri="{FF2B5EF4-FFF2-40B4-BE49-F238E27FC236}">
                <a16:creationId xmlns:a16="http://schemas.microsoft.com/office/drawing/2014/main" id="{F3690A0F-64FD-4980-A8BA-7514A014896E}"/>
              </a:ext>
            </a:extLst>
          </p:cNvPr>
          <p:cNvSpPr/>
          <p:nvPr/>
        </p:nvSpPr>
        <p:spPr>
          <a:xfrm rot="3228793">
            <a:off x="1293820" y="3989031"/>
            <a:ext cx="105145" cy="484565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6" name="グループ化 45">
            <a:extLst>
              <a:ext uri="{FF2B5EF4-FFF2-40B4-BE49-F238E27FC236}">
                <a16:creationId xmlns:a16="http://schemas.microsoft.com/office/drawing/2014/main" id="{57C736C8-7F45-4302-918E-19C8EC8EEF77}"/>
              </a:ext>
            </a:extLst>
          </p:cNvPr>
          <p:cNvGrpSpPr/>
          <p:nvPr/>
        </p:nvGrpSpPr>
        <p:grpSpPr>
          <a:xfrm rot="10800000">
            <a:off x="1744370" y="2450376"/>
            <a:ext cx="105145" cy="484568"/>
            <a:chOff x="4108174" y="1331532"/>
            <a:chExt cx="212035" cy="735807"/>
          </a:xfrm>
        </p:grpSpPr>
        <p:cxnSp>
          <p:nvCxnSpPr>
            <p:cNvPr id="47" name="直線コネクタ 46">
              <a:extLst>
                <a:ext uri="{FF2B5EF4-FFF2-40B4-BE49-F238E27FC236}">
                  <a16:creationId xmlns:a16="http://schemas.microsoft.com/office/drawing/2014/main" id="{0D7C59FE-1ECC-4C6E-8EE8-E5BBDDB05502}"/>
                </a:ext>
              </a:extLst>
            </p:cNvPr>
            <p:cNvCxnSpPr>
              <a:cxnSpLocks/>
            </p:cNvCxnSpPr>
            <p:nvPr/>
          </p:nvCxnSpPr>
          <p:spPr>
            <a:xfrm>
              <a:off x="4108174" y="2067339"/>
              <a:ext cx="21203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コネクタ 47">
              <a:extLst>
                <a:ext uri="{FF2B5EF4-FFF2-40B4-BE49-F238E27FC236}">
                  <a16:creationId xmlns:a16="http://schemas.microsoft.com/office/drawing/2014/main" id="{5030F308-5FEC-4179-BD48-1D3A0CACEEE6}"/>
                </a:ext>
              </a:extLst>
            </p:cNvPr>
            <p:cNvCxnSpPr/>
            <p:nvPr/>
          </p:nvCxnSpPr>
          <p:spPr>
            <a:xfrm>
              <a:off x="4117812" y="1986375"/>
              <a:ext cx="192759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コネクタ 48">
              <a:extLst>
                <a:ext uri="{FF2B5EF4-FFF2-40B4-BE49-F238E27FC236}">
                  <a16:creationId xmlns:a16="http://schemas.microsoft.com/office/drawing/2014/main" id="{B5979ADF-BF3E-40FD-B6F1-B14113BF7149}"/>
                </a:ext>
              </a:extLst>
            </p:cNvPr>
            <p:cNvCxnSpPr/>
            <p:nvPr/>
          </p:nvCxnSpPr>
          <p:spPr>
            <a:xfrm>
              <a:off x="4126574" y="1907792"/>
              <a:ext cx="17523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>
              <a:extLst>
                <a:ext uri="{FF2B5EF4-FFF2-40B4-BE49-F238E27FC236}">
                  <a16:creationId xmlns:a16="http://schemas.microsoft.com/office/drawing/2014/main" id="{5ABB1D44-2002-487C-BAC3-61234C49062F}"/>
                </a:ext>
              </a:extLst>
            </p:cNvPr>
            <p:cNvCxnSpPr/>
            <p:nvPr/>
          </p:nvCxnSpPr>
          <p:spPr>
            <a:xfrm>
              <a:off x="4134539" y="1833972"/>
              <a:ext cx="15930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50">
              <a:extLst>
                <a:ext uri="{FF2B5EF4-FFF2-40B4-BE49-F238E27FC236}">
                  <a16:creationId xmlns:a16="http://schemas.microsoft.com/office/drawing/2014/main" id="{1DF6FB83-4F09-4FCE-8B3C-BF4DB62FD488}"/>
                </a:ext>
              </a:extLst>
            </p:cNvPr>
            <p:cNvCxnSpPr/>
            <p:nvPr/>
          </p:nvCxnSpPr>
          <p:spPr>
            <a:xfrm>
              <a:off x="4142298" y="1757772"/>
              <a:ext cx="144823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>
              <a:extLst>
                <a:ext uri="{FF2B5EF4-FFF2-40B4-BE49-F238E27FC236}">
                  <a16:creationId xmlns:a16="http://schemas.microsoft.com/office/drawing/2014/main" id="{775CE997-C60E-4BEB-AD89-B667E6BFFB57}"/>
                </a:ext>
              </a:extLst>
            </p:cNvPr>
            <p:cNvCxnSpPr/>
            <p:nvPr/>
          </p:nvCxnSpPr>
          <p:spPr>
            <a:xfrm>
              <a:off x="4148363" y="1683959"/>
              <a:ext cx="13165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コネクタ 52">
              <a:extLst>
                <a:ext uri="{FF2B5EF4-FFF2-40B4-BE49-F238E27FC236}">
                  <a16:creationId xmlns:a16="http://schemas.microsoft.com/office/drawing/2014/main" id="{6AA2DE56-3867-4FEC-A7BB-717E3A95BE2A}"/>
                </a:ext>
              </a:extLst>
            </p:cNvPr>
            <p:cNvCxnSpPr/>
            <p:nvPr/>
          </p:nvCxnSpPr>
          <p:spPr>
            <a:xfrm>
              <a:off x="4159788" y="1612522"/>
              <a:ext cx="10880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コネクタ 53">
              <a:extLst>
                <a:ext uri="{FF2B5EF4-FFF2-40B4-BE49-F238E27FC236}">
                  <a16:creationId xmlns:a16="http://schemas.microsoft.com/office/drawing/2014/main" id="{E80D57CD-8093-4786-B11F-47F8AD5CB7DF}"/>
                </a:ext>
              </a:extLst>
            </p:cNvPr>
            <p:cNvCxnSpPr/>
            <p:nvPr/>
          </p:nvCxnSpPr>
          <p:spPr>
            <a:xfrm>
              <a:off x="4164734" y="1536320"/>
              <a:ext cx="9891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コネクタ 54">
              <a:extLst>
                <a:ext uri="{FF2B5EF4-FFF2-40B4-BE49-F238E27FC236}">
                  <a16:creationId xmlns:a16="http://schemas.microsoft.com/office/drawing/2014/main" id="{93F21219-C613-419B-9DFC-46AAF7641C6D}"/>
                </a:ext>
              </a:extLst>
            </p:cNvPr>
            <p:cNvCxnSpPr/>
            <p:nvPr/>
          </p:nvCxnSpPr>
          <p:spPr>
            <a:xfrm>
              <a:off x="4173317" y="1469645"/>
              <a:ext cx="8174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D0B16FE0-1C09-4D2D-AB37-9FAEF6214B63}"/>
                </a:ext>
              </a:extLst>
            </p:cNvPr>
            <p:cNvCxnSpPr/>
            <p:nvPr/>
          </p:nvCxnSpPr>
          <p:spPr>
            <a:xfrm>
              <a:off x="4180411" y="1395825"/>
              <a:ext cx="6756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線コネクタ 56">
              <a:extLst>
                <a:ext uri="{FF2B5EF4-FFF2-40B4-BE49-F238E27FC236}">
                  <a16:creationId xmlns:a16="http://schemas.microsoft.com/office/drawing/2014/main" id="{30CC2505-2108-43D8-B72E-467C351EB50E}"/>
                </a:ext>
              </a:extLst>
            </p:cNvPr>
            <p:cNvCxnSpPr/>
            <p:nvPr/>
          </p:nvCxnSpPr>
          <p:spPr>
            <a:xfrm>
              <a:off x="4191015" y="1331532"/>
              <a:ext cx="50759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" name="二等辺三角形 57">
            <a:extLst>
              <a:ext uri="{FF2B5EF4-FFF2-40B4-BE49-F238E27FC236}">
                <a16:creationId xmlns:a16="http://schemas.microsoft.com/office/drawing/2014/main" id="{9FD679E0-AFE2-43A6-9E1D-DC3D75F9F186}"/>
              </a:ext>
            </a:extLst>
          </p:cNvPr>
          <p:cNvSpPr/>
          <p:nvPr/>
        </p:nvSpPr>
        <p:spPr>
          <a:xfrm rot="7700367">
            <a:off x="1339010" y="2692662"/>
            <a:ext cx="105145" cy="484565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0" name="直線コネクタ 59">
            <a:extLst>
              <a:ext uri="{FF2B5EF4-FFF2-40B4-BE49-F238E27FC236}">
                <a16:creationId xmlns:a16="http://schemas.microsoft.com/office/drawing/2014/main" id="{F67BBE99-CF4C-43FC-9FC1-57840E83D17D}"/>
              </a:ext>
            </a:extLst>
          </p:cNvPr>
          <p:cNvCxnSpPr>
            <a:cxnSpLocks/>
          </p:cNvCxnSpPr>
          <p:nvPr/>
        </p:nvCxnSpPr>
        <p:spPr>
          <a:xfrm flipV="1">
            <a:off x="2018271" y="2826862"/>
            <a:ext cx="329922" cy="23432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コネクタ 63">
            <a:extLst>
              <a:ext uri="{FF2B5EF4-FFF2-40B4-BE49-F238E27FC236}">
                <a16:creationId xmlns:a16="http://schemas.microsoft.com/office/drawing/2014/main" id="{B77007CF-540F-4629-9F84-AF9444729BBE}"/>
              </a:ext>
            </a:extLst>
          </p:cNvPr>
          <p:cNvCxnSpPr/>
          <p:nvPr/>
        </p:nvCxnSpPr>
        <p:spPr>
          <a:xfrm>
            <a:off x="1794308" y="3397225"/>
            <a:ext cx="0" cy="38639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AD8061E6-B55D-47C6-ADD0-7F9A1DC2C243}"/>
              </a:ext>
            </a:extLst>
          </p:cNvPr>
          <p:cNvSpPr txBox="1"/>
          <p:nvPr/>
        </p:nvSpPr>
        <p:spPr>
          <a:xfrm>
            <a:off x="1572978" y="3701255"/>
            <a:ext cx="5225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>
                <a:latin typeface="Century" panose="02040604050505020304" pitchFamily="18" charset="0"/>
              </a:rPr>
              <a:t>C</a:t>
            </a:r>
            <a:endParaRPr kumimoji="1" lang="ja-JP" altLang="en-US" sz="2400" b="1" dirty="0">
              <a:latin typeface="Century" panose="02040604050505020304" pitchFamily="18" charset="0"/>
            </a:endParaRPr>
          </a:p>
        </p:txBody>
      </p:sp>
      <p:cxnSp>
        <p:nvCxnSpPr>
          <p:cNvPr id="66" name="直線コネクタ 65">
            <a:extLst>
              <a:ext uri="{FF2B5EF4-FFF2-40B4-BE49-F238E27FC236}">
                <a16:creationId xmlns:a16="http://schemas.microsoft.com/office/drawing/2014/main" id="{F1AF60E0-2EF7-45B7-9A9E-01B0EA758905}"/>
              </a:ext>
            </a:extLst>
          </p:cNvPr>
          <p:cNvCxnSpPr>
            <a:cxnSpLocks/>
          </p:cNvCxnSpPr>
          <p:nvPr/>
        </p:nvCxnSpPr>
        <p:spPr>
          <a:xfrm>
            <a:off x="2018271" y="4017424"/>
            <a:ext cx="302981" cy="31304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B9840158-598D-44C6-97B5-8685F137C5E6}"/>
              </a:ext>
            </a:extLst>
          </p:cNvPr>
          <p:cNvSpPr txBox="1"/>
          <p:nvPr/>
        </p:nvSpPr>
        <p:spPr>
          <a:xfrm>
            <a:off x="751941" y="2441941"/>
            <a:ext cx="5225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latin typeface="Century" panose="02040604050505020304" pitchFamily="18" charset="0"/>
              </a:rPr>
              <a:t>①</a:t>
            </a:r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93C6748F-8A0D-4456-8D19-39E9AB120F9B}"/>
              </a:ext>
            </a:extLst>
          </p:cNvPr>
          <p:cNvSpPr txBox="1"/>
          <p:nvPr/>
        </p:nvSpPr>
        <p:spPr>
          <a:xfrm>
            <a:off x="1564003" y="1955437"/>
            <a:ext cx="5225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latin typeface="Century" panose="02040604050505020304" pitchFamily="18" charset="0"/>
              </a:rPr>
              <a:t>②</a:t>
            </a:r>
            <a:endParaRPr kumimoji="1" lang="en-US" altLang="ja-JP" sz="2400" b="1" dirty="0">
              <a:latin typeface="Century" panose="02040604050505020304" pitchFamily="18" charset="0"/>
            </a:endParaRPr>
          </a:p>
          <a:p>
            <a:endParaRPr kumimoji="1" lang="ja-JP" altLang="en-US" sz="2400" b="1" dirty="0">
              <a:latin typeface="Century" panose="02040604050505020304" pitchFamily="18" charset="0"/>
            </a:endParaRP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B711D7B9-0469-4C19-845B-AE1DC1A43560}"/>
              </a:ext>
            </a:extLst>
          </p:cNvPr>
          <p:cNvSpPr txBox="1"/>
          <p:nvPr/>
        </p:nvSpPr>
        <p:spPr>
          <a:xfrm>
            <a:off x="2426291" y="2450376"/>
            <a:ext cx="5225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latin typeface="Century" panose="02040604050505020304" pitchFamily="18" charset="0"/>
              </a:rPr>
              <a:t>③</a:t>
            </a:r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A84527B9-1641-4BEF-8A1C-94C4CCC37442}"/>
              </a:ext>
            </a:extLst>
          </p:cNvPr>
          <p:cNvSpPr txBox="1"/>
          <p:nvPr/>
        </p:nvSpPr>
        <p:spPr>
          <a:xfrm>
            <a:off x="712351" y="4273266"/>
            <a:ext cx="5225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>
                <a:latin typeface="Century" panose="02040604050505020304" pitchFamily="18" charset="0"/>
              </a:rPr>
              <a:t>X</a:t>
            </a:r>
            <a:endParaRPr kumimoji="1" lang="ja-JP" altLang="en-US" sz="2400" b="1" dirty="0">
              <a:latin typeface="Century" panose="02040604050505020304" pitchFamily="18" charset="0"/>
            </a:endParaRPr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DC3D455A-DFF4-4EBD-82C7-2761E01CF98F}"/>
              </a:ext>
            </a:extLst>
          </p:cNvPr>
          <p:cNvSpPr txBox="1"/>
          <p:nvPr/>
        </p:nvSpPr>
        <p:spPr>
          <a:xfrm>
            <a:off x="1549587" y="4586513"/>
            <a:ext cx="5225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>
                <a:latin typeface="Century" panose="02040604050505020304" pitchFamily="18" charset="0"/>
              </a:rPr>
              <a:t>Y</a:t>
            </a:r>
            <a:endParaRPr kumimoji="1" lang="ja-JP" altLang="en-US" sz="2400" b="1" dirty="0">
              <a:latin typeface="Century" panose="02040604050505020304" pitchFamily="18" charset="0"/>
            </a:endParaRP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C4BB02C9-DE3D-470C-8901-C3792CF73DED}"/>
              </a:ext>
            </a:extLst>
          </p:cNvPr>
          <p:cNvSpPr txBox="1"/>
          <p:nvPr/>
        </p:nvSpPr>
        <p:spPr>
          <a:xfrm>
            <a:off x="2337780" y="4185527"/>
            <a:ext cx="5225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>
                <a:latin typeface="Century" panose="02040604050505020304" pitchFamily="18" charset="0"/>
              </a:rPr>
              <a:t>Z</a:t>
            </a:r>
            <a:endParaRPr kumimoji="1" lang="ja-JP" altLang="en-US" sz="2400" b="1" dirty="0">
              <a:latin typeface="Century" panose="02040604050505020304" pitchFamily="18" charset="0"/>
            </a:endParaRPr>
          </a:p>
        </p:txBody>
      </p:sp>
      <p:sp>
        <p:nvSpPr>
          <p:cNvPr id="76" name="楕円 75">
            <a:extLst>
              <a:ext uri="{FF2B5EF4-FFF2-40B4-BE49-F238E27FC236}">
                <a16:creationId xmlns:a16="http://schemas.microsoft.com/office/drawing/2014/main" id="{189164C0-98AE-4EB1-B380-80D6A91693EC}"/>
              </a:ext>
            </a:extLst>
          </p:cNvPr>
          <p:cNvSpPr/>
          <p:nvPr/>
        </p:nvSpPr>
        <p:spPr>
          <a:xfrm>
            <a:off x="1288689" y="774226"/>
            <a:ext cx="1091095" cy="111127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楕円 76">
            <a:extLst>
              <a:ext uri="{FF2B5EF4-FFF2-40B4-BE49-F238E27FC236}">
                <a16:creationId xmlns:a16="http://schemas.microsoft.com/office/drawing/2014/main" id="{F3A86A9B-07C5-4C60-8574-99BED07D8FD8}"/>
              </a:ext>
            </a:extLst>
          </p:cNvPr>
          <p:cNvSpPr/>
          <p:nvPr/>
        </p:nvSpPr>
        <p:spPr>
          <a:xfrm>
            <a:off x="1234829" y="5345828"/>
            <a:ext cx="1103905" cy="1109447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9" name="直線コネクタ 78">
            <a:extLst>
              <a:ext uri="{FF2B5EF4-FFF2-40B4-BE49-F238E27FC236}">
                <a16:creationId xmlns:a16="http://schemas.microsoft.com/office/drawing/2014/main" id="{AEC27CE8-8876-43A7-9211-E91CF3AA8C1C}"/>
              </a:ext>
            </a:extLst>
          </p:cNvPr>
          <p:cNvCxnSpPr>
            <a:cxnSpLocks/>
            <a:stCxn id="18" idx="0"/>
          </p:cNvCxnSpPr>
          <p:nvPr/>
        </p:nvCxnSpPr>
        <p:spPr>
          <a:xfrm>
            <a:off x="1799035" y="1278438"/>
            <a:ext cx="522217" cy="27097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D933BFA2-61B0-45CE-B14D-E7B0A3F01892}"/>
              </a:ext>
            </a:extLst>
          </p:cNvPr>
          <p:cNvSpPr txBox="1"/>
          <p:nvPr/>
        </p:nvSpPr>
        <p:spPr>
          <a:xfrm>
            <a:off x="907676" y="1462052"/>
            <a:ext cx="5225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latin typeface="Century" panose="02040604050505020304" pitchFamily="18" charset="0"/>
              </a:rPr>
              <a:t>①</a:t>
            </a:r>
          </a:p>
        </p:txBody>
      </p: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4CB3FB19-779E-4000-8F63-E9FD8528006E}"/>
              </a:ext>
            </a:extLst>
          </p:cNvPr>
          <p:cNvSpPr txBox="1"/>
          <p:nvPr/>
        </p:nvSpPr>
        <p:spPr>
          <a:xfrm>
            <a:off x="1612072" y="313932"/>
            <a:ext cx="5225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latin typeface="Century" panose="02040604050505020304" pitchFamily="18" charset="0"/>
              </a:rPr>
              <a:t>②</a:t>
            </a:r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5DB55B2B-2B27-4E3B-88C4-5C28B5959D7B}"/>
              </a:ext>
            </a:extLst>
          </p:cNvPr>
          <p:cNvSpPr txBox="1"/>
          <p:nvPr/>
        </p:nvSpPr>
        <p:spPr>
          <a:xfrm>
            <a:off x="2287748" y="1471693"/>
            <a:ext cx="5225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latin typeface="Century" panose="02040604050505020304" pitchFamily="18" charset="0"/>
              </a:rPr>
              <a:t>③</a:t>
            </a:r>
          </a:p>
        </p:txBody>
      </p:sp>
      <p:sp>
        <p:nvSpPr>
          <p:cNvPr id="84" name="矢印: 折線 83">
            <a:extLst>
              <a:ext uri="{FF2B5EF4-FFF2-40B4-BE49-F238E27FC236}">
                <a16:creationId xmlns:a16="http://schemas.microsoft.com/office/drawing/2014/main" id="{2C9A0148-0B92-4BBE-B57A-9516A5CC7660}"/>
              </a:ext>
            </a:extLst>
          </p:cNvPr>
          <p:cNvSpPr/>
          <p:nvPr/>
        </p:nvSpPr>
        <p:spPr>
          <a:xfrm>
            <a:off x="1009570" y="577699"/>
            <a:ext cx="421105" cy="486504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23232775-F356-482B-894D-2E59C1A9A782}"/>
              </a:ext>
            </a:extLst>
          </p:cNvPr>
          <p:cNvSpPr txBox="1"/>
          <p:nvPr/>
        </p:nvSpPr>
        <p:spPr>
          <a:xfrm>
            <a:off x="588267" y="233377"/>
            <a:ext cx="10910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右回り</a:t>
            </a:r>
          </a:p>
        </p:txBody>
      </p:sp>
      <p:sp>
        <p:nvSpPr>
          <p:cNvPr id="86" name="二等辺三角形 85">
            <a:extLst>
              <a:ext uri="{FF2B5EF4-FFF2-40B4-BE49-F238E27FC236}">
                <a16:creationId xmlns:a16="http://schemas.microsoft.com/office/drawing/2014/main" id="{1584211F-F16B-45D1-B205-46925FE7DCC9}"/>
              </a:ext>
            </a:extLst>
          </p:cNvPr>
          <p:cNvSpPr/>
          <p:nvPr/>
        </p:nvSpPr>
        <p:spPr>
          <a:xfrm rot="7413794">
            <a:off x="1471333" y="5533369"/>
            <a:ext cx="105145" cy="484565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87" name="グループ化 86">
            <a:extLst>
              <a:ext uri="{FF2B5EF4-FFF2-40B4-BE49-F238E27FC236}">
                <a16:creationId xmlns:a16="http://schemas.microsoft.com/office/drawing/2014/main" id="{F5DEEE3D-323E-4CF6-B71C-C556EA2683E1}"/>
              </a:ext>
            </a:extLst>
          </p:cNvPr>
          <p:cNvGrpSpPr/>
          <p:nvPr/>
        </p:nvGrpSpPr>
        <p:grpSpPr>
          <a:xfrm>
            <a:off x="1679362" y="5914919"/>
            <a:ext cx="105145" cy="484568"/>
            <a:chOff x="4108174" y="1331532"/>
            <a:chExt cx="212035" cy="735807"/>
          </a:xfrm>
        </p:grpSpPr>
        <p:cxnSp>
          <p:nvCxnSpPr>
            <p:cNvPr id="88" name="直線コネクタ 87">
              <a:extLst>
                <a:ext uri="{FF2B5EF4-FFF2-40B4-BE49-F238E27FC236}">
                  <a16:creationId xmlns:a16="http://schemas.microsoft.com/office/drawing/2014/main" id="{5AC20B04-6B56-4A3A-97DC-988F05C5D940}"/>
                </a:ext>
              </a:extLst>
            </p:cNvPr>
            <p:cNvCxnSpPr>
              <a:cxnSpLocks/>
            </p:cNvCxnSpPr>
            <p:nvPr/>
          </p:nvCxnSpPr>
          <p:spPr>
            <a:xfrm>
              <a:off x="4108174" y="2067339"/>
              <a:ext cx="21203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直線コネクタ 88">
              <a:extLst>
                <a:ext uri="{FF2B5EF4-FFF2-40B4-BE49-F238E27FC236}">
                  <a16:creationId xmlns:a16="http://schemas.microsoft.com/office/drawing/2014/main" id="{2F84DA21-4541-4214-AD9C-A5343A927556}"/>
                </a:ext>
              </a:extLst>
            </p:cNvPr>
            <p:cNvCxnSpPr/>
            <p:nvPr/>
          </p:nvCxnSpPr>
          <p:spPr>
            <a:xfrm>
              <a:off x="4117812" y="1986375"/>
              <a:ext cx="192759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直線コネクタ 89">
              <a:extLst>
                <a:ext uri="{FF2B5EF4-FFF2-40B4-BE49-F238E27FC236}">
                  <a16:creationId xmlns:a16="http://schemas.microsoft.com/office/drawing/2014/main" id="{7E4CABB3-73AE-46D4-ABD1-A3459F471330}"/>
                </a:ext>
              </a:extLst>
            </p:cNvPr>
            <p:cNvCxnSpPr/>
            <p:nvPr/>
          </p:nvCxnSpPr>
          <p:spPr>
            <a:xfrm>
              <a:off x="4126574" y="1907792"/>
              <a:ext cx="17523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直線コネクタ 90">
              <a:extLst>
                <a:ext uri="{FF2B5EF4-FFF2-40B4-BE49-F238E27FC236}">
                  <a16:creationId xmlns:a16="http://schemas.microsoft.com/office/drawing/2014/main" id="{A67C2592-7B7D-42C3-8999-ED53A57A58C0}"/>
                </a:ext>
              </a:extLst>
            </p:cNvPr>
            <p:cNvCxnSpPr/>
            <p:nvPr/>
          </p:nvCxnSpPr>
          <p:spPr>
            <a:xfrm>
              <a:off x="4134539" y="1833972"/>
              <a:ext cx="15930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直線コネクタ 91">
              <a:extLst>
                <a:ext uri="{FF2B5EF4-FFF2-40B4-BE49-F238E27FC236}">
                  <a16:creationId xmlns:a16="http://schemas.microsoft.com/office/drawing/2014/main" id="{3194DC36-B709-4383-BE3C-1C827A098A06}"/>
                </a:ext>
              </a:extLst>
            </p:cNvPr>
            <p:cNvCxnSpPr/>
            <p:nvPr/>
          </p:nvCxnSpPr>
          <p:spPr>
            <a:xfrm>
              <a:off x="4142298" y="1757772"/>
              <a:ext cx="144823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直線コネクタ 92">
              <a:extLst>
                <a:ext uri="{FF2B5EF4-FFF2-40B4-BE49-F238E27FC236}">
                  <a16:creationId xmlns:a16="http://schemas.microsoft.com/office/drawing/2014/main" id="{4BE34978-7903-49FC-8305-3C9CB90F3B49}"/>
                </a:ext>
              </a:extLst>
            </p:cNvPr>
            <p:cNvCxnSpPr/>
            <p:nvPr/>
          </p:nvCxnSpPr>
          <p:spPr>
            <a:xfrm>
              <a:off x="4148363" y="1683959"/>
              <a:ext cx="13165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直線コネクタ 93">
              <a:extLst>
                <a:ext uri="{FF2B5EF4-FFF2-40B4-BE49-F238E27FC236}">
                  <a16:creationId xmlns:a16="http://schemas.microsoft.com/office/drawing/2014/main" id="{4542F679-A011-4BEC-82B2-985282F60A23}"/>
                </a:ext>
              </a:extLst>
            </p:cNvPr>
            <p:cNvCxnSpPr/>
            <p:nvPr/>
          </p:nvCxnSpPr>
          <p:spPr>
            <a:xfrm>
              <a:off x="4159788" y="1612522"/>
              <a:ext cx="10880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直線コネクタ 94">
              <a:extLst>
                <a:ext uri="{FF2B5EF4-FFF2-40B4-BE49-F238E27FC236}">
                  <a16:creationId xmlns:a16="http://schemas.microsoft.com/office/drawing/2014/main" id="{0FF542FE-36DE-42D3-9676-AED07F2F654A}"/>
                </a:ext>
              </a:extLst>
            </p:cNvPr>
            <p:cNvCxnSpPr/>
            <p:nvPr/>
          </p:nvCxnSpPr>
          <p:spPr>
            <a:xfrm>
              <a:off x="4164734" y="1536320"/>
              <a:ext cx="9891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直線コネクタ 95">
              <a:extLst>
                <a:ext uri="{FF2B5EF4-FFF2-40B4-BE49-F238E27FC236}">
                  <a16:creationId xmlns:a16="http://schemas.microsoft.com/office/drawing/2014/main" id="{378C5097-11B5-4351-B3A9-F41BD483B6AB}"/>
                </a:ext>
              </a:extLst>
            </p:cNvPr>
            <p:cNvCxnSpPr/>
            <p:nvPr/>
          </p:nvCxnSpPr>
          <p:spPr>
            <a:xfrm>
              <a:off x="4173317" y="1469645"/>
              <a:ext cx="8174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直線コネクタ 96">
              <a:extLst>
                <a:ext uri="{FF2B5EF4-FFF2-40B4-BE49-F238E27FC236}">
                  <a16:creationId xmlns:a16="http://schemas.microsoft.com/office/drawing/2014/main" id="{0B414A37-141F-40B2-867A-83E99ACFA48F}"/>
                </a:ext>
              </a:extLst>
            </p:cNvPr>
            <p:cNvCxnSpPr/>
            <p:nvPr/>
          </p:nvCxnSpPr>
          <p:spPr>
            <a:xfrm>
              <a:off x="4180411" y="1395825"/>
              <a:ext cx="6756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直線コネクタ 97">
              <a:extLst>
                <a:ext uri="{FF2B5EF4-FFF2-40B4-BE49-F238E27FC236}">
                  <a16:creationId xmlns:a16="http://schemas.microsoft.com/office/drawing/2014/main" id="{F1B6C974-04C3-43DF-B9B2-87FFFB5888C9}"/>
                </a:ext>
              </a:extLst>
            </p:cNvPr>
            <p:cNvCxnSpPr/>
            <p:nvPr/>
          </p:nvCxnSpPr>
          <p:spPr>
            <a:xfrm>
              <a:off x="4191015" y="1331532"/>
              <a:ext cx="50759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9" name="直線コネクタ 98">
            <a:extLst>
              <a:ext uri="{FF2B5EF4-FFF2-40B4-BE49-F238E27FC236}">
                <a16:creationId xmlns:a16="http://schemas.microsoft.com/office/drawing/2014/main" id="{B91660D6-F454-41B7-AEC1-063F56F25329}"/>
              </a:ext>
            </a:extLst>
          </p:cNvPr>
          <p:cNvCxnSpPr>
            <a:cxnSpLocks/>
          </p:cNvCxnSpPr>
          <p:nvPr/>
        </p:nvCxnSpPr>
        <p:spPr>
          <a:xfrm flipV="1">
            <a:off x="1750123" y="5597996"/>
            <a:ext cx="490499" cy="3170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テキスト ボックス 101">
            <a:extLst>
              <a:ext uri="{FF2B5EF4-FFF2-40B4-BE49-F238E27FC236}">
                <a16:creationId xmlns:a16="http://schemas.microsoft.com/office/drawing/2014/main" id="{F792250A-FE2F-4ECC-9D01-0DE2F144FABC}"/>
              </a:ext>
            </a:extLst>
          </p:cNvPr>
          <p:cNvSpPr txBox="1"/>
          <p:nvPr/>
        </p:nvSpPr>
        <p:spPr>
          <a:xfrm>
            <a:off x="885552" y="5255957"/>
            <a:ext cx="5225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>
                <a:latin typeface="Century" panose="02040604050505020304" pitchFamily="18" charset="0"/>
              </a:rPr>
              <a:t>X</a:t>
            </a:r>
            <a:endParaRPr kumimoji="1" lang="ja-JP" altLang="en-US" sz="2000" b="1" dirty="0">
              <a:latin typeface="Century" panose="02040604050505020304" pitchFamily="18" charset="0"/>
            </a:endParaRPr>
          </a:p>
        </p:txBody>
      </p:sp>
      <p:sp>
        <p:nvSpPr>
          <p:cNvPr id="103" name="テキスト ボックス 102">
            <a:extLst>
              <a:ext uri="{FF2B5EF4-FFF2-40B4-BE49-F238E27FC236}">
                <a16:creationId xmlns:a16="http://schemas.microsoft.com/office/drawing/2014/main" id="{98725B4C-ADEF-4A2A-BAD8-F5E94BAB58E6}"/>
              </a:ext>
            </a:extLst>
          </p:cNvPr>
          <p:cNvSpPr txBox="1"/>
          <p:nvPr/>
        </p:nvSpPr>
        <p:spPr>
          <a:xfrm>
            <a:off x="2321414" y="5225765"/>
            <a:ext cx="5225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>
                <a:latin typeface="Century" panose="02040604050505020304" pitchFamily="18" charset="0"/>
              </a:rPr>
              <a:t>Z</a:t>
            </a:r>
            <a:endParaRPr kumimoji="1" lang="ja-JP" altLang="en-US" sz="2000" b="1" dirty="0">
              <a:latin typeface="Century" panose="02040604050505020304" pitchFamily="18" charset="0"/>
            </a:endParaRPr>
          </a:p>
        </p:txBody>
      </p:sp>
      <p:sp>
        <p:nvSpPr>
          <p:cNvPr id="104" name="テキスト ボックス 103">
            <a:extLst>
              <a:ext uri="{FF2B5EF4-FFF2-40B4-BE49-F238E27FC236}">
                <a16:creationId xmlns:a16="http://schemas.microsoft.com/office/drawing/2014/main" id="{255201D8-4BEA-4E3E-9FD2-508F9729D55B}"/>
              </a:ext>
            </a:extLst>
          </p:cNvPr>
          <p:cNvSpPr txBox="1"/>
          <p:nvPr/>
        </p:nvSpPr>
        <p:spPr>
          <a:xfrm>
            <a:off x="1510088" y="6399487"/>
            <a:ext cx="5225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>
                <a:latin typeface="Century" panose="02040604050505020304" pitchFamily="18" charset="0"/>
              </a:rPr>
              <a:t>Y</a:t>
            </a:r>
            <a:endParaRPr kumimoji="1" lang="ja-JP" altLang="en-US" sz="2000" b="1" dirty="0">
              <a:latin typeface="Century" panose="02040604050505020304" pitchFamily="18" charset="0"/>
            </a:endParaRPr>
          </a:p>
        </p:txBody>
      </p:sp>
      <p:sp>
        <p:nvSpPr>
          <p:cNvPr id="106" name="矢印: 折線 105">
            <a:extLst>
              <a:ext uri="{FF2B5EF4-FFF2-40B4-BE49-F238E27FC236}">
                <a16:creationId xmlns:a16="http://schemas.microsoft.com/office/drawing/2014/main" id="{C7EFA64D-8E4F-4218-BA17-A510ADADC66B}"/>
              </a:ext>
            </a:extLst>
          </p:cNvPr>
          <p:cNvSpPr/>
          <p:nvPr/>
        </p:nvSpPr>
        <p:spPr>
          <a:xfrm rot="10800000" flipH="1">
            <a:off x="874565" y="5908135"/>
            <a:ext cx="471827" cy="584243"/>
          </a:xfrm>
          <a:prstGeom prst="bentArrow">
            <a:avLst>
              <a:gd name="adj1" fmla="val 27550"/>
              <a:gd name="adj2" fmla="val 25000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07" name="テキスト ボックス 106">
            <a:extLst>
              <a:ext uri="{FF2B5EF4-FFF2-40B4-BE49-F238E27FC236}">
                <a16:creationId xmlns:a16="http://schemas.microsoft.com/office/drawing/2014/main" id="{B8B164AD-72D2-4167-BB6A-F9CC5E8B3120}"/>
              </a:ext>
            </a:extLst>
          </p:cNvPr>
          <p:cNvSpPr txBox="1"/>
          <p:nvPr/>
        </p:nvSpPr>
        <p:spPr>
          <a:xfrm>
            <a:off x="515545" y="6456110"/>
            <a:ext cx="988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左回り</a:t>
            </a:r>
          </a:p>
        </p:txBody>
      </p:sp>
      <p:sp>
        <p:nvSpPr>
          <p:cNvPr id="108" name="二等辺三角形 107">
            <a:extLst>
              <a:ext uri="{FF2B5EF4-FFF2-40B4-BE49-F238E27FC236}">
                <a16:creationId xmlns:a16="http://schemas.microsoft.com/office/drawing/2014/main" id="{B3EB4E2C-3A8D-4FD9-9A61-CF935B23874A}"/>
              </a:ext>
            </a:extLst>
          </p:cNvPr>
          <p:cNvSpPr/>
          <p:nvPr/>
        </p:nvSpPr>
        <p:spPr>
          <a:xfrm rot="18407352">
            <a:off x="4526277" y="1210915"/>
            <a:ext cx="105145" cy="484565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9" name="テキスト ボックス 108">
            <a:extLst>
              <a:ext uri="{FF2B5EF4-FFF2-40B4-BE49-F238E27FC236}">
                <a16:creationId xmlns:a16="http://schemas.microsoft.com/office/drawing/2014/main" id="{6586E98E-828B-41A4-9AED-F17DCD7E777D}"/>
              </a:ext>
            </a:extLst>
          </p:cNvPr>
          <p:cNvSpPr txBox="1"/>
          <p:nvPr/>
        </p:nvSpPr>
        <p:spPr>
          <a:xfrm>
            <a:off x="4134750" y="2937332"/>
            <a:ext cx="5225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>
                <a:latin typeface="Century" panose="02040604050505020304" pitchFamily="18" charset="0"/>
              </a:rPr>
              <a:t>C</a:t>
            </a:r>
            <a:endParaRPr kumimoji="1" lang="ja-JP" altLang="en-US" sz="2400" b="1" dirty="0">
              <a:latin typeface="Century" panose="02040604050505020304" pitchFamily="18" charset="0"/>
            </a:endParaRPr>
          </a:p>
        </p:txBody>
      </p:sp>
      <p:grpSp>
        <p:nvGrpSpPr>
          <p:cNvPr id="110" name="グループ化 109">
            <a:extLst>
              <a:ext uri="{FF2B5EF4-FFF2-40B4-BE49-F238E27FC236}">
                <a16:creationId xmlns:a16="http://schemas.microsoft.com/office/drawing/2014/main" id="{396695F3-CA15-4D7E-BAFE-7688B4E8499F}"/>
              </a:ext>
            </a:extLst>
          </p:cNvPr>
          <p:cNvGrpSpPr/>
          <p:nvPr/>
        </p:nvGrpSpPr>
        <p:grpSpPr>
          <a:xfrm rot="10800000">
            <a:off x="4329959" y="763879"/>
            <a:ext cx="105145" cy="484568"/>
            <a:chOff x="4108174" y="1331532"/>
            <a:chExt cx="212035" cy="735807"/>
          </a:xfrm>
        </p:grpSpPr>
        <p:cxnSp>
          <p:nvCxnSpPr>
            <p:cNvPr id="111" name="直線コネクタ 110">
              <a:extLst>
                <a:ext uri="{FF2B5EF4-FFF2-40B4-BE49-F238E27FC236}">
                  <a16:creationId xmlns:a16="http://schemas.microsoft.com/office/drawing/2014/main" id="{D0CEA040-5C12-4644-A1E2-967581DEAB80}"/>
                </a:ext>
              </a:extLst>
            </p:cNvPr>
            <p:cNvCxnSpPr>
              <a:cxnSpLocks/>
            </p:cNvCxnSpPr>
            <p:nvPr/>
          </p:nvCxnSpPr>
          <p:spPr>
            <a:xfrm>
              <a:off x="4108174" y="2067339"/>
              <a:ext cx="21203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直線コネクタ 111">
              <a:extLst>
                <a:ext uri="{FF2B5EF4-FFF2-40B4-BE49-F238E27FC236}">
                  <a16:creationId xmlns:a16="http://schemas.microsoft.com/office/drawing/2014/main" id="{A6F85210-F261-4550-AD24-F1819933A528}"/>
                </a:ext>
              </a:extLst>
            </p:cNvPr>
            <p:cNvCxnSpPr/>
            <p:nvPr/>
          </p:nvCxnSpPr>
          <p:spPr>
            <a:xfrm>
              <a:off x="4117812" y="1986375"/>
              <a:ext cx="192759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直線コネクタ 112">
              <a:extLst>
                <a:ext uri="{FF2B5EF4-FFF2-40B4-BE49-F238E27FC236}">
                  <a16:creationId xmlns:a16="http://schemas.microsoft.com/office/drawing/2014/main" id="{EBC63ABB-A018-4A46-9C30-EB72395EF7B1}"/>
                </a:ext>
              </a:extLst>
            </p:cNvPr>
            <p:cNvCxnSpPr/>
            <p:nvPr/>
          </p:nvCxnSpPr>
          <p:spPr>
            <a:xfrm>
              <a:off x="4126574" y="1907792"/>
              <a:ext cx="17523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直線コネクタ 113">
              <a:extLst>
                <a:ext uri="{FF2B5EF4-FFF2-40B4-BE49-F238E27FC236}">
                  <a16:creationId xmlns:a16="http://schemas.microsoft.com/office/drawing/2014/main" id="{3B4BAE86-AA04-43AC-80A1-78EB41CA36D5}"/>
                </a:ext>
              </a:extLst>
            </p:cNvPr>
            <p:cNvCxnSpPr/>
            <p:nvPr/>
          </p:nvCxnSpPr>
          <p:spPr>
            <a:xfrm>
              <a:off x="4134539" y="1833972"/>
              <a:ext cx="15930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線コネクタ 114">
              <a:extLst>
                <a:ext uri="{FF2B5EF4-FFF2-40B4-BE49-F238E27FC236}">
                  <a16:creationId xmlns:a16="http://schemas.microsoft.com/office/drawing/2014/main" id="{20051DCA-50D8-47F6-A06A-8160CBF67078}"/>
                </a:ext>
              </a:extLst>
            </p:cNvPr>
            <p:cNvCxnSpPr/>
            <p:nvPr/>
          </p:nvCxnSpPr>
          <p:spPr>
            <a:xfrm>
              <a:off x="4142298" y="1757772"/>
              <a:ext cx="144823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直線コネクタ 115">
              <a:extLst>
                <a:ext uri="{FF2B5EF4-FFF2-40B4-BE49-F238E27FC236}">
                  <a16:creationId xmlns:a16="http://schemas.microsoft.com/office/drawing/2014/main" id="{887A1CFD-680E-4ACA-B30B-E56CFC6C8167}"/>
                </a:ext>
              </a:extLst>
            </p:cNvPr>
            <p:cNvCxnSpPr/>
            <p:nvPr/>
          </p:nvCxnSpPr>
          <p:spPr>
            <a:xfrm>
              <a:off x="4148363" y="1683959"/>
              <a:ext cx="13165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コネクタ 116">
              <a:extLst>
                <a:ext uri="{FF2B5EF4-FFF2-40B4-BE49-F238E27FC236}">
                  <a16:creationId xmlns:a16="http://schemas.microsoft.com/office/drawing/2014/main" id="{4398DE6A-EDB4-4A29-B335-6B9C013AB3E4}"/>
                </a:ext>
              </a:extLst>
            </p:cNvPr>
            <p:cNvCxnSpPr/>
            <p:nvPr/>
          </p:nvCxnSpPr>
          <p:spPr>
            <a:xfrm>
              <a:off x="4159788" y="1612522"/>
              <a:ext cx="10880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直線コネクタ 117">
              <a:extLst>
                <a:ext uri="{FF2B5EF4-FFF2-40B4-BE49-F238E27FC236}">
                  <a16:creationId xmlns:a16="http://schemas.microsoft.com/office/drawing/2014/main" id="{C7FBD29F-A4DB-404C-B420-1BBD946C12DD}"/>
                </a:ext>
              </a:extLst>
            </p:cNvPr>
            <p:cNvCxnSpPr/>
            <p:nvPr/>
          </p:nvCxnSpPr>
          <p:spPr>
            <a:xfrm>
              <a:off x="4164734" y="1536320"/>
              <a:ext cx="9891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コネクタ 118">
              <a:extLst>
                <a:ext uri="{FF2B5EF4-FFF2-40B4-BE49-F238E27FC236}">
                  <a16:creationId xmlns:a16="http://schemas.microsoft.com/office/drawing/2014/main" id="{9B485C4C-DFE9-4926-BDFD-C5618F83B9CD}"/>
                </a:ext>
              </a:extLst>
            </p:cNvPr>
            <p:cNvCxnSpPr/>
            <p:nvPr/>
          </p:nvCxnSpPr>
          <p:spPr>
            <a:xfrm>
              <a:off x="4173317" y="1469645"/>
              <a:ext cx="8174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直線コネクタ 119">
              <a:extLst>
                <a:ext uri="{FF2B5EF4-FFF2-40B4-BE49-F238E27FC236}">
                  <a16:creationId xmlns:a16="http://schemas.microsoft.com/office/drawing/2014/main" id="{67095EE2-B246-4DCB-994B-ED774114A5B4}"/>
                </a:ext>
              </a:extLst>
            </p:cNvPr>
            <p:cNvCxnSpPr/>
            <p:nvPr/>
          </p:nvCxnSpPr>
          <p:spPr>
            <a:xfrm>
              <a:off x="4180411" y="1395825"/>
              <a:ext cx="6756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コネクタ 120">
              <a:extLst>
                <a:ext uri="{FF2B5EF4-FFF2-40B4-BE49-F238E27FC236}">
                  <a16:creationId xmlns:a16="http://schemas.microsoft.com/office/drawing/2014/main" id="{4424BBCF-FDB1-423F-8C12-611FBD7860B0}"/>
                </a:ext>
              </a:extLst>
            </p:cNvPr>
            <p:cNvCxnSpPr/>
            <p:nvPr/>
          </p:nvCxnSpPr>
          <p:spPr>
            <a:xfrm>
              <a:off x="4191015" y="1331532"/>
              <a:ext cx="50759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2" name="グループ化 121">
            <a:extLst>
              <a:ext uri="{FF2B5EF4-FFF2-40B4-BE49-F238E27FC236}">
                <a16:creationId xmlns:a16="http://schemas.microsoft.com/office/drawing/2014/main" id="{D0B8A52D-7AF1-406B-AE88-D2AF945DE911}"/>
              </a:ext>
            </a:extLst>
          </p:cNvPr>
          <p:cNvGrpSpPr/>
          <p:nvPr/>
        </p:nvGrpSpPr>
        <p:grpSpPr>
          <a:xfrm>
            <a:off x="4280548" y="4113289"/>
            <a:ext cx="105145" cy="484568"/>
            <a:chOff x="4108174" y="1331532"/>
            <a:chExt cx="212035" cy="735807"/>
          </a:xfrm>
        </p:grpSpPr>
        <p:cxnSp>
          <p:nvCxnSpPr>
            <p:cNvPr id="123" name="直線コネクタ 122">
              <a:extLst>
                <a:ext uri="{FF2B5EF4-FFF2-40B4-BE49-F238E27FC236}">
                  <a16:creationId xmlns:a16="http://schemas.microsoft.com/office/drawing/2014/main" id="{8989EF75-477B-45D4-A113-5D21A82B9468}"/>
                </a:ext>
              </a:extLst>
            </p:cNvPr>
            <p:cNvCxnSpPr>
              <a:cxnSpLocks/>
            </p:cNvCxnSpPr>
            <p:nvPr/>
          </p:nvCxnSpPr>
          <p:spPr>
            <a:xfrm>
              <a:off x="4108174" y="2067339"/>
              <a:ext cx="21203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直線コネクタ 123">
              <a:extLst>
                <a:ext uri="{FF2B5EF4-FFF2-40B4-BE49-F238E27FC236}">
                  <a16:creationId xmlns:a16="http://schemas.microsoft.com/office/drawing/2014/main" id="{07CC2238-2181-4E5E-BD97-A2BB70CBCD46}"/>
                </a:ext>
              </a:extLst>
            </p:cNvPr>
            <p:cNvCxnSpPr/>
            <p:nvPr/>
          </p:nvCxnSpPr>
          <p:spPr>
            <a:xfrm>
              <a:off x="4117812" y="1986375"/>
              <a:ext cx="192759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コネクタ 124">
              <a:extLst>
                <a:ext uri="{FF2B5EF4-FFF2-40B4-BE49-F238E27FC236}">
                  <a16:creationId xmlns:a16="http://schemas.microsoft.com/office/drawing/2014/main" id="{B5CA5E3E-E327-4645-9B3B-E174914F4B50}"/>
                </a:ext>
              </a:extLst>
            </p:cNvPr>
            <p:cNvCxnSpPr/>
            <p:nvPr/>
          </p:nvCxnSpPr>
          <p:spPr>
            <a:xfrm>
              <a:off x="4126574" y="1907792"/>
              <a:ext cx="17523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直線コネクタ 125">
              <a:extLst>
                <a:ext uri="{FF2B5EF4-FFF2-40B4-BE49-F238E27FC236}">
                  <a16:creationId xmlns:a16="http://schemas.microsoft.com/office/drawing/2014/main" id="{C805DF17-E0EA-429C-9286-FEF8C0B2494A}"/>
                </a:ext>
              </a:extLst>
            </p:cNvPr>
            <p:cNvCxnSpPr/>
            <p:nvPr/>
          </p:nvCxnSpPr>
          <p:spPr>
            <a:xfrm>
              <a:off x="4134539" y="1833972"/>
              <a:ext cx="15930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線コネクタ 126">
              <a:extLst>
                <a:ext uri="{FF2B5EF4-FFF2-40B4-BE49-F238E27FC236}">
                  <a16:creationId xmlns:a16="http://schemas.microsoft.com/office/drawing/2014/main" id="{2CB76B01-DD89-4230-B3EF-3B3DB7A3BDD4}"/>
                </a:ext>
              </a:extLst>
            </p:cNvPr>
            <p:cNvCxnSpPr/>
            <p:nvPr/>
          </p:nvCxnSpPr>
          <p:spPr>
            <a:xfrm>
              <a:off x="4142298" y="1757772"/>
              <a:ext cx="144823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直線コネクタ 127">
              <a:extLst>
                <a:ext uri="{FF2B5EF4-FFF2-40B4-BE49-F238E27FC236}">
                  <a16:creationId xmlns:a16="http://schemas.microsoft.com/office/drawing/2014/main" id="{1F35C1EB-9102-40F0-8606-E06792CF658B}"/>
                </a:ext>
              </a:extLst>
            </p:cNvPr>
            <p:cNvCxnSpPr/>
            <p:nvPr/>
          </p:nvCxnSpPr>
          <p:spPr>
            <a:xfrm>
              <a:off x="4148363" y="1683959"/>
              <a:ext cx="13165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線コネクタ 128">
              <a:extLst>
                <a:ext uri="{FF2B5EF4-FFF2-40B4-BE49-F238E27FC236}">
                  <a16:creationId xmlns:a16="http://schemas.microsoft.com/office/drawing/2014/main" id="{386E5FD6-0378-4C04-A015-5D88EAEA0460}"/>
                </a:ext>
              </a:extLst>
            </p:cNvPr>
            <p:cNvCxnSpPr/>
            <p:nvPr/>
          </p:nvCxnSpPr>
          <p:spPr>
            <a:xfrm>
              <a:off x="4159788" y="1612522"/>
              <a:ext cx="10880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直線コネクタ 129">
              <a:extLst>
                <a:ext uri="{FF2B5EF4-FFF2-40B4-BE49-F238E27FC236}">
                  <a16:creationId xmlns:a16="http://schemas.microsoft.com/office/drawing/2014/main" id="{80FCF90D-FDB9-4DD3-B53C-0D7B80592EBD}"/>
                </a:ext>
              </a:extLst>
            </p:cNvPr>
            <p:cNvCxnSpPr/>
            <p:nvPr/>
          </p:nvCxnSpPr>
          <p:spPr>
            <a:xfrm>
              <a:off x="4164734" y="1536320"/>
              <a:ext cx="9891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線コネクタ 130">
              <a:extLst>
                <a:ext uri="{FF2B5EF4-FFF2-40B4-BE49-F238E27FC236}">
                  <a16:creationId xmlns:a16="http://schemas.microsoft.com/office/drawing/2014/main" id="{B373622F-8E1D-40EB-A8E1-1C4E1620A5A5}"/>
                </a:ext>
              </a:extLst>
            </p:cNvPr>
            <p:cNvCxnSpPr/>
            <p:nvPr/>
          </p:nvCxnSpPr>
          <p:spPr>
            <a:xfrm>
              <a:off x="4173317" y="1469645"/>
              <a:ext cx="8174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直線コネクタ 131">
              <a:extLst>
                <a:ext uri="{FF2B5EF4-FFF2-40B4-BE49-F238E27FC236}">
                  <a16:creationId xmlns:a16="http://schemas.microsoft.com/office/drawing/2014/main" id="{E0CC9291-117B-485C-B508-9A782D3FE0EB}"/>
                </a:ext>
              </a:extLst>
            </p:cNvPr>
            <p:cNvCxnSpPr/>
            <p:nvPr/>
          </p:nvCxnSpPr>
          <p:spPr>
            <a:xfrm>
              <a:off x="4180411" y="1395825"/>
              <a:ext cx="6756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線コネクタ 132">
              <a:extLst>
                <a:ext uri="{FF2B5EF4-FFF2-40B4-BE49-F238E27FC236}">
                  <a16:creationId xmlns:a16="http://schemas.microsoft.com/office/drawing/2014/main" id="{BF65414F-5F50-4869-8A8C-807086CA4A72}"/>
                </a:ext>
              </a:extLst>
            </p:cNvPr>
            <p:cNvCxnSpPr/>
            <p:nvPr/>
          </p:nvCxnSpPr>
          <p:spPr>
            <a:xfrm>
              <a:off x="4191015" y="1331532"/>
              <a:ext cx="50759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4" name="二等辺三角形 133">
            <a:extLst>
              <a:ext uri="{FF2B5EF4-FFF2-40B4-BE49-F238E27FC236}">
                <a16:creationId xmlns:a16="http://schemas.microsoft.com/office/drawing/2014/main" id="{712B0794-E453-42DB-805F-C29E1D15181E}"/>
              </a:ext>
            </a:extLst>
          </p:cNvPr>
          <p:cNvSpPr/>
          <p:nvPr/>
        </p:nvSpPr>
        <p:spPr>
          <a:xfrm rot="18632696">
            <a:off x="4638123" y="3894519"/>
            <a:ext cx="105145" cy="484565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35" name="グループ化 134">
            <a:extLst>
              <a:ext uri="{FF2B5EF4-FFF2-40B4-BE49-F238E27FC236}">
                <a16:creationId xmlns:a16="http://schemas.microsoft.com/office/drawing/2014/main" id="{2BAFBA9B-9643-4FC2-B66C-7AF4BAFFE591}"/>
              </a:ext>
            </a:extLst>
          </p:cNvPr>
          <p:cNvGrpSpPr/>
          <p:nvPr/>
        </p:nvGrpSpPr>
        <p:grpSpPr>
          <a:xfrm rot="10800000">
            <a:off x="4306142" y="2428608"/>
            <a:ext cx="105145" cy="484568"/>
            <a:chOff x="4108174" y="1331532"/>
            <a:chExt cx="212035" cy="735807"/>
          </a:xfrm>
        </p:grpSpPr>
        <p:cxnSp>
          <p:nvCxnSpPr>
            <p:cNvPr id="136" name="直線コネクタ 135">
              <a:extLst>
                <a:ext uri="{FF2B5EF4-FFF2-40B4-BE49-F238E27FC236}">
                  <a16:creationId xmlns:a16="http://schemas.microsoft.com/office/drawing/2014/main" id="{2924054D-947C-452D-BEFE-95439DEAA878}"/>
                </a:ext>
              </a:extLst>
            </p:cNvPr>
            <p:cNvCxnSpPr>
              <a:cxnSpLocks/>
            </p:cNvCxnSpPr>
            <p:nvPr/>
          </p:nvCxnSpPr>
          <p:spPr>
            <a:xfrm>
              <a:off x="4108174" y="2067339"/>
              <a:ext cx="21203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直線コネクタ 136">
              <a:extLst>
                <a:ext uri="{FF2B5EF4-FFF2-40B4-BE49-F238E27FC236}">
                  <a16:creationId xmlns:a16="http://schemas.microsoft.com/office/drawing/2014/main" id="{ED28B6CB-9959-43AA-B7E0-CCBBA75065E6}"/>
                </a:ext>
              </a:extLst>
            </p:cNvPr>
            <p:cNvCxnSpPr/>
            <p:nvPr/>
          </p:nvCxnSpPr>
          <p:spPr>
            <a:xfrm>
              <a:off x="4117812" y="1986375"/>
              <a:ext cx="192759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直線コネクタ 137">
              <a:extLst>
                <a:ext uri="{FF2B5EF4-FFF2-40B4-BE49-F238E27FC236}">
                  <a16:creationId xmlns:a16="http://schemas.microsoft.com/office/drawing/2014/main" id="{6C4591DB-0455-459C-B275-88685AA2CA63}"/>
                </a:ext>
              </a:extLst>
            </p:cNvPr>
            <p:cNvCxnSpPr/>
            <p:nvPr/>
          </p:nvCxnSpPr>
          <p:spPr>
            <a:xfrm>
              <a:off x="4126574" y="1907792"/>
              <a:ext cx="17523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直線コネクタ 138">
              <a:extLst>
                <a:ext uri="{FF2B5EF4-FFF2-40B4-BE49-F238E27FC236}">
                  <a16:creationId xmlns:a16="http://schemas.microsoft.com/office/drawing/2014/main" id="{D5316F4B-63BA-4358-A79A-A505126B8430}"/>
                </a:ext>
              </a:extLst>
            </p:cNvPr>
            <p:cNvCxnSpPr/>
            <p:nvPr/>
          </p:nvCxnSpPr>
          <p:spPr>
            <a:xfrm>
              <a:off x="4134539" y="1833972"/>
              <a:ext cx="15930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直線コネクタ 139">
              <a:extLst>
                <a:ext uri="{FF2B5EF4-FFF2-40B4-BE49-F238E27FC236}">
                  <a16:creationId xmlns:a16="http://schemas.microsoft.com/office/drawing/2014/main" id="{5D800E01-D606-4C58-A403-7DC407F861B1}"/>
                </a:ext>
              </a:extLst>
            </p:cNvPr>
            <p:cNvCxnSpPr/>
            <p:nvPr/>
          </p:nvCxnSpPr>
          <p:spPr>
            <a:xfrm>
              <a:off x="4142298" y="1757772"/>
              <a:ext cx="144823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直線コネクタ 140">
              <a:extLst>
                <a:ext uri="{FF2B5EF4-FFF2-40B4-BE49-F238E27FC236}">
                  <a16:creationId xmlns:a16="http://schemas.microsoft.com/office/drawing/2014/main" id="{467F5D0E-8CA8-4794-B496-41D5AFADA6BE}"/>
                </a:ext>
              </a:extLst>
            </p:cNvPr>
            <p:cNvCxnSpPr/>
            <p:nvPr/>
          </p:nvCxnSpPr>
          <p:spPr>
            <a:xfrm>
              <a:off x="4148363" y="1683959"/>
              <a:ext cx="13165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直線コネクタ 141">
              <a:extLst>
                <a:ext uri="{FF2B5EF4-FFF2-40B4-BE49-F238E27FC236}">
                  <a16:creationId xmlns:a16="http://schemas.microsoft.com/office/drawing/2014/main" id="{D9212906-623A-4E7C-BE02-670308E00DAB}"/>
                </a:ext>
              </a:extLst>
            </p:cNvPr>
            <p:cNvCxnSpPr/>
            <p:nvPr/>
          </p:nvCxnSpPr>
          <p:spPr>
            <a:xfrm>
              <a:off x="4159788" y="1612522"/>
              <a:ext cx="10880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直線コネクタ 142">
              <a:extLst>
                <a:ext uri="{FF2B5EF4-FFF2-40B4-BE49-F238E27FC236}">
                  <a16:creationId xmlns:a16="http://schemas.microsoft.com/office/drawing/2014/main" id="{017A8FD1-F5E5-4EED-937B-99C727892892}"/>
                </a:ext>
              </a:extLst>
            </p:cNvPr>
            <p:cNvCxnSpPr/>
            <p:nvPr/>
          </p:nvCxnSpPr>
          <p:spPr>
            <a:xfrm>
              <a:off x="4164734" y="1536320"/>
              <a:ext cx="9891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直線コネクタ 143">
              <a:extLst>
                <a:ext uri="{FF2B5EF4-FFF2-40B4-BE49-F238E27FC236}">
                  <a16:creationId xmlns:a16="http://schemas.microsoft.com/office/drawing/2014/main" id="{DC417829-3514-43B8-B241-C673A6DCCA11}"/>
                </a:ext>
              </a:extLst>
            </p:cNvPr>
            <p:cNvCxnSpPr/>
            <p:nvPr/>
          </p:nvCxnSpPr>
          <p:spPr>
            <a:xfrm>
              <a:off x="4173317" y="1469645"/>
              <a:ext cx="8174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直線コネクタ 144">
              <a:extLst>
                <a:ext uri="{FF2B5EF4-FFF2-40B4-BE49-F238E27FC236}">
                  <a16:creationId xmlns:a16="http://schemas.microsoft.com/office/drawing/2014/main" id="{5D45B4EE-59E1-4B92-B522-FB6DD2184883}"/>
                </a:ext>
              </a:extLst>
            </p:cNvPr>
            <p:cNvCxnSpPr/>
            <p:nvPr/>
          </p:nvCxnSpPr>
          <p:spPr>
            <a:xfrm>
              <a:off x="4180411" y="1395825"/>
              <a:ext cx="6756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線コネクタ 145">
              <a:extLst>
                <a:ext uri="{FF2B5EF4-FFF2-40B4-BE49-F238E27FC236}">
                  <a16:creationId xmlns:a16="http://schemas.microsoft.com/office/drawing/2014/main" id="{35FD49DA-9DB4-42D3-81C2-D9C6ACD847AD}"/>
                </a:ext>
              </a:extLst>
            </p:cNvPr>
            <p:cNvCxnSpPr/>
            <p:nvPr/>
          </p:nvCxnSpPr>
          <p:spPr>
            <a:xfrm>
              <a:off x="4191015" y="1331532"/>
              <a:ext cx="50759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7" name="二等辺三角形 146">
            <a:extLst>
              <a:ext uri="{FF2B5EF4-FFF2-40B4-BE49-F238E27FC236}">
                <a16:creationId xmlns:a16="http://schemas.microsoft.com/office/drawing/2014/main" id="{34B6B81B-B5BA-4FFE-AC36-8F31E544D066}"/>
              </a:ext>
            </a:extLst>
          </p:cNvPr>
          <p:cNvSpPr/>
          <p:nvPr/>
        </p:nvSpPr>
        <p:spPr>
          <a:xfrm rot="13897197">
            <a:off x="4713877" y="2596515"/>
            <a:ext cx="105145" cy="484565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48" name="直線コネクタ 147">
            <a:extLst>
              <a:ext uri="{FF2B5EF4-FFF2-40B4-BE49-F238E27FC236}">
                <a16:creationId xmlns:a16="http://schemas.microsoft.com/office/drawing/2014/main" id="{343024FA-31D0-46EC-9AC2-50B2E2146EDC}"/>
              </a:ext>
            </a:extLst>
          </p:cNvPr>
          <p:cNvCxnSpPr>
            <a:cxnSpLocks/>
          </p:cNvCxnSpPr>
          <p:nvPr/>
        </p:nvCxnSpPr>
        <p:spPr>
          <a:xfrm>
            <a:off x="3770686" y="2712255"/>
            <a:ext cx="388360" cy="3115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直線コネクタ 148">
            <a:extLst>
              <a:ext uri="{FF2B5EF4-FFF2-40B4-BE49-F238E27FC236}">
                <a16:creationId xmlns:a16="http://schemas.microsoft.com/office/drawing/2014/main" id="{0FB609FA-3644-49AE-91F0-E8D8BC172110}"/>
              </a:ext>
            </a:extLst>
          </p:cNvPr>
          <p:cNvCxnSpPr/>
          <p:nvPr/>
        </p:nvCxnSpPr>
        <p:spPr>
          <a:xfrm>
            <a:off x="4356080" y="3375457"/>
            <a:ext cx="0" cy="38639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テキスト ボックス 149">
            <a:extLst>
              <a:ext uri="{FF2B5EF4-FFF2-40B4-BE49-F238E27FC236}">
                <a16:creationId xmlns:a16="http://schemas.microsoft.com/office/drawing/2014/main" id="{0CE77B79-AB70-4983-AB80-3650208AC28B}"/>
              </a:ext>
            </a:extLst>
          </p:cNvPr>
          <p:cNvSpPr txBox="1"/>
          <p:nvPr/>
        </p:nvSpPr>
        <p:spPr>
          <a:xfrm>
            <a:off x="4134750" y="3679487"/>
            <a:ext cx="5225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>
                <a:latin typeface="Century" panose="02040604050505020304" pitchFamily="18" charset="0"/>
              </a:rPr>
              <a:t>C</a:t>
            </a:r>
            <a:endParaRPr kumimoji="1" lang="ja-JP" altLang="en-US" sz="2400" b="1" dirty="0">
              <a:latin typeface="Century" panose="02040604050505020304" pitchFamily="18" charset="0"/>
            </a:endParaRPr>
          </a:p>
        </p:txBody>
      </p:sp>
      <p:cxnSp>
        <p:nvCxnSpPr>
          <p:cNvPr id="151" name="直線コネクタ 150">
            <a:extLst>
              <a:ext uri="{FF2B5EF4-FFF2-40B4-BE49-F238E27FC236}">
                <a16:creationId xmlns:a16="http://schemas.microsoft.com/office/drawing/2014/main" id="{F56A7E0E-3673-449D-913D-2B4332AAC3A3}"/>
              </a:ext>
            </a:extLst>
          </p:cNvPr>
          <p:cNvCxnSpPr>
            <a:cxnSpLocks/>
          </p:cNvCxnSpPr>
          <p:nvPr/>
        </p:nvCxnSpPr>
        <p:spPr>
          <a:xfrm flipV="1">
            <a:off x="3677919" y="3976255"/>
            <a:ext cx="481243" cy="31356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テキスト ボックス 151">
            <a:extLst>
              <a:ext uri="{FF2B5EF4-FFF2-40B4-BE49-F238E27FC236}">
                <a16:creationId xmlns:a16="http://schemas.microsoft.com/office/drawing/2014/main" id="{E3195D43-61E3-4CA1-91F7-9F4EE556B6A6}"/>
              </a:ext>
            </a:extLst>
          </p:cNvPr>
          <p:cNvSpPr txBox="1"/>
          <p:nvPr/>
        </p:nvSpPr>
        <p:spPr>
          <a:xfrm>
            <a:off x="4980994" y="2360556"/>
            <a:ext cx="5225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latin typeface="Century" panose="02040604050505020304" pitchFamily="18" charset="0"/>
              </a:rPr>
              <a:t>①</a:t>
            </a:r>
          </a:p>
        </p:txBody>
      </p:sp>
      <p:sp>
        <p:nvSpPr>
          <p:cNvPr id="153" name="テキスト ボックス 152">
            <a:extLst>
              <a:ext uri="{FF2B5EF4-FFF2-40B4-BE49-F238E27FC236}">
                <a16:creationId xmlns:a16="http://schemas.microsoft.com/office/drawing/2014/main" id="{DA5F9279-2AFB-47C5-9EC9-9A6362C93D05}"/>
              </a:ext>
            </a:extLst>
          </p:cNvPr>
          <p:cNvSpPr txBox="1"/>
          <p:nvPr/>
        </p:nvSpPr>
        <p:spPr>
          <a:xfrm>
            <a:off x="4125775" y="1933669"/>
            <a:ext cx="5225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latin typeface="Century" panose="02040604050505020304" pitchFamily="18" charset="0"/>
              </a:rPr>
              <a:t>②</a:t>
            </a:r>
            <a:endParaRPr kumimoji="1" lang="en-US" altLang="ja-JP" sz="2400" b="1" dirty="0">
              <a:latin typeface="Century" panose="02040604050505020304" pitchFamily="18" charset="0"/>
            </a:endParaRPr>
          </a:p>
          <a:p>
            <a:endParaRPr kumimoji="1" lang="ja-JP" altLang="en-US" sz="2400" b="1" dirty="0">
              <a:latin typeface="Century" panose="02040604050505020304" pitchFamily="18" charset="0"/>
            </a:endParaRPr>
          </a:p>
        </p:txBody>
      </p:sp>
      <p:sp>
        <p:nvSpPr>
          <p:cNvPr id="154" name="テキスト ボックス 153">
            <a:extLst>
              <a:ext uri="{FF2B5EF4-FFF2-40B4-BE49-F238E27FC236}">
                <a16:creationId xmlns:a16="http://schemas.microsoft.com/office/drawing/2014/main" id="{13EAF89A-CBAB-4837-A442-329054A84E7D}"/>
              </a:ext>
            </a:extLst>
          </p:cNvPr>
          <p:cNvSpPr txBox="1"/>
          <p:nvPr/>
        </p:nvSpPr>
        <p:spPr>
          <a:xfrm>
            <a:off x="3406336" y="2355767"/>
            <a:ext cx="5225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latin typeface="Century" panose="02040604050505020304" pitchFamily="18" charset="0"/>
              </a:rPr>
              <a:t>③</a:t>
            </a:r>
          </a:p>
        </p:txBody>
      </p:sp>
      <p:sp>
        <p:nvSpPr>
          <p:cNvPr id="155" name="テキスト ボックス 154">
            <a:extLst>
              <a:ext uri="{FF2B5EF4-FFF2-40B4-BE49-F238E27FC236}">
                <a16:creationId xmlns:a16="http://schemas.microsoft.com/office/drawing/2014/main" id="{8758C6CB-1B5A-48B5-BEEE-28A7536796B0}"/>
              </a:ext>
            </a:extLst>
          </p:cNvPr>
          <p:cNvSpPr txBox="1"/>
          <p:nvPr/>
        </p:nvSpPr>
        <p:spPr>
          <a:xfrm>
            <a:off x="4987223" y="4091297"/>
            <a:ext cx="5225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>
                <a:latin typeface="Century" panose="02040604050505020304" pitchFamily="18" charset="0"/>
              </a:rPr>
              <a:t>X</a:t>
            </a:r>
            <a:endParaRPr kumimoji="1" lang="ja-JP" altLang="en-US" sz="2400" b="1" dirty="0">
              <a:latin typeface="Century" panose="02040604050505020304" pitchFamily="18" charset="0"/>
            </a:endParaRPr>
          </a:p>
        </p:txBody>
      </p:sp>
      <p:sp>
        <p:nvSpPr>
          <p:cNvPr id="156" name="テキスト ボックス 155">
            <a:extLst>
              <a:ext uri="{FF2B5EF4-FFF2-40B4-BE49-F238E27FC236}">
                <a16:creationId xmlns:a16="http://schemas.microsoft.com/office/drawing/2014/main" id="{3E37B3BA-11FC-48D3-8D2B-8C538B43E077}"/>
              </a:ext>
            </a:extLst>
          </p:cNvPr>
          <p:cNvSpPr txBox="1"/>
          <p:nvPr/>
        </p:nvSpPr>
        <p:spPr>
          <a:xfrm>
            <a:off x="4111359" y="4564745"/>
            <a:ext cx="5225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>
                <a:latin typeface="Century" panose="02040604050505020304" pitchFamily="18" charset="0"/>
              </a:rPr>
              <a:t>Y</a:t>
            </a:r>
            <a:endParaRPr kumimoji="1" lang="ja-JP" altLang="en-US" sz="2400" b="1" dirty="0">
              <a:latin typeface="Century" panose="02040604050505020304" pitchFamily="18" charset="0"/>
            </a:endParaRPr>
          </a:p>
        </p:txBody>
      </p:sp>
      <p:sp>
        <p:nvSpPr>
          <p:cNvPr id="157" name="テキスト ボックス 156">
            <a:extLst>
              <a:ext uri="{FF2B5EF4-FFF2-40B4-BE49-F238E27FC236}">
                <a16:creationId xmlns:a16="http://schemas.microsoft.com/office/drawing/2014/main" id="{E8C7593B-4EC0-472D-8F58-D453C276D767}"/>
              </a:ext>
            </a:extLst>
          </p:cNvPr>
          <p:cNvSpPr txBox="1"/>
          <p:nvPr/>
        </p:nvSpPr>
        <p:spPr>
          <a:xfrm>
            <a:off x="3232162" y="4177057"/>
            <a:ext cx="52251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>
                <a:latin typeface="Century" panose="02040604050505020304" pitchFamily="18" charset="0"/>
              </a:rPr>
              <a:t>Z</a:t>
            </a:r>
            <a:endParaRPr kumimoji="1" lang="ja-JP" altLang="en-US" sz="2400" b="1" dirty="0">
              <a:latin typeface="Century" panose="02040604050505020304" pitchFamily="18" charset="0"/>
            </a:endParaRPr>
          </a:p>
        </p:txBody>
      </p:sp>
      <p:sp>
        <p:nvSpPr>
          <p:cNvPr id="158" name="楕円 157">
            <a:extLst>
              <a:ext uri="{FF2B5EF4-FFF2-40B4-BE49-F238E27FC236}">
                <a16:creationId xmlns:a16="http://schemas.microsoft.com/office/drawing/2014/main" id="{DA06B244-F4EC-4942-B3BE-520752D4E5EF}"/>
              </a:ext>
            </a:extLst>
          </p:cNvPr>
          <p:cNvSpPr/>
          <p:nvPr/>
        </p:nvSpPr>
        <p:spPr>
          <a:xfrm>
            <a:off x="3850461" y="752458"/>
            <a:ext cx="1091095" cy="111127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9" name="楕円 158">
            <a:extLst>
              <a:ext uri="{FF2B5EF4-FFF2-40B4-BE49-F238E27FC236}">
                <a16:creationId xmlns:a16="http://schemas.microsoft.com/office/drawing/2014/main" id="{E88843F8-43F5-4BF1-95DC-735EA16995A8}"/>
              </a:ext>
            </a:extLst>
          </p:cNvPr>
          <p:cNvSpPr/>
          <p:nvPr/>
        </p:nvSpPr>
        <p:spPr>
          <a:xfrm>
            <a:off x="3796601" y="5324060"/>
            <a:ext cx="1103905" cy="1109447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60" name="直線コネクタ 159">
            <a:extLst>
              <a:ext uri="{FF2B5EF4-FFF2-40B4-BE49-F238E27FC236}">
                <a16:creationId xmlns:a16="http://schemas.microsoft.com/office/drawing/2014/main" id="{291056D8-FEC2-4D4A-A61A-A51E91EDFCA0}"/>
              </a:ext>
            </a:extLst>
          </p:cNvPr>
          <p:cNvCxnSpPr>
            <a:cxnSpLocks/>
          </p:cNvCxnSpPr>
          <p:nvPr/>
        </p:nvCxnSpPr>
        <p:spPr>
          <a:xfrm flipV="1">
            <a:off x="3932682" y="1308366"/>
            <a:ext cx="437819" cy="30416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テキスト ボックス 160">
            <a:extLst>
              <a:ext uri="{FF2B5EF4-FFF2-40B4-BE49-F238E27FC236}">
                <a16:creationId xmlns:a16="http://schemas.microsoft.com/office/drawing/2014/main" id="{798FF602-5FB4-4630-9AE0-663945D88D7A}"/>
              </a:ext>
            </a:extLst>
          </p:cNvPr>
          <p:cNvSpPr txBox="1"/>
          <p:nvPr/>
        </p:nvSpPr>
        <p:spPr>
          <a:xfrm>
            <a:off x="4862723" y="1511451"/>
            <a:ext cx="5225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latin typeface="Century" panose="02040604050505020304" pitchFamily="18" charset="0"/>
              </a:rPr>
              <a:t>①</a:t>
            </a:r>
          </a:p>
        </p:txBody>
      </p:sp>
      <p:sp>
        <p:nvSpPr>
          <p:cNvPr id="162" name="テキスト ボックス 161">
            <a:extLst>
              <a:ext uri="{FF2B5EF4-FFF2-40B4-BE49-F238E27FC236}">
                <a16:creationId xmlns:a16="http://schemas.microsoft.com/office/drawing/2014/main" id="{E8284958-37E5-47C7-BCF3-05E2DE4C78DE}"/>
              </a:ext>
            </a:extLst>
          </p:cNvPr>
          <p:cNvSpPr txBox="1"/>
          <p:nvPr/>
        </p:nvSpPr>
        <p:spPr>
          <a:xfrm>
            <a:off x="4173844" y="292164"/>
            <a:ext cx="5225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latin typeface="Century" panose="02040604050505020304" pitchFamily="18" charset="0"/>
              </a:rPr>
              <a:t>②</a:t>
            </a:r>
          </a:p>
        </p:txBody>
      </p:sp>
      <p:sp>
        <p:nvSpPr>
          <p:cNvPr id="163" name="テキスト ボックス 162">
            <a:extLst>
              <a:ext uri="{FF2B5EF4-FFF2-40B4-BE49-F238E27FC236}">
                <a16:creationId xmlns:a16="http://schemas.microsoft.com/office/drawing/2014/main" id="{FE48112B-F19C-43AF-A61C-88CE05296FE0}"/>
              </a:ext>
            </a:extLst>
          </p:cNvPr>
          <p:cNvSpPr txBox="1"/>
          <p:nvPr/>
        </p:nvSpPr>
        <p:spPr>
          <a:xfrm>
            <a:off x="3529677" y="1492832"/>
            <a:ext cx="5225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latin typeface="Century" panose="02040604050505020304" pitchFamily="18" charset="0"/>
              </a:rPr>
              <a:t>③</a:t>
            </a:r>
          </a:p>
        </p:txBody>
      </p:sp>
      <p:sp>
        <p:nvSpPr>
          <p:cNvPr id="164" name="矢印: 折線 163">
            <a:extLst>
              <a:ext uri="{FF2B5EF4-FFF2-40B4-BE49-F238E27FC236}">
                <a16:creationId xmlns:a16="http://schemas.microsoft.com/office/drawing/2014/main" id="{1EF5715D-3E2F-4E8F-A6B4-018CF1BCAF4C}"/>
              </a:ext>
            </a:extLst>
          </p:cNvPr>
          <p:cNvSpPr/>
          <p:nvPr/>
        </p:nvSpPr>
        <p:spPr>
          <a:xfrm rot="10800000">
            <a:off x="4802763" y="5940577"/>
            <a:ext cx="421105" cy="486504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65" name="テキスト ボックス 164">
            <a:extLst>
              <a:ext uri="{FF2B5EF4-FFF2-40B4-BE49-F238E27FC236}">
                <a16:creationId xmlns:a16="http://schemas.microsoft.com/office/drawing/2014/main" id="{AD050992-293E-41D8-8E3E-1E4B0953EF5F}"/>
              </a:ext>
            </a:extLst>
          </p:cNvPr>
          <p:cNvSpPr txBox="1"/>
          <p:nvPr/>
        </p:nvSpPr>
        <p:spPr>
          <a:xfrm>
            <a:off x="4785801" y="167495"/>
            <a:ext cx="10910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左</a:t>
            </a:r>
            <a:r>
              <a:rPr kumimoji="1" lang="ja-JP" altLang="en-US" dirty="0"/>
              <a:t>回り</a:t>
            </a:r>
          </a:p>
        </p:txBody>
      </p:sp>
      <p:sp>
        <p:nvSpPr>
          <p:cNvPr id="166" name="二等辺三角形 165">
            <a:extLst>
              <a:ext uri="{FF2B5EF4-FFF2-40B4-BE49-F238E27FC236}">
                <a16:creationId xmlns:a16="http://schemas.microsoft.com/office/drawing/2014/main" id="{72FEC63C-B1E8-4CEC-B584-BE45685324D3}"/>
              </a:ext>
            </a:extLst>
          </p:cNvPr>
          <p:cNvSpPr/>
          <p:nvPr/>
        </p:nvSpPr>
        <p:spPr>
          <a:xfrm rot="13968961">
            <a:off x="4527782" y="5524482"/>
            <a:ext cx="105145" cy="484565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67" name="グループ化 166">
            <a:extLst>
              <a:ext uri="{FF2B5EF4-FFF2-40B4-BE49-F238E27FC236}">
                <a16:creationId xmlns:a16="http://schemas.microsoft.com/office/drawing/2014/main" id="{55412D7F-B0CE-4C82-997C-E489C3C2FAFE}"/>
              </a:ext>
            </a:extLst>
          </p:cNvPr>
          <p:cNvGrpSpPr/>
          <p:nvPr/>
        </p:nvGrpSpPr>
        <p:grpSpPr>
          <a:xfrm>
            <a:off x="4241134" y="5893151"/>
            <a:ext cx="105145" cy="484568"/>
            <a:chOff x="4108174" y="1331532"/>
            <a:chExt cx="212035" cy="735807"/>
          </a:xfrm>
        </p:grpSpPr>
        <p:cxnSp>
          <p:nvCxnSpPr>
            <p:cNvPr id="168" name="直線コネクタ 167">
              <a:extLst>
                <a:ext uri="{FF2B5EF4-FFF2-40B4-BE49-F238E27FC236}">
                  <a16:creationId xmlns:a16="http://schemas.microsoft.com/office/drawing/2014/main" id="{04CA38C4-1FC9-476E-A29C-D37BBCBE1A6F}"/>
                </a:ext>
              </a:extLst>
            </p:cNvPr>
            <p:cNvCxnSpPr>
              <a:cxnSpLocks/>
            </p:cNvCxnSpPr>
            <p:nvPr/>
          </p:nvCxnSpPr>
          <p:spPr>
            <a:xfrm>
              <a:off x="4108174" y="2067339"/>
              <a:ext cx="21203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直線コネクタ 168">
              <a:extLst>
                <a:ext uri="{FF2B5EF4-FFF2-40B4-BE49-F238E27FC236}">
                  <a16:creationId xmlns:a16="http://schemas.microsoft.com/office/drawing/2014/main" id="{6105E771-6F77-43E9-A379-9251AC750A03}"/>
                </a:ext>
              </a:extLst>
            </p:cNvPr>
            <p:cNvCxnSpPr/>
            <p:nvPr/>
          </p:nvCxnSpPr>
          <p:spPr>
            <a:xfrm>
              <a:off x="4117812" y="1986375"/>
              <a:ext cx="192759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直線コネクタ 169">
              <a:extLst>
                <a:ext uri="{FF2B5EF4-FFF2-40B4-BE49-F238E27FC236}">
                  <a16:creationId xmlns:a16="http://schemas.microsoft.com/office/drawing/2014/main" id="{60842DB4-D0A5-4E97-85AA-6A6F3E45077C}"/>
                </a:ext>
              </a:extLst>
            </p:cNvPr>
            <p:cNvCxnSpPr/>
            <p:nvPr/>
          </p:nvCxnSpPr>
          <p:spPr>
            <a:xfrm>
              <a:off x="4126574" y="1907792"/>
              <a:ext cx="17523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直線コネクタ 170">
              <a:extLst>
                <a:ext uri="{FF2B5EF4-FFF2-40B4-BE49-F238E27FC236}">
                  <a16:creationId xmlns:a16="http://schemas.microsoft.com/office/drawing/2014/main" id="{6EA94448-6842-46EA-98C0-36AC16009505}"/>
                </a:ext>
              </a:extLst>
            </p:cNvPr>
            <p:cNvCxnSpPr/>
            <p:nvPr/>
          </p:nvCxnSpPr>
          <p:spPr>
            <a:xfrm>
              <a:off x="4134539" y="1833972"/>
              <a:ext cx="15930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直線コネクタ 171">
              <a:extLst>
                <a:ext uri="{FF2B5EF4-FFF2-40B4-BE49-F238E27FC236}">
                  <a16:creationId xmlns:a16="http://schemas.microsoft.com/office/drawing/2014/main" id="{66428C31-29CE-4512-A988-9C8D8823A9D1}"/>
                </a:ext>
              </a:extLst>
            </p:cNvPr>
            <p:cNvCxnSpPr/>
            <p:nvPr/>
          </p:nvCxnSpPr>
          <p:spPr>
            <a:xfrm>
              <a:off x="4142298" y="1757772"/>
              <a:ext cx="144823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直線コネクタ 172">
              <a:extLst>
                <a:ext uri="{FF2B5EF4-FFF2-40B4-BE49-F238E27FC236}">
                  <a16:creationId xmlns:a16="http://schemas.microsoft.com/office/drawing/2014/main" id="{7F7B8561-FCD5-4652-820B-631DA1B8B991}"/>
                </a:ext>
              </a:extLst>
            </p:cNvPr>
            <p:cNvCxnSpPr/>
            <p:nvPr/>
          </p:nvCxnSpPr>
          <p:spPr>
            <a:xfrm>
              <a:off x="4148363" y="1683959"/>
              <a:ext cx="13165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直線コネクタ 173">
              <a:extLst>
                <a:ext uri="{FF2B5EF4-FFF2-40B4-BE49-F238E27FC236}">
                  <a16:creationId xmlns:a16="http://schemas.microsoft.com/office/drawing/2014/main" id="{B52D8D3E-5573-44C5-BE44-B124A898AF15}"/>
                </a:ext>
              </a:extLst>
            </p:cNvPr>
            <p:cNvCxnSpPr/>
            <p:nvPr/>
          </p:nvCxnSpPr>
          <p:spPr>
            <a:xfrm>
              <a:off x="4159788" y="1612522"/>
              <a:ext cx="10880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直線コネクタ 174">
              <a:extLst>
                <a:ext uri="{FF2B5EF4-FFF2-40B4-BE49-F238E27FC236}">
                  <a16:creationId xmlns:a16="http://schemas.microsoft.com/office/drawing/2014/main" id="{C08EBF9F-E9EA-494C-864D-D6672BC1EC41}"/>
                </a:ext>
              </a:extLst>
            </p:cNvPr>
            <p:cNvCxnSpPr/>
            <p:nvPr/>
          </p:nvCxnSpPr>
          <p:spPr>
            <a:xfrm>
              <a:off x="4164734" y="1536320"/>
              <a:ext cx="9891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直線コネクタ 175">
              <a:extLst>
                <a:ext uri="{FF2B5EF4-FFF2-40B4-BE49-F238E27FC236}">
                  <a16:creationId xmlns:a16="http://schemas.microsoft.com/office/drawing/2014/main" id="{3F9A3E7B-BE07-4178-BB2F-C5E390DC034E}"/>
                </a:ext>
              </a:extLst>
            </p:cNvPr>
            <p:cNvCxnSpPr/>
            <p:nvPr/>
          </p:nvCxnSpPr>
          <p:spPr>
            <a:xfrm>
              <a:off x="4173317" y="1469645"/>
              <a:ext cx="8174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直線コネクタ 176">
              <a:extLst>
                <a:ext uri="{FF2B5EF4-FFF2-40B4-BE49-F238E27FC236}">
                  <a16:creationId xmlns:a16="http://schemas.microsoft.com/office/drawing/2014/main" id="{8F45E15D-A004-4E00-A0F9-09D8FA9E2BB2}"/>
                </a:ext>
              </a:extLst>
            </p:cNvPr>
            <p:cNvCxnSpPr/>
            <p:nvPr/>
          </p:nvCxnSpPr>
          <p:spPr>
            <a:xfrm>
              <a:off x="4180411" y="1395825"/>
              <a:ext cx="6756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直線コネクタ 177">
              <a:extLst>
                <a:ext uri="{FF2B5EF4-FFF2-40B4-BE49-F238E27FC236}">
                  <a16:creationId xmlns:a16="http://schemas.microsoft.com/office/drawing/2014/main" id="{1ECA00BA-F13A-4D2C-B5C1-093B9E83D520}"/>
                </a:ext>
              </a:extLst>
            </p:cNvPr>
            <p:cNvCxnSpPr/>
            <p:nvPr/>
          </p:nvCxnSpPr>
          <p:spPr>
            <a:xfrm>
              <a:off x="4191015" y="1331532"/>
              <a:ext cx="50759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79" name="直線コネクタ 178">
            <a:extLst>
              <a:ext uri="{FF2B5EF4-FFF2-40B4-BE49-F238E27FC236}">
                <a16:creationId xmlns:a16="http://schemas.microsoft.com/office/drawing/2014/main" id="{93DB834C-A170-4848-BD8C-8DD8A30037D1}"/>
              </a:ext>
            </a:extLst>
          </p:cNvPr>
          <p:cNvCxnSpPr>
            <a:cxnSpLocks/>
          </p:cNvCxnSpPr>
          <p:nvPr/>
        </p:nvCxnSpPr>
        <p:spPr>
          <a:xfrm>
            <a:off x="3849343" y="5616300"/>
            <a:ext cx="417441" cy="31919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テキスト ボックス 179">
            <a:extLst>
              <a:ext uri="{FF2B5EF4-FFF2-40B4-BE49-F238E27FC236}">
                <a16:creationId xmlns:a16="http://schemas.microsoft.com/office/drawing/2014/main" id="{60A2F3E4-4AF1-4C9A-84FB-02041AED21C9}"/>
              </a:ext>
            </a:extLst>
          </p:cNvPr>
          <p:cNvSpPr txBox="1"/>
          <p:nvPr/>
        </p:nvSpPr>
        <p:spPr>
          <a:xfrm>
            <a:off x="4869287" y="5288996"/>
            <a:ext cx="5225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>
                <a:latin typeface="Century" panose="02040604050505020304" pitchFamily="18" charset="0"/>
              </a:rPr>
              <a:t>X</a:t>
            </a:r>
            <a:endParaRPr kumimoji="1" lang="ja-JP" altLang="en-US" sz="2000" b="1" dirty="0">
              <a:latin typeface="Century" panose="02040604050505020304" pitchFamily="18" charset="0"/>
            </a:endParaRPr>
          </a:p>
        </p:txBody>
      </p:sp>
      <p:sp>
        <p:nvSpPr>
          <p:cNvPr id="181" name="テキスト ボックス 180">
            <a:extLst>
              <a:ext uri="{FF2B5EF4-FFF2-40B4-BE49-F238E27FC236}">
                <a16:creationId xmlns:a16="http://schemas.microsoft.com/office/drawing/2014/main" id="{C8F07D10-2639-4963-902D-8434C8FDEFE5}"/>
              </a:ext>
            </a:extLst>
          </p:cNvPr>
          <p:cNvSpPr txBox="1"/>
          <p:nvPr/>
        </p:nvSpPr>
        <p:spPr>
          <a:xfrm>
            <a:off x="3460247" y="5320923"/>
            <a:ext cx="5225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>
                <a:latin typeface="Century" panose="02040604050505020304" pitchFamily="18" charset="0"/>
              </a:rPr>
              <a:t>Z</a:t>
            </a:r>
            <a:endParaRPr kumimoji="1" lang="ja-JP" altLang="en-US" sz="2000" b="1" dirty="0">
              <a:latin typeface="Century" panose="02040604050505020304" pitchFamily="18" charset="0"/>
            </a:endParaRPr>
          </a:p>
        </p:txBody>
      </p:sp>
      <p:sp>
        <p:nvSpPr>
          <p:cNvPr id="182" name="テキスト ボックス 181">
            <a:extLst>
              <a:ext uri="{FF2B5EF4-FFF2-40B4-BE49-F238E27FC236}">
                <a16:creationId xmlns:a16="http://schemas.microsoft.com/office/drawing/2014/main" id="{DB1E519A-F399-44BF-8D7B-50A7366BCC73}"/>
              </a:ext>
            </a:extLst>
          </p:cNvPr>
          <p:cNvSpPr txBox="1"/>
          <p:nvPr/>
        </p:nvSpPr>
        <p:spPr>
          <a:xfrm>
            <a:off x="4071860" y="6377719"/>
            <a:ext cx="5225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>
                <a:latin typeface="Century" panose="02040604050505020304" pitchFamily="18" charset="0"/>
              </a:rPr>
              <a:t>Y</a:t>
            </a:r>
            <a:endParaRPr kumimoji="1" lang="ja-JP" altLang="en-US" sz="2000" b="1" dirty="0">
              <a:latin typeface="Century" panose="02040604050505020304" pitchFamily="18" charset="0"/>
            </a:endParaRPr>
          </a:p>
        </p:txBody>
      </p:sp>
      <p:sp>
        <p:nvSpPr>
          <p:cNvPr id="184" name="テキスト ボックス 183">
            <a:extLst>
              <a:ext uri="{FF2B5EF4-FFF2-40B4-BE49-F238E27FC236}">
                <a16:creationId xmlns:a16="http://schemas.microsoft.com/office/drawing/2014/main" id="{89350950-CBF7-4EE8-A434-9B000F58C677}"/>
              </a:ext>
            </a:extLst>
          </p:cNvPr>
          <p:cNvSpPr txBox="1"/>
          <p:nvPr/>
        </p:nvSpPr>
        <p:spPr>
          <a:xfrm>
            <a:off x="4802394" y="6447544"/>
            <a:ext cx="988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右回り</a:t>
            </a:r>
          </a:p>
        </p:txBody>
      </p:sp>
      <p:sp>
        <p:nvSpPr>
          <p:cNvPr id="185" name="二等辺三角形 184">
            <a:extLst>
              <a:ext uri="{FF2B5EF4-FFF2-40B4-BE49-F238E27FC236}">
                <a16:creationId xmlns:a16="http://schemas.microsoft.com/office/drawing/2014/main" id="{4F14C204-0454-42D8-90F0-60650B469A81}"/>
              </a:ext>
            </a:extLst>
          </p:cNvPr>
          <p:cNvSpPr/>
          <p:nvPr/>
        </p:nvSpPr>
        <p:spPr>
          <a:xfrm rot="3048785">
            <a:off x="7284551" y="1138446"/>
            <a:ext cx="105145" cy="484565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6" name="テキスト ボックス 185">
            <a:extLst>
              <a:ext uri="{FF2B5EF4-FFF2-40B4-BE49-F238E27FC236}">
                <a16:creationId xmlns:a16="http://schemas.microsoft.com/office/drawing/2014/main" id="{932550DA-99D0-4690-A714-CD334B36FEA7}"/>
              </a:ext>
            </a:extLst>
          </p:cNvPr>
          <p:cNvSpPr txBox="1"/>
          <p:nvPr/>
        </p:nvSpPr>
        <p:spPr>
          <a:xfrm>
            <a:off x="7298857" y="2908304"/>
            <a:ext cx="5225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>
                <a:latin typeface="Century" panose="02040604050505020304" pitchFamily="18" charset="0"/>
              </a:rPr>
              <a:t>C</a:t>
            </a:r>
            <a:endParaRPr kumimoji="1" lang="ja-JP" altLang="en-US" sz="2400" b="1" dirty="0">
              <a:latin typeface="Century" panose="02040604050505020304" pitchFamily="18" charset="0"/>
            </a:endParaRPr>
          </a:p>
        </p:txBody>
      </p:sp>
      <p:grpSp>
        <p:nvGrpSpPr>
          <p:cNvPr id="187" name="グループ化 186">
            <a:extLst>
              <a:ext uri="{FF2B5EF4-FFF2-40B4-BE49-F238E27FC236}">
                <a16:creationId xmlns:a16="http://schemas.microsoft.com/office/drawing/2014/main" id="{A7A0AAB4-D06F-4BB9-980C-5A504EFAEAA7}"/>
              </a:ext>
            </a:extLst>
          </p:cNvPr>
          <p:cNvGrpSpPr/>
          <p:nvPr/>
        </p:nvGrpSpPr>
        <p:grpSpPr>
          <a:xfrm rot="10800000">
            <a:off x="7494066" y="734851"/>
            <a:ext cx="105145" cy="484568"/>
            <a:chOff x="4108174" y="1331532"/>
            <a:chExt cx="212035" cy="735807"/>
          </a:xfrm>
        </p:grpSpPr>
        <p:cxnSp>
          <p:nvCxnSpPr>
            <p:cNvPr id="188" name="直線コネクタ 187">
              <a:extLst>
                <a:ext uri="{FF2B5EF4-FFF2-40B4-BE49-F238E27FC236}">
                  <a16:creationId xmlns:a16="http://schemas.microsoft.com/office/drawing/2014/main" id="{564603B3-173B-4637-90B0-320046100E3E}"/>
                </a:ext>
              </a:extLst>
            </p:cNvPr>
            <p:cNvCxnSpPr>
              <a:cxnSpLocks/>
            </p:cNvCxnSpPr>
            <p:nvPr/>
          </p:nvCxnSpPr>
          <p:spPr>
            <a:xfrm>
              <a:off x="4108174" y="2067339"/>
              <a:ext cx="21203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直線コネクタ 188">
              <a:extLst>
                <a:ext uri="{FF2B5EF4-FFF2-40B4-BE49-F238E27FC236}">
                  <a16:creationId xmlns:a16="http://schemas.microsoft.com/office/drawing/2014/main" id="{AF00AEA2-EF60-4AD6-8CD0-AD7B9626A3BF}"/>
                </a:ext>
              </a:extLst>
            </p:cNvPr>
            <p:cNvCxnSpPr/>
            <p:nvPr/>
          </p:nvCxnSpPr>
          <p:spPr>
            <a:xfrm>
              <a:off x="4117812" y="1986375"/>
              <a:ext cx="192759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直線コネクタ 189">
              <a:extLst>
                <a:ext uri="{FF2B5EF4-FFF2-40B4-BE49-F238E27FC236}">
                  <a16:creationId xmlns:a16="http://schemas.microsoft.com/office/drawing/2014/main" id="{7C25C575-9AC6-4663-BAB1-C3F06DB0C804}"/>
                </a:ext>
              </a:extLst>
            </p:cNvPr>
            <p:cNvCxnSpPr/>
            <p:nvPr/>
          </p:nvCxnSpPr>
          <p:spPr>
            <a:xfrm>
              <a:off x="4126574" y="1907792"/>
              <a:ext cx="17523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直線コネクタ 190">
              <a:extLst>
                <a:ext uri="{FF2B5EF4-FFF2-40B4-BE49-F238E27FC236}">
                  <a16:creationId xmlns:a16="http://schemas.microsoft.com/office/drawing/2014/main" id="{752DB7D3-2E5C-4A90-8FC6-F5DF7497220E}"/>
                </a:ext>
              </a:extLst>
            </p:cNvPr>
            <p:cNvCxnSpPr/>
            <p:nvPr/>
          </p:nvCxnSpPr>
          <p:spPr>
            <a:xfrm>
              <a:off x="4134539" y="1833972"/>
              <a:ext cx="15930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直線コネクタ 191">
              <a:extLst>
                <a:ext uri="{FF2B5EF4-FFF2-40B4-BE49-F238E27FC236}">
                  <a16:creationId xmlns:a16="http://schemas.microsoft.com/office/drawing/2014/main" id="{00402B24-B25C-4F27-B56C-E2A673262084}"/>
                </a:ext>
              </a:extLst>
            </p:cNvPr>
            <p:cNvCxnSpPr/>
            <p:nvPr/>
          </p:nvCxnSpPr>
          <p:spPr>
            <a:xfrm>
              <a:off x="4142298" y="1757772"/>
              <a:ext cx="144823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直線コネクタ 192">
              <a:extLst>
                <a:ext uri="{FF2B5EF4-FFF2-40B4-BE49-F238E27FC236}">
                  <a16:creationId xmlns:a16="http://schemas.microsoft.com/office/drawing/2014/main" id="{9D079E4C-774A-473D-8E7E-14795AF9A4EB}"/>
                </a:ext>
              </a:extLst>
            </p:cNvPr>
            <p:cNvCxnSpPr/>
            <p:nvPr/>
          </p:nvCxnSpPr>
          <p:spPr>
            <a:xfrm>
              <a:off x="4148363" y="1683959"/>
              <a:ext cx="13165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直線コネクタ 193">
              <a:extLst>
                <a:ext uri="{FF2B5EF4-FFF2-40B4-BE49-F238E27FC236}">
                  <a16:creationId xmlns:a16="http://schemas.microsoft.com/office/drawing/2014/main" id="{2BA214FF-0802-4262-944C-CA9AD2966B04}"/>
                </a:ext>
              </a:extLst>
            </p:cNvPr>
            <p:cNvCxnSpPr/>
            <p:nvPr/>
          </p:nvCxnSpPr>
          <p:spPr>
            <a:xfrm>
              <a:off x="4159788" y="1612522"/>
              <a:ext cx="10880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直線コネクタ 194">
              <a:extLst>
                <a:ext uri="{FF2B5EF4-FFF2-40B4-BE49-F238E27FC236}">
                  <a16:creationId xmlns:a16="http://schemas.microsoft.com/office/drawing/2014/main" id="{845CB65D-36CB-4220-B657-4F40C0DB2BCB}"/>
                </a:ext>
              </a:extLst>
            </p:cNvPr>
            <p:cNvCxnSpPr/>
            <p:nvPr/>
          </p:nvCxnSpPr>
          <p:spPr>
            <a:xfrm>
              <a:off x="4164734" y="1536320"/>
              <a:ext cx="9891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直線コネクタ 195">
              <a:extLst>
                <a:ext uri="{FF2B5EF4-FFF2-40B4-BE49-F238E27FC236}">
                  <a16:creationId xmlns:a16="http://schemas.microsoft.com/office/drawing/2014/main" id="{13588D37-4303-42E9-AB30-0774AFEA7B1C}"/>
                </a:ext>
              </a:extLst>
            </p:cNvPr>
            <p:cNvCxnSpPr/>
            <p:nvPr/>
          </p:nvCxnSpPr>
          <p:spPr>
            <a:xfrm>
              <a:off x="4173317" y="1469645"/>
              <a:ext cx="8174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直線コネクタ 196">
              <a:extLst>
                <a:ext uri="{FF2B5EF4-FFF2-40B4-BE49-F238E27FC236}">
                  <a16:creationId xmlns:a16="http://schemas.microsoft.com/office/drawing/2014/main" id="{1832DFAC-836B-4F31-A47D-F141873EDC4A}"/>
                </a:ext>
              </a:extLst>
            </p:cNvPr>
            <p:cNvCxnSpPr/>
            <p:nvPr/>
          </p:nvCxnSpPr>
          <p:spPr>
            <a:xfrm>
              <a:off x="4180411" y="1395825"/>
              <a:ext cx="6756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直線コネクタ 197">
              <a:extLst>
                <a:ext uri="{FF2B5EF4-FFF2-40B4-BE49-F238E27FC236}">
                  <a16:creationId xmlns:a16="http://schemas.microsoft.com/office/drawing/2014/main" id="{47F30BFC-951F-4785-A9AF-623F95C6510B}"/>
                </a:ext>
              </a:extLst>
            </p:cNvPr>
            <p:cNvCxnSpPr/>
            <p:nvPr/>
          </p:nvCxnSpPr>
          <p:spPr>
            <a:xfrm>
              <a:off x="4191015" y="1331532"/>
              <a:ext cx="50759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9" name="グループ化 198">
            <a:extLst>
              <a:ext uri="{FF2B5EF4-FFF2-40B4-BE49-F238E27FC236}">
                <a16:creationId xmlns:a16="http://schemas.microsoft.com/office/drawing/2014/main" id="{BC5035C0-E004-441F-A358-6519504AEB4E}"/>
              </a:ext>
            </a:extLst>
          </p:cNvPr>
          <p:cNvGrpSpPr/>
          <p:nvPr/>
        </p:nvGrpSpPr>
        <p:grpSpPr>
          <a:xfrm>
            <a:off x="7444655" y="4084261"/>
            <a:ext cx="105145" cy="484568"/>
            <a:chOff x="4108174" y="1331532"/>
            <a:chExt cx="212035" cy="735807"/>
          </a:xfrm>
        </p:grpSpPr>
        <p:cxnSp>
          <p:nvCxnSpPr>
            <p:cNvPr id="200" name="直線コネクタ 199">
              <a:extLst>
                <a:ext uri="{FF2B5EF4-FFF2-40B4-BE49-F238E27FC236}">
                  <a16:creationId xmlns:a16="http://schemas.microsoft.com/office/drawing/2014/main" id="{3799A038-2BBC-4F6A-B61D-6DB4500D4E04}"/>
                </a:ext>
              </a:extLst>
            </p:cNvPr>
            <p:cNvCxnSpPr>
              <a:cxnSpLocks/>
            </p:cNvCxnSpPr>
            <p:nvPr/>
          </p:nvCxnSpPr>
          <p:spPr>
            <a:xfrm>
              <a:off x="4108174" y="2067339"/>
              <a:ext cx="21203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直線コネクタ 200">
              <a:extLst>
                <a:ext uri="{FF2B5EF4-FFF2-40B4-BE49-F238E27FC236}">
                  <a16:creationId xmlns:a16="http://schemas.microsoft.com/office/drawing/2014/main" id="{008E70F2-BFA9-4277-B975-2A8CDB77BE93}"/>
                </a:ext>
              </a:extLst>
            </p:cNvPr>
            <p:cNvCxnSpPr/>
            <p:nvPr/>
          </p:nvCxnSpPr>
          <p:spPr>
            <a:xfrm>
              <a:off x="4117812" y="1986375"/>
              <a:ext cx="192759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直線コネクタ 201">
              <a:extLst>
                <a:ext uri="{FF2B5EF4-FFF2-40B4-BE49-F238E27FC236}">
                  <a16:creationId xmlns:a16="http://schemas.microsoft.com/office/drawing/2014/main" id="{DAA4245B-F939-4A22-A8B8-8F2AE7ACFAEC}"/>
                </a:ext>
              </a:extLst>
            </p:cNvPr>
            <p:cNvCxnSpPr/>
            <p:nvPr/>
          </p:nvCxnSpPr>
          <p:spPr>
            <a:xfrm>
              <a:off x="4126574" y="1907792"/>
              <a:ext cx="17523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直線コネクタ 202">
              <a:extLst>
                <a:ext uri="{FF2B5EF4-FFF2-40B4-BE49-F238E27FC236}">
                  <a16:creationId xmlns:a16="http://schemas.microsoft.com/office/drawing/2014/main" id="{18DF73E5-828B-488E-A624-4D123F3B3294}"/>
                </a:ext>
              </a:extLst>
            </p:cNvPr>
            <p:cNvCxnSpPr/>
            <p:nvPr/>
          </p:nvCxnSpPr>
          <p:spPr>
            <a:xfrm>
              <a:off x="4134539" y="1833972"/>
              <a:ext cx="15930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直線コネクタ 203">
              <a:extLst>
                <a:ext uri="{FF2B5EF4-FFF2-40B4-BE49-F238E27FC236}">
                  <a16:creationId xmlns:a16="http://schemas.microsoft.com/office/drawing/2014/main" id="{3288DA27-51AF-4680-8BBE-D5360B3C1203}"/>
                </a:ext>
              </a:extLst>
            </p:cNvPr>
            <p:cNvCxnSpPr/>
            <p:nvPr/>
          </p:nvCxnSpPr>
          <p:spPr>
            <a:xfrm>
              <a:off x="4142298" y="1757772"/>
              <a:ext cx="144823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" name="直線コネクタ 204">
              <a:extLst>
                <a:ext uri="{FF2B5EF4-FFF2-40B4-BE49-F238E27FC236}">
                  <a16:creationId xmlns:a16="http://schemas.microsoft.com/office/drawing/2014/main" id="{AFA1B91B-6DA9-477C-BDBC-4D042B02124B}"/>
                </a:ext>
              </a:extLst>
            </p:cNvPr>
            <p:cNvCxnSpPr/>
            <p:nvPr/>
          </p:nvCxnSpPr>
          <p:spPr>
            <a:xfrm>
              <a:off x="4148363" y="1683959"/>
              <a:ext cx="13165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直線コネクタ 205">
              <a:extLst>
                <a:ext uri="{FF2B5EF4-FFF2-40B4-BE49-F238E27FC236}">
                  <a16:creationId xmlns:a16="http://schemas.microsoft.com/office/drawing/2014/main" id="{B32A8D3E-0C9F-4E8E-897B-0FF3691C062F}"/>
                </a:ext>
              </a:extLst>
            </p:cNvPr>
            <p:cNvCxnSpPr/>
            <p:nvPr/>
          </p:nvCxnSpPr>
          <p:spPr>
            <a:xfrm>
              <a:off x="4159788" y="1612522"/>
              <a:ext cx="10880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直線コネクタ 206">
              <a:extLst>
                <a:ext uri="{FF2B5EF4-FFF2-40B4-BE49-F238E27FC236}">
                  <a16:creationId xmlns:a16="http://schemas.microsoft.com/office/drawing/2014/main" id="{95DF3F13-415E-433E-9C7A-F3EC62419514}"/>
                </a:ext>
              </a:extLst>
            </p:cNvPr>
            <p:cNvCxnSpPr/>
            <p:nvPr/>
          </p:nvCxnSpPr>
          <p:spPr>
            <a:xfrm>
              <a:off x="4164734" y="1536320"/>
              <a:ext cx="9891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" name="直線コネクタ 207">
              <a:extLst>
                <a:ext uri="{FF2B5EF4-FFF2-40B4-BE49-F238E27FC236}">
                  <a16:creationId xmlns:a16="http://schemas.microsoft.com/office/drawing/2014/main" id="{B8457D54-A49C-42CE-8C49-EA59291B1F17}"/>
                </a:ext>
              </a:extLst>
            </p:cNvPr>
            <p:cNvCxnSpPr/>
            <p:nvPr/>
          </p:nvCxnSpPr>
          <p:spPr>
            <a:xfrm>
              <a:off x="4173317" y="1469645"/>
              <a:ext cx="8174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直線コネクタ 208">
              <a:extLst>
                <a:ext uri="{FF2B5EF4-FFF2-40B4-BE49-F238E27FC236}">
                  <a16:creationId xmlns:a16="http://schemas.microsoft.com/office/drawing/2014/main" id="{85EEBC78-A1AC-49C2-92A0-5D1A54FAA43D}"/>
                </a:ext>
              </a:extLst>
            </p:cNvPr>
            <p:cNvCxnSpPr/>
            <p:nvPr/>
          </p:nvCxnSpPr>
          <p:spPr>
            <a:xfrm>
              <a:off x="4180411" y="1395825"/>
              <a:ext cx="6756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直線コネクタ 209">
              <a:extLst>
                <a:ext uri="{FF2B5EF4-FFF2-40B4-BE49-F238E27FC236}">
                  <a16:creationId xmlns:a16="http://schemas.microsoft.com/office/drawing/2014/main" id="{53DB1AF6-5F16-4587-A642-B2B8D19F724A}"/>
                </a:ext>
              </a:extLst>
            </p:cNvPr>
            <p:cNvCxnSpPr/>
            <p:nvPr/>
          </p:nvCxnSpPr>
          <p:spPr>
            <a:xfrm>
              <a:off x="4191015" y="1331532"/>
              <a:ext cx="50759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1" name="二等辺三角形 210">
            <a:extLst>
              <a:ext uri="{FF2B5EF4-FFF2-40B4-BE49-F238E27FC236}">
                <a16:creationId xmlns:a16="http://schemas.microsoft.com/office/drawing/2014/main" id="{EFF85CC2-FE7D-4F34-984D-E46EE0E2E9D6}"/>
              </a:ext>
            </a:extLst>
          </p:cNvPr>
          <p:cNvSpPr/>
          <p:nvPr/>
        </p:nvSpPr>
        <p:spPr>
          <a:xfrm rot="3228793">
            <a:off x="7019699" y="3938235"/>
            <a:ext cx="105145" cy="484565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12" name="グループ化 211">
            <a:extLst>
              <a:ext uri="{FF2B5EF4-FFF2-40B4-BE49-F238E27FC236}">
                <a16:creationId xmlns:a16="http://schemas.microsoft.com/office/drawing/2014/main" id="{6DB47709-9FCF-483C-96C0-632CA568F51B}"/>
              </a:ext>
            </a:extLst>
          </p:cNvPr>
          <p:cNvGrpSpPr/>
          <p:nvPr/>
        </p:nvGrpSpPr>
        <p:grpSpPr>
          <a:xfrm rot="10800000">
            <a:off x="7470249" y="2399580"/>
            <a:ext cx="105145" cy="484568"/>
            <a:chOff x="4108174" y="1331532"/>
            <a:chExt cx="212035" cy="735807"/>
          </a:xfrm>
        </p:grpSpPr>
        <p:cxnSp>
          <p:nvCxnSpPr>
            <p:cNvPr id="213" name="直線コネクタ 212">
              <a:extLst>
                <a:ext uri="{FF2B5EF4-FFF2-40B4-BE49-F238E27FC236}">
                  <a16:creationId xmlns:a16="http://schemas.microsoft.com/office/drawing/2014/main" id="{719523B1-F9B5-4ED7-AEDE-E610FEA53242}"/>
                </a:ext>
              </a:extLst>
            </p:cNvPr>
            <p:cNvCxnSpPr>
              <a:cxnSpLocks/>
            </p:cNvCxnSpPr>
            <p:nvPr/>
          </p:nvCxnSpPr>
          <p:spPr>
            <a:xfrm>
              <a:off x="4108174" y="2067339"/>
              <a:ext cx="21203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直線コネクタ 213">
              <a:extLst>
                <a:ext uri="{FF2B5EF4-FFF2-40B4-BE49-F238E27FC236}">
                  <a16:creationId xmlns:a16="http://schemas.microsoft.com/office/drawing/2014/main" id="{CA330B20-9A34-4809-8E2E-B5A62A2F6C58}"/>
                </a:ext>
              </a:extLst>
            </p:cNvPr>
            <p:cNvCxnSpPr/>
            <p:nvPr/>
          </p:nvCxnSpPr>
          <p:spPr>
            <a:xfrm>
              <a:off x="4117812" y="1986375"/>
              <a:ext cx="192759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直線コネクタ 214">
              <a:extLst>
                <a:ext uri="{FF2B5EF4-FFF2-40B4-BE49-F238E27FC236}">
                  <a16:creationId xmlns:a16="http://schemas.microsoft.com/office/drawing/2014/main" id="{C4D9389A-F907-4EFB-925B-F00F1F8C8854}"/>
                </a:ext>
              </a:extLst>
            </p:cNvPr>
            <p:cNvCxnSpPr/>
            <p:nvPr/>
          </p:nvCxnSpPr>
          <p:spPr>
            <a:xfrm>
              <a:off x="4126574" y="1907792"/>
              <a:ext cx="17523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直線コネクタ 215">
              <a:extLst>
                <a:ext uri="{FF2B5EF4-FFF2-40B4-BE49-F238E27FC236}">
                  <a16:creationId xmlns:a16="http://schemas.microsoft.com/office/drawing/2014/main" id="{A4254A64-1598-4412-84D1-8FD0B03C2E91}"/>
                </a:ext>
              </a:extLst>
            </p:cNvPr>
            <p:cNvCxnSpPr/>
            <p:nvPr/>
          </p:nvCxnSpPr>
          <p:spPr>
            <a:xfrm>
              <a:off x="4134539" y="1833972"/>
              <a:ext cx="15930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直線コネクタ 216">
              <a:extLst>
                <a:ext uri="{FF2B5EF4-FFF2-40B4-BE49-F238E27FC236}">
                  <a16:creationId xmlns:a16="http://schemas.microsoft.com/office/drawing/2014/main" id="{70CA1242-6ACE-4B0A-914C-9938BA2B11F7}"/>
                </a:ext>
              </a:extLst>
            </p:cNvPr>
            <p:cNvCxnSpPr/>
            <p:nvPr/>
          </p:nvCxnSpPr>
          <p:spPr>
            <a:xfrm>
              <a:off x="4142298" y="1757772"/>
              <a:ext cx="144823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直線コネクタ 217">
              <a:extLst>
                <a:ext uri="{FF2B5EF4-FFF2-40B4-BE49-F238E27FC236}">
                  <a16:creationId xmlns:a16="http://schemas.microsoft.com/office/drawing/2014/main" id="{DFD03475-A656-42B4-8EB9-F0F67B04ED6E}"/>
                </a:ext>
              </a:extLst>
            </p:cNvPr>
            <p:cNvCxnSpPr/>
            <p:nvPr/>
          </p:nvCxnSpPr>
          <p:spPr>
            <a:xfrm>
              <a:off x="4148363" y="1683959"/>
              <a:ext cx="13165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直線コネクタ 218">
              <a:extLst>
                <a:ext uri="{FF2B5EF4-FFF2-40B4-BE49-F238E27FC236}">
                  <a16:creationId xmlns:a16="http://schemas.microsoft.com/office/drawing/2014/main" id="{65003345-BF62-4DD7-8CC0-0292068E117E}"/>
                </a:ext>
              </a:extLst>
            </p:cNvPr>
            <p:cNvCxnSpPr/>
            <p:nvPr/>
          </p:nvCxnSpPr>
          <p:spPr>
            <a:xfrm>
              <a:off x="4159788" y="1612522"/>
              <a:ext cx="10880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直線コネクタ 219">
              <a:extLst>
                <a:ext uri="{FF2B5EF4-FFF2-40B4-BE49-F238E27FC236}">
                  <a16:creationId xmlns:a16="http://schemas.microsoft.com/office/drawing/2014/main" id="{4511F07D-2F8D-4C8A-BB7C-8DA81155F284}"/>
                </a:ext>
              </a:extLst>
            </p:cNvPr>
            <p:cNvCxnSpPr/>
            <p:nvPr/>
          </p:nvCxnSpPr>
          <p:spPr>
            <a:xfrm>
              <a:off x="4164734" y="1536320"/>
              <a:ext cx="9891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直線コネクタ 220">
              <a:extLst>
                <a:ext uri="{FF2B5EF4-FFF2-40B4-BE49-F238E27FC236}">
                  <a16:creationId xmlns:a16="http://schemas.microsoft.com/office/drawing/2014/main" id="{0969EAF9-858D-4D7F-B459-B2AC92F42A55}"/>
                </a:ext>
              </a:extLst>
            </p:cNvPr>
            <p:cNvCxnSpPr/>
            <p:nvPr/>
          </p:nvCxnSpPr>
          <p:spPr>
            <a:xfrm>
              <a:off x="4173317" y="1469645"/>
              <a:ext cx="8174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直線コネクタ 221">
              <a:extLst>
                <a:ext uri="{FF2B5EF4-FFF2-40B4-BE49-F238E27FC236}">
                  <a16:creationId xmlns:a16="http://schemas.microsoft.com/office/drawing/2014/main" id="{3A0C9694-9BC8-4A53-9669-64C96085B94B}"/>
                </a:ext>
              </a:extLst>
            </p:cNvPr>
            <p:cNvCxnSpPr/>
            <p:nvPr/>
          </p:nvCxnSpPr>
          <p:spPr>
            <a:xfrm>
              <a:off x="4180411" y="1395825"/>
              <a:ext cx="6756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直線コネクタ 222">
              <a:extLst>
                <a:ext uri="{FF2B5EF4-FFF2-40B4-BE49-F238E27FC236}">
                  <a16:creationId xmlns:a16="http://schemas.microsoft.com/office/drawing/2014/main" id="{7B92CF6A-8F76-4DF8-B3E7-D822BEBF1A58}"/>
                </a:ext>
              </a:extLst>
            </p:cNvPr>
            <p:cNvCxnSpPr/>
            <p:nvPr/>
          </p:nvCxnSpPr>
          <p:spPr>
            <a:xfrm>
              <a:off x="4191015" y="1331532"/>
              <a:ext cx="50759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4" name="二等辺三角形 223">
            <a:extLst>
              <a:ext uri="{FF2B5EF4-FFF2-40B4-BE49-F238E27FC236}">
                <a16:creationId xmlns:a16="http://schemas.microsoft.com/office/drawing/2014/main" id="{29197B8E-992A-4D9B-AAB1-4A8A809C276B}"/>
              </a:ext>
            </a:extLst>
          </p:cNvPr>
          <p:cNvSpPr/>
          <p:nvPr/>
        </p:nvSpPr>
        <p:spPr>
          <a:xfrm rot="7700367">
            <a:off x="7064889" y="2641866"/>
            <a:ext cx="105145" cy="484565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25" name="直線コネクタ 224">
            <a:extLst>
              <a:ext uri="{FF2B5EF4-FFF2-40B4-BE49-F238E27FC236}">
                <a16:creationId xmlns:a16="http://schemas.microsoft.com/office/drawing/2014/main" id="{F9A5C76D-B56E-4DC5-85B6-46647480B011}"/>
              </a:ext>
            </a:extLst>
          </p:cNvPr>
          <p:cNvCxnSpPr>
            <a:cxnSpLocks/>
          </p:cNvCxnSpPr>
          <p:nvPr/>
        </p:nvCxnSpPr>
        <p:spPr>
          <a:xfrm flipV="1">
            <a:off x="7744150" y="2776066"/>
            <a:ext cx="329922" cy="23432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直線コネクタ 225">
            <a:extLst>
              <a:ext uri="{FF2B5EF4-FFF2-40B4-BE49-F238E27FC236}">
                <a16:creationId xmlns:a16="http://schemas.microsoft.com/office/drawing/2014/main" id="{1FFD111F-4BF3-4D44-BB09-8E5FDD572F33}"/>
              </a:ext>
            </a:extLst>
          </p:cNvPr>
          <p:cNvCxnSpPr/>
          <p:nvPr/>
        </p:nvCxnSpPr>
        <p:spPr>
          <a:xfrm>
            <a:off x="7520187" y="3346429"/>
            <a:ext cx="0" cy="38639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7" name="テキスト ボックス 226">
            <a:extLst>
              <a:ext uri="{FF2B5EF4-FFF2-40B4-BE49-F238E27FC236}">
                <a16:creationId xmlns:a16="http://schemas.microsoft.com/office/drawing/2014/main" id="{72B0616C-42DE-469D-8ABC-2ECE6ECDD2F4}"/>
              </a:ext>
            </a:extLst>
          </p:cNvPr>
          <p:cNvSpPr txBox="1"/>
          <p:nvPr/>
        </p:nvSpPr>
        <p:spPr>
          <a:xfrm>
            <a:off x="7298857" y="3650459"/>
            <a:ext cx="5225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>
                <a:latin typeface="Century" panose="02040604050505020304" pitchFamily="18" charset="0"/>
              </a:rPr>
              <a:t>C</a:t>
            </a:r>
            <a:endParaRPr kumimoji="1" lang="ja-JP" altLang="en-US" sz="2400" b="1" dirty="0">
              <a:latin typeface="Century" panose="02040604050505020304" pitchFamily="18" charset="0"/>
            </a:endParaRPr>
          </a:p>
        </p:txBody>
      </p:sp>
      <p:cxnSp>
        <p:nvCxnSpPr>
          <p:cNvPr id="228" name="直線コネクタ 227">
            <a:extLst>
              <a:ext uri="{FF2B5EF4-FFF2-40B4-BE49-F238E27FC236}">
                <a16:creationId xmlns:a16="http://schemas.microsoft.com/office/drawing/2014/main" id="{1D2C7146-4CC3-46C9-8128-6D6250C3B569}"/>
              </a:ext>
            </a:extLst>
          </p:cNvPr>
          <p:cNvCxnSpPr>
            <a:cxnSpLocks/>
          </p:cNvCxnSpPr>
          <p:nvPr/>
        </p:nvCxnSpPr>
        <p:spPr>
          <a:xfrm>
            <a:off x="7744150" y="3966628"/>
            <a:ext cx="302981" cy="31304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9" name="テキスト ボックス 228">
            <a:extLst>
              <a:ext uri="{FF2B5EF4-FFF2-40B4-BE49-F238E27FC236}">
                <a16:creationId xmlns:a16="http://schemas.microsoft.com/office/drawing/2014/main" id="{5863F28B-9B53-4F05-84E0-EF8356F52434}"/>
              </a:ext>
            </a:extLst>
          </p:cNvPr>
          <p:cNvSpPr txBox="1"/>
          <p:nvPr/>
        </p:nvSpPr>
        <p:spPr>
          <a:xfrm>
            <a:off x="6477820" y="2391145"/>
            <a:ext cx="5225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latin typeface="Century" panose="02040604050505020304" pitchFamily="18" charset="0"/>
              </a:rPr>
              <a:t>①</a:t>
            </a:r>
          </a:p>
        </p:txBody>
      </p:sp>
      <p:sp>
        <p:nvSpPr>
          <p:cNvPr id="230" name="テキスト ボックス 229">
            <a:extLst>
              <a:ext uri="{FF2B5EF4-FFF2-40B4-BE49-F238E27FC236}">
                <a16:creationId xmlns:a16="http://schemas.microsoft.com/office/drawing/2014/main" id="{C9F6D5E5-DDC7-49CD-A616-B1606F5E1324}"/>
              </a:ext>
            </a:extLst>
          </p:cNvPr>
          <p:cNvSpPr txBox="1"/>
          <p:nvPr/>
        </p:nvSpPr>
        <p:spPr>
          <a:xfrm>
            <a:off x="7289882" y="1904641"/>
            <a:ext cx="5225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latin typeface="Century" panose="02040604050505020304" pitchFamily="18" charset="0"/>
              </a:rPr>
              <a:t>②</a:t>
            </a:r>
            <a:endParaRPr kumimoji="1" lang="en-US" altLang="ja-JP" sz="2400" b="1" dirty="0">
              <a:latin typeface="Century" panose="02040604050505020304" pitchFamily="18" charset="0"/>
            </a:endParaRPr>
          </a:p>
          <a:p>
            <a:endParaRPr kumimoji="1" lang="ja-JP" altLang="en-US" sz="2400" b="1" dirty="0">
              <a:latin typeface="Century" panose="02040604050505020304" pitchFamily="18" charset="0"/>
            </a:endParaRPr>
          </a:p>
        </p:txBody>
      </p:sp>
      <p:sp>
        <p:nvSpPr>
          <p:cNvPr id="231" name="テキスト ボックス 230">
            <a:extLst>
              <a:ext uri="{FF2B5EF4-FFF2-40B4-BE49-F238E27FC236}">
                <a16:creationId xmlns:a16="http://schemas.microsoft.com/office/drawing/2014/main" id="{C0CF7133-1266-4A3B-A1FE-1D18912EA03C}"/>
              </a:ext>
            </a:extLst>
          </p:cNvPr>
          <p:cNvSpPr txBox="1"/>
          <p:nvPr/>
        </p:nvSpPr>
        <p:spPr>
          <a:xfrm>
            <a:off x="8152170" y="2399580"/>
            <a:ext cx="5225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latin typeface="Century" panose="02040604050505020304" pitchFamily="18" charset="0"/>
              </a:rPr>
              <a:t>③</a:t>
            </a:r>
          </a:p>
        </p:txBody>
      </p:sp>
      <p:sp>
        <p:nvSpPr>
          <p:cNvPr id="232" name="テキスト ボックス 231">
            <a:extLst>
              <a:ext uri="{FF2B5EF4-FFF2-40B4-BE49-F238E27FC236}">
                <a16:creationId xmlns:a16="http://schemas.microsoft.com/office/drawing/2014/main" id="{74E4BD2E-D125-45EB-879A-1237A06FF10C}"/>
              </a:ext>
            </a:extLst>
          </p:cNvPr>
          <p:cNvSpPr txBox="1"/>
          <p:nvPr/>
        </p:nvSpPr>
        <p:spPr>
          <a:xfrm>
            <a:off x="8107428" y="4104870"/>
            <a:ext cx="5225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>
                <a:latin typeface="Century" panose="02040604050505020304" pitchFamily="18" charset="0"/>
              </a:rPr>
              <a:t>X</a:t>
            </a:r>
            <a:endParaRPr kumimoji="1" lang="ja-JP" altLang="en-US" sz="2400" b="1" dirty="0">
              <a:latin typeface="Century" panose="02040604050505020304" pitchFamily="18" charset="0"/>
            </a:endParaRPr>
          </a:p>
        </p:txBody>
      </p:sp>
      <p:sp>
        <p:nvSpPr>
          <p:cNvPr id="233" name="テキスト ボックス 232">
            <a:extLst>
              <a:ext uri="{FF2B5EF4-FFF2-40B4-BE49-F238E27FC236}">
                <a16:creationId xmlns:a16="http://schemas.microsoft.com/office/drawing/2014/main" id="{8EEE4E24-4043-43F0-9A1C-45892DB74650}"/>
              </a:ext>
            </a:extLst>
          </p:cNvPr>
          <p:cNvSpPr txBox="1"/>
          <p:nvPr/>
        </p:nvSpPr>
        <p:spPr>
          <a:xfrm>
            <a:off x="7275466" y="4535717"/>
            <a:ext cx="5225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>
                <a:latin typeface="Century" panose="02040604050505020304" pitchFamily="18" charset="0"/>
              </a:rPr>
              <a:t>Y</a:t>
            </a:r>
            <a:endParaRPr kumimoji="1" lang="ja-JP" altLang="en-US" sz="2400" b="1" dirty="0">
              <a:latin typeface="Century" panose="02040604050505020304" pitchFamily="18" charset="0"/>
            </a:endParaRPr>
          </a:p>
        </p:txBody>
      </p:sp>
      <p:sp>
        <p:nvSpPr>
          <p:cNvPr id="234" name="テキスト ボックス 233">
            <a:extLst>
              <a:ext uri="{FF2B5EF4-FFF2-40B4-BE49-F238E27FC236}">
                <a16:creationId xmlns:a16="http://schemas.microsoft.com/office/drawing/2014/main" id="{F9463EF9-2E8A-4BCB-8A05-4C8416D97D1C}"/>
              </a:ext>
            </a:extLst>
          </p:cNvPr>
          <p:cNvSpPr txBox="1"/>
          <p:nvPr/>
        </p:nvSpPr>
        <p:spPr>
          <a:xfrm>
            <a:off x="6481024" y="4134130"/>
            <a:ext cx="5225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>
                <a:latin typeface="Century" panose="02040604050505020304" pitchFamily="18" charset="0"/>
              </a:rPr>
              <a:t>Z</a:t>
            </a:r>
            <a:endParaRPr kumimoji="1" lang="ja-JP" altLang="en-US" sz="2400" b="1" dirty="0">
              <a:latin typeface="Century" panose="02040604050505020304" pitchFamily="18" charset="0"/>
            </a:endParaRPr>
          </a:p>
        </p:txBody>
      </p:sp>
      <p:sp>
        <p:nvSpPr>
          <p:cNvPr id="235" name="楕円 234">
            <a:extLst>
              <a:ext uri="{FF2B5EF4-FFF2-40B4-BE49-F238E27FC236}">
                <a16:creationId xmlns:a16="http://schemas.microsoft.com/office/drawing/2014/main" id="{24E8C1D6-326F-4EFB-A71C-30EA93CE7692}"/>
              </a:ext>
            </a:extLst>
          </p:cNvPr>
          <p:cNvSpPr/>
          <p:nvPr/>
        </p:nvSpPr>
        <p:spPr>
          <a:xfrm>
            <a:off x="7014568" y="723430"/>
            <a:ext cx="1091095" cy="111127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6" name="楕円 235">
            <a:extLst>
              <a:ext uri="{FF2B5EF4-FFF2-40B4-BE49-F238E27FC236}">
                <a16:creationId xmlns:a16="http://schemas.microsoft.com/office/drawing/2014/main" id="{A35E695C-3A5D-48CB-965C-62F8D0A5F5FD}"/>
              </a:ext>
            </a:extLst>
          </p:cNvPr>
          <p:cNvSpPr/>
          <p:nvPr/>
        </p:nvSpPr>
        <p:spPr>
          <a:xfrm>
            <a:off x="6960708" y="5295032"/>
            <a:ext cx="1103905" cy="1109447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37" name="直線コネクタ 236">
            <a:extLst>
              <a:ext uri="{FF2B5EF4-FFF2-40B4-BE49-F238E27FC236}">
                <a16:creationId xmlns:a16="http://schemas.microsoft.com/office/drawing/2014/main" id="{4FC52DE0-3D21-48FD-AE04-EF61313A03BF}"/>
              </a:ext>
            </a:extLst>
          </p:cNvPr>
          <p:cNvCxnSpPr>
            <a:cxnSpLocks/>
            <a:stCxn id="185" idx="0"/>
          </p:cNvCxnSpPr>
          <p:nvPr/>
        </p:nvCxnSpPr>
        <p:spPr>
          <a:xfrm>
            <a:off x="7524914" y="1227642"/>
            <a:ext cx="522217" cy="27097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8" name="テキスト ボックス 237">
            <a:extLst>
              <a:ext uri="{FF2B5EF4-FFF2-40B4-BE49-F238E27FC236}">
                <a16:creationId xmlns:a16="http://schemas.microsoft.com/office/drawing/2014/main" id="{F38525F4-F2BF-4855-B516-A3ABC506693B}"/>
              </a:ext>
            </a:extLst>
          </p:cNvPr>
          <p:cNvSpPr txBox="1"/>
          <p:nvPr/>
        </p:nvSpPr>
        <p:spPr>
          <a:xfrm>
            <a:off x="6752947" y="1469561"/>
            <a:ext cx="5225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latin typeface="Century" panose="02040604050505020304" pitchFamily="18" charset="0"/>
              </a:rPr>
              <a:t>①</a:t>
            </a:r>
          </a:p>
        </p:txBody>
      </p:sp>
      <p:sp>
        <p:nvSpPr>
          <p:cNvPr id="239" name="テキスト ボックス 238">
            <a:extLst>
              <a:ext uri="{FF2B5EF4-FFF2-40B4-BE49-F238E27FC236}">
                <a16:creationId xmlns:a16="http://schemas.microsoft.com/office/drawing/2014/main" id="{C1B8CADE-3E28-449D-B2CB-FAE90501FA91}"/>
              </a:ext>
            </a:extLst>
          </p:cNvPr>
          <p:cNvSpPr txBox="1"/>
          <p:nvPr/>
        </p:nvSpPr>
        <p:spPr>
          <a:xfrm>
            <a:off x="7337951" y="263136"/>
            <a:ext cx="5225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latin typeface="Century" panose="02040604050505020304" pitchFamily="18" charset="0"/>
              </a:rPr>
              <a:t>②</a:t>
            </a:r>
          </a:p>
        </p:txBody>
      </p:sp>
      <p:sp>
        <p:nvSpPr>
          <p:cNvPr id="240" name="テキスト ボックス 239">
            <a:extLst>
              <a:ext uri="{FF2B5EF4-FFF2-40B4-BE49-F238E27FC236}">
                <a16:creationId xmlns:a16="http://schemas.microsoft.com/office/drawing/2014/main" id="{BBDE4390-A0BA-419B-AF84-683DDFD02411}"/>
              </a:ext>
            </a:extLst>
          </p:cNvPr>
          <p:cNvSpPr txBox="1"/>
          <p:nvPr/>
        </p:nvSpPr>
        <p:spPr>
          <a:xfrm>
            <a:off x="8013627" y="1420897"/>
            <a:ext cx="5225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latin typeface="Century" panose="02040604050505020304" pitchFamily="18" charset="0"/>
              </a:rPr>
              <a:t>③</a:t>
            </a:r>
          </a:p>
        </p:txBody>
      </p:sp>
      <p:sp>
        <p:nvSpPr>
          <p:cNvPr id="241" name="矢印: 折線 240">
            <a:extLst>
              <a:ext uri="{FF2B5EF4-FFF2-40B4-BE49-F238E27FC236}">
                <a16:creationId xmlns:a16="http://schemas.microsoft.com/office/drawing/2014/main" id="{8153D3A7-C72F-4354-835E-ED84CCB607AB}"/>
              </a:ext>
            </a:extLst>
          </p:cNvPr>
          <p:cNvSpPr/>
          <p:nvPr/>
        </p:nvSpPr>
        <p:spPr>
          <a:xfrm>
            <a:off x="6735449" y="526903"/>
            <a:ext cx="421105" cy="486504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42" name="テキスト ボックス 241">
            <a:extLst>
              <a:ext uri="{FF2B5EF4-FFF2-40B4-BE49-F238E27FC236}">
                <a16:creationId xmlns:a16="http://schemas.microsoft.com/office/drawing/2014/main" id="{C473093A-40F2-4ACE-A567-98CE71D57C84}"/>
              </a:ext>
            </a:extLst>
          </p:cNvPr>
          <p:cNvSpPr txBox="1"/>
          <p:nvPr/>
        </p:nvSpPr>
        <p:spPr>
          <a:xfrm>
            <a:off x="6152156" y="255494"/>
            <a:ext cx="10910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右回り</a:t>
            </a:r>
          </a:p>
        </p:txBody>
      </p:sp>
      <p:sp>
        <p:nvSpPr>
          <p:cNvPr id="243" name="二等辺三角形 242">
            <a:extLst>
              <a:ext uri="{FF2B5EF4-FFF2-40B4-BE49-F238E27FC236}">
                <a16:creationId xmlns:a16="http://schemas.microsoft.com/office/drawing/2014/main" id="{A4BB545C-8515-4719-846A-68BD927FE9A6}"/>
              </a:ext>
            </a:extLst>
          </p:cNvPr>
          <p:cNvSpPr/>
          <p:nvPr/>
        </p:nvSpPr>
        <p:spPr>
          <a:xfrm rot="7413794">
            <a:off x="7197212" y="5482573"/>
            <a:ext cx="105145" cy="484565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44" name="グループ化 243">
            <a:extLst>
              <a:ext uri="{FF2B5EF4-FFF2-40B4-BE49-F238E27FC236}">
                <a16:creationId xmlns:a16="http://schemas.microsoft.com/office/drawing/2014/main" id="{E8F03241-70C6-46B4-B801-580E5EEFA723}"/>
              </a:ext>
            </a:extLst>
          </p:cNvPr>
          <p:cNvGrpSpPr/>
          <p:nvPr/>
        </p:nvGrpSpPr>
        <p:grpSpPr>
          <a:xfrm>
            <a:off x="7405241" y="5864123"/>
            <a:ext cx="105145" cy="484568"/>
            <a:chOff x="4108174" y="1331532"/>
            <a:chExt cx="212035" cy="735807"/>
          </a:xfrm>
        </p:grpSpPr>
        <p:cxnSp>
          <p:nvCxnSpPr>
            <p:cNvPr id="245" name="直線コネクタ 244">
              <a:extLst>
                <a:ext uri="{FF2B5EF4-FFF2-40B4-BE49-F238E27FC236}">
                  <a16:creationId xmlns:a16="http://schemas.microsoft.com/office/drawing/2014/main" id="{C4E4A20E-1F3B-437E-9969-976CA3280D15}"/>
                </a:ext>
              </a:extLst>
            </p:cNvPr>
            <p:cNvCxnSpPr>
              <a:cxnSpLocks/>
            </p:cNvCxnSpPr>
            <p:nvPr/>
          </p:nvCxnSpPr>
          <p:spPr>
            <a:xfrm>
              <a:off x="4108174" y="2067339"/>
              <a:ext cx="21203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直線コネクタ 245">
              <a:extLst>
                <a:ext uri="{FF2B5EF4-FFF2-40B4-BE49-F238E27FC236}">
                  <a16:creationId xmlns:a16="http://schemas.microsoft.com/office/drawing/2014/main" id="{E58B8E69-5492-4455-B62E-674D150DD4C8}"/>
                </a:ext>
              </a:extLst>
            </p:cNvPr>
            <p:cNvCxnSpPr/>
            <p:nvPr/>
          </p:nvCxnSpPr>
          <p:spPr>
            <a:xfrm>
              <a:off x="4117812" y="1986375"/>
              <a:ext cx="192759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直線コネクタ 246">
              <a:extLst>
                <a:ext uri="{FF2B5EF4-FFF2-40B4-BE49-F238E27FC236}">
                  <a16:creationId xmlns:a16="http://schemas.microsoft.com/office/drawing/2014/main" id="{7D269CA7-2BE4-4008-86BD-D084E96A5867}"/>
                </a:ext>
              </a:extLst>
            </p:cNvPr>
            <p:cNvCxnSpPr/>
            <p:nvPr/>
          </p:nvCxnSpPr>
          <p:spPr>
            <a:xfrm>
              <a:off x="4126574" y="1907792"/>
              <a:ext cx="17523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直線コネクタ 247">
              <a:extLst>
                <a:ext uri="{FF2B5EF4-FFF2-40B4-BE49-F238E27FC236}">
                  <a16:creationId xmlns:a16="http://schemas.microsoft.com/office/drawing/2014/main" id="{ACFE49AE-96FA-46DC-8C99-6140638DF874}"/>
                </a:ext>
              </a:extLst>
            </p:cNvPr>
            <p:cNvCxnSpPr/>
            <p:nvPr/>
          </p:nvCxnSpPr>
          <p:spPr>
            <a:xfrm>
              <a:off x="4134539" y="1833972"/>
              <a:ext cx="15930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直線コネクタ 248">
              <a:extLst>
                <a:ext uri="{FF2B5EF4-FFF2-40B4-BE49-F238E27FC236}">
                  <a16:creationId xmlns:a16="http://schemas.microsoft.com/office/drawing/2014/main" id="{1EE82E25-05B4-4588-AFCA-18A3EEC8950B}"/>
                </a:ext>
              </a:extLst>
            </p:cNvPr>
            <p:cNvCxnSpPr/>
            <p:nvPr/>
          </p:nvCxnSpPr>
          <p:spPr>
            <a:xfrm>
              <a:off x="4142298" y="1757772"/>
              <a:ext cx="144823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直線コネクタ 249">
              <a:extLst>
                <a:ext uri="{FF2B5EF4-FFF2-40B4-BE49-F238E27FC236}">
                  <a16:creationId xmlns:a16="http://schemas.microsoft.com/office/drawing/2014/main" id="{A3C1C6F8-CEC9-4374-9363-17243DC94D7F}"/>
                </a:ext>
              </a:extLst>
            </p:cNvPr>
            <p:cNvCxnSpPr/>
            <p:nvPr/>
          </p:nvCxnSpPr>
          <p:spPr>
            <a:xfrm>
              <a:off x="4148363" y="1683959"/>
              <a:ext cx="13165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直線コネクタ 250">
              <a:extLst>
                <a:ext uri="{FF2B5EF4-FFF2-40B4-BE49-F238E27FC236}">
                  <a16:creationId xmlns:a16="http://schemas.microsoft.com/office/drawing/2014/main" id="{80393123-91F0-4DF8-91DF-4F20D4BEE626}"/>
                </a:ext>
              </a:extLst>
            </p:cNvPr>
            <p:cNvCxnSpPr/>
            <p:nvPr/>
          </p:nvCxnSpPr>
          <p:spPr>
            <a:xfrm>
              <a:off x="4159788" y="1612522"/>
              <a:ext cx="10880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直線コネクタ 251">
              <a:extLst>
                <a:ext uri="{FF2B5EF4-FFF2-40B4-BE49-F238E27FC236}">
                  <a16:creationId xmlns:a16="http://schemas.microsoft.com/office/drawing/2014/main" id="{A3EADB9B-44EE-4C78-B224-4FDD63E93D21}"/>
                </a:ext>
              </a:extLst>
            </p:cNvPr>
            <p:cNvCxnSpPr/>
            <p:nvPr/>
          </p:nvCxnSpPr>
          <p:spPr>
            <a:xfrm>
              <a:off x="4164734" y="1536320"/>
              <a:ext cx="9891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直線コネクタ 252">
              <a:extLst>
                <a:ext uri="{FF2B5EF4-FFF2-40B4-BE49-F238E27FC236}">
                  <a16:creationId xmlns:a16="http://schemas.microsoft.com/office/drawing/2014/main" id="{CD73D67C-4FED-482A-B5C0-638357756D42}"/>
                </a:ext>
              </a:extLst>
            </p:cNvPr>
            <p:cNvCxnSpPr/>
            <p:nvPr/>
          </p:nvCxnSpPr>
          <p:spPr>
            <a:xfrm>
              <a:off x="4173317" y="1469645"/>
              <a:ext cx="8174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直線コネクタ 253">
              <a:extLst>
                <a:ext uri="{FF2B5EF4-FFF2-40B4-BE49-F238E27FC236}">
                  <a16:creationId xmlns:a16="http://schemas.microsoft.com/office/drawing/2014/main" id="{A93C54EC-FC5E-4603-85D5-B7A4794CC533}"/>
                </a:ext>
              </a:extLst>
            </p:cNvPr>
            <p:cNvCxnSpPr/>
            <p:nvPr/>
          </p:nvCxnSpPr>
          <p:spPr>
            <a:xfrm>
              <a:off x="4180411" y="1395825"/>
              <a:ext cx="6756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直線コネクタ 254">
              <a:extLst>
                <a:ext uri="{FF2B5EF4-FFF2-40B4-BE49-F238E27FC236}">
                  <a16:creationId xmlns:a16="http://schemas.microsoft.com/office/drawing/2014/main" id="{503363B6-4EC8-4AC4-9907-DAA3C10900E5}"/>
                </a:ext>
              </a:extLst>
            </p:cNvPr>
            <p:cNvCxnSpPr/>
            <p:nvPr/>
          </p:nvCxnSpPr>
          <p:spPr>
            <a:xfrm>
              <a:off x="4191015" y="1331532"/>
              <a:ext cx="50759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56" name="直線コネクタ 255">
            <a:extLst>
              <a:ext uri="{FF2B5EF4-FFF2-40B4-BE49-F238E27FC236}">
                <a16:creationId xmlns:a16="http://schemas.microsoft.com/office/drawing/2014/main" id="{D8BA0BC4-FC42-4DBD-9F31-D309A6A8E93E}"/>
              </a:ext>
            </a:extLst>
          </p:cNvPr>
          <p:cNvCxnSpPr>
            <a:cxnSpLocks/>
          </p:cNvCxnSpPr>
          <p:nvPr/>
        </p:nvCxnSpPr>
        <p:spPr>
          <a:xfrm flipV="1">
            <a:off x="7476002" y="5547200"/>
            <a:ext cx="490499" cy="3170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7" name="テキスト ボックス 256">
            <a:extLst>
              <a:ext uri="{FF2B5EF4-FFF2-40B4-BE49-F238E27FC236}">
                <a16:creationId xmlns:a16="http://schemas.microsoft.com/office/drawing/2014/main" id="{3A03D8B0-07BF-4EB2-94AC-3CCF957BC27A}"/>
              </a:ext>
            </a:extLst>
          </p:cNvPr>
          <p:cNvSpPr txBox="1"/>
          <p:nvPr/>
        </p:nvSpPr>
        <p:spPr>
          <a:xfrm>
            <a:off x="7974525" y="5263178"/>
            <a:ext cx="5225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>
                <a:latin typeface="Century" panose="02040604050505020304" pitchFamily="18" charset="0"/>
              </a:rPr>
              <a:t>X</a:t>
            </a:r>
            <a:endParaRPr kumimoji="1" lang="ja-JP" altLang="en-US" sz="2000" b="1" dirty="0">
              <a:latin typeface="Century" panose="02040604050505020304" pitchFamily="18" charset="0"/>
            </a:endParaRPr>
          </a:p>
        </p:txBody>
      </p:sp>
      <p:sp>
        <p:nvSpPr>
          <p:cNvPr id="258" name="テキスト ボックス 257">
            <a:extLst>
              <a:ext uri="{FF2B5EF4-FFF2-40B4-BE49-F238E27FC236}">
                <a16:creationId xmlns:a16="http://schemas.microsoft.com/office/drawing/2014/main" id="{70ADDBAF-6C55-40F0-B299-0C26F1ED6A1A}"/>
              </a:ext>
            </a:extLst>
          </p:cNvPr>
          <p:cNvSpPr txBox="1"/>
          <p:nvPr/>
        </p:nvSpPr>
        <p:spPr>
          <a:xfrm>
            <a:off x="6610764" y="5263178"/>
            <a:ext cx="5225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>
                <a:latin typeface="Century" panose="02040604050505020304" pitchFamily="18" charset="0"/>
              </a:rPr>
              <a:t>Z</a:t>
            </a:r>
            <a:endParaRPr kumimoji="1" lang="ja-JP" altLang="en-US" sz="2000" b="1" dirty="0">
              <a:latin typeface="Century" panose="02040604050505020304" pitchFamily="18" charset="0"/>
            </a:endParaRPr>
          </a:p>
        </p:txBody>
      </p:sp>
      <p:sp>
        <p:nvSpPr>
          <p:cNvPr id="259" name="テキスト ボックス 258">
            <a:extLst>
              <a:ext uri="{FF2B5EF4-FFF2-40B4-BE49-F238E27FC236}">
                <a16:creationId xmlns:a16="http://schemas.microsoft.com/office/drawing/2014/main" id="{DD7737E4-2F00-45F3-B384-92FEF5198432}"/>
              </a:ext>
            </a:extLst>
          </p:cNvPr>
          <p:cNvSpPr txBox="1"/>
          <p:nvPr/>
        </p:nvSpPr>
        <p:spPr>
          <a:xfrm>
            <a:off x="7235967" y="6348691"/>
            <a:ext cx="5225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>
                <a:latin typeface="Century" panose="02040604050505020304" pitchFamily="18" charset="0"/>
              </a:rPr>
              <a:t>Y</a:t>
            </a:r>
            <a:endParaRPr kumimoji="1" lang="ja-JP" altLang="en-US" sz="2000" b="1" dirty="0">
              <a:latin typeface="Century" panose="02040604050505020304" pitchFamily="18" charset="0"/>
            </a:endParaRPr>
          </a:p>
        </p:txBody>
      </p:sp>
      <p:sp>
        <p:nvSpPr>
          <p:cNvPr id="261" name="テキスト ボックス 260">
            <a:extLst>
              <a:ext uri="{FF2B5EF4-FFF2-40B4-BE49-F238E27FC236}">
                <a16:creationId xmlns:a16="http://schemas.microsoft.com/office/drawing/2014/main" id="{BFDE0953-73D0-40CD-B683-CF33BC87D932}"/>
              </a:ext>
            </a:extLst>
          </p:cNvPr>
          <p:cNvSpPr txBox="1"/>
          <p:nvPr/>
        </p:nvSpPr>
        <p:spPr>
          <a:xfrm>
            <a:off x="7821376" y="6418688"/>
            <a:ext cx="988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右</a:t>
            </a:r>
            <a:r>
              <a:rPr kumimoji="1" lang="ja-JP" altLang="en-US" dirty="0"/>
              <a:t>回り</a:t>
            </a:r>
          </a:p>
        </p:txBody>
      </p:sp>
      <p:sp>
        <p:nvSpPr>
          <p:cNvPr id="262" name="二等辺三角形 261">
            <a:extLst>
              <a:ext uri="{FF2B5EF4-FFF2-40B4-BE49-F238E27FC236}">
                <a16:creationId xmlns:a16="http://schemas.microsoft.com/office/drawing/2014/main" id="{CBF11076-AAEB-472D-9262-E12522CCBC2C}"/>
              </a:ext>
            </a:extLst>
          </p:cNvPr>
          <p:cNvSpPr/>
          <p:nvPr/>
        </p:nvSpPr>
        <p:spPr>
          <a:xfrm rot="18388930">
            <a:off x="10353620" y="1073233"/>
            <a:ext cx="105145" cy="484565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3" name="テキスト ボックス 262">
            <a:extLst>
              <a:ext uri="{FF2B5EF4-FFF2-40B4-BE49-F238E27FC236}">
                <a16:creationId xmlns:a16="http://schemas.microsoft.com/office/drawing/2014/main" id="{BDAE4EBF-AEBC-42D8-B987-60644C107D8D}"/>
              </a:ext>
            </a:extLst>
          </p:cNvPr>
          <p:cNvSpPr txBox="1"/>
          <p:nvPr/>
        </p:nvSpPr>
        <p:spPr>
          <a:xfrm>
            <a:off x="9918650" y="2828480"/>
            <a:ext cx="5225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>
                <a:latin typeface="Century" panose="02040604050505020304" pitchFamily="18" charset="0"/>
              </a:rPr>
              <a:t>C</a:t>
            </a:r>
            <a:endParaRPr kumimoji="1" lang="ja-JP" altLang="en-US" sz="2400" b="1" dirty="0">
              <a:latin typeface="Century" panose="02040604050505020304" pitchFamily="18" charset="0"/>
            </a:endParaRPr>
          </a:p>
        </p:txBody>
      </p:sp>
      <p:grpSp>
        <p:nvGrpSpPr>
          <p:cNvPr id="264" name="グループ化 263">
            <a:extLst>
              <a:ext uri="{FF2B5EF4-FFF2-40B4-BE49-F238E27FC236}">
                <a16:creationId xmlns:a16="http://schemas.microsoft.com/office/drawing/2014/main" id="{AA032961-32F2-4148-92EE-E9FB08C02295}"/>
              </a:ext>
            </a:extLst>
          </p:cNvPr>
          <p:cNvGrpSpPr/>
          <p:nvPr/>
        </p:nvGrpSpPr>
        <p:grpSpPr>
          <a:xfrm rot="10800000">
            <a:off x="10113859" y="655027"/>
            <a:ext cx="105145" cy="484568"/>
            <a:chOff x="4108174" y="1331532"/>
            <a:chExt cx="212035" cy="735807"/>
          </a:xfrm>
        </p:grpSpPr>
        <p:cxnSp>
          <p:nvCxnSpPr>
            <p:cNvPr id="265" name="直線コネクタ 264">
              <a:extLst>
                <a:ext uri="{FF2B5EF4-FFF2-40B4-BE49-F238E27FC236}">
                  <a16:creationId xmlns:a16="http://schemas.microsoft.com/office/drawing/2014/main" id="{BD81A0D7-3E6D-4709-846D-983CF5DA8D14}"/>
                </a:ext>
              </a:extLst>
            </p:cNvPr>
            <p:cNvCxnSpPr>
              <a:cxnSpLocks/>
            </p:cNvCxnSpPr>
            <p:nvPr/>
          </p:nvCxnSpPr>
          <p:spPr>
            <a:xfrm>
              <a:off x="4108174" y="2067339"/>
              <a:ext cx="21203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直線コネクタ 265">
              <a:extLst>
                <a:ext uri="{FF2B5EF4-FFF2-40B4-BE49-F238E27FC236}">
                  <a16:creationId xmlns:a16="http://schemas.microsoft.com/office/drawing/2014/main" id="{6EC9BC06-229E-4E23-8194-A50ABBB9AF61}"/>
                </a:ext>
              </a:extLst>
            </p:cNvPr>
            <p:cNvCxnSpPr/>
            <p:nvPr/>
          </p:nvCxnSpPr>
          <p:spPr>
            <a:xfrm>
              <a:off x="4117812" y="1986375"/>
              <a:ext cx="192759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直線コネクタ 266">
              <a:extLst>
                <a:ext uri="{FF2B5EF4-FFF2-40B4-BE49-F238E27FC236}">
                  <a16:creationId xmlns:a16="http://schemas.microsoft.com/office/drawing/2014/main" id="{9A1E35CF-034B-434D-98F0-236A1E280024}"/>
                </a:ext>
              </a:extLst>
            </p:cNvPr>
            <p:cNvCxnSpPr/>
            <p:nvPr/>
          </p:nvCxnSpPr>
          <p:spPr>
            <a:xfrm>
              <a:off x="4126574" y="1907792"/>
              <a:ext cx="17523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直線コネクタ 267">
              <a:extLst>
                <a:ext uri="{FF2B5EF4-FFF2-40B4-BE49-F238E27FC236}">
                  <a16:creationId xmlns:a16="http://schemas.microsoft.com/office/drawing/2014/main" id="{1AE95DD9-8E72-4D7F-A301-6F0CB4523632}"/>
                </a:ext>
              </a:extLst>
            </p:cNvPr>
            <p:cNvCxnSpPr/>
            <p:nvPr/>
          </p:nvCxnSpPr>
          <p:spPr>
            <a:xfrm>
              <a:off x="4134539" y="1833972"/>
              <a:ext cx="15930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直線コネクタ 268">
              <a:extLst>
                <a:ext uri="{FF2B5EF4-FFF2-40B4-BE49-F238E27FC236}">
                  <a16:creationId xmlns:a16="http://schemas.microsoft.com/office/drawing/2014/main" id="{20C5A23C-FB52-4DB9-8ECA-69CADFAE6934}"/>
                </a:ext>
              </a:extLst>
            </p:cNvPr>
            <p:cNvCxnSpPr/>
            <p:nvPr/>
          </p:nvCxnSpPr>
          <p:spPr>
            <a:xfrm>
              <a:off x="4142298" y="1757772"/>
              <a:ext cx="144823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直線コネクタ 269">
              <a:extLst>
                <a:ext uri="{FF2B5EF4-FFF2-40B4-BE49-F238E27FC236}">
                  <a16:creationId xmlns:a16="http://schemas.microsoft.com/office/drawing/2014/main" id="{7B806E45-6B56-45B1-811C-4295DC369DE0}"/>
                </a:ext>
              </a:extLst>
            </p:cNvPr>
            <p:cNvCxnSpPr/>
            <p:nvPr/>
          </p:nvCxnSpPr>
          <p:spPr>
            <a:xfrm>
              <a:off x="4148363" y="1683959"/>
              <a:ext cx="13165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直線コネクタ 270">
              <a:extLst>
                <a:ext uri="{FF2B5EF4-FFF2-40B4-BE49-F238E27FC236}">
                  <a16:creationId xmlns:a16="http://schemas.microsoft.com/office/drawing/2014/main" id="{3BEB4262-AA48-482F-A81C-041F57625090}"/>
                </a:ext>
              </a:extLst>
            </p:cNvPr>
            <p:cNvCxnSpPr/>
            <p:nvPr/>
          </p:nvCxnSpPr>
          <p:spPr>
            <a:xfrm>
              <a:off x="4159788" y="1612522"/>
              <a:ext cx="10880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2" name="直線コネクタ 271">
              <a:extLst>
                <a:ext uri="{FF2B5EF4-FFF2-40B4-BE49-F238E27FC236}">
                  <a16:creationId xmlns:a16="http://schemas.microsoft.com/office/drawing/2014/main" id="{2523BA4E-EDBB-49E9-A9C3-C552125461B9}"/>
                </a:ext>
              </a:extLst>
            </p:cNvPr>
            <p:cNvCxnSpPr/>
            <p:nvPr/>
          </p:nvCxnSpPr>
          <p:spPr>
            <a:xfrm>
              <a:off x="4164734" y="1536320"/>
              <a:ext cx="9891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3" name="直線コネクタ 272">
              <a:extLst>
                <a:ext uri="{FF2B5EF4-FFF2-40B4-BE49-F238E27FC236}">
                  <a16:creationId xmlns:a16="http://schemas.microsoft.com/office/drawing/2014/main" id="{BDCDF2FD-8795-48D1-BD5C-D43AD8747C71}"/>
                </a:ext>
              </a:extLst>
            </p:cNvPr>
            <p:cNvCxnSpPr/>
            <p:nvPr/>
          </p:nvCxnSpPr>
          <p:spPr>
            <a:xfrm>
              <a:off x="4173317" y="1469645"/>
              <a:ext cx="8174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4" name="直線コネクタ 273">
              <a:extLst>
                <a:ext uri="{FF2B5EF4-FFF2-40B4-BE49-F238E27FC236}">
                  <a16:creationId xmlns:a16="http://schemas.microsoft.com/office/drawing/2014/main" id="{40128ECC-1F94-491D-A441-522EB90EF137}"/>
                </a:ext>
              </a:extLst>
            </p:cNvPr>
            <p:cNvCxnSpPr/>
            <p:nvPr/>
          </p:nvCxnSpPr>
          <p:spPr>
            <a:xfrm>
              <a:off x="4180411" y="1395825"/>
              <a:ext cx="6756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5" name="直線コネクタ 274">
              <a:extLst>
                <a:ext uri="{FF2B5EF4-FFF2-40B4-BE49-F238E27FC236}">
                  <a16:creationId xmlns:a16="http://schemas.microsoft.com/office/drawing/2014/main" id="{419FA783-2283-446D-AB72-373F5BEAE77A}"/>
                </a:ext>
              </a:extLst>
            </p:cNvPr>
            <p:cNvCxnSpPr/>
            <p:nvPr/>
          </p:nvCxnSpPr>
          <p:spPr>
            <a:xfrm>
              <a:off x="4191015" y="1331532"/>
              <a:ext cx="50759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6" name="グループ化 275">
            <a:extLst>
              <a:ext uri="{FF2B5EF4-FFF2-40B4-BE49-F238E27FC236}">
                <a16:creationId xmlns:a16="http://schemas.microsoft.com/office/drawing/2014/main" id="{BBA57DFC-A705-493E-B7EB-3266AE6A8715}"/>
              </a:ext>
            </a:extLst>
          </p:cNvPr>
          <p:cNvGrpSpPr/>
          <p:nvPr/>
        </p:nvGrpSpPr>
        <p:grpSpPr>
          <a:xfrm>
            <a:off x="10064448" y="4004437"/>
            <a:ext cx="105145" cy="484568"/>
            <a:chOff x="4108174" y="1331532"/>
            <a:chExt cx="212035" cy="735807"/>
          </a:xfrm>
        </p:grpSpPr>
        <p:cxnSp>
          <p:nvCxnSpPr>
            <p:cNvPr id="277" name="直線コネクタ 276">
              <a:extLst>
                <a:ext uri="{FF2B5EF4-FFF2-40B4-BE49-F238E27FC236}">
                  <a16:creationId xmlns:a16="http://schemas.microsoft.com/office/drawing/2014/main" id="{AECA9420-8E1D-4F2F-9F5F-2D1EEC00879A}"/>
                </a:ext>
              </a:extLst>
            </p:cNvPr>
            <p:cNvCxnSpPr>
              <a:cxnSpLocks/>
            </p:cNvCxnSpPr>
            <p:nvPr/>
          </p:nvCxnSpPr>
          <p:spPr>
            <a:xfrm>
              <a:off x="4108174" y="2067339"/>
              <a:ext cx="21203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直線コネクタ 277">
              <a:extLst>
                <a:ext uri="{FF2B5EF4-FFF2-40B4-BE49-F238E27FC236}">
                  <a16:creationId xmlns:a16="http://schemas.microsoft.com/office/drawing/2014/main" id="{0EA9AFA5-2B9F-4B6A-8BCB-E37D6E1A26A1}"/>
                </a:ext>
              </a:extLst>
            </p:cNvPr>
            <p:cNvCxnSpPr/>
            <p:nvPr/>
          </p:nvCxnSpPr>
          <p:spPr>
            <a:xfrm>
              <a:off x="4117812" y="1986375"/>
              <a:ext cx="192759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9" name="直線コネクタ 278">
              <a:extLst>
                <a:ext uri="{FF2B5EF4-FFF2-40B4-BE49-F238E27FC236}">
                  <a16:creationId xmlns:a16="http://schemas.microsoft.com/office/drawing/2014/main" id="{DE72A9FC-B338-4653-9FD5-7631AEFCB929}"/>
                </a:ext>
              </a:extLst>
            </p:cNvPr>
            <p:cNvCxnSpPr/>
            <p:nvPr/>
          </p:nvCxnSpPr>
          <p:spPr>
            <a:xfrm>
              <a:off x="4126574" y="1907792"/>
              <a:ext cx="17523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0" name="直線コネクタ 279">
              <a:extLst>
                <a:ext uri="{FF2B5EF4-FFF2-40B4-BE49-F238E27FC236}">
                  <a16:creationId xmlns:a16="http://schemas.microsoft.com/office/drawing/2014/main" id="{818FC98F-5899-41E6-B069-BA5038AF3DF1}"/>
                </a:ext>
              </a:extLst>
            </p:cNvPr>
            <p:cNvCxnSpPr/>
            <p:nvPr/>
          </p:nvCxnSpPr>
          <p:spPr>
            <a:xfrm>
              <a:off x="4134539" y="1833972"/>
              <a:ext cx="15930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1" name="直線コネクタ 280">
              <a:extLst>
                <a:ext uri="{FF2B5EF4-FFF2-40B4-BE49-F238E27FC236}">
                  <a16:creationId xmlns:a16="http://schemas.microsoft.com/office/drawing/2014/main" id="{0B92AAB3-F533-4A6A-9736-CF4E61ECC725}"/>
                </a:ext>
              </a:extLst>
            </p:cNvPr>
            <p:cNvCxnSpPr/>
            <p:nvPr/>
          </p:nvCxnSpPr>
          <p:spPr>
            <a:xfrm>
              <a:off x="4142298" y="1757772"/>
              <a:ext cx="144823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2" name="直線コネクタ 281">
              <a:extLst>
                <a:ext uri="{FF2B5EF4-FFF2-40B4-BE49-F238E27FC236}">
                  <a16:creationId xmlns:a16="http://schemas.microsoft.com/office/drawing/2014/main" id="{0834B630-5C4C-492A-89FC-E4D973932A77}"/>
                </a:ext>
              </a:extLst>
            </p:cNvPr>
            <p:cNvCxnSpPr/>
            <p:nvPr/>
          </p:nvCxnSpPr>
          <p:spPr>
            <a:xfrm>
              <a:off x="4148363" y="1683959"/>
              <a:ext cx="13165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直線コネクタ 282">
              <a:extLst>
                <a:ext uri="{FF2B5EF4-FFF2-40B4-BE49-F238E27FC236}">
                  <a16:creationId xmlns:a16="http://schemas.microsoft.com/office/drawing/2014/main" id="{AA7A6493-576E-4CF3-9CB9-F7DE3A766BAC}"/>
                </a:ext>
              </a:extLst>
            </p:cNvPr>
            <p:cNvCxnSpPr/>
            <p:nvPr/>
          </p:nvCxnSpPr>
          <p:spPr>
            <a:xfrm>
              <a:off x="4159788" y="1612522"/>
              <a:ext cx="10880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4" name="直線コネクタ 283">
              <a:extLst>
                <a:ext uri="{FF2B5EF4-FFF2-40B4-BE49-F238E27FC236}">
                  <a16:creationId xmlns:a16="http://schemas.microsoft.com/office/drawing/2014/main" id="{5742AB8F-D017-4E33-80B4-C31597A8C6B9}"/>
                </a:ext>
              </a:extLst>
            </p:cNvPr>
            <p:cNvCxnSpPr/>
            <p:nvPr/>
          </p:nvCxnSpPr>
          <p:spPr>
            <a:xfrm>
              <a:off x="4164734" y="1536320"/>
              <a:ext cx="9891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5" name="直線コネクタ 284">
              <a:extLst>
                <a:ext uri="{FF2B5EF4-FFF2-40B4-BE49-F238E27FC236}">
                  <a16:creationId xmlns:a16="http://schemas.microsoft.com/office/drawing/2014/main" id="{3387A2C3-95FC-4A4F-B351-8C1ACD7C102F}"/>
                </a:ext>
              </a:extLst>
            </p:cNvPr>
            <p:cNvCxnSpPr/>
            <p:nvPr/>
          </p:nvCxnSpPr>
          <p:spPr>
            <a:xfrm>
              <a:off x="4173317" y="1469645"/>
              <a:ext cx="8174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6" name="直線コネクタ 285">
              <a:extLst>
                <a:ext uri="{FF2B5EF4-FFF2-40B4-BE49-F238E27FC236}">
                  <a16:creationId xmlns:a16="http://schemas.microsoft.com/office/drawing/2014/main" id="{D0D9CBC4-90FB-4B45-A2C1-51A9F165F098}"/>
                </a:ext>
              </a:extLst>
            </p:cNvPr>
            <p:cNvCxnSpPr/>
            <p:nvPr/>
          </p:nvCxnSpPr>
          <p:spPr>
            <a:xfrm>
              <a:off x="4180411" y="1395825"/>
              <a:ext cx="6756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7" name="直線コネクタ 286">
              <a:extLst>
                <a:ext uri="{FF2B5EF4-FFF2-40B4-BE49-F238E27FC236}">
                  <a16:creationId xmlns:a16="http://schemas.microsoft.com/office/drawing/2014/main" id="{067FEFCF-0DF4-4FE7-8DD0-46C1A2F0C022}"/>
                </a:ext>
              </a:extLst>
            </p:cNvPr>
            <p:cNvCxnSpPr/>
            <p:nvPr/>
          </p:nvCxnSpPr>
          <p:spPr>
            <a:xfrm>
              <a:off x="4191015" y="1331532"/>
              <a:ext cx="50759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8" name="二等辺三角形 287">
            <a:extLst>
              <a:ext uri="{FF2B5EF4-FFF2-40B4-BE49-F238E27FC236}">
                <a16:creationId xmlns:a16="http://schemas.microsoft.com/office/drawing/2014/main" id="{489207D2-8C65-448C-A089-BD6C99BE9EB3}"/>
              </a:ext>
            </a:extLst>
          </p:cNvPr>
          <p:cNvSpPr/>
          <p:nvPr/>
        </p:nvSpPr>
        <p:spPr>
          <a:xfrm rot="18428402">
            <a:off x="10463819" y="3768320"/>
            <a:ext cx="105145" cy="484565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89" name="グループ化 288">
            <a:extLst>
              <a:ext uri="{FF2B5EF4-FFF2-40B4-BE49-F238E27FC236}">
                <a16:creationId xmlns:a16="http://schemas.microsoft.com/office/drawing/2014/main" id="{CA55C69B-295B-4EFB-BC21-1BFA765DF57B}"/>
              </a:ext>
            </a:extLst>
          </p:cNvPr>
          <p:cNvGrpSpPr/>
          <p:nvPr/>
        </p:nvGrpSpPr>
        <p:grpSpPr>
          <a:xfrm rot="10800000">
            <a:off x="10090042" y="2319756"/>
            <a:ext cx="105145" cy="484568"/>
            <a:chOff x="4108174" y="1331532"/>
            <a:chExt cx="212035" cy="735807"/>
          </a:xfrm>
        </p:grpSpPr>
        <p:cxnSp>
          <p:nvCxnSpPr>
            <p:cNvPr id="290" name="直線コネクタ 289">
              <a:extLst>
                <a:ext uri="{FF2B5EF4-FFF2-40B4-BE49-F238E27FC236}">
                  <a16:creationId xmlns:a16="http://schemas.microsoft.com/office/drawing/2014/main" id="{111748B6-AF06-4355-BD10-94ADE63E6611}"/>
                </a:ext>
              </a:extLst>
            </p:cNvPr>
            <p:cNvCxnSpPr>
              <a:cxnSpLocks/>
            </p:cNvCxnSpPr>
            <p:nvPr/>
          </p:nvCxnSpPr>
          <p:spPr>
            <a:xfrm>
              <a:off x="4108174" y="2067339"/>
              <a:ext cx="21203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1" name="直線コネクタ 290">
              <a:extLst>
                <a:ext uri="{FF2B5EF4-FFF2-40B4-BE49-F238E27FC236}">
                  <a16:creationId xmlns:a16="http://schemas.microsoft.com/office/drawing/2014/main" id="{B3C43F48-09B8-49EA-9F2B-334696FB7DC9}"/>
                </a:ext>
              </a:extLst>
            </p:cNvPr>
            <p:cNvCxnSpPr/>
            <p:nvPr/>
          </p:nvCxnSpPr>
          <p:spPr>
            <a:xfrm>
              <a:off x="4117812" y="1986375"/>
              <a:ext cx="192759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直線コネクタ 291">
              <a:extLst>
                <a:ext uri="{FF2B5EF4-FFF2-40B4-BE49-F238E27FC236}">
                  <a16:creationId xmlns:a16="http://schemas.microsoft.com/office/drawing/2014/main" id="{B79A6EE4-DF79-42E4-B4A0-C363A645482C}"/>
                </a:ext>
              </a:extLst>
            </p:cNvPr>
            <p:cNvCxnSpPr/>
            <p:nvPr/>
          </p:nvCxnSpPr>
          <p:spPr>
            <a:xfrm>
              <a:off x="4126574" y="1907792"/>
              <a:ext cx="17523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3" name="直線コネクタ 292">
              <a:extLst>
                <a:ext uri="{FF2B5EF4-FFF2-40B4-BE49-F238E27FC236}">
                  <a16:creationId xmlns:a16="http://schemas.microsoft.com/office/drawing/2014/main" id="{BC559C0E-DB7A-45CA-B113-431F96EF3874}"/>
                </a:ext>
              </a:extLst>
            </p:cNvPr>
            <p:cNvCxnSpPr/>
            <p:nvPr/>
          </p:nvCxnSpPr>
          <p:spPr>
            <a:xfrm>
              <a:off x="4134539" y="1833972"/>
              <a:ext cx="15930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直線コネクタ 293">
              <a:extLst>
                <a:ext uri="{FF2B5EF4-FFF2-40B4-BE49-F238E27FC236}">
                  <a16:creationId xmlns:a16="http://schemas.microsoft.com/office/drawing/2014/main" id="{583F8193-D2BA-4717-A49B-3A7352FC1C02}"/>
                </a:ext>
              </a:extLst>
            </p:cNvPr>
            <p:cNvCxnSpPr/>
            <p:nvPr/>
          </p:nvCxnSpPr>
          <p:spPr>
            <a:xfrm>
              <a:off x="4142298" y="1757772"/>
              <a:ext cx="144823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5" name="直線コネクタ 294">
              <a:extLst>
                <a:ext uri="{FF2B5EF4-FFF2-40B4-BE49-F238E27FC236}">
                  <a16:creationId xmlns:a16="http://schemas.microsoft.com/office/drawing/2014/main" id="{2E72EE0F-0A96-4EB6-A52E-F8C0301783C4}"/>
                </a:ext>
              </a:extLst>
            </p:cNvPr>
            <p:cNvCxnSpPr/>
            <p:nvPr/>
          </p:nvCxnSpPr>
          <p:spPr>
            <a:xfrm>
              <a:off x="4148363" y="1683959"/>
              <a:ext cx="13165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6" name="直線コネクタ 295">
              <a:extLst>
                <a:ext uri="{FF2B5EF4-FFF2-40B4-BE49-F238E27FC236}">
                  <a16:creationId xmlns:a16="http://schemas.microsoft.com/office/drawing/2014/main" id="{085917D1-AEB4-4C1B-9937-A3661361DB14}"/>
                </a:ext>
              </a:extLst>
            </p:cNvPr>
            <p:cNvCxnSpPr/>
            <p:nvPr/>
          </p:nvCxnSpPr>
          <p:spPr>
            <a:xfrm>
              <a:off x="4159788" y="1612522"/>
              <a:ext cx="10880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7" name="直線コネクタ 296">
              <a:extLst>
                <a:ext uri="{FF2B5EF4-FFF2-40B4-BE49-F238E27FC236}">
                  <a16:creationId xmlns:a16="http://schemas.microsoft.com/office/drawing/2014/main" id="{04584B86-5701-4CA9-A0E3-9BA307F2EB7A}"/>
                </a:ext>
              </a:extLst>
            </p:cNvPr>
            <p:cNvCxnSpPr/>
            <p:nvPr/>
          </p:nvCxnSpPr>
          <p:spPr>
            <a:xfrm>
              <a:off x="4164734" y="1536320"/>
              <a:ext cx="9891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直線コネクタ 297">
              <a:extLst>
                <a:ext uri="{FF2B5EF4-FFF2-40B4-BE49-F238E27FC236}">
                  <a16:creationId xmlns:a16="http://schemas.microsoft.com/office/drawing/2014/main" id="{622DDE9B-E260-4959-9407-5CA5AFE5070E}"/>
                </a:ext>
              </a:extLst>
            </p:cNvPr>
            <p:cNvCxnSpPr/>
            <p:nvPr/>
          </p:nvCxnSpPr>
          <p:spPr>
            <a:xfrm>
              <a:off x="4173317" y="1469645"/>
              <a:ext cx="8174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直線コネクタ 298">
              <a:extLst>
                <a:ext uri="{FF2B5EF4-FFF2-40B4-BE49-F238E27FC236}">
                  <a16:creationId xmlns:a16="http://schemas.microsoft.com/office/drawing/2014/main" id="{56CB6B1C-401F-406C-AA87-0709C94005A4}"/>
                </a:ext>
              </a:extLst>
            </p:cNvPr>
            <p:cNvCxnSpPr/>
            <p:nvPr/>
          </p:nvCxnSpPr>
          <p:spPr>
            <a:xfrm>
              <a:off x="4180411" y="1395825"/>
              <a:ext cx="6756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0" name="直線コネクタ 299">
              <a:extLst>
                <a:ext uri="{FF2B5EF4-FFF2-40B4-BE49-F238E27FC236}">
                  <a16:creationId xmlns:a16="http://schemas.microsoft.com/office/drawing/2014/main" id="{053AF009-971B-4E09-BD33-FB0DBE7517D7}"/>
                </a:ext>
              </a:extLst>
            </p:cNvPr>
            <p:cNvCxnSpPr/>
            <p:nvPr/>
          </p:nvCxnSpPr>
          <p:spPr>
            <a:xfrm>
              <a:off x="4191015" y="1331532"/>
              <a:ext cx="50759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1" name="二等辺三角形 300">
            <a:extLst>
              <a:ext uri="{FF2B5EF4-FFF2-40B4-BE49-F238E27FC236}">
                <a16:creationId xmlns:a16="http://schemas.microsoft.com/office/drawing/2014/main" id="{C9C953BB-D750-4B04-9900-74DE81F59BFE}"/>
              </a:ext>
            </a:extLst>
          </p:cNvPr>
          <p:cNvSpPr/>
          <p:nvPr/>
        </p:nvSpPr>
        <p:spPr>
          <a:xfrm rot="13759807">
            <a:off x="10496704" y="2590326"/>
            <a:ext cx="105145" cy="484565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02" name="直線コネクタ 301">
            <a:extLst>
              <a:ext uri="{FF2B5EF4-FFF2-40B4-BE49-F238E27FC236}">
                <a16:creationId xmlns:a16="http://schemas.microsoft.com/office/drawing/2014/main" id="{1B637EA3-1B40-4EFD-9DB2-82C99EA1C2F2}"/>
              </a:ext>
            </a:extLst>
          </p:cNvPr>
          <p:cNvCxnSpPr>
            <a:cxnSpLocks/>
          </p:cNvCxnSpPr>
          <p:nvPr/>
        </p:nvCxnSpPr>
        <p:spPr>
          <a:xfrm>
            <a:off x="9625388" y="2760047"/>
            <a:ext cx="297906" cy="21281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直線コネクタ 302">
            <a:extLst>
              <a:ext uri="{FF2B5EF4-FFF2-40B4-BE49-F238E27FC236}">
                <a16:creationId xmlns:a16="http://schemas.microsoft.com/office/drawing/2014/main" id="{74C2A1E5-84CD-408B-9237-65BA992C1BE7}"/>
              </a:ext>
            </a:extLst>
          </p:cNvPr>
          <p:cNvCxnSpPr>
            <a:cxnSpLocks/>
          </p:cNvCxnSpPr>
          <p:nvPr/>
        </p:nvCxnSpPr>
        <p:spPr>
          <a:xfrm>
            <a:off x="10139980" y="3266605"/>
            <a:ext cx="0" cy="38639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4" name="テキスト ボックス 303">
            <a:extLst>
              <a:ext uri="{FF2B5EF4-FFF2-40B4-BE49-F238E27FC236}">
                <a16:creationId xmlns:a16="http://schemas.microsoft.com/office/drawing/2014/main" id="{966FC14B-9396-4639-979A-0098B6D069CD}"/>
              </a:ext>
            </a:extLst>
          </p:cNvPr>
          <p:cNvSpPr txBox="1"/>
          <p:nvPr/>
        </p:nvSpPr>
        <p:spPr>
          <a:xfrm>
            <a:off x="9918650" y="3570635"/>
            <a:ext cx="5225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>
                <a:latin typeface="Century" panose="02040604050505020304" pitchFamily="18" charset="0"/>
              </a:rPr>
              <a:t>C</a:t>
            </a:r>
            <a:endParaRPr kumimoji="1" lang="ja-JP" altLang="en-US" sz="2400" b="1" dirty="0">
              <a:latin typeface="Century" panose="02040604050505020304" pitchFamily="18" charset="0"/>
            </a:endParaRPr>
          </a:p>
        </p:txBody>
      </p:sp>
      <p:cxnSp>
        <p:nvCxnSpPr>
          <p:cNvPr id="305" name="直線コネクタ 304">
            <a:extLst>
              <a:ext uri="{FF2B5EF4-FFF2-40B4-BE49-F238E27FC236}">
                <a16:creationId xmlns:a16="http://schemas.microsoft.com/office/drawing/2014/main" id="{26763A5C-243D-48E3-BD86-7CC6C0B1C817}"/>
              </a:ext>
            </a:extLst>
          </p:cNvPr>
          <p:cNvCxnSpPr>
            <a:cxnSpLocks/>
          </p:cNvCxnSpPr>
          <p:nvPr/>
        </p:nvCxnSpPr>
        <p:spPr>
          <a:xfrm flipH="1">
            <a:off x="9550902" y="3902053"/>
            <a:ext cx="391626" cy="30689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6" name="テキスト ボックス 305">
            <a:extLst>
              <a:ext uri="{FF2B5EF4-FFF2-40B4-BE49-F238E27FC236}">
                <a16:creationId xmlns:a16="http://schemas.microsoft.com/office/drawing/2014/main" id="{2DCF9D5F-D615-4100-B6D4-1740131044B9}"/>
              </a:ext>
            </a:extLst>
          </p:cNvPr>
          <p:cNvSpPr txBox="1"/>
          <p:nvPr/>
        </p:nvSpPr>
        <p:spPr>
          <a:xfrm>
            <a:off x="10767304" y="2377132"/>
            <a:ext cx="5225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latin typeface="Century" panose="02040604050505020304" pitchFamily="18" charset="0"/>
              </a:rPr>
              <a:t>①</a:t>
            </a:r>
          </a:p>
        </p:txBody>
      </p:sp>
      <p:sp>
        <p:nvSpPr>
          <p:cNvPr id="307" name="テキスト ボックス 306">
            <a:extLst>
              <a:ext uri="{FF2B5EF4-FFF2-40B4-BE49-F238E27FC236}">
                <a16:creationId xmlns:a16="http://schemas.microsoft.com/office/drawing/2014/main" id="{75352449-D7B5-4A7C-A18F-03C5F35541FD}"/>
              </a:ext>
            </a:extLst>
          </p:cNvPr>
          <p:cNvSpPr txBox="1"/>
          <p:nvPr/>
        </p:nvSpPr>
        <p:spPr>
          <a:xfrm>
            <a:off x="9909675" y="1824817"/>
            <a:ext cx="5225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latin typeface="Century" panose="02040604050505020304" pitchFamily="18" charset="0"/>
              </a:rPr>
              <a:t>②</a:t>
            </a:r>
            <a:endParaRPr kumimoji="1" lang="en-US" altLang="ja-JP" sz="2400" b="1" dirty="0">
              <a:latin typeface="Century" panose="02040604050505020304" pitchFamily="18" charset="0"/>
            </a:endParaRPr>
          </a:p>
          <a:p>
            <a:endParaRPr kumimoji="1" lang="ja-JP" altLang="en-US" sz="2400" b="1" dirty="0">
              <a:latin typeface="Century" panose="02040604050505020304" pitchFamily="18" charset="0"/>
            </a:endParaRPr>
          </a:p>
        </p:txBody>
      </p:sp>
      <p:sp>
        <p:nvSpPr>
          <p:cNvPr id="308" name="テキスト ボックス 307">
            <a:extLst>
              <a:ext uri="{FF2B5EF4-FFF2-40B4-BE49-F238E27FC236}">
                <a16:creationId xmlns:a16="http://schemas.microsoft.com/office/drawing/2014/main" id="{D9D90280-F4FC-42C6-9916-5346B187F3A6}"/>
              </a:ext>
            </a:extLst>
          </p:cNvPr>
          <p:cNvSpPr txBox="1"/>
          <p:nvPr/>
        </p:nvSpPr>
        <p:spPr>
          <a:xfrm>
            <a:off x="9176369" y="2420625"/>
            <a:ext cx="5225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latin typeface="Century" panose="02040604050505020304" pitchFamily="18" charset="0"/>
              </a:rPr>
              <a:t>③</a:t>
            </a:r>
          </a:p>
        </p:txBody>
      </p:sp>
      <p:sp>
        <p:nvSpPr>
          <p:cNvPr id="309" name="テキスト ボックス 308">
            <a:extLst>
              <a:ext uri="{FF2B5EF4-FFF2-40B4-BE49-F238E27FC236}">
                <a16:creationId xmlns:a16="http://schemas.microsoft.com/office/drawing/2014/main" id="{FBE3E72F-166F-4F82-A8D0-1F7B56F3D046}"/>
              </a:ext>
            </a:extLst>
          </p:cNvPr>
          <p:cNvSpPr txBox="1"/>
          <p:nvPr/>
        </p:nvSpPr>
        <p:spPr>
          <a:xfrm>
            <a:off x="9058023" y="4142646"/>
            <a:ext cx="5225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>
                <a:latin typeface="Century" panose="02040604050505020304" pitchFamily="18" charset="0"/>
              </a:rPr>
              <a:t>X</a:t>
            </a:r>
            <a:endParaRPr kumimoji="1" lang="ja-JP" altLang="en-US" sz="2400" b="1" dirty="0">
              <a:latin typeface="Century" panose="02040604050505020304" pitchFamily="18" charset="0"/>
            </a:endParaRPr>
          </a:p>
        </p:txBody>
      </p:sp>
      <p:sp>
        <p:nvSpPr>
          <p:cNvPr id="310" name="テキスト ボックス 309">
            <a:extLst>
              <a:ext uri="{FF2B5EF4-FFF2-40B4-BE49-F238E27FC236}">
                <a16:creationId xmlns:a16="http://schemas.microsoft.com/office/drawing/2014/main" id="{27F8F4DC-69A7-425D-AC15-5D4B81B436E4}"/>
              </a:ext>
            </a:extLst>
          </p:cNvPr>
          <p:cNvSpPr txBox="1"/>
          <p:nvPr/>
        </p:nvSpPr>
        <p:spPr>
          <a:xfrm>
            <a:off x="9895259" y="4455893"/>
            <a:ext cx="5225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>
                <a:latin typeface="Century" panose="02040604050505020304" pitchFamily="18" charset="0"/>
              </a:rPr>
              <a:t>Y</a:t>
            </a:r>
            <a:endParaRPr kumimoji="1" lang="ja-JP" altLang="en-US" sz="2400" b="1" dirty="0">
              <a:latin typeface="Century" panose="02040604050505020304" pitchFamily="18" charset="0"/>
            </a:endParaRPr>
          </a:p>
        </p:txBody>
      </p:sp>
      <p:sp>
        <p:nvSpPr>
          <p:cNvPr id="311" name="テキスト ボックス 310">
            <a:extLst>
              <a:ext uri="{FF2B5EF4-FFF2-40B4-BE49-F238E27FC236}">
                <a16:creationId xmlns:a16="http://schemas.microsoft.com/office/drawing/2014/main" id="{D6B7BBB9-38FF-48FD-BD2C-A904332AC2B6}"/>
              </a:ext>
            </a:extLst>
          </p:cNvPr>
          <p:cNvSpPr txBox="1"/>
          <p:nvPr/>
        </p:nvSpPr>
        <p:spPr>
          <a:xfrm>
            <a:off x="10683452" y="4054907"/>
            <a:ext cx="5225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>
                <a:latin typeface="Century" panose="02040604050505020304" pitchFamily="18" charset="0"/>
              </a:rPr>
              <a:t>Z</a:t>
            </a:r>
            <a:endParaRPr kumimoji="1" lang="ja-JP" altLang="en-US" sz="2400" b="1" dirty="0">
              <a:latin typeface="Century" panose="02040604050505020304" pitchFamily="18" charset="0"/>
            </a:endParaRPr>
          </a:p>
        </p:txBody>
      </p:sp>
      <p:sp>
        <p:nvSpPr>
          <p:cNvPr id="312" name="楕円 311">
            <a:extLst>
              <a:ext uri="{FF2B5EF4-FFF2-40B4-BE49-F238E27FC236}">
                <a16:creationId xmlns:a16="http://schemas.microsoft.com/office/drawing/2014/main" id="{5FB8AF5F-530A-4670-9D0D-22745C1E38E0}"/>
              </a:ext>
            </a:extLst>
          </p:cNvPr>
          <p:cNvSpPr/>
          <p:nvPr/>
        </p:nvSpPr>
        <p:spPr>
          <a:xfrm>
            <a:off x="9634361" y="643606"/>
            <a:ext cx="1091095" cy="111127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3" name="楕円 312">
            <a:extLst>
              <a:ext uri="{FF2B5EF4-FFF2-40B4-BE49-F238E27FC236}">
                <a16:creationId xmlns:a16="http://schemas.microsoft.com/office/drawing/2014/main" id="{DB0B39DA-3262-4533-B047-26567EC53421}"/>
              </a:ext>
            </a:extLst>
          </p:cNvPr>
          <p:cNvSpPr/>
          <p:nvPr/>
        </p:nvSpPr>
        <p:spPr>
          <a:xfrm>
            <a:off x="9580501" y="5215208"/>
            <a:ext cx="1103905" cy="1109447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14" name="直線コネクタ 313">
            <a:extLst>
              <a:ext uri="{FF2B5EF4-FFF2-40B4-BE49-F238E27FC236}">
                <a16:creationId xmlns:a16="http://schemas.microsoft.com/office/drawing/2014/main" id="{222B3264-CBBF-4325-A1C0-A9F20C1957F6}"/>
              </a:ext>
            </a:extLst>
          </p:cNvPr>
          <p:cNvCxnSpPr>
            <a:cxnSpLocks/>
            <a:endCxn id="262" idx="0"/>
          </p:cNvCxnSpPr>
          <p:nvPr/>
        </p:nvCxnSpPr>
        <p:spPr>
          <a:xfrm flipV="1">
            <a:off x="9749646" y="1171461"/>
            <a:ext cx="461742" cy="30903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5" name="テキスト ボックス 314">
            <a:extLst>
              <a:ext uri="{FF2B5EF4-FFF2-40B4-BE49-F238E27FC236}">
                <a16:creationId xmlns:a16="http://schemas.microsoft.com/office/drawing/2014/main" id="{7115F1B4-4DE5-4AB0-9BC2-B0878A5C42A9}"/>
              </a:ext>
            </a:extLst>
          </p:cNvPr>
          <p:cNvSpPr txBox="1"/>
          <p:nvPr/>
        </p:nvSpPr>
        <p:spPr>
          <a:xfrm>
            <a:off x="10782978" y="1419025"/>
            <a:ext cx="5225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latin typeface="Century" panose="02040604050505020304" pitchFamily="18" charset="0"/>
              </a:rPr>
              <a:t>①</a:t>
            </a:r>
          </a:p>
        </p:txBody>
      </p:sp>
      <p:sp>
        <p:nvSpPr>
          <p:cNvPr id="316" name="テキスト ボックス 315">
            <a:extLst>
              <a:ext uri="{FF2B5EF4-FFF2-40B4-BE49-F238E27FC236}">
                <a16:creationId xmlns:a16="http://schemas.microsoft.com/office/drawing/2014/main" id="{FB42656E-C15B-48E7-BC1F-B3C4A4A8936C}"/>
              </a:ext>
            </a:extLst>
          </p:cNvPr>
          <p:cNvSpPr txBox="1"/>
          <p:nvPr/>
        </p:nvSpPr>
        <p:spPr>
          <a:xfrm>
            <a:off x="9957744" y="183312"/>
            <a:ext cx="5225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latin typeface="Century" panose="02040604050505020304" pitchFamily="18" charset="0"/>
              </a:rPr>
              <a:t>②</a:t>
            </a:r>
          </a:p>
        </p:txBody>
      </p:sp>
      <p:sp>
        <p:nvSpPr>
          <p:cNvPr id="317" name="テキスト ボックス 316">
            <a:extLst>
              <a:ext uri="{FF2B5EF4-FFF2-40B4-BE49-F238E27FC236}">
                <a16:creationId xmlns:a16="http://schemas.microsoft.com/office/drawing/2014/main" id="{124C8116-5188-4035-B57F-51DBCA69A90E}"/>
              </a:ext>
            </a:extLst>
          </p:cNvPr>
          <p:cNvSpPr txBox="1"/>
          <p:nvPr/>
        </p:nvSpPr>
        <p:spPr>
          <a:xfrm>
            <a:off x="9283457" y="1356692"/>
            <a:ext cx="5225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latin typeface="Century" panose="02040604050505020304" pitchFamily="18" charset="0"/>
              </a:rPr>
              <a:t>③</a:t>
            </a:r>
          </a:p>
        </p:txBody>
      </p:sp>
      <p:sp>
        <p:nvSpPr>
          <p:cNvPr id="319" name="二等辺三角形 318">
            <a:extLst>
              <a:ext uri="{FF2B5EF4-FFF2-40B4-BE49-F238E27FC236}">
                <a16:creationId xmlns:a16="http://schemas.microsoft.com/office/drawing/2014/main" id="{0B9DCF8C-A91C-4E6F-9B14-54FDE294495A}"/>
              </a:ext>
            </a:extLst>
          </p:cNvPr>
          <p:cNvSpPr/>
          <p:nvPr/>
        </p:nvSpPr>
        <p:spPr>
          <a:xfrm rot="14067265">
            <a:off x="10280590" y="5389313"/>
            <a:ext cx="105145" cy="484565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20" name="グループ化 319">
            <a:extLst>
              <a:ext uri="{FF2B5EF4-FFF2-40B4-BE49-F238E27FC236}">
                <a16:creationId xmlns:a16="http://schemas.microsoft.com/office/drawing/2014/main" id="{11BD6897-8BC9-4E44-8C80-7CBFAEC42F67}"/>
              </a:ext>
            </a:extLst>
          </p:cNvPr>
          <p:cNvGrpSpPr/>
          <p:nvPr/>
        </p:nvGrpSpPr>
        <p:grpSpPr>
          <a:xfrm>
            <a:off x="10025034" y="5784299"/>
            <a:ext cx="105145" cy="484568"/>
            <a:chOff x="4108174" y="1331532"/>
            <a:chExt cx="212035" cy="735807"/>
          </a:xfrm>
        </p:grpSpPr>
        <p:cxnSp>
          <p:nvCxnSpPr>
            <p:cNvPr id="321" name="直線コネクタ 320">
              <a:extLst>
                <a:ext uri="{FF2B5EF4-FFF2-40B4-BE49-F238E27FC236}">
                  <a16:creationId xmlns:a16="http://schemas.microsoft.com/office/drawing/2014/main" id="{D0812EDC-B762-46B2-B545-62EF12585FC0}"/>
                </a:ext>
              </a:extLst>
            </p:cNvPr>
            <p:cNvCxnSpPr>
              <a:cxnSpLocks/>
            </p:cNvCxnSpPr>
            <p:nvPr/>
          </p:nvCxnSpPr>
          <p:spPr>
            <a:xfrm>
              <a:off x="4108174" y="2067339"/>
              <a:ext cx="21203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2" name="直線コネクタ 321">
              <a:extLst>
                <a:ext uri="{FF2B5EF4-FFF2-40B4-BE49-F238E27FC236}">
                  <a16:creationId xmlns:a16="http://schemas.microsoft.com/office/drawing/2014/main" id="{1DA850F0-F012-44AD-9D6E-A6A6CEADA66E}"/>
                </a:ext>
              </a:extLst>
            </p:cNvPr>
            <p:cNvCxnSpPr/>
            <p:nvPr/>
          </p:nvCxnSpPr>
          <p:spPr>
            <a:xfrm>
              <a:off x="4117812" y="1986375"/>
              <a:ext cx="192759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3" name="直線コネクタ 322">
              <a:extLst>
                <a:ext uri="{FF2B5EF4-FFF2-40B4-BE49-F238E27FC236}">
                  <a16:creationId xmlns:a16="http://schemas.microsoft.com/office/drawing/2014/main" id="{4265205E-7E77-4F95-A1C8-461680B1653C}"/>
                </a:ext>
              </a:extLst>
            </p:cNvPr>
            <p:cNvCxnSpPr/>
            <p:nvPr/>
          </p:nvCxnSpPr>
          <p:spPr>
            <a:xfrm>
              <a:off x="4126574" y="1907792"/>
              <a:ext cx="17523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4" name="直線コネクタ 323">
              <a:extLst>
                <a:ext uri="{FF2B5EF4-FFF2-40B4-BE49-F238E27FC236}">
                  <a16:creationId xmlns:a16="http://schemas.microsoft.com/office/drawing/2014/main" id="{5B4FA3B6-2B66-46EE-A585-04CAF9D6C1A8}"/>
                </a:ext>
              </a:extLst>
            </p:cNvPr>
            <p:cNvCxnSpPr/>
            <p:nvPr/>
          </p:nvCxnSpPr>
          <p:spPr>
            <a:xfrm>
              <a:off x="4134539" y="1833972"/>
              <a:ext cx="15930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5" name="直線コネクタ 324">
              <a:extLst>
                <a:ext uri="{FF2B5EF4-FFF2-40B4-BE49-F238E27FC236}">
                  <a16:creationId xmlns:a16="http://schemas.microsoft.com/office/drawing/2014/main" id="{40B33FDB-6DE5-49FD-9446-1DB97176A96E}"/>
                </a:ext>
              </a:extLst>
            </p:cNvPr>
            <p:cNvCxnSpPr/>
            <p:nvPr/>
          </p:nvCxnSpPr>
          <p:spPr>
            <a:xfrm>
              <a:off x="4142298" y="1757772"/>
              <a:ext cx="144823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6" name="直線コネクタ 325">
              <a:extLst>
                <a:ext uri="{FF2B5EF4-FFF2-40B4-BE49-F238E27FC236}">
                  <a16:creationId xmlns:a16="http://schemas.microsoft.com/office/drawing/2014/main" id="{BBB92E6F-B47F-4858-AE9C-69531CD71333}"/>
                </a:ext>
              </a:extLst>
            </p:cNvPr>
            <p:cNvCxnSpPr/>
            <p:nvPr/>
          </p:nvCxnSpPr>
          <p:spPr>
            <a:xfrm>
              <a:off x="4148363" y="1683959"/>
              <a:ext cx="13165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7" name="直線コネクタ 326">
              <a:extLst>
                <a:ext uri="{FF2B5EF4-FFF2-40B4-BE49-F238E27FC236}">
                  <a16:creationId xmlns:a16="http://schemas.microsoft.com/office/drawing/2014/main" id="{63D621E7-D975-4F4B-A348-30DC7DC7FE7F}"/>
                </a:ext>
              </a:extLst>
            </p:cNvPr>
            <p:cNvCxnSpPr/>
            <p:nvPr/>
          </p:nvCxnSpPr>
          <p:spPr>
            <a:xfrm>
              <a:off x="4159788" y="1612522"/>
              <a:ext cx="10880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8" name="直線コネクタ 327">
              <a:extLst>
                <a:ext uri="{FF2B5EF4-FFF2-40B4-BE49-F238E27FC236}">
                  <a16:creationId xmlns:a16="http://schemas.microsoft.com/office/drawing/2014/main" id="{1B28F7A8-72C5-47CC-A1B3-98CF866A2536}"/>
                </a:ext>
              </a:extLst>
            </p:cNvPr>
            <p:cNvCxnSpPr/>
            <p:nvPr/>
          </p:nvCxnSpPr>
          <p:spPr>
            <a:xfrm>
              <a:off x="4164734" y="1536320"/>
              <a:ext cx="9891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9" name="直線コネクタ 328">
              <a:extLst>
                <a:ext uri="{FF2B5EF4-FFF2-40B4-BE49-F238E27FC236}">
                  <a16:creationId xmlns:a16="http://schemas.microsoft.com/office/drawing/2014/main" id="{D30ADBBE-C9B3-4FD4-B9CE-4A0E8AA85AB5}"/>
                </a:ext>
              </a:extLst>
            </p:cNvPr>
            <p:cNvCxnSpPr/>
            <p:nvPr/>
          </p:nvCxnSpPr>
          <p:spPr>
            <a:xfrm>
              <a:off x="4173317" y="1469645"/>
              <a:ext cx="8174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0" name="直線コネクタ 329">
              <a:extLst>
                <a:ext uri="{FF2B5EF4-FFF2-40B4-BE49-F238E27FC236}">
                  <a16:creationId xmlns:a16="http://schemas.microsoft.com/office/drawing/2014/main" id="{BE0E6D8B-17E7-4E8C-8C19-C0CFA732AF6D}"/>
                </a:ext>
              </a:extLst>
            </p:cNvPr>
            <p:cNvCxnSpPr/>
            <p:nvPr/>
          </p:nvCxnSpPr>
          <p:spPr>
            <a:xfrm>
              <a:off x="4180411" y="1395825"/>
              <a:ext cx="6756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1" name="直線コネクタ 330">
              <a:extLst>
                <a:ext uri="{FF2B5EF4-FFF2-40B4-BE49-F238E27FC236}">
                  <a16:creationId xmlns:a16="http://schemas.microsoft.com/office/drawing/2014/main" id="{5BE47FF2-D556-41B0-A224-49D1C4889CE3}"/>
                </a:ext>
              </a:extLst>
            </p:cNvPr>
            <p:cNvCxnSpPr/>
            <p:nvPr/>
          </p:nvCxnSpPr>
          <p:spPr>
            <a:xfrm>
              <a:off x="4191015" y="1331532"/>
              <a:ext cx="50759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32" name="直線コネクタ 331">
            <a:extLst>
              <a:ext uri="{FF2B5EF4-FFF2-40B4-BE49-F238E27FC236}">
                <a16:creationId xmlns:a16="http://schemas.microsoft.com/office/drawing/2014/main" id="{6F9D4241-A1A9-4D56-8C50-D46CFCEF8CCB}"/>
              </a:ext>
            </a:extLst>
          </p:cNvPr>
          <p:cNvCxnSpPr>
            <a:cxnSpLocks/>
          </p:cNvCxnSpPr>
          <p:nvPr/>
        </p:nvCxnSpPr>
        <p:spPr>
          <a:xfrm>
            <a:off x="9706244" y="5475444"/>
            <a:ext cx="350803" cy="34183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3" name="テキスト ボックス 332">
            <a:extLst>
              <a:ext uri="{FF2B5EF4-FFF2-40B4-BE49-F238E27FC236}">
                <a16:creationId xmlns:a16="http://schemas.microsoft.com/office/drawing/2014/main" id="{A22E7C31-12D3-4C9C-AE5D-E3763BD0BF33}"/>
              </a:ext>
            </a:extLst>
          </p:cNvPr>
          <p:cNvSpPr txBox="1"/>
          <p:nvPr/>
        </p:nvSpPr>
        <p:spPr>
          <a:xfrm>
            <a:off x="9231224" y="5125337"/>
            <a:ext cx="5225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>
                <a:latin typeface="Century" panose="02040604050505020304" pitchFamily="18" charset="0"/>
              </a:rPr>
              <a:t>X</a:t>
            </a:r>
            <a:endParaRPr kumimoji="1" lang="ja-JP" altLang="en-US" sz="2000" b="1" dirty="0">
              <a:latin typeface="Century" panose="02040604050505020304" pitchFamily="18" charset="0"/>
            </a:endParaRPr>
          </a:p>
        </p:txBody>
      </p:sp>
      <p:sp>
        <p:nvSpPr>
          <p:cNvPr id="334" name="テキスト ボックス 333">
            <a:extLst>
              <a:ext uri="{FF2B5EF4-FFF2-40B4-BE49-F238E27FC236}">
                <a16:creationId xmlns:a16="http://schemas.microsoft.com/office/drawing/2014/main" id="{89C9AD7C-5DDF-4D4F-94AE-7B0097986DEA}"/>
              </a:ext>
            </a:extLst>
          </p:cNvPr>
          <p:cNvSpPr txBox="1"/>
          <p:nvPr/>
        </p:nvSpPr>
        <p:spPr>
          <a:xfrm>
            <a:off x="10667086" y="5095145"/>
            <a:ext cx="5225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>
                <a:latin typeface="Century" panose="02040604050505020304" pitchFamily="18" charset="0"/>
              </a:rPr>
              <a:t>Z</a:t>
            </a:r>
            <a:endParaRPr kumimoji="1" lang="ja-JP" altLang="en-US" sz="2000" b="1" dirty="0">
              <a:latin typeface="Century" panose="02040604050505020304" pitchFamily="18" charset="0"/>
            </a:endParaRPr>
          </a:p>
        </p:txBody>
      </p:sp>
      <p:sp>
        <p:nvSpPr>
          <p:cNvPr id="335" name="テキスト ボックス 334">
            <a:extLst>
              <a:ext uri="{FF2B5EF4-FFF2-40B4-BE49-F238E27FC236}">
                <a16:creationId xmlns:a16="http://schemas.microsoft.com/office/drawing/2014/main" id="{E1F1EDAC-3C6B-4032-8B11-FB16F3C27769}"/>
              </a:ext>
            </a:extLst>
          </p:cNvPr>
          <p:cNvSpPr txBox="1"/>
          <p:nvPr/>
        </p:nvSpPr>
        <p:spPr>
          <a:xfrm>
            <a:off x="9855760" y="6268867"/>
            <a:ext cx="5225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>
                <a:latin typeface="Century" panose="02040604050505020304" pitchFamily="18" charset="0"/>
              </a:rPr>
              <a:t>Y</a:t>
            </a:r>
            <a:endParaRPr kumimoji="1" lang="ja-JP" altLang="en-US" sz="2000" b="1" dirty="0">
              <a:latin typeface="Century" panose="02040604050505020304" pitchFamily="18" charset="0"/>
            </a:endParaRPr>
          </a:p>
        </p:txBody>
      </p:sp>
      <p:sp>
        <p:nvSpPr>
          <p:cNvPr id="336" name="矢印: 折線 335">
            <a:extLst>
              <a:ext uri="{FF2B5EF4-FFF2-40B4-BE49-F238E27FC236}">
                <a16:creationId xmlns:a16="http://schemas.microsoft.com/office/drawing/2014/main" id="{E21778CF-6577-4349-8046-72C2440121E5}"/>
              </a:ext>
            </a:extLst>
          </p:cNvPr>
          <p:cNvSpPr/>
          <p:nvPr/>
        </p:nvSpPr>
        <p:spPr>
          <a:xfrm rot="10800000" flipH="1">
            <a:off x="9220237" y="5777515"/>
            <a:ext cx="471827" cy="584243"/>
          </a:xfrm>
          <a:prstGeom prst="bentArrow">
            <a:avLst>
              <a:gd name="adj1" fmla="val 27550"/>
              <a:gd name="adj2" fmla="val 25000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47" name="矢印: 折線 346">
            <a:extLst>
              <a:ext uri="{FF2B5EF4-FFF2-40B4-BE49-F238E27FC236}">
                <a16:creationId xmlns:a16="http://schemas.microsoft.com/office/drawing/2014/main" id="{B418CD3D-C5DA-4705-961E-B4CD261DD796}"/>
              </a:ext>
            </a:extLst>
          </p:cNvPr>
          <p:cNvSpPr/>
          <p:nvPr/>
        </p:nvSpPr>
        <p:spPr>
          <a:xfrm flipH="1">
            <a:off x="4743466" y="560377"/>
            <a:ext cx="471827" cy="584243"/>
          </a:xfrm>
          <a:prstGeom prst="bentArrow">
            <a:avLst>
              <a:gd name="adj1" fmla="val 27550"/>
              <a:gd name="adj2" fmla="val 25000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350" name="直線コネクタ 349">
            <a:extLst>
              <a:ext uri="{FF2B5EF4-FFF2-40B4-BE49-F238E27FC236}">
                <a16:creationId xmlns:a16="http://schemas.microsoft.com/office/drawing/2014/main" id="{C045A30C-E567-4D80-BA5F-B294783321FF}"/>
              </a:ext>
            </a:extLst>
          </p:cNvPr>
          <p:cNvCxnSpPr/>
          <p:nvPr/>
        </p:nvCxnSpPr>
        <p:spPr>
          <a:xfrm>
            <a:off x="3096361" y="963923"/>
            <a:ext cx="0" cy="5489183"/>
          </a:xfrm>
          <a:prstGeom prst="line">
            <a:avLst/>
          </a:prstGeom>
          <a:ln w="571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1" name="テキスト ボックス 350">
            <a:extLst>
              <a:ext uri="{FF2B5EF4-FFF2-40B4-BE49-F238E27FC236}">
                <a16:creationId xmlns:a16="http://schemas.microsoft.com/office/drawing/2014/main" id="{5E09456A-7C65-4158-A79C-1E6A34D64079}"/>
              </a:ext>
            </a:extLst>
          </p:cNvPr>
          <p:cNvSpPr txBox="1"/>
          <p:nvPr/>
        </p:nvSpPr>
        <p:spPr>
          <a:xfrm>
            <a:off x="2774330" y="567792"/>
            <a:ext cx="7597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鏡面</a:t>
            </a:r>
          </a:p>
        </p:txBody>
      </p:sp>
      <p:sp>
        <p:nvSpPr>
          <p:cNvPr id="354" name="矢印: 折線 353">
            <a:extLst>
              <a:ext uri="{FF2B5EF4-FFF2-40B4-BE49-F238E27FC236}">
                <a16:creationId xmlns:a16="http://schemas.microsoft.com/office/drawing/2014/main" id="{157506DC-B2E8-48A7-9A11-96AA5C9753BC}"/>
              </a:ext>
            </a:extLst>
          </p:cNvPr>
          <p:cNvSpPr/>
          <p:nvPr/>
        </p:nvSpPr>
        <p:spPr>
          <a:xfrm rot="10800000">
            <a:off x="7922087" y="5976174"/>
            <a:ext cx="421105" cy="486504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61" name="矢印: 折線 360">
            <a:extLst>
              <a:ext uri="{FF2B5EF4-FFF2-40B4-BE49-F238E27FC236}">
                <a16:creationId xmlns:a16="http://schemas.microsoft.com/office/drawing/2014/main" id="{DF926615-0759-4BE5-852F-A5A9C850D85C}"/>
              </a:ext>
            </a:extLst>
          </p:cNvPr>
          <p:cNvSpPr/>
          <p:nvPr/>
        </p:nvSpPr>
        <p:spPr>
          <a:xfrm flipH="1">
            <a:off x="10627782" y="545495"/>
            <a:ext cx="471827" cy="584243"/>
          </a:xfrm>
          <a:prstGeom prst="bentArrow">
            <a:avLst>
              <a:gd name="adj1" fmla="val 27550"/>
              <a:gd name="adj2" fmla="val 25000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62" name="テキスト ボックス 361">
            <a:extLst>
              <a:ext uri="{FF2B5EF4-FFF2-40B4-BE49-F238E27FC236}">
                <a16:creationId xmlns:a16="http://schemas.microsoft.com/office/drawing/2014/main" id="{F9CCC5D6-0C91-4CF2-AB0E-62DB0A494554}"/>
              </a:ext>
            </a:extLst>
          </p:cNvPr>
          <p:cNvSpPr txBox="1"/>
          <p:nvPr/>
        </p:nvSpPr>
        <p:spPr>
          <a:xfrm>
            <a:off x="10574963" y="174237"/>
            <a:ext cx="10910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左</a:t>
            </a:r>
            <a:r>
              <a:rPr kumimoji="1" lang="ja-JP" altLang="en-US" dirty="0"/>
              <a:t>回り</a:t>
            </a:r>
          </a:p>
        </p:txBody>
      </p:sp>
      <p:sp>
        <p:nvSpPr>
          <p:cNvPr id="367" name="テキスト ボックス 366">
            <a:extLst>
              <a:ext uri="{FF2B5EF4-FFF2-40B4-BE49-F238E27FC236}">
                <a16:creationId xmlns:a16="http://schemas.microsoft.com/office/drawing/2014/main" id="{6F5C2E4A-6FAA-4E88-87F4-9E5675F4657F}"/>
              </a:ext>
            </a:extLst>
          </p:cNvPr>
          <p:cNvSpPr txBox="1"/>
          <p:nvPr/>
        </p:nvSpPr>
        <p:spPr>
          <a:xfrm>
            <a:off x="8999168" y="6363557"/>
            <a:ext cx="10910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左</a:t>
            </a:r>
            <a:r>
              <a:rPr kumimoji="1" lang="ja-JP" altLang="en-US" dirty="0"/>
              <a:t>回り</a:t>
            </a:r>
          </a:p>
        </p:txBody>
      </p:sp>
      <p:cxnSp>
        <p:nvCxnSpPr>
          <p:cNvPr id="368" name="直線コネクタ 367">
            <a:extLst>
              <a:ext uri="{FF2B5EF4-FFF2-40B4-BE49-F238E27FC236}">
                <a16:creationId xmlns:a16="http://schemas.microsoft.com/office/drawing/2014/main" id="{B498CA5B-EB21-4CCB-8583-4EB90DB0EB4C}"/>
              </a:ext>
            </a:extLst>
          </p:cNvPr>
          <p:cNvCxnSpPr/>
          <p:nvPr/>
        </p:nvCxnSpPr>
        <p:spPr>
          <a:xfrm>
            <a:off x="8839152" y="954547"/>
            <a:ext cx="0" cy="5489183"/>
          </a:xfrm>
          <a:prstGeom prst="line">
            <a:avLst/>
          </a:prstGeom>
          <a:ln w="571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9" name="テキスト ボックス 368">
            <a:extLst>
              <a:ext uri="{FF2B5EF4-FFF2-40B4-BE49-F238E27FC236}">
                <a16:creationId xmlns:a16="http://schemas.microsoft.com/office/drawing/2014/main" id="{FA0A30F5-BE40-4261-BCD1-A41ACB44E4C1}"/>
              </a:ext>
            </a:extLst>
          </p:cNvPr>
          <p:cNvSpPr txBox="1"/>
          <p:nvPr/>
        </p:nvSpPr>
        <p:spPr>
          <a:xfrm>
            <a:off x="8517121" y="558416"/>
            <a:ext cx="7597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鏡面</a:t>
            </a:r>
          </a:p>
        </p:txBody>
      </p:sp>
      <p:sp>
        <p:nvSpPr>
          <p:cNvPr id="370" name="テキスト ボックス 369">
            <a:extLst>
              <a:ext uri="{FF2B5EF4-FFF2-40B4-BE49-F238E27FC236}">
                <a16:creationId xmlns:a16="http://schemas.microsoft.com/office/drawing/2014/main" id="{93877213-FC79-4DE9-A750-966A895F6839}"/>
              </a:ext>
            </a:extLst>
          </p:cNvPr>
          <p:cNvSpPr txBox="1"/>
          <p:nvPr/>
        </p:nvSpPr>
        <p:spPr>
          <a:xfrm>
            <a:off x="11534261" y="1323533"/>
            <a:ext cx="553998" cy="77594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400" b="1" dirty="0"/>
              <a:t>手前</a:t>
            </a:r>
          </a:p>
        </p:txBody>
      </p:sp>
      <p:sp>
        <p:nvSpPr>
          <p:cNvPr id="371" name="テキスト ボックス 370">
            <a:extLst>
              <a:ext uri="{FF2B5EF4-FFF2-40B4-BE49-F238E27FC236}">
                <a16:creationId xmlns:a16="http://schemas.microsoft.com/office/drawing/2014/main" id="{410E514A-91BB-4705-ABD8-9BE8CBB49C5A}"/>
              </a:ext>
            </a:extLst>
          </p:cNvPr>
          <p:cNvSpPr txBox="1"/>
          <p:nvPr/>
        </p:nvSpPr>
        <p:spPr>
          <a:xfrm>
            <a:off x="11472652" y="3515621"/>
            <a:ext cx="553998" cy="6738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400" b="1" dirty="0"/>
              <a:t>奥</a:t>
            </a:r>
            <a:endParaRPr kumimoji="1" lang="ja-JP" altLang="en-US" sz="2400" b="1" dirty="0"/>
          </a:p>
        </p:txBody>
      </p:sp>
      <p:cxnSp>
        <p:nvCxnSpPr>
          <p:cNvPr id="373" name="直線コネクタ 372">
            <a:extLst>
              <a:ext uri="{FF2B5EF4-FFF2-40B4-BE49-F238E27FC236}">
                <a16:creationId xmlns:a16="http://schemas.microsoft.com/office/drawing/2014/main" id="{ED4EC4BC-79FD-439B-B013-423C41079D46}"/>
              </a:ext>
            </a:extLst>
          </p:cNvPr>
          <p:cNvCxnSpPr/>
          <p:nvPr/>
        </p:nvCxnSpPr>
        <p:spPr>
          <a:xfrm>
            <a:off x="11787102" y="4795577"/>
            <a:ext cx="0" cy="55025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4" name="テキスト ボックス 373">
            <a:extLst>
              <a:ext uri="{FF2B5EF4-FFF2-40B4-BE49-F238E27FC236}">
                <a16:creationId xmlns:a16="http://schemas.microsoft.com/office/drawing/2014/main" id="{17B77D2D-2412-44A2-A965-919DE6E4FD42}"/>
              </a:ext>
            </a:extLst>
          </p:cNvPr>
          <p:cNvSpPr txBox="1"/>
          <p:nvPr/>
        </p:nvSpPr>
        <p:spPr>
          <a:xfrm>
            <a:off x="11518523" y="5499609"/>
            <a:ext cx="553998" cy="83061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400" b="1" dirty="0"/>
              <a:t>面上</a:t>
            </a:r>
          </a:p>
        </p:txBody>
      </p:sp>
    </p:spTree>
    <p:extLst>
      <p:ext uri="{BB962C8B-B14F-4D97-AF65-F5344CB8AC3E}">
        <p14:creationId xmlns:p14="http://schemas.microsoft.com/office/powerpoint/2010/main" val="9332092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二等辺三角形 1">
            <a:extLst>
              <a:ext uri="{FF2B5EF4-FFF2-40B4-BE49-F238E27FC236}">
                <a16:creationId xmlns:a16="http://schemas.microsoft.com/office/drawing/2014/main" id="{70CB88E0-D241-46BC-90AF-76CDA9A110D7}"/>
              </a:ext>
            </a:extLst>
          </p:cNvPr>
          <p:cNvSpPr/>
          <p:nvPr/>
        </p:nvSpPr>
        <p:spPr>
          <a:xfrm>
            <a:off x="6215718" y="1699286"/>
            <a:ext cx="2146852" cy="1815547"/>
          </a:xfrm>
          <a:prstGeom prst="triangl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二等辺三角形 2">
            <a:extLst>
              <a:ext uri="{FF2B5EF4-FFF2-40B4-BE49-F238E27FC236}">
                <a16:creationId xmlns:a16="http://schemas.microsoft.com/office/drawing/2014/main" id="{B75F06BE-E3E1-4199-9D85-D5EA6285EB74}"/>
              </a:ext>
            </a:extLst>
          </p:cNvPr>
          <p:cNvSpPr/>
          <p:nvPr/>
        </p:nvSpPr>
        <p:spPr>
          <a:xfrm rot="10800000">
            <a:off x="6215718" y="3514833"/>
            <a:ext cx="2146852" cy="1815547"/>
          </a:xfrm>
          <a:prstGeom prst="triangl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楕円 3">
            <a:extLst>
              <a:ext uri="{FF2B5EF4-FFF2-40B4-BE49-F238E27FC236}">
                <a16:creationId xmlns:a16="http://schemas.microsoft.com/office/drawing/2014/main" id="{8CE492C2-A78F-4A31-9471-056BE88EBC83}"/>
              </a:ext>
            </a:extLst>
          </p:cNvPr>
          <p:cNvSpPr/>
          <p:nvPr/>
        </p:nvSpPr>
        <p:spPr>
          <a:xfrm>
            <a:off x="6672918" y="2302259"/>
            <a:ext cx="1239078" cy="1212574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円弧 9">
            <a:extLst>
              <a:ext uri="{FF2B5EF4-FFF2-40B4-BE49-F238E27FC236}">
                <a16:creationId xmlns:a16="http://schemas.microsoft.com/office/drawing/2014/main" id="{28B3BC84-7069-47D6-B679-48894131813F}"/>
              </a:ext>
            </a:extLst>
          </p:cNvPr>
          <p:cNvSpPr/>
          <p:nvPr/>
        </p:nvSpPr>
        <p:spPr>
          <a:xfrm rot="9098452">
            <a:off x="6669606" y="1087058"/>
            <a:ext cx="1239078" cy="1212574"/>
          </a:xfrm>
          <a:prstGeom prst="arc">
            <a:avLst>
              <a:gd name="adj1" fmla="val 16200000"/>
              <a:gd name="adj2" fmla="val 19770770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円弧 10">
            <a:extLst>
              <a:ext uri="{FF2B5EF4-FFF2-40B4-BE49-F238E27FC236}">
                <a16:creationId xmlns:a16="http://schemas.microsoft.com/office/drawing/2014/main" id="{C8787EFF-F127-4DF8-BDF2-9A3B660A882A}"/>
              </a:ext>
            </a:extLst>
          </p:cNvPr>
          <p:cNvSpPr/>
          <p:nvPr/>
        </p:nvSpPr>
        <p:spPr>
          <a:xfrm rot="13346333">
            <a:off x="7749656" y="2923854"/>
            <a:ext cx="1239078" cy="1212574"/>
          </a:xfrm>
          <a:prstGeom prst="arc">
            <a:avLst>
              <a:gd name="adj1" fmla="val 15537067"/>
              <a:gd name="adj2" fmla="val 1010377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円弧 11">
            <a:extLst>
              <a:ext uri="{FF2B5EF4-FFF2-40B4-BE49-F238E27FC236}">
                <a16:creationId xmlns:a16="http://schemas.microsoft.com/office/drawing/2014/main" id="{873B7C33-E8EC-497C-AF6E-2699F08E854E}"/>
              </a:ext>
            </a:extLst>
          </p:cNvPr>
          <p:cNvSpPr/>
          <p:nvPr/>
        </p:nvSpPr>
        <p:spPr>
          <a:xfrm rot="2735632">
            <a:off x="5596176" y="2878602"/>
            <a:ext cx="1239078" cy="1212574"/>
          </a:xfrm>
          <a:prstGeom prst="arc">
            <a:avLst>
              <a:gd name="adj1" fmla="val 15537067"/>
              <a:gd name="adj2" fmla="val 1010377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円弧 12">
            <a:extLst>
              <a:ext uri="{FF2B5EF4-FFF2-40B4-BE49-F238E27FC236}">
                <a16:creationId xmlns:a16="http://schemas.microsoft.com/office/drawing/2014/main" id="{E6A36A0B-8190-45E0-8B89-DF8BE0FD6425}"/>
              </a:ext>
            </a:extLst>
          </p:cNvPr>
          <p:cNvSpPr/>
          <p:nvPr/>
        </p:nvSpPr>
        <p:spPr>
          <a:xfrm rot="19951144">
            <a:off x="6643976" y="4710024"/>
            <a:ext cx="1239078" cy="1212574"/>
          </a:xfrm>
          <a:prstGeom prst="arc">
            <a:avLst>
              <a:gd name="adj1" fmla="val 16200000"/>
              <a:gd name="adj2" fmla="val 19770770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7F17CB70-5FCF-447F-86DC-603F1E4CE2EC}"/>
              </a:ext>
            </a:extLst>
          </p:cNvPr>
          <p:cNvCxnSpPr>
            <a:stCxn id="2" idx="0"/>
          </p:cNvCxnSpPr>
          <p:nvPr/>
        </p:nvCxnSpPr>
        <p:spPr>
          <a:xfrm flipH="1">
            <a:off x="7263515" y="1699286"/>
            <a:ext cx="25629" cy="1209260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83A50E63-3D6C-42B6-A0B1-E8ABCED22039}"/>
              </a:ext>
            </a:extLst>
          </p:cNvPr>
          <p:cNvCxnSpPr>
            <a:endCxn id="3" idx="2"/>
          </p:cNvCxnSpPr>
          <p:nvPr/>
        </p:nvCxnSpPr>
        <p:spPr>
          <a:xfrm>
            <a:off x="7259324" y="2908546"/>
            <a:ext cx="1103246" cy="606287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29FC3414-EFFB-492F-81F2-C0A1911A4698}"/>
              </a:ext>
            </a:extLst>
          </p:cNvPr>
          <p:cNvGrpSpPr/>
          <p:nvPr/>
        </p:nvGrpSpPr>
        <p:grpSpPr>
          <a:xfrm>
            <a:off x="122045" y="332946"/>
            <a:ext cx="2355167" cy="2213318"/>
            <a:chOff x="5579011" y="1273124"/>
            <a:chExt cx="2355167" cy="2213318"/>
          </a:xfrm>
        </p:grpSpPr>
        <p:sp>
          <p:nvSpPr>
            <p:cNvPr id="19" name="楕円 18">
              <a:extLst>
                <a:ext uri="{FF2B5EF4-FFF2-40B4-BE49-F238E27FC236}">
                  <a16:creationId xmlns:a16="http://schemas.microsoft.com/office/drawing/2014/main" id="{898A7D16-FC0E-405D-97F8-B12FFE9994DF}"/>
                </a:ext>
              </a:extLst>
            </p:cNvPr>
            <p:cNvSpPr/>
            <p:nvPr/>
          </p:nvSpPr>
          <p:spPr>
            <a:xfrm>
              <a:off x="6741941" y="2684583"/>
              <a:ext cx="787791" cy="801859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楕円 19">
              <a:extLst>
                <a:ext uri="{FF2B5EF4-FFF2-40B4-BE49-F238E27FC236}">
                  <a16:creationId xmlns:a16="http://schemas.microsoft.com/office/drawing/2014/main" id="{A1704D52-01EA-41BC-BBBA-209B555487AE}"/>
                </a:ext>
              </a:extLst>
            </p:cNvPr>
            <p:cNvSpPr/>
            <p:nvPr/>
          </p:nvSpPr>
          <p:spPr>
            <a:xfrm>
              <a:off x="5579011" y="1978854"/>
              <a:ext cx="787791" cy="801859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楕円 20">
              <a:extLst>
                <a:ext uri="{FF2B5EF4-FFF2-40B4-BE49-F238E27FC236}">
                  <a16:creationId xmlns:a16="http://schemas.microsoft.com/office/drawing/2014/main" id="{4D663875-D503-47D7-8437-0BC1ED22A22E}"/>
                </a:ext>
              </a:extLst>
            </p:cNvPr>
            <p:cNvSpPr/>
            <p:nvPr/>
          </p:nvSpPr>
          <p:spPr>
            <a:xfrm>
              <a:off x="7146387" y="1978854"/>
              <a:ext cx="787791" cy="801859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楕円 21">
              <a:extLst>
                <a:ext uri="{FF2B5EF4-FFF2-40B4-BE49-F238E27FC236}">
                  <a16:creationId xmlns:a16="http://schemas.microsoft.com/office/drawing/2014/main" id="{C6566949-A753-469A-8A2B-46DD9A6D5E39}"/>
                </a:ext>
              </a:extLst>
            </p:cNvPr>
            <p:cNvSpPr/>
            <p:nvPr/>
          </p:nvSpPr>
          <p:spPr>
            <a:xfrm>
              <a:off x="6375008" y="1978855"/>
              <a:ext cx="787791" cy="801859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楕円 22">
              <a:extLst>
                <a:ext uri="{FF2B5EF4-FFF2-40B4-BE49-F238E27FC236}">
                  <a16:creationId xmlns:a16="http://schemas.microsoft.com/office/drawing/2014/main" id="{38B0AF8B-F898-4482-9EBC-C86C854C5F6C}"/>
                </a:ext>
              </a:extLst>
            </p:cNvPr>
            <p:cNvSpPr/>
            <p:nvPr/>
          </p:nvSpPr>
          <p:spPr>
            <a:xfrm>
              <a:off x="6771248" y="1273124"/>
              <a:ext cx="787791" cy="801859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楕円 23">
              <a:extLst>
                <a:ext uri="{FF2B5EF4-FFF2-40B4-BE49-F238E27FC236}">
                  <a16:creationId xmlns:a16="http://schemas.microsoft.com/office/drawing/2014/main" id="{A4F3E4F5-381E-4791-B4CB-D5718608130D}"/>
                </a:ext>
              </a:extLst>
            </p:cNvPr>
            <p:cNvSpPr/>
            <p:nvPr/>
          </p:nvSpPr>
          <p:spPr>
            <a:xfrm>
              <a:off x="5981113" y="1273125"/>
              <a:ext cx="787791" cy="801859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楕円 24">
              <a:extLst>
                <a:ext uri="{FF2B5EF4-FFF2-40B4-BE49-F238E27FC236}">
                  <a16:creationId xmlns:a16="http://schemas.microsoft.com/office/drawing/2014/main" id="{A2EFE287-84F3-4177-AD3E-7776D130AF98}"/>
                </a:ext>
              </a:extLst>
            </p:cNvPr>
            <p:cNvSpPr/>
            <p:nvPr/>
          </p:nvSpPr>
          <p:spPr>
            <a:xfrm>
              <a:off x="5954150" y="2684583"/>
              <a:ext cx="787791" cy="801859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5442FE20-705A-47BF-B4D6-4DDE792D7E45}"/>
              </a:ext>
            </a:extLst>
          </p:cNvPr>
          <p:cNvGrpSpPr/>
          <p:nvPr/>
        </p:nvGrpSpPr>
        <p:grpSpPr>
          <a:xfrm>
            <a:off x="1761006" y="3189288"/>
            <a:ext cx="2318168" cy="2327929"/>
            <a:chOff x="8216587" y="3221126"/>
            <a:chExt cx="2318168" cy="2327929"/>
          </a:xfrm>
        </p:grpSpPr>
        <p:sp>
          <p:nvSpPr>
            <p:cNvPr id="27" name="六角形 26">
              <a:extLst>
                <a:ext uri="{FF2B5EF4-FFF2-40B4-BE49-F238E27FC236}">
                  <a16:creationId xmlns:a16="http://schemas.microsoft.com/office/drawing/2014/main" id="{630485CF-9C65-4D86-8A8B-B0196DA68A07}"/>
                </a:ext>
              </a:extLst>
            </p:cNvPr>
            <p:cNvSpPr/>
            <p:nvPr/>
          </p:nvSpPr>
          <p:spPr>
            <a:xfrm>
              <a:off x="9233409" y="3221126"/>
              <a:ext cx="1301346" cy="1170269"/>
            </a:xfrm>
            <a:prstGeom prst="hexagon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六角形 27">
              <a:extLst>
                <a:ext uri="{FF2B5EF4-FFF2-40B4-BE49-F238E27FC236}">
                  <a16:creationId xmlns:a16="http://schemas.microsoft.com/office/drawing/2014/main" id="{37900A8F-6C97-468D-89B0-2E15C364E04A}"/>
                </a:ext>
              </a:extLst>
            </p:cNvPr>
            <p:cNvSpPr/>
            <p:nvPr/>
          </p:nvSpPr>
          <p:spPr>
            <a:xfrm>
              <a:off x="9227783" y="4378786"/>
              <a:ext cx="1301346" cy="1170269"/>
            </a:xfrm>
            <a:prstGeom prst="hexagon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六角形 30">
              <a:extLst>
                <a:ext uri="{FF2B5EF4-FFF2-40B4-BE49-F238E27FC236}">
                  <a16:creationId xmlns:a16="http://schemas.microsoft.com/office/drawing/2014/main" id="{33290683-8263-4348-AF24-0782A4231340}"/>
                </a:ext>
              </a:extLst>
            </p:cNvPr>
            <p:cNvSpPr/>
            <p:nvPr/>
          </p:nvSpPr>
          <p:spPr>
            <a:xfrm>
              <a:off x="8216587" y="3792272"/>
              <a:ext cx="1301346" cy="1170269"/>
            </a:xfrm>
            <a:prstGeom prst="hexagon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62" name="グループ化 61">
            <a:extLst>
              <a:ext uri="{FF2B5EF4-FFF2-40B4-BE49-F238E27FC236}">
                <a16:creationId xmlns:a16="http://schemas.microsoft.com/office/drawing/2014/main" id="{77DCF018-2108-4EC1-9B1F-27609B5AF3A7}"/>
              </a:ext>
            </a:extLst>
          </p:cNvPr>
          <p:cNvGrpSpPr/>
          <p:nvPr/>
        </p:nvGrpSpPr>
        <p:grpSpPr>
          <a:xfrm>
            <a:off x="1504941" y="3444944"/>
            <a:ext cx="2982321" cy="2339694"/>
            <a:chOff x="8298837" y="1709308"/>
            <a:chExt cx="2982321" cy="2339694"/>
          </a:xfrm>
        </p:grpSpPr>
        <p:sp>
          <p:nvSpPr>
            <p:cNvPr id="34" name="楕円 33">
              <a:extLst>
                <a:ext uri="{FF2B5EF4-FFF2-40B4-BE49-F238E27FC236}">
                  <a16:creationId xmlns:a16="http://schemas.microsoft.com/office/drawing/2014/main" id="{82DA424D-54E4-4DBF-8511-FE2EDB3C4902}"/>
                </a:ext>
              </a:extLst>
            </p:cNvPr>
            <p:cNvSpPr/>
            <p:nvPr/>
          </p:nvSpPr>
          <p:spPr>
            <a:xfrm>
              <a:off x="8584434" y="1709308"/>
              <a:ext cx="669883" cy="632012"/>
            </a:xfrm>
            <a:prstGeom prst="ellipse">
              <a:avLst/>
            </a:prstGeom>
            <a:noFill/>
            <a:ln w="285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" name="楕円 35">
              <a:extLst>
                <a:ext uri="{FF2B5EF4-FFF2-40B4-BE49-F238E27FC236}">
                  <a16:creationId xmlns:a16="http://schemas.microsoft.com/office/drawing/2014/main" id="{70016C63-E635-4809-9C85-109B67EF281E}"/>
                </a:ext>
              </a:extLst>
            </p:cNvPr>
            <p:cNvSpPr/>
            <p:nvPr/>
          </p:nvSpPr>
          <p:spPr>
            <a:xfrm>
              <a:off x="9262001" y="1709308"/>
              <a:ext cx="669883" cy="632012"/>
            </a:xfrm>
            <a:prstGeom prst="ellipse">
              <a:avLst/>
            </a:prstGeom>
            <a:noFill/>
            <a:ln w="285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" name="楕円 36">
              <a:extLst>
                <a:ext uri="{FF2B5EF4-FFF2-40B4-BE49-F238E27FC236}">
                  <a16:creationId xmlns:a16="http://schemas.microsoft.com/office/drawing/2014/main" id="{1C4067E7-9641-4974-9C92-9C45F5A2903F}"/>
                </a:ext>
              </a:extLst>
            </p:cNvPr>
            <p:cNvSpPr/>
            <p:nvPr/>
          </p:nvSpPr>
          <p:spPr>
            <a:xfrm>
              <a:off x="9576288" y="2293063"/>
              <a:ext cx="669883" cy="632012"/>
            </a:xfrm>
            <a:prstGeom prst="ellipse">
              <a:avLst/>
            </a:prstGeom>
            <a:noFill/>
            <a:ln w="285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" name="楕円 37">
              <a:extLst>
                <a:ext uri="{FF2B5EF4-FFF2-40B4-BE49-F238E27FC236}">
                  <a16:creationId xmlns:a16="http://schemas.microsoft.com/office/drawing/2014/main" id="{65F4540D-376C-473C-ACA9-E6AEF137054A}"/>
                </a:ext>
              </a:extLst>
            </p:cNvPr>
            <p:cNvSpPr/>
            <p:nvPr/>
          </p:nvSpPr>
          <p:spPr>
            <a:xfrm>
              <a:off x="9271108" y="2843619"/>
              <a:ext cx="669883" cy="632012"/>
            </a:xfrm>
            <a:prstGeom prst="ellipse">
              <a:avLst/>
            </a:prstGeom>
            <a:noFill/>
            <a:ln w="285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9" name="楕円 38">
              <a:extLst>
                <a:ext uri="{FF2B5EF4-FFF2-40B4-BE49-F238E27FC236}">
                  <a16:creationId xmlns:a16="http://schemas.microsoft.com/office/drawing/2014/main" id="{09CF35CA-DB2B-47A7-A021-4C604251E4FA}"/>
                </a:ext>
              </a:extLst>
            </p:cNvPr>
            <p:cNvSpPr/>
            <p:nvPr/>
          </p:nvSpPr>
          <p:spPr>
            <a:xfrm>
              <a:off x="8589228" y="2863667"/>
              <a:ext cx="669883" cy="632012"/>
            </a:xfrm>
            <a:prstGeom prst="ellipse">
              <a:avLst/>
            </a:prstGeom>
            <a:noFill/>
            <a:ln w="285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0" name="楕円 39">
              <a:extLst>
                <a:ext uri="{FF2B5EF4-FFF2-40B4-BE49-F238E27FC236}">
                  <a16:creationId xmlns:a16="http://schemas.microsoft.com/office/drawing/2014/main" id="{2D2F1041-6EAB-4087-851D-519CE59A0550}"/>
                </a:ext>
              </a:extLst>
            </p:cNvPr>
            <p:cNvSpPr/>
            <p:nvPr/>
          </p:nvSpPr>
          <p:spPr>
            <a:xfrm>
              <a:off x="8298837" y="2276463"/>
              <a:ext cx="669883" cy="632012"/>
            </a:xfrm>
            <a:prstGeom prst="ellipse">
              <a:avLst/>
            </a:prstGeom>
            <a:noFill/>
            <a:ln w="285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5" name="楕円 44">
              <a:extLst>
                <a:ext uri="{FF2B5EF4-FFF2-40B4-BE49-F238E27FC236}">
                  <a16:creationId xmlns:a16="http://schemas.microsoft.com/office/drawing/2014/main" id="{49DAAE47-D5A7-4DCE-9E75-F4CCA9D48780}"/>
                </a:ext>
              </a:extLst>
            </p:cNvPr>
            <p:cNvSpPr/>
            <p:nvPr/>
          </p:nvSpPr>
          <p:spPr>
            <a:xfrm>
              <a:off x="10266324" y="2255202"/>
              <a:ext cx="669883" cy="632012"/>
            </a:xfrm>
            <a:prstGeom prst="ellipse">
              <a:avLst/>
            </a:prstGeom>
            <a:noFill/>
            <a:ln w="285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9" name="楕円 48">
              <a:extLst>
                <a:ext uri="{FF2B5EF4-FFF2-40B4-BE49-F238E27FC236}">
                  <a16:creationId xmlns:a16="http://schemas.microsoft.com/office/drawing/2014/main" id="{8696361B-E5CC-4185-A487-088576F9A245}"/>
                </a:ext>
              </a:extLst>
            </p:cNvPr>
            <p:cNvSpPr/>
            <p:nvPr/>
          </p:nvSpPr>
          <p:spPr>
            <a:xfrm>
              <a:off x="10611275" y="2834758"/>
              <a:ext cx="669883" cy="632012"/>
            </a:xfrm>
            <a:prstGeom prst="ellipse">
              <a:avLst/>
            </a:prstGeom>
            <a:noFill/>
            <a:ln w="285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" name="楕円 49">
              <a:extLst>
                <a:ext uri="{FF2B5EF4-FFF2-40B4-BE49-F238E27FC236}">
                  <a16:creationId xmlns:a16="http://schemas.microsoft.com/office/drawing/2014/main" id="{AA6B7B5D-583F-4D53-8ED8-9AA2309D26C1}"/>
                </a:ext>
              </a:extLst>
            </p:cNvPr>
            <p:cNvSpPr/>
            <p:nvPr/>
          </p:nvSpPr>
          <p:spPr>
            <a:xfrm>
              <a:off x="10258406" y="3416990"/>
              <a:ext cx="669883" cy="632012"/>
            </a:xfrm>
            <a:prstGeom prst="ellipse">
              <a:avLst/>
            </a:prstGeom>
            <a:noFill/>
            <a:ln w="285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" name="楕円 50">
              <a:extLst>
                <a:ext uri="{FF2B5EF4-FFF2-40B4-BE49-F238E27FC236}">
                  <a16:creationId xmlns:a16="http://schemas.microsoft.com/office/drawing/2014/main" id="{7BC5C442-4725-424F-ABD4-85EFE3BB2DA3}"/>
                </a:ext>
              </a:extLst>
            </p:cNvPr>
            <p:cNvSpPr/>
            <p:nvPr/>
          </p:nvSpPr>
          <p:spPr>
            <a:xfrm>
              <a:off x="9572062" y="3402698"/>
              <a:ext cx="669883" cy="632012"/>
            </a:xfrm>
            <a:prstGeom prst="ellipse">
              <a:avLst/>
            </a:prstGeom>
            <a:noFill/>
            <a:ln w="28575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0DA13CE6-455E-4409-B349-3F6A6EE601DD}"/>
              </a:ext>
            </a:extLst>
          </p:cNvPr>
          <p:cNvCxnSpPr>
            <a:cxnSpLocks/>
          </p:cNvCxnSpPr>
          <p:nvPr/>
        </p:nvCxnSpPr>
        <p:spPr>
          <a:xfrm flipV="1">
            <a:off x="3769021" y="4359556"/>
            <a:ext cx="0" cy="1170269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0392CD49-E09F-4C12-88CE-5F15D67D446D}"/>
              </a:ext>
            </a:extLst>
          </p:cNvPr>
          <p:cNvCxnSpPr>
            <a:cxnSpLocks/>
          </p:cNvCxnSpPr>
          <p:nvPr/>
        </p:nvCxnSpPr>
        <p:spPr>
          <a:xfrm>
            <a:off x="2788425" y="4955082"/>
            <a:ext cx="1003512" cy="594199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>
            <a:extLst>
              <a:ext uri="{FF2B5EF4-FFF2-40B4-BE49-F238E27FC236}">
                <a16:creationId xmlns:a16="http://schemas.microsoft.com/office/drawing/2014/main" id="{568EFA4A-49EC-4D16-AB6A-C7738FB8EEC6}"/>
              </a:ext>
            </a:extLst>
          </p:cNvPr>
          <p:cNvCxnSpPr/>
          <p:nvPr/>
        </p:nvCxnSpPr>
        <p:spPr>
          <a:xfrm flipV="1">
            <a:off x="2772202" y="3774422"/>
            <a:ext cx="0" cy="1170269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>
            <a:extLst>
              <a:ext uri="{FF2B5EF4-FFF2-40B4-BE49-F238E27FC236}">
                <a16:creationId xmlns:a16="http://schemas.microsoft.com/office/drawing/2014/main" id="{AEE7F03A-998F-4178-9C9E-AD7238918A9F}"/>
              </a:ext>
            </a:extLst>
          </p:cNvPr>
          <p:cNvCxnSpPr>
            <a:cxnSpLocks/>
          </p:cNvCxnSpPr>
          <p:nvPr/>
        </p:nvCxnSpPr>
        <p:spPr>
          <a:xfrm flipH="1" flipV="1">
            <a:off x="2772527" y="3751423"/>
            <a:ext cx="1004088" cy="612809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コネクタ 63">
            <a:extLst>
              <a:ext uri="{FF2B5EF4-FFF2-40B4-BE49-F238E27FC236}">
                <a16:creationId xmlns:a16="http://schemas.microsoft.com/office/drawing/2014/main" id="{3FF71E09-6AF4-4F3C-9663-F0F6866F3D8E}"/>
              </a:ext>
            </a:extLst>
          </p:cNvPr>
          <p:cNvCxnSpPr>
            <a:stCxn id="3" idx="4"/>
          </p:cNvCxnSpPr>
          <p:nvPr/>
        </p:nvCxnSpPr>
        <p:spPr>
          <a:xfrm flipV="1">
            <a:off x="6215718" y="2908546"/>
            <a:ext cx="1060611" cy="606287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CF2678E3-7D58-45E5-9AF6-D0875DCFF1C4}"/>
              </a:ext>
            </a:extLst>
          </p:cNvPr>
          <p:cNvCxnSpPr>
            <a:cxnSpLocks/>
          </p:cNvCxnSpPr>
          <p:nvPr/>
        </p:nvCxnSpPr>
        <p:spPr>
          <a:xfrm flipH="1" flipV="1">
            <a:off x="7272043" y="1694277"/>
            <a:ext cx="1078380" cy="182043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>
            <a:extLst>
              <a:ext uri="{FF2B5EF4-FFF2-40B4-BE49-F238E27FC236}">
                <a16:creationId xmlns:a16="http://schemas.microsoft.com/office/drawing/2014/main" id="{51A619FE-2F69-45EE-AFFD-F6E9B1A33A8F}"/>
              </a:ext>
            </a:extLst>
          </p:cNvPr>
          <p:cNvCxnSpPr>
            <a:cxnSpLocks/>
          </p:cNvCxnSpPr>
          <p:nvPr/>
        </p:nvCxnSpPr>
        <p:spPr>
          <a:xfrm flipH="1" flipV="1">
            <a:off x="6207776" y="3512388"/>
            <a:ext cx="1078380" cy="182043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>
            <a:extLst>
              <a:ext uri="{FF2B5EF4-FFF2-40B4-BE49-F238E27FC236}">
                <a16:creationId xmlns:a16="http://schemas.microsoft.com/office/drawing/2014/main" id="{D157E783-0059-4BDE-BBC6-461808E44C82}"/>
              </a:ext>
            </a:extLst>
          </p:cNvPr>
          <p:cNvCxnSpPr>
            <a:cxnSpLocks/>
            <a:stCxn id="3" idx="0"/>
          </p:cNvCxnSpPr>
          <p:nvPr/>
        </p:nvCxnSpPr>
        <p:spPr>
          <a:xfrm flipV="1">
            <a:off x="7289144" y="3498864"/>
            <a:ext cx="1072182" cy="183151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71BD8309-7C5E-409B-A7F6-33E9FA60797E}"/>
              </a:ext>
            </a:extLst>
          </p:cNvPr>
          <p:cNvCxnSpPr>
            <a:cxnSpLocks/>
          </p:cNvCxnSpPr>
          <p:nvPr/>
        </p:nvCxnSpPr>
        <p:spPr>
          <a:xfrm flipV="1">
            <a:off x="6215715" y="1699845"/>
            <a:ext cx="1072182" cy="183151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0881CB9-D743-445A-A36E-6FE6FBB1D059}"/>
              </a:ext>
            </a:extLst>
          </p:cNvPr>
          <p:cNvSpPr txBox="1"/>
          <p:nvPr/>
        </p:nvSpPr>
        <p:spPr>
          <a:xfrm>
            <a:off x="3657600" y="1134805"/>
            <a:ext cx="48471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200" b="1" dirty="0">
                <a:latin typeface="Century" panose="02040604050505020304" pitchFamily="18" charset="0"/>
              </a:rPr>
              <a:t>N</a:t>
            </a:r>
            <a:endParaRPr kumimoji="1" lang="ja-JP" altLang="en-US" sz="2200" b="1" dirty="0">
              <a:latin typeface="Century" panose="02040604050505020304" pitchFamily="18" charset="0"/>
            </a:endParaRP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7B11BA02-01D3-4463-8C33-C9DD1BA85593}"/>
              </a:ext>
            </a:extLst>
          </p:cNvPr>
          <p:cNvGrpSpPr/>
          <p:nvPr/>
        </p:nvGrpSpPr>
        <p:grpSpPr>
          <a:xfrm>
            <a:off x="3842279" y="1149052"/>
            <a:ext cx="620082" cy="433332"/>
            <a:chOff x="7083623" y="469195"/>
            <a:chExt cx="620082" cy="433332"/>
          </a:xfrm>
        </p:grpSpPr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71305517-5DD1-4C72-ACC2-CA5A4D8514A7}"/>
                </a:ext>
              </a:extLst>
            </p:cNvPr>
            <p:cNvSpPr txBox="1"/>
            <p:nvPr/>
          </p:nvSpPr>
          <p:spPr>
            <a:xfrm>
              <a:off x="7083623" y="471640"/>
              <a:ext cx="50602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ja-JP" altLang="en-US" sz="2200" b="1" dirty="0">
                  <a:latin typeface="Century" panose="02040604050505020304" pitchFamily="18" charset="0"/>
                </a:rPr>
                <a:t>：</a:t>
              </a:r>
            </a:p>
          </p:txBody>
        </p:sp>
        <p:sp>
          <p:nvSpPr>
            <p:cNvPr id="46" name="テキスト ボックス 45">
              <a:extLst>
                <a:ext uri="{FF2B5EF4-FFF2-40B4-BE49-F238E27FC236}">
                  <a16:creationId xmlns:a16="http://schemas.microsoft.com/office/drawing/2014/main" id="{51BCC687-1DD1-4080-9250-8DBF28E96AD2}"/>
                </a:ext>
              </a:extLst>
            </p:cNvPr>
            <p:cNvSpPr txBox="1"/>
            <p:nvPr/>
          </p:nvSpPr>
          <p:spPr>
            <a:xfrm>
              <a:off x="7197677" y="469195"/>
              <a:ext cx="50602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ja-JP" altLang="en-US" sz="2200" b="1" dirty="0">
                  <a:latin typeface="Century" panose="02040604050505020304" pitchFamily="18" charset="0"/>
                </a:rPr>
                <a:t>：</a:t>
              </a:r>
            </a:p>
          </p:txBody>
        </p:sp>
      </p:grp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F4A847E-89C2-41EF-B941-263AE59B14D5}"/>
              </a:ext>
            </a:extLst>
          </p:cNvPr>
          <p:cNvSpPr txBox="1"/>
          <p:nvPr/>
        </p:nvSpPr>
        <p:spPr>
          <a:xfrm>
            <a:off x="4179107" y="1134456"/>
            <a:ext cx="61631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200" b="1" dirty="0">
                <a:latin typeface="Century" panose="02040604050505020304" pitchFamily="18" charset="0"/>
              </a:rPr>
              <a:t>O</a:t>
            </a:r>
            <a:endParaRPr kumimoji="1" lang="ja-JP" altLang="en-US" sz="2200" b="1" dirty="0">
              <a:latin typeface="Century" panose="02040604050505020304" pitchFamily="18" charset="0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E865714-3EA7-4697-97C2-EC1A189924F1}"/>
              </a:ext>
            </a:extLst>
          </p:cNvPr>
          <p:cNvSpPr txBox="1"/>
          <p:nvPr/>
        </p:nvSpPr>
        <p:spPr>
          <a:xfrm rot="5400000">
            <a:off x="3743224" y="823232"/>
            <a:ext cx="26522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2200" b="1" dirty="0">
                <a:latin typeface="Century" panose="02040604050505020304" pitchFamily="18" charset="0"/>
              </a:rPr>
              <a:t>：</a:t>
            </a: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A2663D88-9694-4E98-B9F8-44E90C565786}"/>
              </a:ext>
            </a:extLst>
          </p:cNvPr>
          <p:cNvSpPr txBox="1"/>
          <p:nvPr/>
        </p:nvSpPr>
        <p:spPr>
          <a:xfrm rot="5400000">
            <a:off x="4237558" y="830635"/>
            <a:ext cx="26522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2200" b="1" dirty="0">
                <a:latin typeface="Century" panose="02040604050505020304" pitchFamily="18" charset="0"/>
              </a:rPr>
              <a:t>：</a:t>
            </a: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A5FDECC7-6D34-461E-BDEC-F53971423910}"/>
              </a:ext>
            </a:extLst>
          </p:cNvPr>
          <p:cNvSpPr txBox="1"/>
          <p:nvPr/>
        </p:nvSpPr>
        <p:spPr>
          <a:xfrm rot="5400000">
            <a:off x="4257847" y="1218510"/>
            <a:ext cx="26522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2200" b="1" dirty="0">
                <a:latin typeface="Century" panose="02040604050505020304" pitchFamily="18" charset="0"/>
              </a:rPr>
              <a:t>：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4D7C872-F08C-4C0D-80D7-F5350D727EC3}"/>
              </a:ext>
            </a:extLst>
          </p:cNvPr>
          <p:cNvSpPr txBox="1"/>
          <p:nvPr/>
        </p:nvSpPr>
        <p:spPr>
          <a:xfrm>
            <a:off x="3510070" y="1125339"/>
            <a:ext cx="8408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2200" b="1" dirty="0">
                <a:latin typeface="Century" panose="02040604050505020304" pitchFamily="18" charset="0"/>
              </a:rPr>
              <a:t>・</a:t>
            </a: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D70F089B-5340-4238-9EF9-A18BFB72DD8E}"/>
              </a:ext>
            </a:extLst>
          </p:cNvPr>
          <p:cNvSpPr txBox="1"/>
          <p:nvPr/>
        </p:nvSpPr>
        <p:spPr>
          <a:xfrm>
            <a:off x="4293476" y="1949361"/>
            <a:ext cx="48471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200" b="1" dirty="0">
                <a:latin typeface="Century" panose="02040604050505020304" pitchFamily="18" charset="0"/>
              </a:rPr>
              <a:t>N</a:t>
            </a:r>
            <a:endParaRPr kumimoji="1" lang="ja-JP" altLang="en-US" sz="2200" b="1" dirty="0">
              <a:latin typeface="Century" panose="02040604050505020304" pitchFamily="18" charset="0"/>
            </a:endParaRPr>
          </a:p>
        </p:txBody>
      </p:sp>
      <p:grpSp>
        <p:nvGrpSpPr>
          <p:cNvPr id="59" name="グループ化 58">
            <a:extLst>
              <a:ext uri="{FF2B5EF4-FFF2-40B4-BE49-F238E27FC236}">
                <a16:creationId xmlns:a16="http://schemas.microsoft.com/office/drawing/2014/main" id="{7B4EE93F-90EA-4BF5-94AD-71FEFF90B4AC}"/>
              </a:ext>
            </a:extLst>
          </p:cNvPr>
          <p:cNvGrpSpPr/>
          <p:nvPr/>
        </p:nvGrpSpPr>
        <p:grpSpPr>
          <a:xfrm>
            <a:off x="4478155" y="1963608"/>
            <a:ext cx="620082" cy="433332"/>
            <a:chOff x="7083623" y="469195"/>
            <a:chExt cx="620082" cy="433332"/>
          </a:xfrm>
        </p:grpSpPr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8FE7F93F-99D4-40F0-9BDF-A9A1AA63456B}"/>
                </a:ext>
              </a:extLst>
            </p:cNvPr>
            <p:cNvSpPr txBox="1"/>
            <p:nvPr/>
          </p:nvSpPr>
          <p:spPr>
            <a:xfrm>
              <a:off x="7083623" y="471640"/>
              <a:ext cx="50602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ja-JP" altLang="en-US" sz="2200" b="1" dirty="0">
                  <a:latin typeface="Century" panose="02040604050505020304" pitchFamily="18" charset="0"/>
                </a:rPr>
                <a:t>：</a:t>
              </a:r>
            </a:p>
          </p:txBody>
        </p:sp>
        <p:sp>
          <p:nvSpPr>
            <p:cNvPr id="61" name="テキスト ボックス 60">
              <a:extLst>
                <a:ext uri="{FF2B5EF4-FFF2-40B4-BE49-F238E27FC236}">
                  <a16:creationId xmlns:a16="http://schemas.microsoft.com/office/drawing/2014/main" id="{C1F6D150-47D8-47D2-9D66-3DB2883721BC}"/>
                </a:ext>
              </a:extLst>
            </p:cNvPr>
            <p:cNvSpPr txBox="1"/>
            <p:nvPr/>
          </p:nvSpPr>
          <p:spPr>
            <a:xfrm>
              <a:off x="7197677" y="469195"/>
              <a:ext cx="50602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ja-JP" altLang="en-US" sz="2200" b="1" dirty="0">
                  <a:latin typeface="Century" panose="02040604050505020304" pitchFamily="18" charset="0"/>
                </a:rPr>
                <a:t>：</a:t>
              </a:r>
            </a:p>
          </p:txBody>
        </p:sp>
      </p:grp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51C839E0-4786-4B72-AC89-961A7EACCEF7}"/>
              </a:ext>
            </a:extLst>
          </p:cNvPr>
          <p:cNvSpPr txBox="1"/>
          <p:nvPr/>
        </p:nvSpPr>
        <p:spPr>
          <a:xfrm>
            <a:off x="4814983" y="1949012"/>
            <a:ext cx="61631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200" b="1" dirty="0">
                <a:latin typeface="Century" panose="02040604050505020304" pitchFamily="18" charset="0"/>
              </a:rPr>
              <a:t>O</a:t>
            </a:r>
            <a:endParaRPr kumimoji="1" lang="ja-JP" altLang="en-US" sz="2200" b="1" dirty="0">
              <a:latin typeface="Century" panose="02040604050505020304" pitchFamily="18" charset="0"/>
            </a:endParaRP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A1787C5E-D945-4B96-9C5B-53B56F9BB2B1}"/>
              </a:ext>
            </a:extLst>
          </p:cNvPr>
          <p:cNvSpPr txBox="1"/>
          <p:nvPr/>
        </p:nvSpPr>
        <p:spPr>
          <a:xfrm rot="5400000">
            <a:off x="4379100" y="1637788"/>
            <a:ext cx="26522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2200" b="1" dirty="0">
                <a:latin typeface="Century" panose="02040604050505020304" pitchFamily="18" charset="0"/>
              </a:rPr>
              <a:t>：</a:t>
            </a: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5D051ECD-9068-4F4B-A248-E25D45226FC2}"/>
              </a:ext>
            </a:extLst>
          </p:cNvPr>
          <p:cNvSpPr txBox="1"/>
          <p:nvPr/>
        </p:nvSpPr>
        <p:spPr>
          <a:xfrm rot="5400000">
            <a:off x="4873434" y="1645191"/>
            <a:ext cx="26522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2200" b="1" dirty="0">
                <a:latin typeface="Century" panose="02040604050505020304" pitchFamily="18" charset="0"/>
              </a:rPr>
              <a:t>：</a:t>
            </a:r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EA0D0499-FA62-435C-812F-CB6D31CCE829}"/>
              </a:ext>
            </a:extLst>
          </p:cNvPr>
          <p:cNvSpPr txBox="1"/>
          <p:nvPr/>
        </p:nvSpPr>
        <p:spPr>
          <a:xfrm rot="10800000">
            <a:off x="4263200" y="1949012"/>
            <a:ext cx="26522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2200" b="1" dirty="0">
                <a:latin typeface="Century" panose="02040604050505020304" pitchFamily="18" charset="0"/>
              </a:rPr>
              <a:t>：</a:t>
            </a: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0F5E1186-6238-42B2-B566-5C3F3EA2EB82}"/>
              </a:ext>
            </a:extLst>
          </p:cNvPr>
          <p:cNvSpPr txBox="1"/>
          <p:nvPr/>
        </p:nvSpPr>
        <p:spPr>
          <a:xfrm>
            <a:off x="5056195" y="1934416"/>
            <a:ext cx="8408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2200" b="1" dirty="0">
                <a:latin typeface="Century" panose="02040604050505020304" pitchFamily="18" charset="0"/>
              </a:rPr>
              <a:t>・</a:t>
            </a:r>
          </a:p>
        </p:txBody>
      </p:sp>
    </p:spTree>
    <p:extLst>
      <p:ext uri="{BB962C8B-B14F-4D97-AF65-F5344CB8AC3E}">
        <p14:creationId xmlns:p14="http://schemas.microsoft.com/office/powerpoint/2010/main" val="26818318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六角形 4">
            <a:extLst>
              <a:ext uri="{FF2B5EF4-FFF2-40B4-BE49-F238E27FC236}">
                <a16:creationId xmlns:a16="http://schemas.microsoft.com/office/drawing/2014/main" id="{4C80F11B-173F-4DB6-B4E3-32DFEA7BD6D1}"/>
              </a:ext>
            </a:extLst>
          </p:cNvPr>
          <p:cNvSpPr/>
          <p:nvPr/>
        </p:nvSpPr>
        <p:spPr>
          <a:xfrm rot="1867626">
            <a:off x="694459" y="504766"/>
            <a:ext cx="924791" cy="821636"/>
          </a:xfrm>
          <a:prstGeom prst="hexagon">
            <a:avLst>
              <a:gd name="adj" fmla="val 29537"/>
              <a:gd name="vf" fmla="val 115470"/>
            </a:avLst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6" name="五角形 5">
            <a:extLst>
              <a:ext uri="{FF2B5EF4-FFF2-40B4-BE49-F238E27FC236}">
                <a16:creationId xmlns:a16="http://schemas.microsoft.com/office/drawing/2014/main" id="{8EF08617-216E-41EC-9BFF-C29B257C991E}"/>
              </a:ext>
            </a:extLst>
          </p:cNvPr>
          <p:cNvSpPr/>
          <p:nvPr/>
        </p:nvSpPr>
        <p:spPr>
          <a:xfrm rot="16200000">
            <a:off x="626028" y="1688522"/>
            <a:ext cx="821635" cy="821634"/>
          </a:xfrm>
          <a:prstGeom prst="pentagon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0F516627-0653-4A8C-992E-D7E2F9C8F25F}"/>
              </a:ext>
            </a:extLst>
          </p:cNvPr>
          <p:cNvGrpSpPr/>
          <p:nvPr/>
        </p:nvGrpSpPr>
        <p:grpSpPr>
          <a:xfrm>
            <a:off x="1834509" y="637515"/>
            <a:ext cx="1686187" cy="821637"/>
            <a:chOff x="3743063" y="1688522"/>
            <a:chExt cx="1686187" cy="821637"/>
          </a:xfrm>
        </p:grpSpPr>
        <p:sp>
          <p:nvSpPr>
            <p:cNvPr id="17" name="五角形 16">
              <a:extLst>
                <a:ext uri="{FF2B5EF4-FFF2-40B4-BE49-F238E27FC236}">
                  <a16:creationId xmlns:a16="http://schemas.microsoft.com/office/drawing/2014/main" id="{DA0BB391-6B83-4208-A0B6-DB032CF75CFA}"/>
                </a:ext>
              </a:extLst>
            </p:cNvPr>
            <p:cNvSpPr/>
            <p:nvPr/>
          </p:nvSpPr>
          <p:spPr>
            <a:xfrm rot="16200000">
              <a:off x="3743062" y="1688523"/>
              <a:ext cx="821635" cy="821634"/>
            </a:xfrm>
            <a:prstGeom prst="pentagon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六角形 17">
              <a:extLst>
                <a:ext uri="{FF2B5EF4-FFF2-40B4-BE49-F238E27FC236}">
                  <a16:creationId xmlns:a16="http://schemas.microsoft.com/office/drawing/2014/main" id="{E56A7CA3-3491-4B2C-B1A3-975D7A010EB0}"/>
                </a:ext>
              </a:extLst>
            </p:cNvPr>
            <p:cNvSpPr/>
            <p:nvPr/>
          </p:nvSpPr>
          <p:spPr>
            <a:xfrm rot="1867626">
              <a:off x="4504459" y="1688523"/>
              <a:ext cx="924791" cy="821636"/>
            </a:xfrm>
            <a:prstGeom prst="hexagon">
              <a:avLst>
                <a:gd name="adj" fmla="val 29537"/>
                <a:gd name="vf" fmla="val 115470"/>
              </a:avLst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4B00FE59-CBBC-4E7D-9642-40AE7A76BCC5}"/>
              </a:ext>
            </a:extLst>
          </p:cNvPr>
          <p:cNvGrpSpPr/>
          <p:nvPr/>
        </p:nvGrpSpPr>
        <p:grpSpPr>
          <a:xfrm>
            <a:off x="1980302" y="1792778"/>
            <a:ext cx="1686187" cy="824214"/>
            <a:chOff x="3743063" y="1688522"/>
            <a:chExt cx="1686187" cy="824214"/>
          </a:xfrm>
        </p:grpSpPr>
        <p:grpSp>
          <p:nvGrpSpPr>
            <p:cNvPr id="25" name="グループ化 24">
              <a:extLst>
                <a:ext uri="{FF2B5EF4-FFF2-40B4-BE49-F238E27FC236}">
                  <a16:creationId xmlns:a16="http://schemas.microsoft.com/office/drawing/2014/main" id="{86EB4827-E1A5-45E5-9DF9-2606563A780B}"/>
                </a:ext>
              </a:extLst>
            </p:cNvPr>
            <p:cNvGrpSpPr/>
            <p:nvPr/>
          </p:nvGrpSpPr>
          <p:grpSpPr>
            <a:xfrm>
              <a:off x="3743063" y="1688522"/>
              <a:ext cx="1686187" cy="821637"/>
              <a:chOff x="3743063" y="1688522"/>
              <a:chExt cx="1686187" cy="821637"/>
            </a:xfrm>
          </p:grpSpPr>
          <p:sp>
            <p:nvSpPr>
              <p:cNvPr id="29" name="五角形 28">
                <a:extLst>
                  <a:ext uri="{FF2B5EF4-FFF2-40B4-BE49-F238E27FC236}">
                    <a16:creationId xmlns:a16="http://schemas.microsoft.com/office/drawing/2014/main" id="{FFC9B767-1A60-4677-8529-B1A623709F00}"/>
                  </a:ext>
                </a:extLst>
              </p:cNvPr>
              <p:cNvSpPr/>
              <p:nvPr/>
            </p:nvSpPr>
            <p:spPr>
              <a:xfrm rot="16200000">
                <a:off x="3743062" y="1688523"/>
                <a:ext cx="821635" cy="821634"/>
              </a:xfrm>
              <a:prstGeom prst="pentagon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" name="六角形 29">
                <a:extLst>
                  <a:ext uri="{FF2B5EF4-FFF2-40B4-BE49-F238E27FC236}">
                    <a16:creationId xmlns:a16="http://schemas.microsoft.com/office/drawing/2014/main" id="{F883B663-1723-427D-AF6A-523A7CDC7F25}"/>
                  </a:ext>
                </a:extLst>
              </p:cNvPr>
              <p:cNvSpPr/>
              <p:nvPr/>
            </p:nvSpPr>
            <p:spPr>
              <a:xfrm rot="1867626">
                <a:off x="4504459" y="1688523"/>
                <a:ext cx="924791" cy="821636"/>
              </a:xfrm>
              <a:prstGeom prst="hexagon">
                <a:avLst>
                  <a:gd name="adj" fmla="val 29537"/>
                  <a:gd name="vf" fmla="val 115470"/>
                </a:avLst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</p:grpSp>
        <p:cxnSp>
          <p:nvCxnSpPr>
            <p:cNvPr id="26" name="直線コネクタ 25">
              <a:extLst>
                <a:ext uri="{FF2B5EF4-FFF2-40B4-BE49-F238E27FC236}">
                  <a16:creationId xmlns:a16="http://schemas.microsoft.com/office/drawing/2014/main" id="{3398391B-6CED-4701-962F-2E4B70808D5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780194" y="1717387"/>
              <a:ext cx="356329" cy="44329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コネクタ 26">
              <a:extLst>
                <a:ext uri="{FF2B5EF4-FFF2-40B4-BE49-F238E27FC236}">
                  <a16:creationId xmlns:a16="http://schemas.microsoft.com/office/drawing/2014/main" id="{7BC34A48-A557-4558-A88B-54941847C157}"/>
                </a:ext>
              </a:extLst>
            </p:cNvPr>
            <p:cNvCxnSpPr>
              <a:cxnSpLocks/>
            </p:cNvCxnSpPr>
            <p:nvPr/>
          </p:nvCxnSpPr>
          <p:spPr>
            <a:xfrm>
              <a:off x="4503103" y="1820050"/>
              <a:ext cx="0" cy="55857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>
              <a:extLst>
                <a:ext uri="{FF2B5EF4-FFF2-40B4-BE49-F238E27FC236}">
                  <a16:creationId xmlns:a16="http://schemas.microsoft.com/office/drawing/2014/main" id="{2D7CA91E-6A20-4C53-8C59-B6E15A541202}"/>
                </a:ext>
              </a:extLst>
            </p:cNvPr>
            <p:cNvCxnSpPr/>
            <p:nvPr/>
          </p:nvCxnSpPr>
          <p:spPr>
            <a:xfrm flipV="1">
              <a:off x="4886239" y="2255347"/>
              <a:ext cx="472505" cy="25738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1" name="グループ化 90">
            <a:extLst>
              <a:ext uri="{FF2B5EF4-FFF2-40B4-BE49-F238E27FC236}">
                <a16:creationId xmlns:a16="http://schemas.microsoft.com/office/drawing/2014/main" id="{4EF3DC67-BCE7-454A-82D1-8D909EF9DB14}"/>
              </a:ext>
            </a:extLst>
          </p:cNvPr>
          <p:cNvGrpSpPr/>
          <p:nvPr/>
        </p:nvGrpSpPr>
        <p:grpSpPr>
          <a:xfrm>
            <a:off x="918869" y="3108122"/>
            <a:ext cx="475969" cy="400110"/>
            <a:chOff x="1803722" y="3609182"/>
            <a:chExt cx="475969" cy="400110"/>
          </a:xfrm>
        </p:grpSpPr>
        <p:sp>
          <p:nvSpPr>
            <p:cNvPr id="92" name="楕円 91">
              <a:extLst>
                <a:ext uri="{FF2B5EF4-FFF2-40B4-BE49-F238E27FC236}">
                  <a16:creationId xmlns:a16="http://schemas.microsoft.com/office/drawing/2014/main" id="{23275BD4-2F84-4089-A8A9-E8545F9D4C8B}"/>
                </a:ext>
              </a:extLst>
            </p:cNvPr>
            <p:cNvSpPr/>
            <p:nvPr/>
          </p:nvSpPr>
          <p:spPr>
            <a:xfrm>
              <a:off x="1848598" y="3626357"/>
              <a:ext cx="323557" cy="365760"/>
            </a:xfrm>
            <a:prstGeom prst="ellipse">
              <a:avLst/>
            </a:prstGeom>
            <a:solidFill>
              <a:srgbClr val="FFFFFF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93" name="テキスト ボックス 92">
              <a:extLst>
                <a:ext uri="{FF2B5EF4-FFF2-40B4-BE49-F238E27FC236}">
                  <a16:creationId xmlns:a16="http://schemas.microsoft.com/office/drawing/2014/main" id="{5349D25D-49A4-483A-8363-6BD130AB2247}"/>
                </a:ext>
              </a:extLst>
            </p:cNvPr>
            <p:cNvSpPr txBox="1"/>
            <p:nvPr/>
          </p:nvSpPr>
          <p:spPr>
            <a:xfrm>
              <a:off x="1803722" y="3609182"/>
              <a:ext cx="47596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b="1" dirty="0">
                  <a:latin typeface="Century" panose="02040604050505020304" pitchFamily="18" charset="0"/>
                </a:rPr>
                <a:t>N</a:t>
              </a:r>
              <a:endParaRPr kumimoji="1" lang="ja-JP" altLang="en-US" sz="2000" b="1" dirty="0">
                <a:latin typeface="Century" panose="02040604050505020304" pitchFamily="18" charset="0"/>
              </a:endParaRPr>
            </a:p>
          </p:txBody>
        </p:sp>
      </p:grpSp>
      <p:grpSp>
        <p:nvGrpSpPr>
          <p:cNvPr id="105" name="グループ化 104">
            <a:extLst>
              <a:ext uri="{FF2B5EF4-FFF2-40B4-BE49-F238E27FC236}">
                <a16:creationId xmlns:a16="http://schemas.microsoft.com/office/drawing/2014/main" id="{0D009D0B-9BBF-4FC5-A092-907E9A845FA1}"/>
              </a:ext>
            </a:extLst>
          </p:cNvPr>
          <p:cNvGrpSpPr/>
          <p:nvPr/>
        </p:nvGrpSpPr>
        <p:grpSpPr>
          <a:xfrm>
            <a:off x="6096000" y="339936"/>
            <a:ext cx="1903618" cy="1892420"/>
            <a:chOff x="6096000" y="339936"/>
            <a:chExt cx="1903618" cy="1892420"/>
          </a:xfrm>
        </p:grpSpPr>
        <p:sp>
          <p:nvSpPr>
            <p:cNvPr id="99" name="テキスト ボックス 98">
              <a:extLst>
                <a:ext uri="{FF2B5EF4-FFF2-40B4-BE49-F238E27FC236}">
                  <a16:creationId xmlns:a16="http://schemas.microsoft.com/office/drawing/2014/main" id="{3B95F6CF-3F59-490D-991C-1DC39B78CADF}"/>
                </a:ext>
              </a:extLst>
            </p:cNvPr>
            <p:cNvSpPr txBox="1"/>
            <p:nvPr/>
          </p:nvSpPr>
          <p:spPr>
            <a:xfrm>
              <a:off x="6252774" y="1832246"/>
              <a:ext cx="46958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b="1" dirty="0">
                  <a:latin typeface="Century" panose="02040604050505020304" pitchFamily="18" charset="0"/>
                </a:rPr>
                <a:t>H</a:t>
              </a:r>
              <a:endParaRPr kumimoji="1" lang="ja-JP" altLang="en-US" sz="2000" b="1" dirty="0">
                <a:latin typeface="Century" panose="02040604050505020304" pitchFamily="18" charset="0"/>
              </a:endParaRPr>
            </a:p>
          </p:txBody>
        </p:sp>
        <p:grpSp>
          <p:nvGrpSpPr>
            <p:cNvPr id="104" name="グループ化 103">
              <a:extLst>
                <a:ext uri="{FF2B5EF4-FFF2-40B4-BE49-F238E27FC236}">
                  <a16:creationId xmlns:a16="http://schemas.microsoft.com/office/drawing/2014/main" id="{36DE3212-D611-42D0-9755-960AABD3F0F0}"/>
                </a:ext>
              </a:extLst>
            </p:cNvPr>
            <p:cNvGrpSpPr/>
            <p:nvPr/>
          </p:nvGrpSpPr>
          <p:grpSpPr>
            <a:xfrm>
              <a:off x="6096000" y="339936"/>
              <a:ext cx="1903618" cy="1786364"/>
              <a:chOff x="5846982" y="739583"/>
              <a:chExt cx="1903618" cy="1786364"/>
            </a:xfrm>
          </p:grpSpPr>
          <p:grpSp>
            <p:nvGrpSpPr>
              <p:cNvPr id="23" name="グループ化 22">
                <a:extLst>
                  <a:ext uri="{FF2B5EF4-FFF2-40B4-BE49-F238E27FC236}">
                    <a16:creationId xmlns:a16="http://schemas.microsoft.com/office/drawing/2014/main" id="{866A4907-3C36-4932-8407-3F7CEDCC38E4}"/>
                  </a:ext>
                </a:extLst>
              </p:cNvPr>
              <p:cNvGrpSpPr/>
              <p:nvPr/>
            </p:nvGrpSpPr>
            <p:grpSpPr>
              <a:xfrm>
                <a:off x="5846982" y="1276414"/>
                <a:ext cx="1686187" cy="824214"/>
                <a:chOff x="3743063" y="1688522"/>
                <a:chExt cx="1686187" cy="824214"/>
              </a:xfrm>
            </p:grpSpPr>
            <p:grpSp>
              <p:nvGrpSpPr>
                <p:cNvPr id="7" name="グループ化 6">
                  <a:extLst>
                    <a:ext uri="{FF2B5EF4-FFF2-40B4-BE49-F238E27FC236}">
                      <a16:creationId xmlns:a16="http://schemas.microsoft.com/office/drawing/2014/main" id="{4909FF11-1246-4A39-B065-1BAB17645A7D}"/>
                    </a:ext>
                  </a:extLst>
                </p:cNvPr>
                <p:cNvGrpSpPr/>
                <p:nvPr/>
              </p:nvGrpSpPr>
              <p:grpSpPr>
                <a:xfrm>
                  <a:off x="3743063" y="1688522"/>
                  <a:ext cx="1686187" cy="821637"/>
                  <a:chOff x="3743063" y="1688522"/>
                  <a:chExt cx="1686187" cy="821637"/>
                </a:xfrm>
              </p:grpSpPr>
              <p:sp>
                <p:nvSpPr>
                  <p:cNvPr id="2" name="五角形 1">
                    <a:extLst>
                      <a:ext uri="{FF2B5EF4-FFF2-40B4-BE49-F238E27FC236}">
                        <a16:creationId xmlns:a16="http://schemas.microsoft.com/office/drawing/2014/main" id="{EBE392F5-07DF-46FF-A217-625160F1ECC0}"/>
                      </a:ext>
                    </a:extLst>
                  </p:cNvPr>
                  <p:cNvSpPr/>
                  <p:nvPr/>
                </p:nvSpPr>
                <p:spPr>
                  <a:xfrm rot="16200000">
                    <a:off x="3743062" y="1688523"/>
                    <a:ext cx="821635" cy="821634"/>
                  </a:xfrm>
                  <a:prstGeom prst="pentagon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" name="六角形 3">
                    <a:extLst>
                      <a:ext uri="{FF2B5EF4-FFF2-40B4-BE49-F238E27FC236}">
                        <a16:creationId xmlns:a16="http://schemas.microsoft.com/office/drawing/2014/main" id="{B9F86183-05A8-4706-826F-8341F3AEAD5B}"/>
                      </a:ext>
                    </a:extLst>
                  </p:cNvPr>
                  <p:cNvSpPr/>
                  <p:nvPr/>
                </p:nvSpPr>
                <p:spPr>
                  <a:xfrm rot="1867626">
                    <a:off x="4504459" y="1688523"/>
                    <a:ext cx="924791" cy="821636"/>
                  </a:xfrm>
                  <a:prstGeom prst="hexagon">
                    <a:avLst>
                      <a:gd name="adj" fmla="val 29537"/>
                      <a:gd name="vf" fmla="val 115470"/>
                    </a:avLst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cxnSp>
              <p:nvCxnSpPr>
                <p:cNvPr id="13" name="直線コネクタ 12">
                  <a:extLst>
                    <a:ext uri="{FF2B5EF4-FFF2-40B4-BE49-F238E27FC236}">
                      <a16:creationId xmlns:a16="http://schemas.microsoft.com/office/drawing/2014/main" id="{8611CD5E-465B-4BD7-8CE7-0233E3C9FD4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780194" y="1717387"/>
                  <a:ext cx="356329" cy="443291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直線コネクタ 19">
                  <a:extLst>
                    <a:ext uri="{FF2B5EF4-FFF2-40B4-BE49-F238E27FC236}">
                      <a16:creationId xmlns:a16="http://schemas.microsoft.com/office/drawing/2014/main" id="{A31B28CC-2FFA-4A00-AB6C-46794200710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503103" y="1820050"/>
                  <a:ext cx="0" cy="558577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直線コネクタ 21">
                  <a:extLst>
                    <a:ext uri="{FF2B5EF4-FFF2-40B4-BE49-F238E27FC236}">
                      <a16:creationId xmlns:a16="http://schemas.microsoft.com/office/drawing/2014/main" id="{B1A55300-FFF7-469D-A2DD-132D97340618}"/>
                    </a:ext>
                  </a:extLst>
                </p:cNvPr>
                <p:cNvCxnSpPr/>
                <p:nvPr/>
              </p:nvCxnSpPr>
              <p:spPr>
                <a:xfrm flipV="1">
                  <a:off x="4886239" y="2255347"/>
                  <a:ext cx="472505" cy="257389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4" name="グループ化 83">
                <a:extLst>
                  <a:ext uri="{FF2B5EF4-FFF2-40B4-BE49-F238E27FC236}">
                    <a16:creationId xmlns:a16="http://schemas.microsoft.com/office/drawing/2014/main" id="{DEEA9B1B-3A8E-4CF4-8AB0-971B149EB698}"/>
                  </a:ext>
                </a:extLst>
              </p:cNvPr>
              <p:cNvGrpSpPr/>
              <p:nvPr/>
            </p:nvGrpSpPr>
            <p:grpSpPr>
              <a:xfrm>
                <a:off x="6000564" y="1125396"/>
                <a:ext cx="475969" cy="400110"/>
                <a:chOff x="1803722" y="3609182"/>
                <a:chExt cx="475969" cy="400110"/>
              </a:xfrm>
            </p:grpSpPr>
            <p:sp>
              <p:nvSpPr>
                <p:cNvPr id="82" name="楕円 81">
                  <a:extLst>
                    <a:ext uri="{FF2B5EF4-FFF2-40B4-BE49-F238E27FC236}">
                      <a16:creationId xmlns:a16="http://schemas.microsoft.com/office/drawing/2014/main" id="{6BB574D7-C15F-40D7-8102-6D17CCA9D3FF}"/>
                    </a:ext>
                  </a:extLst>
                </p:cNvPr>
                <p:cNvSpPr/>
                <p:nvPr/>
              </p:nvSpPr>
              <p:spPr>
                <a:xfrm>
                  <a:off x="1848598" y="3626357"/>
                  <a:ext cx="323557" cy="365760"/>
                </a:xfrm>
                <a:prstGeom prst="ellipse">
                  <a:avLst/>
                </a:prstGeom>
                <a:solidFill>
                  <a:srgbClr val="FFFFFF"/>
                </a:solidFill>
                <a:ln w="285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3" name="テキスト ボックス 82">
                  <a:extLst>
                    <a:ext uri="{FF2B5EF4-FFF2-40B4-BE49-F238E27FC236}">
                      <a16:creationId xmlns:a16="http://schemas.microsoft.com/office/drawing/2014/main" id="{618A84DB-63DB-447D-ACF2-3F4727199C82}"/>
                    </a:ext>
                  </a:extLst>
                </p:cNvPr>
                <p:cNvSpPr txBox="1"/>
                <p:nvPr/>
              </p:nvSpPr>
              <p:spPr>
                <a:xfrm>
                  <a:off x="1803722" y="3609182"/>
                  <a:ext cx="475969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l"/>
                  <a:r>
                    <a:rPr kumimoji="1" lang="en-US" altLang="ja-JP" sz="2000" b="1" dirty="0">
                      <a:latin typeface="Century" panose="02040604050505020304" pitchFamily="18" charset="0"/>
                    </a:rPr>
                    <a:t>N</a:t>
                  </a:r>
                  <a:endParaRPr kumimoji="1" lang="ja-JP" altLang="en-US" sz="2000" b="1" dirty="0">
                    <a:latin typeface="Century" panose="02040604050505020304" pitchFamily="18" charset="0"/>
                  </a:endParaRPr>
                </a:p>
              </p:txBody>
            </p:sp>
          </p:grpSp>
          <p:grpSp>
            <p:nvGrpSpPr>
              <p:cNvPr id="85" name="グループ化 84">
                <a:extLst>
                  <a:ext uri="{FF2B5EF4-FFF2-40B4-BE49-F238E27FC236}">
                    <a16:creationId xmlns:a16="http://schemas.microsoft.com/office/drawing/2014/main" id="{42A1C5AF-5635-4AEB-8B0A-439A9E2B3B8F}"/>
                  </a:ext>
                </a:extLst>
              </p:cNvPr>
              <p:cNvGrpSpPr/>
              <p:nvPr/>
            </p:nvGrpSpPr>
            <p:grpSpPr>
              <a:xfrm>
                <a:off x="6838622" y="1934342"/>
                <a:ext cx="475969" cy="400110"/>
                <a:chOff x="1803722" y="3609182"/>
                <a:chExt cx="475969" cy="400110"/>
              </a:xfrm>
            </p:grpSpPr>
            <p:sp>
              <p:nvSpPr>
                <p:cNvPr id="86" name="楕円 85">
                  <a:extLst>
                    <a:ext uri="{FF2B5EF4-FFF2-40B4-BE49-F238E27FC236}">
                      <a16:creationId xmlns:a16="http://schemas.microsoft.com/office/drawing/2014/main" id="{A627826D-A4B0-47A8-B969-4B3EBF201A86}"/>
                    </a:ext>
                  </a:extLst>
                </p:cNvPr>
                <p:cNvSpPr/>
                <p:nvPr/>
              </p:nvSpPr>
              <p:spPr>
                <a:xfrm>
                  <a:off x="1848598" y="3626357"/>
                  <a:ext cx="323557" cy="365760"/>
                </a:xfrm>
                <a:prstGeom prst="ellipse">
                  <a:avLst/>
                </a:prstGeom>
                <a:solidFill>
                  <a:srgbClr val="FFFFFF"/>
                </a:solidFill>
                <a:ln w="285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7" name="テキスト ボックス 86">
                  <a:extLst>
                    <a:ext uri="{FF2B5EF4-FFF2-40B4-BE49-F238E27FC236}">
                      <a16:creationId xmlns:a16="http://schemas.microsoft.com/office/drawing/2014/main" id="{183A8B6F-1EA0-42C2-964B-1DA7A031BE4D}"/>
                    </a:ext>
                  </a:extLst>
                </p:cNvPr>
                <p:cNvSpPr txBox="1"/>
                <p:nvPr/>
              </p:nvSpPr>
              <p:spPr>
                <a:xfrm>
                  <a:off x="1803722" y="3609182"/>
                  <a:ext cx="475969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l"/>
                  <a:r>
                    <a:rPr kumimoji="1" lang="en-US" altLang="ja-JP" sz="2000" b="1" dirty="0">
                      <a:latin typeface="Century" panose="02040604050505020304" pitchFamily="18" charset="0"/>
                    </a:rPr>
                    <a:t>N</a:t>
                  </a:r>
                  <a:endParaRPr kumimoji="1" lang="ja-JP" altLang="en-US" sz="2000" b="1" dirty="0">
                    <a:latin typeface="Century" panose="02040604050505020304" pitchFamily="18" charset="0"/>
                  </a:endParaRPr>
                </a:p>
              </p:txBody>
            </p:sp>
          </p:grpSp>
          <p:grpSp>
            <p:nvGrpSpPr>
              <p:cNvPr id="88" name="グループ化 87">
                <a:extLst>
                  <a:ext uri="{FF2B5EF4-FFF2-40B4-BE49-F238E27FC236}">
                    <a16:creationId xmlns:a16="http://schemas.microsoft.com/office/drawing/2014/main" id="{89CBF7FF-D6D3-4279-8727-FB9FCC0F09AC}"/>
                  </a:ext>
                </a:extLst>
              </p:cNvPr>
              <p:cNvGrpSpPr/>
              <p:nvPr/>
            </p:nvGrpSpPr>
            <p:grpSpPr>
              <a:xfrm>
                <a:off x="5993000" y="1837677"/>
                <a:ext cx="475969" cy="400110"/>
                <a:chOff x="1803722" y="3609182"/>
                <a:chExt cx="475969" cy="400110"/>
              </a:xfrm>
            </p:grpSpPr>
            <p:sp>
              <p:nvSpPr>
                <p:cNvPr id="89" name="楕円 88">
                  <a:extLst>
                    <a:ext uri="{FF2B5EF4-FFF2-40B4-BE49-F238E27FC236}">
                      <a16:creationId xmlns:a16="http://schemas.microsoft.com/office/drawing/2014/main" id="{AF4FF1DD-1299-4D51-BB27-366BE4A7B043}"/>
                    </a:ext>
                  </a:extLst>
                </p:cNvPr>
                <p:cNvSpPr/>
                <p:nvPr/>
              </p:nvSpPr>
              <p:spPr>
                <a:xfrm>
                  <a:off x="1848598" y="3626357"/>
                  <a:ext cx="323557" cy="365760"/>
                </a:xfrm>
                <a:prstGeom prst="ellipse">
                  <a:avLst/>
                </a:prstGeom>
                <a:solidFill>
                  <a:srgbClr val="FFFFFF"/>
                </a:solidFill>
                <a:ln w="285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0" name="テキスト ボックス 89">
                  <a:extLst>
                    <a:ext uri="{FF2B5EF4-FFF2-40B4-BE49-F238E27FC236}">
                      <a16:creationId xmlns:a16="http://schemas.microsoft.com/office/drawing/2014/main" id="{F450ACDB-8393-4591-BEB0-0B7AA0E57A47}"/>
                    </a:ext>
                  </a:extLst>
                </p:cNvPr>
                <p:cNvSpPr txBox="1"/>
                <p:nvPr/>
              </p:nvSpPr>
              <p:spPr>
                <a:xfrm>
                  <a:off x="1803722" y="3609182"/>
                  <a:ext cx="475969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l"/>
                  <a:r>
                    <a:rPr kumimoji="1" lang="en-US" altLang="ja-JP" sz="2000" b="1" dirty="0">
                      <a:latin typeface="Century" panose="02040604050505020304" pitchFamily="18" charset="0"/>
                    </a:rPr>
                    <a:t>N</a:t>
                  </a:r>
                  <a:endParaRPr kumimoji="1" lang="ja-JP" altLang="en-US" sz="2000" b="1" dirty="0">
                    <a:latin typeface="Century" panose="02040604050505020304" pitchFamily="18" charset="0"/>
                  </a:endParaRPr>
                </a:p>
              </p:txBody>
            </p:sp>
          </p:grpSp>
          <p:cxnSp>
            <p:nvCxnSpPr>
              <p:cNvPr id="95" name="直線コネクタ 94">
                <a:extLst>
                  <a:ext uri="{FF2B5EF4-FFF2-40B4-BE49-F238E27FC236}">
                    <a16:creationId xmlns:a16="http://schemas.microsoft.com/office/drawing/2014/main" id="{E30F81AC-1EE4-426D-96A8-256B2474E766}"/>
                  </a:ext>
                </a:extLst>
              </p:cNvPr>
              <p:cNvCxnSpPr/>
              <p:nvPr/>
            </p:nvCxnSpPr>
            <p:spPr>
              <a:xfrm>
                <a:off x="7000346" y="1259139"/>
                <a:ext cx="472723" cy="28258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96" name="グループ化 95">
                <a:extLst>
                  <a:ext uri="{FF2B5EF4-FFF2-40B4-BE49-F238E27FC236}">
                    <a16:creationId xmlns:a16="http://schemas.microsoft.com/office/drawing/2014/main" id="{88C69A35-3DE0-473C-A9E9-7E3271352E40}"/>
                  </a:ext>
                </a:extLst>
              </p:cNvPr>
              <p:cNvGrpSpPr/>
              <p:nvPr/>
            </p:nvGrpSpPr>
            <p:grpSpPr>
              <a:xfrm>
                <a:off x="7264765" y="1265824"/>
                <a:ext cx="475969" cy="400110"/>
                <a:chOff x="1803722" y="3609182"/>
                <a:chExt cx="475969" cy="400110"/>
              </a:xfrm>
            </p:grpSpPr>
            <p:sp>
              <p:nvSpPr>
                <p:cNvPr id="97" name="楕円 96">
                  <a:extLst>
                    <a:ext uri="{FF2B5EF4-FFF2-40B4-BE49-F238E27FC236}">
                      <a16:creationId xmlns:a16="http://schemas.microsoft.com/office/drawing/2014/main" id="{0801F811-9CA7-4C42-993E-57532C06AB23}"/>
                    </a:ext>
                  </a:extLst>
                </p:cNvPr>
                <p:cNvSpPr/>
                <p:nvPr/>
              </p:nvSpPr>
              <p:spPr>
                <a:xfrm>
                  <a:off x="1848598" y="3626357"/>
                  <a:ext cx="323557" cy="365760"/>
                </a:xfrm>
                <a:prstGeom prst="ellipse">
                  <a:avLst/>
                </a:prstGeom>
                <a:solidFill>
                  <a:srgbClr val="FFFFFF"/>
                </a:solidFill>
                <a:ln w="285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8" name="テキスト ボックス 97">
                  <a:extLst>
                    <a:ext uri="{FF2B5EF4-FFF2-40B4-BE49-F238E27FC236}">
                      <a16:creationId xmlns:a16="http://schemas.microsoft.com/office/drawing/2014/main" id="{8ABC6FE8-4D9B-4E2B-9270-784287AAFA9D}"/>
                    </a:ext>
                  </a:extLst>
                </p:cNvPr>
                <p:cNvSpPr txBox="1"/>
                <p:nvPr/>
              </p:nvSpPr>
              <p:spPr>
                <a:xfrm>
                  <a:off x="1803722" y="3609182"/>
                  <a:ext cx="475969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l"/>
                  <a:r>
                    <a:rPr kumimoji="1" lang="en-US" altLang="ja-JP" sz="2000" b="1" dirty="0">
                      <a:latin typeface="Century" panose="02040604050505020304" pitchFamily="18" charset="0"/>
                    </a:rPr>
                    <a:t>N</a:t>
                  </a:r>
                  <a:endParaRPr kumimoji="1" lang="ja-JP" altLang="en-US" sz="2000" b="1" dirty="0">
                    <a:latin typeface="Century" panose="02040604050505020304" pitchFamily="18" charset="0"/>
                  </a:endParaRPr>
                </a:p>
              </p:txBody>
            </p:sp>
          </p:grpSp>
          <p:sp>
            <p:nvSpPr>
              <p:cNvPr id="100" name="テキスト ボックス 99">
                <a:extLst>
                  <a:ext uri="{FF2B5EF4-FFF2-40B4-BE49-F238E27FC236}">
                    <a16:creationId xmlns:a16="http://schemas.microsoft.com/office/drawing/2014/main" id="{EAEE4049-442E-4FBE-86D2-6D2BCCC2F5C9}"/>
                  </a:ext>
                </a:extLst>
              </p:cNvPr>
              <p:cNvSpPr txBox="1"/>
              <p:nvPr/>
            </p:nvSpPr>
            <p:spPr>
              <a:xfrm>
                <a:off x="5942003" y="2125837"/>
                <a:ext cx="492443" cy="400110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pPr algn="l"/>
                <a:r>
                  <a:rPr kumimoji="1" lang="ja-JP" altLang="en-US" sz="2000" b="1" dirty="0" err="1">
                    <a:latin typeface="Century" panose="02040604050505020304" pitchFamily="18" charset="0"/>
                  </a:rPr>
                  <a:t>ｰ</a:t>
                </a:r>
                <a:endParaRPr kumimoji="1" lang="ja-JP" altLang="en-US" sz="2000" b="1" dirty="0">
                  <a:latin typeface="Century" panose="02040604050505020304" pitchFamily="18" charset="0"/>
                </a:endParaRPr>
              </a:p>
            </p:txBody>
          </p:sp>
          <p:sp>
            <p:nvSpPr>
              <p:cNvPr id="102" name="テキスト ボックス 101">
                <a:extLst>
                  <a:ext uri="{FF2B5EF4-FFF2-40B4-BE49-F238E27FC236}">
                    <a16:creationId xmlns:a16="http://schemas.microsoft.com/office/drawing/2014/main" id="{64E06F0E-E0A1-4C49-8E04-77039F213417}"/>
                  </a:ext>
                </a:extLst>
              </p:cNvPr>
              <p:cNvSpPr txBox="1"/>
              <p:nvPr/>
            </p:nvSpPr>
            <p:spPr>
              <a:xfrm>
                <a:off x="6837352" y="1045857"/>
                <a:ext cx="492443" cy="259422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pPr algn="l"/>
                <a:r>
                  <a:rPr kumimoji="1" lang="ja-JP" altLang="en-US" sz="2000" b="1" dirty="0" err="1">
                    <a:latin typeface="Century" panose="02040604050505020304" pitchFamily="18" charset="0"/>
                  </a:rPr>
                  <a:t>ｰ</a:t>
                </a:r>
                <a:endParaRPr kumimoji="1" lang="ja-JP" altLang="en-US" sz="2000" b="1" dirty="0">
                  <a:latin typeface="Century" panose="02040604050505020304" pitchFamily="18" charset="0"/>
                </a:endParaRPr>
              </a:p>
            </p:txBody>
          </p:sp>
          <p:sp>
            <p:nvSpPr>
              <p:cNvPr id="103" name="テキスト ボックス 102">
                <a:extLst>
                  <a:ext uri="{FF2B5EF4-FFF2-40B4-BE49-F238E27FC236}">
                    <a16:creationId xmlns:a16="http://schemas.microsoft.com/office/drawing/2014/main" id="{151D6814-8787-4AC5-9F75-450EF872CAAF}"/>
                  </a:ext>
                </a:extLst>
              </p:cNvPr>
              <p:cNvSpPr txBox="1"/>
              <p:nvPr/>
            </p:nvSpPr>
            <p:spPr>
              <a:xfrm>
                <a:off x="6897338" y="739583"/>
                <a:ext cx="85326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sz="2000" b="1" dirty="0">
                    <a:latin typeface="Century" panose="02040604050505020304" pitchFamily="18" charset="0"/>
                  </a:rPr>
                  <a:t>NH</a:t>
                </a:r>
                <a:r>
                  <a:rPr kumimoji="1" lang="en-US" altLang="ja-JP" sz="1400" b="1" dirty="0">
                    <a:latin typeface="Century" panose="02040604050505020304" pitchFamily="18" charset="0"/>
                  </a:rPr>
                  <a:t>2</a:t>
                </a:r>
                <a:endParaRPr kumimoji="1" lang="ja-JP" altLang="en-US" sz="1400" b="1" dirty="0">
                  <a:latin typeface="Century" panose="02040604050505020304" pitchFamily="18" charset="0"/>
                </a:endParaRPr>
              </a:p>
            </p:txBody>
          </p:sp>
        </p:grpSp>
      </p:grpSp>
      <p:grpSp>
        <p:nvGrpSpPr>
          <p:cNvPr id="133" name="グループ化 132">
            <a:extLst>
              <a:ext uri="{FF2B5EF4-FFF2-40B4-BE49-F238E27FC236}">
                <a16:creationId xmlns:a16="http://schemas.microsoft.com/office/drawing/2014/main" id="{B4B81D55-566E-4176-87D6-54BDDA152A36}"/>
              </a:ext>
            </a:extLst>
          </p:cNvPr>
          <p:cNvGrpSpPr/>
          <p:nvPr/>
        </p:nvGrpSpPr>
        <p:grpSpPr>
          <a:xfrm>
            <a:off x="8782684" y="295147"/>
            <a:ext cx="2510421" cy="1942280"/>
            <a:chOff x="6133131" y="2476239"/>
            <a:chExt cx="2510421" cy="1942280"/>
          </a:xfrm>
        </p:grpSpPr>
        <p:grpSp>
          <p:nvGrpSpPr>
            <p:cNvPr id="106" name="グループ化 105">
              <a:extLst>
                <a:ext uri="{FF2B5EF4-FFF2-40B4-BE49-F238E27FC236}">
                  <a16:creationId xmlns:a16="http://schemas.microsoft.com/office/drawing/2014/main" id="{32EB998D-B016-4448-B350-8319B69D8619}"/>
                </a:ext>
              </a:extLst>
            </p:cNvPr>
            <p:cNvGrpSpPr/>
            <p:nvPr/>
          </p:nvGrpSpPr>
          <p:grpSpPr>
            <a:xfrm>
              <a:off x="6133131" y="3016893"/>
              <a:ext cx="1686187" cy="824214"/>
              <a:chOff x="3743063" y="1688522"/>
              <a:chExt cx="1686187" cy="824214"/>
            </a:xfrm>
          </p:grpSpPr>
          <p:grpSp>
            <p:nvGrpSpPr>
              <p:cNvPr id="107" name="グループ化 106">
                <a:extLst>
                  <a:ext uri="{FF2B5EF4-FFF2-40B4-BE49-F238E27FC236}">
                    <a16:creationId xmlns:a16="http://schemas.microsoft.com/office/drawing/2014/main" id="{502E138D-3F8D-4549-ADE1-63286D1F07E8}"/>
                  </a:ext>
                </a:extLst>
              </p:cNvPr>
              <p:cNvGrpSpPr/>
              <p:nvPr/>
            </p:nvGrpSpPr>
            <p:grpSpPr>
              <a:xfrm>
                <a:off x="3743063" y="1688522"/>
                <a:ext cx="1686187" cy="821637"/>
                <a:chOff x="3743063" y="1688522"/>
                <a:chExt cx="1686187" cy="821637"/>
              </a:xfrm>
            </p:grpSpPr>
            <p:sp>
              <p:nvSpPr>
                <p:cNvPr id="111" name="五角形 110">
                  <a:extLst>
                    <a:ext uri="{FF2B5EF4-FFF2-40B4-BE49-F238E27FC236}">
                      <a16:creationId xmlns:a16="http://schemas.microsoft.com/office/drawing/2014/main" id="{E9345792-DB7F-4659-AB13-9D9EEB7A2526}"/>
                    </a:ext>
                  </a:extLst>
                </p:cNvPr>
                <p:cNvSpPr/>
                <p:nvPr/>
              </p:nvSpPr>
              <p:spPr>
                <a:xfrm rot="16200000">
                  <a:off x="3743062" y="1688523"/>
                  <a:ext cx="821635" cy="821634"/>
                </a:xfrm>
                <a:prstGeom prst="pentagon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2" name="六角形 111">
                  <a:extLst>
                    <a:ext uri="{FF2B5EF4-FFF2-40B4-BE49-F238E27FC236}">
                      <a16:creationId xmlns:a16="http://schemas.microsoft.com/office/drawing/2014/main" id="{5CA2702D-59E1-4BC6-9328-98BF193510A0}"/>
                    </a:ext>
                  </a:extLst>
                </p:cNvPr>
                <p:cNvSpPr/>
                <p:nvPr/>
              </p:nvSpPr>
              <p:spPr>
                <a:xfrm rot="1867626">
                  <a:off x="4504459" y="1688523"/>
                  <a:ext cx="924791" cy="821636"/>
                </a:xfrm>
                <a:prstGeom prst="hexagon">
                  <a:avLst>
                    <a:gd name="adj" fmla="val 29537"/>
                    <a:gd name="vf" fmla="val 115470"/>
                  </a:avLst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</p:grpSp>
          <p:cxnSp>
            <p:nvCxnSpPr>
              <p:cNvPr id="108" name="直線コネクタ 107">
                <a:extLst>
                  <a:ext uri="{FF2B5EF4-FFF2-40B4-BE49-F238E27FC236}">
                    <a16:creationId xmlns:a16="http://schemas.microsoft.com/office/drawing/2014/main" id="{1CB083B3-E30A-466E-A7CB-06DF183322A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780194" y="1717387"/>
                <a:ext cx="356329" cy="44329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直線コネクタ 108">
                <a:extLst>
                  <a:ext uri="{FF2B5EF4-FFF2-40B4-BE49-F238E27FC236}">
                    <a16:creationId xmlns:a16="http://schemas.microsoft.com/office/drawing/2014/main" id="{8F4D6B7C-7CE9-4648-B80F-4D5BB629A81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503103" y="1820050"/>
                <a:ext cx="0" cy="55857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直線コネクタ 109">
                <a:extLst>
                  <a:ext uri="{FF2B5EF4-FFF2-40B4-BE49-F238E27FC236}">
                    <a16:creationId xmlns:a16="http://schemas.microsoft.com/office/drawing/2014/main" id="{51CDD576-10B3-4D37-BD05-C7CC2158E87B}"/>
                  </a:ext>
                </a:extLst>
              </p:cNvPr>
              <p:cNvCxnSpPr/>
              <p:nvPr/>
            </p:nvCxnSpPr>
            <p:spPr>
              <a:xfrm flipV="1">
                <a:off x="4886239" y="2255347"/>
                <a:ext cx="472505" cy="257389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3" name="グループ化 112">
              <a:extLst>
                <a:ext uri="{FF2B5EF4-FFF2-40B4-BE49-F238E27FC236}">
                  <a16:creationId xmlns:a16="http://schemas.microsoft.com/office/drawing/2014/main" id="{0CCDEFE7-E41D-469F-A424-30D34D909FDC}"/>
                </a:ext>
              </a:extLst>
            </p:cNvPr>
            <p:cNvGrpSpPr/>
            <p:nvPr/>
          </p:nvGrpSpPr>
          <p:grpSpPr>
            <a:xfrm>
              <a:off x="7132706" y="3653654"/>
              <a:ext cx="475969" cy="400110"/>
              <a:chOff x="1803722" y="3609182"/>
              <a:chExt cx="475969" cy="400110"/>
            </a:xfrm>
          </p:grpSpPr>
          <p:sp>
            <p:nvSpPr>
              <p:cNvPr id="114" name="楕円 113">
                <a:extLst>
                  <a:ext uri="{FF2B5EF4-FFF2-40B4-BE49-F238E27FC236}">
                    <a16:creationId xmlns:a16="http://schemas.microsoft.com/office/drawing/2014/main" id="{E81DED4A-820B-454B-8285-EB168C4C12DB}"/>
                  </a:ext>
                </a:extLst>
              </p:cNvPr>
              <p:cNvSpPr/>
              <p:nvPr/>
            </p:nvSpPr>
            <p:spPr>
              <a:xfrm>
                <a:off x="1848598" y="3626357"/>
                <a:ext cx="323557" cy="365760"/>
              </a:xfrm>
              <a:prstGeom prst="ellipse">
                <a:avLst/>
              </a:prstGeom>
              <a:solidFill>
                <a:srgbClr val="FFFFFF"/>
              </a:solidFill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5" name="テキスト ボックス 114">
                <a:extLst>
                  <a:ext uri="{FF2B5EF4-FFF2-40B4-BE49-F238E27FC236}">
                    <a16:creationId xmlns:a16="http://schemas.microsoft.com/office/drawing/2014/main" id="{BD71B636-28D4-477F-BFFB-E7CAE2138A48}"/>
                  </a:ext>
                </a:extLst>
              </p:cNvPr>
              <p:cNvSpPr txBox="1"/>
              <p:nvPr/>
            </p:nvSpPr>
            <p:spPr>
              <a:xfrm>
                <a:off x="1803722" y="3609182"/>
                <a:ext cx="47596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sz="2000" b="1" dirty="0">
                    <a:latin typeface="Century" panose="02040604050505020304" pitchFamily="18" charset="0"/>
                  </a:rPr>
                  <a:t>N</a:t>
                </a:r>
                <a:endParaRPr kumimoji="1" lang="ja-JP" altLang="en-US" sz="2000" b="1" dirty="0">
                  <a:latin typeface="Century" panose="02040604050505020304" pitchFamily="18" charset="0"/>
                </a:endParaRPr>
              </a:p>
            </p:txBody>
          </p:sp>
        </p:grpSp>
        <p:grpSp>
          <p:nvGrpSpPr>
            <p:cNvPr id="116" name="グループ化 115">
              <a:extLst>
                <a:ext uri="{FF2B5EF4-FFF2-40B4-BE49-F238E27FC236}">
                  <a16:creationId xmlns:a16="http://schemas.microsoft.com/office/drawing/2014/main" id="{AD8CD294-F700-4E5B-A821-48BDA57C5707}"/>
                </a:ext>
              </a:extLst>
            </p:cNvPr>
            <p:cNvGrpSpPr/>
            <p:nvPr/>
          </p:nvGrpSpPr>
          <p:grpSpPr>
            <a:xfrm>
              <a:off x="7537430" y="2948366"/>
              <a:ext cx="475969" cy="400110"/>
              <a:chOff x="1803722" y="3609182"/>
              <a:chExt cx="475969" cy="400110"/>
            </a:xfrm>
          </p:grpSpPr>
          <p:sp>
            <p:nvSpPr>
              <p:cNvPr id="117" name="楕円 116">
                <a:extLst>
                  <a:ext uri="{FF2B5EF4-FFF2-40B4-BE49-F238E27FC236}">
                    <a16:creationId xmlns:a16="http://schemas.microsoft.com/office/drawing/2014/main" id="{5AA30842-AADF-47F6-B58F-8BB7B0B5B248}"/>
                  </a:ext>
                </a:extLst>
              </p:cNvPr>
              <p:cNvSpPr/>
              <p:nvPr/>
            </p:nvSpPr>
            <p:spPr>
              <a:xfrm>
                <a:off x="1848598" y="3626357"/>
                <a:ext cx="323557" cy="365760"/>
              </a:xfrm>
              <a:prstGeom prst="ellipse">
                <a:avLst/>
              </a:prstGeom>
              <a:solidFill>
                <a:srgbClr val="FFFFFF"/>
              </a:solidFill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8" name="テキスト ボックス 117">
                <a:extLst>
                  <a:ext uri="{FF2B5EF4-FFF2-40B4-BE49-F238E27FC236}">
                    <a16:creationId xmlns:a16="http://schemas.microsoft.com/office/drawing/2014/main" id="{7801F9C7-2A64-4431-B9BB-95AA5D7BAFA1}"/>
                  </a:ext>
                </a:extLst>
              </p:cNvPr>
              <p:cNvSpPr txBox="1"/>
              <p:nvPr/>
            </p:nvSpPr>
            <p:spPr>
              <a:xfrm>
                <a:off x="1803722" y="3609182"/>
                <a:ext cx="47596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sz="2000" b="1" dirty="0">
                    <a:latin typeface="Century" panose="02040604050505020304" pitchFamily="18" charset="0"/>
                  </a:rPr>
                  <a:t>N</a:t>
                </a:r>
                <a:endParaRPr kumimoji="1" lang="ja-JP" altLang="en-US" sz="2000" b="1" dirty="0">
                  <a:latin typeface="Century" panose="02040604050505020304" pitchFamily="18" charset="0"/>
                </a:endParaRPr>
              </a:p>
            </p:txBody>
          </p:sp>
        </p:grpSp>
        <p:grpSp>
          <p:nvGrpSpPr>
            <p:cNvPr id="119" name="グループ化 118">
              <a:extLst>
                <a:ext uri="{FF2B5EF4-FFF2-40B4-BE49-F238E27FC236}">
                  <a16:creationId xmlns:a16="http://schemas.microsoft.com/office/drawing/2014/main" id="{3178A3CA-6B89-4990-9F13-6916EDDB8DE7}"/>
                </a:ext>
              </a:extLst>
            </p:cNvPr>
            <p:cNvGrpSpPr/>
            <p:nvPr/>
          </p:nvGrpSpPr>
          <p:grpSpPr>
            <a:xfrm>
              <a:off x="6275971" y="3618300"/>
              <a:ext cx="475969" cy="400110"/>
              <a:chOff x="1803722" y="3609182"/>
              <a:chExt cx="475969" cy="400110"/>
            </a:xfrm>
          </p:grpSpPr>
          <p:sp>
            <p:nvSpPr>
              <p:cNvPr id="120" name="楕円 119">
                <a:extLst>
                  <a:ext uri="{FF2B5EF4-FFF2-40B4-BE49-F238E27FC236}">
                    <a16:creationId xmlns:a16="http://schemas.microsoft.com/office/drawing/2014/main" id="{EA6A1DE3-5B69-45BB-89E4-6689887838F0}"/>
                  </a:ext>
                </a:extLst>
              </p:cNvPr>
              <p:cNvSpPr/>
              <p:nvPr/>
            </p:nvSpPr>
            <p:spPr>
              <a:xfrm>
                <a:off x="1848598" y="3626357"/>
                <a:ext cx="323557" cy="365760"/>
              </a:xfrm>
              <a:prstGeom prst="ellipse">
                <a:avLst/>
              </a:prstGeom>
              <a:solidFill>
                <a:srgbClr val="FFFFFF"/>
              </a:solidFill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1" name="テキスト ボックス 120">
                <a:extLst>
                  <a:ext uri="{FF2B5EF4-FFF2-40B4-BE49-F238E27FC236}">
                    <a16:creationId xmlns:a16="http://schemas.microsoft.com/office/drawing/2014/main" id="{94399D43-EEA2-42F9-B6B9-3FE507C1A3BB}"/>
                  </a:ext>
                </a:extLst>
              </p:cNvPr>
              <p:cNvSpPr txBox="1"/>
              <p:nvPr/>
            </p:nvSpPr>
            <p:spPr>
              <a:xfrm>
                <a:off x="1803722" y="3609182"/>
                <a:ext cx="47596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sz="2000" b="1" dirty="0">
                    <a:latin typeface="Century" panose="02040604050505020304" pitchFamily="18" charset="0"/>
                  </a:rPr>
                  <a:t>N</a:t>
                </a:r>
                <a:endParaRPr kumimoji="1" lang="ja-JP" altLang="en-US" sz="2000" b="1" dirty="0">
                  <a:latin typeface="Century" panose="02040604050505020304" pitchFamily="18" charset="0"/>
                </a:endParaRPr>
              </a:p>
            </p:txBody>
          </p:sp>
        </p:grpSp>
        <p:grpSp>
          <p:nvGrpSpPr>
            <p:cNvPr id="122" name="グループ化 121">
              <a:extLst>
                <a:ext uri="{FF2B5EF4-FFF2-40B4-BE49-F238E27FC236}">
                  <a16:creationId xmlns:a16="http://schemas.microsoft.com/office/drawing/2014/main" id="{1DE4DD9B-818F-4BC9-8F6B-D15F0CF09FE3}"/>
                </a:ext>
              </a:extLst>
            </p:cNvPr>
            <p:cNvGrpSpPr/>
            <p:nvPr/>
          </p:nvGrpSpPr>
          <p:grpSpPr>
            <a:xfrm>
              <a:off x="6305962" y="2865875"/>
              <a:ext cx="475969" cy="400110"/>
              <a:chOff x="1803722" y="3609182"/>
              <a:chExt cx="475969" cy="400110"/>
            </a:xfrm>
          </p:grpSpPr>
          <p:sp>
            <p:nvSpPr>
              <p:cNvPr id="123" name="楕円 122">
                <a:extLst>
                  <a:ext uri="{FF2B5EF4-FFF2-40B4-BE49-F238E27FC236}">
                    <a16:creationId xmlns:a16="http://schemas.microsoft.com/office/drawing/2014/main" id="{20A51B43-90A3-4D5E-9599-857F22DDA546}"/>
                  </a:ext>
                </a:extLst>
              </p:cNvPr>
              <p:cNvSpPr/>
              <p:nvPr/>
            </p:nvSpPr>
            <p:spPr>
              <a:xfrm>
                <a:off x="1848598" y="3626357"/>
                <a:ext cx="323557" cy="365760"/>
              </a:xfrm>
              <a:prstGeom prst="ellipse">
                <a:avLst/>
              </a:prstGeom>
              <a:solidFill>
                <a:srgbClr val="FFFFFF"/>
              </a:solidFill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4" name="テキスト ボックス 123">
                <a:extLst>
                  <a:ext uri="{FF2B5EF4-FFF2-40B4-BE49-F238E27FC236}">
                    <a16:creationId xmlns:a16="http://schemas.microsoft.com/office/drawing/2014/main" id="{A5C13861-397E-4DAE-9FE4-612B2294BED3}"/>
                  </a:ext>
                </a:extLst>
              </p:cNvPr>
              <p:cNvSpPr txBox="1"/>
              <p:nvPr/>
            </p:nvSpPr>
            <p:spPr>
              <a:xfrm>
                <a:off x="1803722" y="3609182"/>
                <a:ext cx="47596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sz="2000" b="1" dirty="0">
                    <a:latin typeface="Century" panose="02040604050505020304" pitchFamily="18" charset="0"/>
                  </a:rPr>
                  <a:t>N</a:t>
                </a:r>
                <a:endParaRPr kumimoji="1" lang="ja-JP" altLang="en-US" sz="2000" b="1" dirty="0">
                  <a:latin typeface="Century" panose="02040604050505020304" pitchFamily="18" charset="0"/>
                </a:endParaRPr>
              </a:p>
            </p:txBody>
          </p:sp>
        </p:grpSp>
        <p:sp>
          <p:nvSpPr>
            <p:cNvPr id="125" name="テキスト ボックス 124">
              <a:extLst>
                <a:ext uri="{FF2B5EF4-FFF2-40B4-BE49-F238E27FC236}">
                  <a16:creationId xmlns:a16="http://schemas.microsoft.com/office/drawing/2014/main" id="{F18E6E0B-CD29-48ED-B666-1E2B005F921F}"/>
                </a:ext>
              </a:extLst>
            </p:cNvPr>
            <p:cNvSpPr txBox="1"/>
            <p:nvPr/>
          </p:nvSpPr>
          <p:spPr>
            <a:xfrm>
              <a:off x="7127302" y="2711646"/>
              <a:ext cx="492443" cy="417517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l"/>
              <a:r>
                <a:rPr kumimoji="1" lang="ja-JP" altLang="en-US" sz="2000" b="1" dirty="0">
                  <a:latin typeface="Century" panose="02040604050505020304" pitchFamily="18" charset="0"/>
                </a:rPr>
                <a:t>＝</a:t>
              </a:r>
            </a:p>
          </p:txBody>
        </p:sp>
        <p:sp>
          <p:nvSpPr>
            <p:cNvPr id="126" name="テキスト ボックス 125">
              <a:extLst>
                <a:ext uri="{FF2B5EF4-FFF2-40B4-BE49-F238E27FC236}">
                  <a16:creationId xmlns:a16="http://schemas.microsoft.com/office/drawing/2014/main" id="{78B4B214-FE13-480D-B0A5-02C4A28A4685}"/>
                </a:ext>
              </a:extLst>
            </p:cNvPr>
            <p:cNvSpPr txBox="1"/>
            <p:nvPr/>
          </p:nvSpPr>
          <p:spPr>
            <a:xfrm>
              <a:off x="7177582" y="2476239"/>
              <a:ext cx="47596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b="1" dirty="0">
                  <a:latin typeface="Century" panose="02040604050505020304" pitchFamily="18" charset="0"/>
                </a:rPr>
                <a:t>O</a:t>
              </a:r>
              <a:endParaRPr kumimoji="1" lang="ja-JP" altLang="en-US" sz="2000" b="1" dirty="0">
                <a:latin typeface="Century" panose="02040604050505020304" pitchFamily="18" charset="0"/>
              </a:endParaRPr>
            </a:p>
          </p:txBody>
        </p:sp>
        <p:sp>
          <p:nvSpPr>
            <p:cNvPr id="127" name="テキスト ボックス 126">
              <a:extLst>
                <a:ext uri="{FF2B5EF4-FFF2-40B4-BE49-F238E27FC236}">
                  <a16:creationId xmlns:a16="http://schemas.microsoft.com/office/drawing/2014/main" id="{E623E2AD-50E0-49CC-A528-4AFA9A4A928C}"/>
                </a:ext>
              </a:extLst>
            </p:cNvPr>
            <p:cNvSpPr txBox="1"/>
            <p:nvPr/>
          </p:nvSpPr>
          <p:spPr>
            <a:xfrm>
              <a:off x="6219121" y="3910792"/>
              <a:ext cx="492443" cy="215235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l"/>
              <a:r>
                <a:rPr kumimoji="1" lang="ja-JP" altLang="en-US" sz="2000" b="1" dirty="0" err="1">
                  <a:latin typeface="Century" panose="02040604050505020304" pitchFamily="18" charset="0"/>
                </a:rPr>
                <a:t>ｰ</a:t>
              </a:r>
              <a:endParaRPr kumimoji="1" lang="ja-JP" altLang="en-US" sz="2000" b="1" dirty="0">
                <a:latin typeface="Century" panose="02040604050505020304" pitchFamily="18" charset="0"/>
              </a:endParaRPr>
            </a:p>
          </p:txBody>
        </p:sp>
        <p:sp>
          <p:nvSpPr>
            <p:cNvPr id="128" name="テキスト ボックス 127">
              <a:extLst>
                <a:ext uri="{FF2B5EF4-FFF2-40B4-BE49-F238E27FC236}">
                  <a16:creationId xmlns:a16="http://schemas.microsoft.com/office/drawing/2014/main" id="{1255B810-8F46-40C5-BB84-FB7EB5BAF78A}"/>
                </a:ext>
              </a:extLst>
            </p:cNvPr>
            <p:cNvSpPr txBox="1"/>
            <p:nvPr/>
          </p:nvSpPr>
          <p:spPr>
            <a:xfrm>
              <a:off x="6272024" y="4018409"/>
              <a:ext cx="46958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b="1" dirty="0">
                  <a:latin typeface="Century" panose="02040604050505020304" pitchFamily="18" charset="0"/>
                </a:rPr>
                <a:t>H</a:t>
              </a:r>
              <a:endParaRPr kumimoji="1" lang="ja-JP" altLang="en-US" sz="2000" b="1" dirty="0">
                <a:latin typeface="Century" panose="02040604050505020304" pitchFamily="18" charset="0"/>
              </a:endParaRPr>
            </a:p>
          </p:txBody>
        </p:sp>
        <p:sp>
          <p:nvSpPr>
            <p:cNvPr id="129" name="テキスト ボックス 128">
              <a:extLst>
                <a:ext uri="{FF2B5EF4-FFF2-40B4-BE49-F238E27FC236}">
                  <a16:creationId xmlns:a16="http://schemas.microsoft.com/office/drawing/2014/main" id="{053EE077-BD1B-47EE-A04D-217A47C2E49D}"/>
                </a:ext>
              </a:extLst>
            </p:cNvPr>
            <p:cNvSpPr txBox="1"/>
            <p:nvPr/>
          </p:nvSpPr>
          <p:spPr>
            <a:xfrm>
              <a:off x="7744084" y="2957350"/>
              <a:ext cx="47261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b="1" dirty="0">
                  <a:latin typeface="Century" panose="02040604050505020304" pitchFamily="18" charset="0"/>
                </a:rPr>
                <a:t>H</a:t>
              </a:r>
              <a:endParaRPr kumimoji="1" lang="ja-JP" altLang="en-US" sz="2000" b="1" dirty="0">
                <a:latin typeface="Century" panose="02040604050505020304" pitchFamily="18" charset="0"/>
              </a:endParaRPr>
            </a:p>
          </p:txBody>
        </p:sp>
        <p:sp>
          <p:nvSpPr>
            <p:cNvPr id="130" name="テキスト ボックス 129">
              <a:extLst>
                <a:ext uri="{FF2B5EF4-FFF2-40B4-BE49-F238E27FC236}">
                  <a16:creationId xmlns:a16="http://schemas.microsoft.com/office/drawing/2014/main" id="{82D201F7-FE3E-4E93-83D7-9B7B6FCAF955}"/>
                </a:ext>
              </a:extLst>
            </p:cNvPr>
            <p:cNvSpPr txBox="1"/>
            <p:nvPr/>
          </p:nvSpPr>
          <p:spPr>
            <a:xfrm>
              <a:off x="7790290" y="3622634"/>
              <a:ext cx="8532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b="1" dirty="0">
                  <a:latin typeface="Century" panose="02040604050505020304" pitchFamily="18" charset="0"/>
                </a:rPr>
                <a:t>NH</a:t>
              </a:r>
              <a:r>
                <a:rPr kumimoji="1" lang="en-US" altLang="ja-JP" sz="1400" b="1" dirty="0">
                  <a:latin typeface="Century" panose="02040604050505020304" pitchFamily="18" charset="0"/>
                </a:rPr>
                <a:t>2</a:t>
              </a:r>
              <a:endParaRPr kumimoji="1" lang="ja-JP" altLang="en-US" sz="1400" b="1" dirty="0">
                <a:latin typeface="Century" panose="02040604050505020304" pitchFamily="18" charset="0"/>
              </a:endParaRPr>
            </a:p>
          </p:txBody>
        </p:sp>
        <p:cxnSp>
          <p:nvCxnSpPr>
            <p:cNvPr id="132" name="直線コネクタ 131">
              <a:extLst>
                <a:ext uri="{FF2B5EF4-FFF2-40B4-BE49-F238E27FC236}">
                  <a16:creationId xmlns:a16="http://schemas.microsoft.com/office/drawing/2014/main" id="{85BE2C4F-7AC7-4C11-A2D8-72A3A1B932BA}"/>
                </a:ext>
              </a:extLst>
            </p:cNvPr>
            <p:cNvCxnSpPr/>
            <p:nvPr/>
          </p:nvCxnSpPr>
          <p:spPr>
            <a:xfrm>
              <a:off x="7749659" y="3665902"/>
              <a:ext cx="102741" cy="11140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5" name="グループ化 194">
            <a:extLst>
              <a:ext uri="{FF2B5EF4-FFF2-40B4-BE49-F238E27FC236}">
                <a16:creationId xmlns:a16="http://schemas.microsoft.com/office/drawing/2014/main" id="{15C35962-32E2-4705-BBC9-9046DA340D26}"/>
              </a:ext>
            </a:extLst>
          </p:cNvPr>
          <p:cNvGrpSpPr/>
          <p:nvPr/>
        </p:nvGrpSpPr>
        <p:grpSpPr>
          <a:xfrm>
            <a:off x="9610729" y="2198093"/>
            <a:ext cx="1386839" cy="1901002"/>
            <a:chOff x="9786073" y="3400311"/>
            <a:chExt cx="1386839" cy="1901002"/>
          </a:xfrm>
        </p:grpSpPr>
        <p:grpSp>
          <p:nvGrpSpPr>
            <p:cNvPr id="194" name="グループ化 193">
              <a:extLst>
                <a:ext uri="{FF2B5EF4-FFF2-40B4-BE49-F238E27FC236}">
                  <a16:creationId xmlns:a16="http://schemas.microsoft.com/office/drawing/2014/main" id="{9ED5AF12-9CE8-4C43-91CE-DE9725908F62}"/>
                </a:ext>
              </a:extLst>
            </p:cNvPr>
            <p:cNvGrpSpPr/>
            <p:nvPr/>
          </p:nvGrpSpPr>
          <p:grpSpPr>
            <a:xfrm>
              <a:off x="9786073" y="3400311"/>
              <a:ext cx="1277787" cy="1901002"/>
              <a:chOff x="10039558" y="3373796"/>
              <a:chExt cx="1277787" cy="1901002"/>
            </a:xfrm>
          </p:grpSpPr>
          <p:sp>
            <p:nvSpPr>
              <p:cNvPr id="135" name="六角形 134">
                <a:extLst>
                  <a:ext uri="{FF2B5EF4-FFF2-40B4-BE49-F238E27FC236}">
                    <a16:creationId xmlns:a16="http://schemas.microsoft.com/office/drawing/2014/main" id="{B0AE5AD5-C551-4C8B-B89E-43888D3DDB48}"/>
                  </a:ext>
                </a:extLst>
              </p:cNvPr>
              <p:cNvSpPr/>
              <p:nvPr/>
            </p:nvSpPr>
            <p:spPr>
              <a:xfrm rot="1867626">
                <a:off x="10039558" y="3911548"/>
                <a:ext cx="924791" cy="821636"/>
              </a:xfrm>
              <a:prstGeom prst="hexagon">
                <a:avLst>
                  <a:gd name="adj" fmla="val 29537"/>
                  <a:gd name="vf" fmla="val 115470"/>
                </a:avLst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42" name="直線コネクタ 141">
                <a:extLst>
                  <a:ext uri="{FF2B5EF4-FFF2-40B4-BE49-F238E27FC236}">
                    <a16:creationId xmlns:a16="http://schemas.microsoft.com/office/drawing/2014/main" id="{E79C42FE-5D97-46ED-85F6-D5967C73F94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186807" y="4036990"/>
                <a:ext cx="0" cy="570752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56" name="グループ化 155">
                <a:extLst>
                  <a:ext uri="{FF2B5EF4-FFF2-40B4-BE49-F238E27FC236}">
                    <a16:creationId xmlns:a16="http://schemas.microsoft.com/office/drawing/2014/main" id="{7A5FE245-1496-4168-9EA2-CFE07941D91D}"/>
                  </a:ext>
                </a:extLst>
              </p:cNvPr>
              <p:cNvGrpSpPr/>
              <p:nvPr/>
            </p:nvGrpSpPr>
            <p:grpSpPr>
              <a:xfrm>
                <a:off x="10692322" y="3877198"/>
                <a:ext cx="475969" cy="400110"/>
                <a:chOff x="1803722" y="3609182"/>
                <a:chExt cx="475969" cy="400110"/>
              </a:xfrm>
            </p:grpSpPr>
            <p:sp>
              <p:nvSpPr>
                <p:cNvPr id="157" name="楕円 156">
                  <a:extLst>
                    <a:ext uri="{FF2B5EF4-FFF2-40B4-BE49-F238E27FC236}">
                      <a16:creationId xmlns:a16="http://schemas.microsoft.com/office/drawing/2014/main" id="{16904C0D-1E98-420A-8EC0-DAE364351E2C}"/>
                    </a:ext>
                  </a:extLst>
                </p:cNvPr>
                <p:cNvSpPr/>
                <p:nvPr/>
              </p:nvSpPr>
              <p:spPr>
                <a:xfrm>
                  <a:off x="1848598" y="3626357"/>
                  <a:ext cx="323557" cy="365760"/>
                </a:xfrm>
                <a:prstGeom prst="ellipse">
                  <a:avLst/>
                </a:prstGeom>
                <a:solidFill>
                  <a:srgbClr val="FFFFFF"/>
                </a:solidFill>
                <a:ln w="285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8" name="テキスト ボックス 157">
                  <a:extLst>
                    <a:ext uri="{FF2B5EF4-FFF2-40B4-BE49-F238E27FC236}">
                      <a16:creationId xmlns:a16="http://schemas.microsoft.com/office/drawing/2014/main" id="{3984183A-8D24-4235-8F38-48BE6982B16C}"/>
                    </a:ext>
                  </a:extLst>
                </p:cNvPr>
                <p:cNvSpPr txBox="1"/>
                <p:nvPr/>
              </p:nvSpPr>
              <p:spPr>
                <a:xfrm>
                  <a:off x="1803722" y="3609182"/>
                  <a:ext cx="475969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l"/>
                  <a:r>
                    <a:rPr kumimoji="1" lang="en-US" altLang="ja-JP" sz="2000" b="1" dirty="0">
                      <a:latin typeface="Century" panose="02040604050505020304" pitchFamily="18" charset="0"/>
                    </a:rPr>
                    <a:t>N</a:t>
                  </a:r>
                  <a:endParaRPr kumimoji="1" lang="ja-JP" altLang="en-US" sz="2000" b="1" dirty="0">
                    <a:latin typeface="Century" panose="02040604050505020304" pitchFamily="18" charset="0"/>
                  </a:endParaRPr>
                </a:p>
              </p:txBody>
            </p:sp>
          </p:grpSp>
          <p:grpSp>
            <p:nvGrpSpPr>
              <p:cNvPr id="159" name="グループ化 158">
                <a:extLst>
                  <a:ext uri="{FF2B5EF4-FFF2-40B4-BE49-F238E27FC236}">
                    <a16:creationId xmlns:a16="http://schemas.microsoft.com/office/drawing/2014/main" id="{244A7395-6E37-47C5-BE54-D67F576390B1}"/>
                  </a:ext>
                </a:extLst>
              </p:cNvPr>
              <p:cNvGrpSpPr/>
              <p:nvPr/>
            </p:nvGrpSpPr>
            <p:grpSpPr>
              <a:xfrm>
                <a:off x="10303104" y="4523818"/>
                <a:ext cx="475969" cy="400110"/>
                <a:chOff x="1803722" y="3609182"/>
                <a:chExt cx="475969" cy="400110"/>
              </a:xfrm>
            </p:grpSpPr>
            <p:sp>
              <p:nvSpPr>
                <p:cNvPr id="160" name="楕円 159">
                  <a:extLst>
                    <a:ext uri="{FF2B5EF4-FFF2-40B4-BE49-F238E27FC236}">
                      <a16:creationId xmlns:a16="http://schemas.microsoft.com/office/drawing/2014/main" id="{99AEC418-CE5C-4BF3-848A-3E21D0505B22}"/>
                    </a:ext>
                  </a:extLst>
                </p:cNvPr>
                <p:cNvSpPr/>
                <p:nvPr/>
              </p:nvSpPr>
              <p:spPr>
                <a:xfrm>
                  <a:off x="1848598" y="3626357"/>
                  <a:ext cx="323557" cy="365760"/>
                </a:xfrm>
                <a:prstGeom prst="ellipse">
                  <a:avLst/>
                </a:prstGeom>
                <a:solidFill>
                  <a:srgbClr val="FFFFFF"/>
                </a:solidFill>
                <a:ln w="285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1" name="テキスト ボックス 160">
                  <a:extLst>
                    <a:ext uri="{FF2B5EF4-FFF2-40B4-BE49-F238E27FC236}">
                      <a16:creationId xmlns:a16="http://schemas.microsoft.com/office/drawing/2014/main" id="{E4D537CE-D6FC-4141-A31B-EE1B4E992083}"/>
                    </a:ext>
                  </a:extLst>
                </p:cNvPr>
                <p:cNvSpPr txBox="1"/>
                <p:nvPr/>
              </p:nvSpPr>
              <p:spPr>
                <a:xfrm>
                  <a:off x="1803722" y="3609182"/>
                  <a:ext cx="475969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l"/>
                  <a:r>
                    <a:rPr kumimoji="1" lang="en-US" altLang="ja-JP" sz="2000" b="1" dirty="0">
                      <a:latin typeface="Century" panose="02040604050505020304" pitchFamily="18" charset="0"/>
                    </a:rPr>
                    <a:t>N</a:t>
                  </a:r>
                  <a:endParaRPr kumimoji="1" lang="ja-JP" altLang="en-US" sz="2000" b="1" dirty="0">
                    <a:latin typeface="Century" panose="02040604050505020304" pitchFamily="18" charset="0"/>
                  </a:endParaRPr>
                </a:p>
              </p:txBody>
            </p:sp>
          </p:grpSp>
          <p:sp>
            <p:nvSpPr>
              <p:cNvPr id="166" name="テキスト ボックス 165">
                <a:extLst>
                  <a:ext uri="{FF2B5EF4-FFF2-40B4-BE49-F238E27FC236}">
                    <a16:creationId xmlns:a16="http://schemas.microsoft.com/office/drawing/2014/main" id="{B081CB6C-DDE8-49B0-949E-997CEB2796D8}"/>
                  </a:ext>
                </a:extLst>
              </p:cNvPr>
              <p:cNvSpPr txBox="1"/>
              <p:nvPr/>
            </p:nvSpPr>
            <p:spPr>
              <a:xfrm>
                <a:off x="10266501" y="4797845"/>
                <a:ext cx="492443" cy="215235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pPr algn="l"/>
                <a:r>
                  <a:rPr kumimoji="1" lang="ja-JP" altLang="en-US" sz="2000" b="1" dirty="0" err="1">
                    <a:latin typeface="Century" panose="02040604050505020304" pitchFamily="18" charset="0"/>
                  </a:rPr>
                  <a:t>ｰ</a:t>
                </a:r>
                <a:endParaRPr kumimoji="1" lang="ja-JP" altLang="en-US" sz="2000" b="1" dirty="0">
                  <a:latin typeface="Century" panose="02040604050505020304" pitchFamily="18" charset="0"/>
                </a:endParaRPr>
              </a:p>
            </p:txBody>
          </p:sp>
          <p:sp>
            <p:nvSpPr>
              <p:cNvPr id="167" name="テキスト ボックス 166">
                <a:extLst>
                  <a:ext uri="{FF2B5EF4-FFF2-40B4-BE49-F238E27FC236}">
                    <a16:creationId xmlns:a16="http://schemas.microsoft.com/office/drawing/2014/main" id="{EADB0786-4D58-466C-8471-67FD7E89B3FF}"/>
                  </a:ext>
                </a:extLst>
              </p:cNvPr>
              <p:cNvSpPr txBox="1"/>
              <p:nvPr/>
            </p:nvSpPr>
            <p:spPr>
              <a:xfrm>
                <a:off x="10320624" y="4874688"/>
                <a:ext cx="46958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sz="2000" b="1" dirty="0">
                    <a:latin typeface="Century" panose="02040604050505020304" pitchFamily="18" charset="0"/>
                  </a:rPr>
                  <a:t>H</a:t>
                </a:r>
                <a:endParaRPr kumimoji="1" lang="ja-JP" altLang="en-US" sz="2000" b="1" dirty="0">
                  <a:latin typeface="Century" panose="02040604050505020304" pitchFamily="18" charset="0"/>
                </a:endParaRPr>
              </a:p>
            </p:txBody>
          </p:sp>
          <p:sp>
            <p:nvSpPr>
              <p:cNvPr id="169" name="テキスト ボックス 168">
                <a:extLst>
                  <a:ext uri="{FF2B5EF4-FFF2-40B4-BE49-F238E27FC236}">
                    <a16:creationId xmlns:a16="http://schemas.microsoft.com/office/drawing/2014/main" id="{E1B24A72-A5C9-4C06-8979-75D06A5E0609}"/>
                  </a:ext>
                </a:extLst>
              </p:cNvPr>
              <p:cNvSpPr txBox="1"/>
              <p:nvPr/>
            </p:nvSpPr>
            <p:spPr>
              <a:xfrm>
                <a:off x="10926628" y="3889140"/>
                <a:ext cx="39071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sz="2000" b="1" dirty="0">
                    <a:latin typeface="Century" panose="02040604050505020304" pitchFamily="18" charset="0"/>
                  </a:rPr>
                  <a:t>H</a:t>
                </a:r>
              </a:p>
            </p:txBody>
          </p:sp>
          <p:sp>
            <p:nvSpPr>
              <p:cNvPr id="174" name="テキスト ボックス 173">
                <a:extLst>
                  <a:ext uri="{FF2B5EF4-FFF2-40B4-BE49-F238E27FC236}">
                    <a16:creationId xmlns:a16="http://schemas.microsoft.com/office/drawing/2014/main" id="{731426F2-07B6-45F3-AF2D-E2EFEFBE916C}"/>
                  </a:ext>
                </a:extLst>
              </p:cNvPr>
              <p:cNvSpPr txBox="1"/>
              <p:nvPr/>
            </p:nvSpPr>
            <p:spPr>
              <a:xfrm>
                <a:off x="10263404" y="3609203"/>
                <a:ext cx="492443" cy="417517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pPr algn="l"/>
                <a:r>
                  <a:rPr kumimoji="1" lang="ja-JP" altLang="en-US" sz="2000" b="1" dirty="0">
                    <a:latin typeface="Century" panose="02040604050505020304" pitchFamily="18" charset="0"/>
                  </a:rPr>
                  <a:t>＝</a:t>
                </a:r>
              </a:p>
            </p:txBody>
          </p:sp>
          <p:sp>
            <p:nvSpPr>
              <p:cNvPr id="175" name="テキスト ボックス 174">
                <a:extLst>
                  <a:ext uri="{FF2B5EF4-FFF2-40B4-BE49-F238E27FC236}">
                    <a16:creationId xmlns:a16="http://schemas.microsoft.com/office/drawing/2014/main" id="{6236D185-DABE-44CD-8540-AC50846D24A9}"/>
                  </a:ext>
                </a:extLst>
              </p:cNvPr>
              <p:cNvSpPr txBox="1"/>
              <p:nvPr/>
            </p:nvSpPr>
            <p:spPr>
              <a:xfrm>
                <a:off x="10313684" y="3373796"/>
                <a:ext cx="47596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sz="2000" b="1" dirty="0">
                    <a:latin typeface="Century" panose="02040604050505020304" pitchFamily="18" charset="0"/>
                  </a:rPr>
                  <a:t>O</a:t>
                </a:r>
                <a:endParaRPr kumimoji="1" lang="ja-JP" altLang="en-US" sz="2000" b="1" dirty="0">
                  <a:latin typeface="Century" panose="02040604050505020304" pitchFamily="18" charset="0"/>
                </a:endParaRPr>
              </a:p>
            </p:txBody>
          </p:sp>
          <p:grpSp>
            <p:nvGrpSpPr>
              <p:cNvPr id="176" name="グループ化 175">
                <a:extLst>
                  <a:ext uri="{FF2B5EF4-FFF2-40B4-BE49-F238E27FC236}">
                    <a16:creationId xmlns:a16="http://schemas.microsoft.com/office/drawing/2014/main" id="{7B10179C-129C-48DE-92BD-CC31B36CA076}"/>
                  </a:ext>
                </a:extLst>
              </p:cNvPr>
              <p:cNvGrpSpPr/>
              <p:nvPr/>
            </p:nvGrpSpPr>
            <p:grpSpPr>
              <a:xfrm rot="20599999">
                <a:off x="10881370" y="4513500"/>
                <a:ext cx="137909" cy="173246"/>
                <a:chOff x="9316860" y="2852960"/>
                <a:chExt cx="137909" cy="173246"/>
              </a:xfrm>
            </p:grpSpPr>
            <p:cxnSp>
              <p:nvCxnSpPr>
                <p:cNvPr id="177" name="直線コネクタ 176">
                  <a:extLst>
                    <a:ext uri="{FF2B5EF4-FFF2-40B4-BE49-F238E27FC236}">
                      <a16:creationId xmlns:a16="http://schemas.microsoft.com/office/drawing/2014/main" id="{0913D8F7-A94F-49BE-A5A6-C3D0E7C69010}"/>
                    </a:ext>
                  </a:extLst>
                </p:cNvPr>
                <p:cNvCxnSpPr/>
                <p:nvPr/>
              </p:nvCxnSpPr>
              <p:spPr>
                <a:xfrm>
                  <a:off x="9364471" y="2852960"/>
                  <a:ext cx="90298" cy="132149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8" name="直線コネクタ 177">
                  <a:extLst>
                    <a:ext uri="{FF2B5EF4-FFF2-40B4-BE49-F238E27FC236}">
                      <a16:creationId xmlns:a16="http://schemas.microsoft.com/office/drawing/2014/main" id="{E2D03E2B-3066-4447-B87C-39109C57D2DC}"/>
                    </a:ext>
                  </a:extLst>
                </p:cNvPr>
                <p:cNvCxnSpPr/>
                <p:nvPr/>
              </p:nvCxnSpPr>
              <p:spPr>
                <a:xfrm>
                  <a:off x="9316860" y="2894057"/>
                  <a:ext cx="90298" cy="132149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83" name="テキスト ボックス 182">
              <a:extLst>
                <a:ext uri="{FF2B5EF4-FFF2-40B4-BE49-F238E27FC236}">
                  <a16:creationId xmlns:a16="http://schemas.microsoft.com/office/drawing/2014/main" id="{F5113AE8-76D8-449D-BA8A-F3E715C384B2}"/>
                </a:ext>
              </a:extLst>
            </p:cNvPr>
            <p:cNvSpPr txBox="1"/>
            <p:nvPr/>
          </p:nvSpPr>
          <p:spPr>
            <a:xfrm>
              <a:off x="10696943" y="4567508"/>
              <a:ext cx="47596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b="1" dirty="0">
                  <a:latin typeface="Century" panose="02040604050505020304" pitchFamily="18" charset="0"/>
                </a:rPr>
                <a:t>O</a:t>
              </a:r>
              <a:endParaRPr kumimoji="1" lang="ja-JP" altLang="en-US" sz="2000" b="1" dirty="0">
                <a:latin typeface="Century" panose="02040604050505020304" pitchFamily="18" charset="0"/>
              </a:endParaRPr>
            </a:p>
          </p:txBody>
        </p:sp>
      </p:grpSp>
      <p:grpSp>
        <p:nvGrpSpPr>
          <p:cNvPr id="192" name="グループ化 191">
            <a:extLst>
              <a:ext uri="{FF2B5EF4-FFF2-40B4-BE49-F238E27FC236}">
                <a16:creationId xmlns:a16="http://schemas.microsoft.com/office/drawing/2014/main" id="{D658297F-712A-4BD7-935E-9E75A136673F}"/>
              </a:ext>
            </a:extLst>
          </p:cNvPr>
          <p:cNvGrpSpPr/>
          <p:nvPr/>
        </p:nvGrpSpPr>
        <p:grpSpPr>
          <a:xfrm>
            <a:off x="4216495" y="430964"/>
            <a:ext cx="1358590" cy="1943324"/>
            <a:chOff x="5547431" y="3417852"/>
            <a:chExt cx="1358590" cy="1943324"/>
          </a:xfrm>
        </p:grpSpPr>
        <p:sp>
          <p:nvSpPr>
            <p:cNvPr id="136" name="六角形 135">
              <a:extLst>
                <a:ext uri="{FF2B5EF4-FFF2-40B4-BE49-F238E27FC236}">
                  <a16:creationId xmlns:a16="http://schemas.microsoft.com/office/drawing/2014/main" id="{7F3FB084-D94F-4C14-ADF7-532F0F12DAEB}"/>
                </a:ext>
              </a:extLst>
            </p:cNvPr>
            <p:cNvSpPr/>
            <p:nvPr/>
          </p:nvSpPr>
          <p:spPr>
            <a:xfrm rot="1867626">
              <a:off x="5547431" y="3947214"/>
              <a:ext cx="924791" cy="821636"/>
            </a:xfrm>
            <a:prstGeom prst="hexagon">
              <a:avLst>
                <a:gd name="adj" fmla="val 29537"/>
                <a:gd name="vf" fmla="val 115470"/>
              </a:avLst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cxnSp>
          <p:nvCxnSpPr>
            <p:cNvPr id="138" name="直線コネクタ 137">
              <a:extLst>
                <a:ext uri="{FF2B5EF4-FFF2-40B4-BE49-F238E27FC236}">
                  <a16:creationId xmlns:a16="http://schemas.microsoft.com/office/drawing/2014/main" id="{EBCDDCE8-CAFA-41BF-BF58-B7A09CFBC419}"/>
                </a:ext>
              </a:extLst>
            </p:cNvPr>
            <p:cNvCxnSpPr/>
            <p:nvPr/>
          </p:nvCxnSpPr>
          <p:spPr>
            <a:xfrm>
              <a:off x="5693467" y="4080674"/>
              <a:ext cx="0" cy="55471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直線コネクタ 142">
              <a:extLst>
                <a:ext uri="{FF2B5EF4-FFF2-40B4-BE49-F238E27FC236}">
                  <a16:creationId xmlns:a16="http://schemas.microsoft.com/office/drawing/2014/main" id="{35677E2B-8EC7-4BED-997E-FE3D8936D908}"/>
                </a:ext>
              </a:extLst>
            </p:cNvPr>
            <p:cNvCxnSpPr/>
            <p:nvPr/>
          </p:nvCxnSpPr>
          <p:spPr>
            <a:xfrm>
              <a:off x="5936917" y="3945672"/>
              <a:ext cx="472723" cy="28258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50" name="グループ化 149">
              <a:extLst>
                <a:ext uri="{FF2B5EF4-FFF2-40B4-BE49-F238E27FC236}">
                  <a16:creationId xmlns:a16="http://schemas.microsoft.com/office/drawing/2014/main" id="{40C7EDF6-2E5E-4BEC-9554-5486663E1DD2}"/>
                </a:ext>
              </a:extLst>
            </p:cNvPr>
            <p:cNvGrpSpPr/>
            <p:nvPr/>
          </p:nvGrpSpPr>
          <p:grpSpPr>
            <a:xfrm>
              <a:off x="6207495" y="3940831"/>
              <a:ext cx="475969" cy="400110"/>
              <a:chOff x="1803722" y="3609182"/>
              <a:chExt cx="475969" cy="400110"/>
            </a:xfrm>
          </p:grpSpPr>
          <p:sp>
            <p:nvSpPr>
              <p:cNvPr id="151" name="楕円 150">
                <a:extLst>
                  <a:ext uri="{FF2B5EF4-FFF2-40B4-BE49-F238E27FC236}">
                    <a16:creationId xmlns:a16="http://schemas.microsoft.com/office/drawing/2014/main" id="{B2911017-6565-4332-8387-BEB6EC1E85AA}"/>
                  </a:ext>
                </a:extLst>
              </p:cNvPr>
              <p:cNvSpPr/>
              <p:nvPr/>
            </p:nvSpPr>
            <p:spPr>
              <a:xfrm>
                <a:off x="1848598" y="3626357"/>
                <a:ext cx="323557" cy="365760"/>
              </a:xfrm>
              <a:prstGeom prst="ellipse">
                <a:avLst/>
              </a:prstGeom>
              <a:solidFill>
                <a:srgbClr val="FFFFFF"/>
              </a:solidFill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2" name="テキスト ボックス 151">
                <a:extLst>
                  <a:ext uri="{FF2B5EF4-FFF2-40B4-BE49-F238E27FC236}">
                    <a16:creationId xmlns:a16="http://schemas.microsoft.com/office/drawing/2014/main" id="{7ECC9209-FE5F-42AB-B3B6-DBE2BAE2A4E5}"/>
                  </a:ext>
                </a:extLst>
              </p:cNvPr>
              <p:cNvSpPr txBox="1"/>
              <p:nvPr/>
            </p:nvSpPr>
            <p:spPr>
              <a:xfrm>
                <a:off x="1803722" y="3609182"/>
                <a:ext cx="47596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sz="2000" b="1" dirty="0">
                    <a:latin typeface="Century" panose="02040604050505020304" pitchFamily="18" charset="0"/>
                  </a:rPr>
                  <a:t>N</a:t>
                </a:r>
                <a:endParaRPr kumimoji="1" lang="ja-JP" altLang="en-US" sz="2000" b="1" dirty="0">
                  <a:latin typeface="Century" panose="02040604050505020304" pitchFamily="18" charset="0"/>
                </a:endParaRPr>
              </a:p>
            </p:txBody>
          </p:sp>
        </p:grpSp>
        <p:grpSp>
          <p:nvGrpSpPr>
            <p:cNvPr id="153" name="グループ化 152">
              <a:extLst>
                <a:ext uri="{FF2B5EF4-FFF2-40B4-BE49-F238E27FC236}">
                  <a16:creationId xmlns:a16="http://schemas.microsoft.com/office/drawing/2014/main" id="{57A80655-F17A-42DC-882B-788FDDCF7364}"/>
                </a:ext>
              </a:extLst>
            </p:cNvPr>
            <p:cNvGrpSpPr/>
            <p:nvPr/>
          </p:nvGrpSpPr>
          <p:grpSpPr>
            <a:xfrm>
              <a:off x="5773613" y="4570638"/>
              <a:ext cx="475969" cy="400110"/>
              <a:chOff x="1803722" y="3609182"/>
              <a:chExt cx="475969" cy="400110"/>
            </a:xfrm>
          </p:grpSpPr>
          <p:sp>
            <p:nvSpPr>
              <p:cNvPr id="154" name="楕円 153">
                <a:extLst>
                  <a:ext uri="{FF2B5EF4-FFF2-40B4-BE49-F238E27FC236}">
                    <a16:creationId xmlns:a16="http://schemas.microsoft.com/office/drawing/2014/main" id="{2234F911-BC67-405F-9927-D41DE44F9D46}"/>
                  </a:ext>
                </a:extLst>
              </p:cNvPr>
              <p:cNvSpPr/>
              <p:nvPr/>
            </p:nvSpPr>
            <p:spPr>
              <a:xfrm>
                <a:off x="1848598" y="3626357"/>
                <a:ext cx="323557" cy="365760"/>
              </a:xfrm>
              <a:prstGeom prst="ellipse">
                <a:avLst/>
              </a:prstGeom>
              <a:solidFill>
                <a:srgbClr val="FFFFFF"/>
              </a:solidFill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5" name="テキスト ボックス 154">
                <a:extLst>
                  <a:ext uri="{FF2B5EF4-FFF2-40B4-BE49-F238E27FC236}">
                    <a16:creationId xmlns:a16="http://schemas.microsoft.com/office/drawing/2014/main" id="{72C30C39-93BB-4585-A81D-0EF2F7F7EC47}"/>
                  </a:ext>
                </a:extLst>
              </p:cNvPr>
              <p:cNvSpPr txBox="1"/>
              <p:nvPr/>
            </p:nvSpPr>
            <p:spPr>
              <a:xfrm>
                <a:off x="1803722" y="3609182"/>
                <a:ext cx="47596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sz="2000" b="1" dirty="0">
                    <a:latin typeface="Century" panose="02040604050505020304" pitchFamily="18" charset="0"/>
                  </a:rPr>
                  <a:t>N</a:t>
                </a:r>
                <a:endParaRPr kumimoji="1" lang="ja-JP" altLang="en-US" sz="2000" b="1" dirty="0">
                  <a:latin typeface="Century" panose="02040604050505020304" pitchFamily="18" charset="0"/>
                </a:endParaRPr>
              </a:p>
            </p:txBody>
          </p:sp>
        </p:grpSp>
        <p:sp>
          <p:nvSpPr>
            <p:cNvPr id="164" name="テキスト ボックス 163">
              <a:extLst>
                <a:ext uri="{FF2B5EF4-FFF2-40B4-BE49-F238E27FC236}">
                  <a16:creationId xmlns:a16="http://schemas.microsoft.com/office/drawing/2014/main" id="{4A775830-5E7A-4CE8-B92F-D4A99A20102D}"/>
                </a:ext>
              </a:extLst>
            </p:cNvPr>
            <p:cNvSpPr txBox="1"/>
            <p:nvPr/>
          </p:nvSpPr>
          <p:spPr>
            <a:xfrm>
              <a:off x="5730980" y="4853449"/>
              <a:ext cx="492443" cy="215235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l"/>
              <a:r>
                <a:rPr kumimoji="1" lang="ja-JP" altLang="en-US" sz="2000" b="1" dirty="0" err="1">
                  <a:latin typeface="Century" panose="02040604050505020304" pitchFamily="18" charset="0"/>
                </a:rPr>
                <a:t>ｰ</a:t>
              </a:r>
              <a:endParaRPr kumimoji="1" lang="ja-JP" altLang="en-US" sz="2000" b="1" dirty="0">
                <a:latin typeface="Century" panose="02040604050505020304" pitchFamily="18" charset="0"/>
              </a:endParaRPr>
            </a:p>
          </p:txBody>
        </p:sp>
        <p:sp>
          <p:nvSpPr>
            <p:cNvPr id="165" name="テキスト ボックス 164">
              <a:extLst>
                <a:ext uri="{FF2B5EF4-FFF2-40B4-BE49-F238E27FC236}">
                  <a16:creationId xmlns:a16="http://schemas.microsoft.com/office/drawing/2014/main" id="{4E116715-EA7B-4362-8382-B8694B8066BE}"/>
                </a:ext>
              </a:extLst>
            </p:cNvPr>
            <p:cNvSpPr txBox="1"/>
            <p:nvPr/>
          </p:nvSpPr>
          <p:spPr>
            <a:xfrm>
              <a:off x="5783883" y="4961066"/>
              <a:ext cx="46958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b="1" dirty="0">
                  <a:latin typeface="Century" panose="02040604050505020304" pitchFamily="18" charset="0"/>
                </a:rPr>
                <a:t>H</a:t>
              </a:r>
              <a:endParaRPr kumimoji="1" lang="ja-JP" altLang="en-US" sz="2000" b="1" dirty="0">
                <a:latin typeface="Century" panose="02040604050505020304" pitchFamily="18" charset="0"/>
              </a:endParaRPr>
            </a:p>
          </p:txBody>
        </p:sp>
        <p:sp>
          <p:nvSpPr>
            <p:cNvPr id="170" name="テキスト ボックス 169">
              <a:extLst>
                <a:ext uri="{FF2B5EF4-FFF2-40B4-BE49-F238E27FC236}">
                  <a16:creationId xmlns:a16="http://schemas.microsoft.com/office/drawing/2014/main" id="{C9A4FB46-FFD6-416F-A3AB-C3AE1D3BFBD7}"/>
                </a:ext>
              </a:extLst>
            </p:cNvPr>
            <p:cNvSpPr txBox="1"/>
            <p:nvPr/>
          </p:nvSpPr>
          <p:spPr>
            <a:xfrm>
              <a:off x="5777034" y="3724126"/>
              <a:ext cx="492443" cy="259422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l"/>
              <a:r>
                <a:rPr kumimoji="1" lang="ja-JP" altLang="en-US" sz="2000" b="1" dirty="0" err="1">
                  <a:latin typeface="Century" panose="02040604050505020304" pitchFamily="18" charset="0"/>
                </a:rPr>
                <a:t>ｰ</a:t>
              </a:r>
              <a:endParaRPr kumimoji="1" lang="ja-JP" altLang="en-US" sz="2000" b="1" dirty="0">
                <a:latin typeface="Century" panose="02040604050505020304" pitchFamily="18" charset="0"/>
              </a:endParaRPr>
            </a:p>
          </p:txBody>
        </p:sp>
        <p:sp>
          <p:nvSpPr>
            <p:cNvPr id="171" name="テキスト ボックス 170">
              <a:extLst>
                <a:ext uri="{FF2B5EF4-FFF2-40B4-BE49-F238E27FC236}">
                  <a16:creationId xmlns:a16="http://schemas.microsoft.com/office/drawing/2014/main" id="{7E3EF934-0DD9-48B8-82B9-2DB74387476D}"/>
                </a:ext>
              </a:extLst>
            </p:cNvPr>
            <p:cNvSpPr txBox="1"/>
            <p:nvPr/>
          </p:nvSpPr>
          <p:spPr>
            <a:xfrm>
              <a:off x="5837020" y="3417852"/>
              <a:ext cx="8532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b="1" dirty="0">
                  <a:latin typeface="Century" panose="02040604050505020304" pitchFamily="18" charset="0"/>
                </a:rPr>
                <a:t>NH</a:t>
              </a:r>
              <a:r>
                <a:rPr kumimoji="1" lang="en-US" altLang="ja-JP" sz="1400" b="1" dirty="0">
                  <a:latin typeface="Century" panose="02040604050505020304" pitchFamily="18" charset="0"/>
                </a:rPr>
                <a:t>2</a:t>
              </a:r>
              <a:endParaRPr kumimoji="1" lang="ja-JP" altLang="en-US" sz="1400" b="1" dirty="0">
                <a:latin typeface="Century" panose="02040604050505020304" pitchFamily="18" charset="0"/>
              </a:endParaRPr>
            </a:p>
          </p:txBody>
        </p:sp>
        <p:sp>
          <p:nvSpPr>
            <p:cNvPr id="184" name="テキスト ボックス 183">
              <a:extLst>
                <a:ext uri="{FF2B5EF4-FFF2-40B4-BE49-F238E27FC236}">
                  <a16:creationId xmlns:a16="http://schemas.microsoft.com/office/drawing/2014/main" id="{16B0F488-1614-48F4-9136-6966ABE96815}"/>
                </a:ext>
              </a:extLst>
            </p:cNvPr>
            <p:cNvSpPr txBox="1"/>
            <p:nvPr/>
          </p:nvSpPr>
          <p:spPr>
            <a:xfrm>
              <a:off x="6430052" y="4578741"/>
              <a:ext cx="47596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b="1" dirty="0">
                  <a:latin typeface="Century" panose="02040604050505020304" pitchFamily="18" charset="0"/>
                </a:rPr>
                <a:t>O</a:t>
              </a:r>
              <a:endParaRPr kumimoji="1" lang="ja-JP" altLang="en-US" sz="2000" b="1" dirty="0">
                <a:latin typeface="Century" panose="02040604050505020304" pitchFamily="18" charset="0"/>
              </a:endParaRPr>
            </a:p>
          </p:txBody>
        </p:sp>
        <p:grpSp>
          <p:nvGrpSpPr>
            <p:cNvPr id="185" name="グループ化 184">
              <a:extLst>
                <a:ext uri="{FF2B5EF4-FFF2-40B4-BE49-F238E27FC236}">
                  <a16:creationId xmlns:a16="http://schemas.microsoft.com/office/drawing/2014/main" id="{E7BE8309-34D7-4A02-AF9F-EF65AB9C1775}"/>
                </a:ext>
              </a:extLst>
            </p:cNvPr>
            <p:cNvGrpSpPr/>
            <p:nvPr/>
          </p:nvGrpSpPr>
          <p:grpSpPr>
            <a:xfrm rot="20599999">
              <a:off x="6386993" y="4559060"/>
              <a:ext cx="134259" cy="174338"/>
              <a:chOff x="9320510" y="2852960"/>
              <a:chExt cx="134259" cy="174338"/>
            </a:xfrm>
          </p:grpSpPr>
          <p:cxnSp>
            <p:nvCxnSpPr>
              <p:cNvPr id="186" name="直線コネクタ 185">
                <a:extLst>
                  <a:ext uri="{FF2B5EF4-FFF2-40B4-BE49-F238E27FC236}">
                    <a16:creationId xmlns:a16="http://schemas.microsoft.com/office/drawing/2014/main" id="{CE5EE580-8776-4038-B8C3-947BBB527967}"/>
                  </a:ext>
                </a:extLst>
              </p:cNvPr>
              <p:cNvCxnSpPr/>
              <p:nvPr/>
            </p:nvCxnSpPr>
            <p:spPr>
              <a:xfrm>
                <a:off x="9364471" y="2852960"/>
                <a:ext cx="90298" cy="132149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直線コネクタ 186">
                <a:extLst>
                  <a:ext uri="{FF2B5EF4-FFF2-40B4-BE49-F238E27FC236}">
                    <a16:creationId xmlns:a16="http://schemas.microsoft.com/office/drawing/2014/main" id="{4BE6C47C-993D-4674-A5C9-C9492BC83126}"/>
                  </a:ext>
                </a:extLst>
              </p:cNvPr>
              <p:cNvCxnSpPr/>
              <p:nvPr/>
            </p:nvCxnSpPr>
            <p:spPr>
              <a:xfrm>
                <a:off x="9320510" y="2895149"/>
                <a:ext cx="90298" cy="132149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93" name="グループ化 192">
            <a:extLst>
              <a:ext uri="{FF2B5EF4-FFF2-40B4-BE49-F238E27FC236}">
                <a16:creationId xmlns:a16="http://schemas.microsoft.com/office/drawing/2014/main" id="{B3AF5E99-2F7A-4CE2-92A0-A63E956DD373}"/>
              </a:ext>
            </a:extLst>
          </p:cNvPr>
          <p:cNvGrpSpPr/>
          <p:nvPr/>
        </p:nvGrpSpPr>
        <p:grpSpPr>
          <a:xfrm>
            <a:off x="6679489" y="2206268"/>
            <a:ext cx="2025703" cy="1944259"/>
            <a:chOff x="7180353" y="3374151"/>
            <a:chExt cx="2025703" cy="1944259"/>
          </a:xfrm>
        </p:grpSpPr>
        <p:sp>
          <p:nvSpPr>
            <p:cNvPr id="134" name="六角形 133">
              <a:extLst>
                <a:ext uri="{FF2B5EF4-FFF2-40B4-BE49-F238E27FC236}">
                  <a16:creationId xmlns:a16="http://schemas.microsoft.com/office/drawing/2014/main" id="{D3968FB3-6C0F-4B58-8800-3566982FC63D}"/>
                </a:ext>
              </a:extLst>
            </p:cNvPr>
            <p:cNvSpPr/>
            <p:nvPr/>
          </p:nvSpPr>
          <p:spPr>
            <a:xfrm rot="1867626">
              <a:off x="7849153" y="3911549"/>
              <a:ext cx="924791" cy="821636"/>
            </a:xfrm>
            <a:prstGeom prst="hexagon">
              <a:avLst>
                <a:gd name="adj" fmla="val 29537"/>
                <a:gd name="vf" fmla="val 115470"/>
              </a:avLst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cxnSp>
          <p:nvCxnSpPr>
            <p:cNvPr id="139" name="直線コネクタ 138">
              <a:extLst>
                <a:ext uri="{FF2B5EF4-FFF2-40B4-BE49-F238E27FC236}">
                  <a16:creationId xmlns:a16="http://schemas.microsoft.com/office/drawing/2014/main" id="{984A7FDA-6A2C-46AA-B669-8604E070D980}"/>
                </a:ext>
              </a:extLst>
            </p:cNvPr>
            <p:cNvCxnSpPr>
              <a:cxnSpLocks/>
            </p:cNvCxnSpPr>
            <p:nvPr/>
          </p:nvCxnSpPr>
          <p:spPr>
            <a:xfrm>
              <a:off x="7989474" y="4036990"/>
              <a:ext cx="0" cy="57075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4" name="グループ化 143">
              <a:extLst>
                <a:ext uri="{FF2B5EF4-FFF2-40B4-BE49-F238E27FC236}">
                  <a16:creationId xmlns:a16="http://schemas.microsoft.com/office/drawing/2014/main" id="{233EA3BD-6D8B-47E4-A091-0ACF80F9E6B1}"/>
                </a:ext>
              </a:extLst>
            </p:cNvPr>
            <p:cNvGrpSpPr/>
            <p:nvPr/>
          </p:nvGrpSpPr>
          <p:grpSpPr>
            <a:xfrm>
              <a:off x="8517391" y="3894373"/>
              <a:ext cx="475969" cy="400110"/>
              <a:chOff x="1803722" y="3609182"/>
              <a:chExt cx="475969" cy="400110"/>
            </a:xfrm>
          </p:grpSpPr>
          <p:sp>
            <p:nvSpPr>
              <p:cNvPr id="145" name="楕円 144">
                <a:extLst>
                  <a:ext uri="{FF2B5EF4-FFF2-40B4-BE49-F238E27FC236}">
                    <a16:creationId xmlns:a16="http://schemas.microsoft.com/office/drawing/2014/main" id="{A9DF4215-B294-4E6F-85C5-C59F66E2BB58}"/>
                  </a:ext>
                </a:extLst>
              </p:cNvPr>
              <p:cNvSpPr/>
              <p:nvPr/>
            </p:nvSpPr>
            <p:spPr>
              <a:xfrm>
                <a:off x="1848598" y="3626357"/>
                <a:ext cx="323557" cy="365760"/>
              </a:xfrm>
              <a:prstGeom prst="ellipse">
                <a:avLst/>
              </a:prstGeom>
              <a:solidFill>
                <a:srgbClr val="FFFFFF"/>
              </a:solidFill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6" name="テキスト ボックス 145">
                <a:extLst>
                  <a:ext uri="{FF2B5EF4-FFF2-40B4-BE49-F238E27FC236}">
                    <a16:creationId xmlns:a16="http://schemas.microsoft.com/office/drawing/2014/main" id="{0A0C2B9E-3EBC-469A-8AD0-DE53C22E1A36}"/>
                  </a:ext>
                </a:extLst>
              </p:cNvPr>
              <p:cNvSpPr txBox="1"/>
              <p:nvPr/>
            </p:nvSpPr>
            <p:spPr>
              <a:xfrm>
                <a:off x="1803722" y="3609182"/>
                <a:ext cx="47596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sz="2000" b="1" dirty="0">
                    <a:latin typeface="Century" panose="02040604050505020304" pitchFamily="18" charset="0"/>
                  </a:rPr>
                  <a:t>N</a:t>
                </a:r>
                <a:endParaRPr kumimoji="1" lang="ja-JP" altLang="en-US" sz="2000" b="1" dirty="0">
                  <a:latin typeface="Century" panose="02040604050505020304" pitchFamily="18" charset="0"/>
                </a:endParaRPr>
              </a:p>
            </p:txBody>
          </p:sp>
        </p:grpSp>
        <p:grpSp>
          <p:nvGrpSpPr>
            <p:cNvPr id="147" name="グループ化 146">
              <a:extLst>
                <a:ext uri="{FF2B5EF4-FFF2-40B4-BE49-F238E27FC236}">
                  <a16:creationId xmlns:a16="http://schemas.microsoft.com/office/drawing/2014/main" id="{6098C9A3-898C-4A2F-A9D4-9F27931AF4F3}"/>
                </a:ext>
              </a:extLst>
            </p:cNvPr>
            <p:cNvGrpSpPr/>
            <p:nvPr/>
          </p:nvGrpSpPr>
          <p:grpSpPr>
            <a:xfrm>
              <a:off x="8095079" y="4544781"/>
              <a:ext cx="475969" cy="400110"/>
              <a:chOff x="1803722" y="3609182"/>
              <a:chExt cx="475969" cy="400110"/>
            </a:xfrm>
          </p:grpSpPr>
          <p:sp>
            <p:nvSpPr>
              <p:cNvPr id="148" name="楕円 147">
                <a:extLst>
                  <a:ext uri="{FF2B5EF4-FFF2-40B4-BE49-F238E27FC236}">
                    <a16:creationId xmlns:a16="http://schemas.microsoft.com/office/drawing/2014/main" id="{C5160673-A37A-4CF0-AC7E-CCD9D1902807}"/>
                  </a:ext>
                </a:extLst>
              </p:cNvPr>
              <p:cNvSpPr/>
              <p:nvPr/>
            </p:nvSpPr>
            <p:spPr>
              <a:xfrm>
                <a:off x="1848598" y="3626357"/>
                <a:ext cx="323557" cy="365760"/>
              </a:xfrm>
              <a:prstGeom prst="ellipse">
                <a:avLst/>
              </a:prstGeom>
              <a:solidFill>
                <a:srgbClr val="FFFFFF"/>
              </a:solidFill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9" name="テキスト ボックス 148">
                <a:extLst>
                  <a:ext uri="{FF2B5EF4-FFF2-40B4-BE49-F238E27FC236}">
                    <a16:creationId xmlns:a16="http://schemas.microsoft.com/office/drawing/2014/main" id="{57759F67-828A-4331-A06B-03383C2C8F71}"/>
                  </a:ext>
                </a:extLst>
              </p:cNvPr>
              <p:cNvSpPr txBox="1"/>
              <p:nvPr/>
            </p:nvSpPr>
            <p:spPr>
              <a:xfrm>
                <a:off x="1803722" y="3609182"/>
                <a:ext cx="47596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sz="2000" b="1" dirty="0">
                    <a:latin typeface="Century" panose="02040604050505020304" pitchFamily="18" charset="0"/>
                  </a:rPr>
                  <a:t>N</a:t>
                </a:r>
                <a:endParaRPr kumimoji="1" lang="ja-JP" altLang="en-US" sz="2000" b="1" dirty="0">
                  <a:latin typeface="Century" panose="02040604050505020304" pitchFamily="18" charset="0"/>
                </a:endParaRPr>
              </a:p>
            </p:txBody>
          </p:sp>
        </p:grpSp>
        <p:sp>
          <p:nvSpPr>
            <p:cNvPr id="162" name="テキスト ボックス 161">
              <a:extLst>
                <a:ext uri="{FF2B5EF4-FFF2-40B4-BE49-F238E27FC236}">
                  <a16:creationId xmlns:a16="http://schemas.microsoft.com/office/drawing/2014/main" id="{BD138005-85CB-4042-9687-AF0836527AC8}"/>
                </a:ext>
              </a:extLst>
            </p:cNvPr>
            <p:cNvSpPr txBox="1"/>
            <p:nvPr/>
          </p:nvSpPr>
          <p:spPr>
            <a:xfrm>
              <a:off x="8033959" y="4841457"/>
              <a:ext cx="492443" cy="215235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l"/>
              <a:r>
                <a:rPr kumimoji="1" lang="ja-JP" altLang="en-US" sz="2000" b="1" dirty="0" err="1">
                  <a:latin typeface="Century" panose="02040604050505020304" pitchFamily="18" charset="0"/>
                </a:rPr>
                <a:t>ｰ</a:t>
              </a:r>
              <a:endParaRPr kumimoji="1" lang="ja-JP" altLang="en-US" sz="2000" b="1" dirty="0">
                <a:latin typeface="Century" panose="02040604050505020304" pitchFamily="18" charset="0"/>
              </a:endParaRPr>
            </a:p>
          </p:txBody>
        </p:sp>
        <p:sp>
          <p:nvSpPr>
            <p:cNvPr id="163" name="テキスト ボックス 162">
              <a:extLst>
                <a:ext uri="{FF2B5EF4-FFF2-40B4-BE49-F238E27FC236}">
                  <a16:creationId xmlns:a16="http://schemas.microsoft.com/office/drawing/2014/main" id="{F60B655F-593F-4E45-9235-B4ECEC27A3E5}"/>
                </a:ext>
              </a:extLst>
            </p:cNvPr>
            <p:cNvSpPr txBox="1"/>
            <p:nvPr/>
          </p:nvSpPr>
          <p:spPr>
            <a:xfrm>
              <a:off x="8088082" y="4918300"/>
              <a:ext cx="46958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b="1" dirty="0">
                  <a:latin typeface="Century" panose="02040604050505020304" pitchFamily="18" charset="0"/>
                </a:rPr>
                <a:t>H</a:t>
              </a:r>
              <a:endParaRPr kumimoji="1" lang="ja-JP" altLang="en-US" sz="2000" b="1" dirty="0">
                <a:latin typeface="Century" panose="02040604050505020304" pitchFamily="18" charset="0"/>
              </a:endParaRPr>
            </a:p>
          </p:txBody>
        </p:sp>
        <p:sp>
          <p:nvSpPr>
            <p:cNvPr id="168" name="テキスト ボックス 167">
              <a:extLst>
                <a:ext uri="{FF2B5EF4-FFF2-40B4-BE49-F238E27FC236}">
                  <a16:creationId xmlns:a16="http://schemas.microsoft.com/office/drawing/2014/main" id="{9CED754A-4CA7-40F5-BAB7-0C4C84DE9F51}"/>
                </a:ext>
              </a:extLst>
            </p:cNvPr>
            <p:cNvSpPr txBox="1"/>
            <p:nvPr/>
          </p:nvSpPr>
          <p:spPr>
            <a:xfrm>
              <a:off x="8741461" y="3889140"/>
              <a:ext cx="39071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b="1" dirty="0">
                  <a:latin typeface="Century" panose="02040604050505020304" pitchFamily="18" charset="0"/>
                </a:rPr>
                <a:t>H</a:t>
              </a:r>
            </a:p>
          </p:txBody>
        </p:sp>
        <p:sp>
          <p:nvSpPr>
            <p:cNvPr id="172" name="テキスト ボックス 171">
              <a:extLst>
                <a:ext uri="{FF2B5EF4-FFF2-40B4-BE49-F238E27FC236}">
                  <a16:creationId xmlns:a16="http://schemas.microsoft.com/office/drawing/2014/main" id="{2B97F350-4C96-44EB-9834-C75D1CC52257}"/>
                </a:ext>
              </a:extLst>
            </p:cNvPr>
            <p:cNvSpPr txBox="1"/>
            <p:nvPr/>
          </p:nvSpPr>
          <p:spPr>
            <a:xfrm>
              <a:off x="8079058" y="3609558"/>
              <a:ext cx="492443" cy="417517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l"/>
              <a:r>
                <a:rPr kumimoji="1" lang="ja-JP" altLang="en-US" sz="2000" b="1" dirty="0">
                  <a:latin typeface="Century" panose="02040604050505020304" pitchFamily="18" charset="0"/>
                </a:rPr>
                <a:t>＝</a:t>
              </a:r>
            </a:p>
          </p:txBody>
        </p:sp>
        <p:sp>
          <p:nvSpPr>
            <p:cNvPr id="173" name="テキスト ボックス 172">
              <a:extLst>
                <a:ext uri="{FF2B5EF4-FFF2-40B4-BE49-F238E27FC236}">
                  <a16:creationId xmlns:a16="http://schemas.microsoft.com/office/drawing/2014/main" id="{70C4BF11-8496-4B7C-B770-18D7D3913280}"/>
                </a:ext>
              </a:extLst>
            </p:cNvPr>
            <p:cNvSpPr txBox="1"/>
            <p:nvPr/>
          </p:nvSpPr>
          <p:spPr>
            <a:xfrm>
              <a:off x="8129338" y="3374151"/>
              <a:ext cx="47596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b="1" dirty="0">
                  <a:latin typeface="Century" panose="02040604050505020304" pitchFamily="18" charset="0"/>
                </a:rPr>
                <a:t>O</a:t>
              </a:r>
              <a:endParaRPr kumimoji="1" lang="ja-JP" altLang="en-US" sz="2000" b="1" dirty="0">
                <a:latin typeface="Century" panose="02040604050505020304" pitchFamily="18" charset="0"/>
              </a:endParaRPr>
            </a:p>
          </p:txBody>
        </p:sp>
        <p:sp>
          <p:nvSpPr>
            <p:cNvPr id="179" name="テキスト ボックス 178">
              <a:extLst>
                <a:ext uri="{FF2B5EF4-FFF2-40B4-BE49-F238E27FC236}">
                  <a16:creationId xmlns:a16="http://schemas.microsoft.com/office/drawing/2014/main" id="{52EBB510-D231-49BE-B55E-BCDB75E71984}"/>
                </a:ext>
              </a:extLst>
            </p:cNvPr>
            <p:cNvSpPr txBox="1"/>
            <p:nvPr/>
          </p:nvSpPr>
          <p:spPr>
            <a:xfrm>
              <a:off x="8730087" y="4536446"/>
              <a:ext cx="47596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b="1" dirty="0">
                  <a:latin typeface="Century" panose="02040604050505020304" pitchFamily="18" charset="0"/>
                </a:rPr>
                <a:t>O</a:t>
              </a:r>
              <a:endParaRPr kumimoji="1" lang="ja-JP" altLang="en-US" sz="2000" b="1" dirty="0">
                <a:latin typeface="Century" panose="02040604050505020304" pitchFamily="18" charset="0"/>
              </a:endParaRPr>
            </a:p>
          </p:txBody>
        </p:sp>
        <p:grpSp>
          <p:nvGrpSpPr>
            <p:cNvPr id="180" name="グループ化 179">
              <a:extLst>
                <a:ext uri="{FF2B5EF4-FFF2-40B4-BE49-F238E27FC236}">
                  <a16:creationId xmlns:a16="http://schemas.microsoft.com/office/drawing/2014/main" id="{9DBED608-0956-411A-A3DF-6F4A95F9325A}"/>
                </a:ext>
              </a:extLst>
            </p:cNvPr>
            <p:cNvGrpSpPr/>
            <p:nvPr/>
          </p:nvGrpSpPr>
          <p:grpSpPr>
            <a:xfrm rot="20599999">
              <a:off x="8687028" y="4516765"/>
              <a:ext cx="134259" cy="174338"/>
              <a:chOff x="9320510" y="2852960"/>
              <a:chExt cx="134259" cy="174338"/>
            </a:xfrm>
          </p:grpSpPr>
          <p:cxnSp>
            <p:nvCxnSpPr>
              <p:cNvPr id="181" name="直線コネクタ 180">
                <a:extLst>
                  <a:ext uri="{FF2B5EF4-FFF2-40B4-BE49-F238E27FC236}">
                    <a16:creationId xmlns:a16="http://schemas.microsoft.com/office/drawing/2014/main" id="{803E71DF-FE8B-41FF-87FC-47AD913BDBB0}"/>
                  </a:ext>
                </a:extLst>
              </p:cNvPr>
              <p:cNvCxnSpPr/>
              <p:nvPr/>
            </p:nvCxnSpPr>
            <p:spPr>
              <a:xfrm>
                <a:off x="9364471" y="2852960"/>
                <a:ext cx="90298" cy="132149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直線コネクタ 181">
                <a:extLst>
                  <a:ext uri="{FF2B5EF4-FFF2-40B4-BE49-F238E27FC236}">
                    <a16:creationId xmlns:a16="http://schemas.microsoft.com/office/drawing/2014/main" id="{937DCDBF-E23B-4C53-A2AD-229E7B69E96E}"/>
                  </a:ext>
                </a:extLst>
              </p:cNvPr>
              <p:cNvCxnSpPr/>
              <p:nvPr/>
            </p:nvCxnSpPr>
            <p:spPr>
              <a:xfrm>
                <a:off x="9320510" y="2895149"/>
                <a:ext cx="90298" cy="132149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89" name="直線コネクタ 188">
              <a:extLst>
                <a:ext uri="{FF2B5EF4-FFF2-40B4-BE49-F238E27FC236}">
                  <a16:creationId xmlns:a16="http://schemas.microsoft.com/office/drawing/2014/main" id="{068A5EB5-3860-425C-99D9-0FC7E41F88A6}"/>
                </a:ext>
              </a:extLst>
            </p:cNvPr>
            <p:cNvCxnSpPr/>
            <p:nvPr/>
          </p:nvCxnSpPr>
          <p:spPr>
            <a:xfrm rot="20599999">
              <a:off x="7811874" y="3984666"/>
              <a:ext cx="90298" cy="13214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1" name="テキスト ボックス 190">
              <a:extLst>
                <a:ext uri="{FF2B5EF4-FFF2-40B4-BE49-F238E27FC236}">
                  <a16:creationId xmlns:a16="http://schemas.microsoft.com/office/drawing/2014/main" id="{729E681B-6572-471E-AD3D-9F5A7C7B9E1D}"/>
                </a:ext>
              </a:extLst>
            </p:cNvPr>
            <p:cNvSpPr txBox="1"/>
            <p:nvPr/>
          </p:nvSpPr>
          <p:spPr>
            <a:xfrm>
              <a:off x="7180353" y="3783493"/>
              <a:ext cx="73768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b="1" dirty="0">
                  <a:latin typeface="Century" panose="02040604050505020304" pitchFamily="18" charset="0"/>
                </a:rPr>
                <a:t>CH</a:t>
              </a:r>
              <a:r>
                <a:rPr kumimoji="1" lang="en-US" altLang="ja-JP" sz="1400" b="1" dirty="0">
                  <a:latin typeface="Century" panose="02040604050505020304" pitchFamily="18" charset="0"/>
                </a:rPr>
                <a:t>3</a:t>
              </a:r>
              <a:endParaRPr kumimoji="1" lang="ja-JP" altLang="en-US" sz="2000" b="1" dirty="0">
                <a:latin typeface="Century" panose="02040604050505020304" pitchFamily="18" charset="0"/>
              </a:endParaRPr>
            </a:p>
          </p:txBody>
        </p:sp>
      </p:grpSp>
      <p:grpSp>
        <p:nvGrpSpPr>
          <p:cNvPr id="217" name="グループ化 216">
            <a:extLst>
              <a:ext uri="{FF2B5EF4-FFF2-40B4-BE49-F238E27FC236}">
                <a16:creationId xmlns:a16="http://schemas.microsoft.com/office/drawing/2014/main" id="{D3006E52-702E-4BA7-BB48-65C2608C576C}"/>
              </a:ext>
            </a:extLst>
          </p:cNvPr>
          <p:cNvGrpSpPr/>
          <p:nvPr/>
        </p:nvGrpSpPr>
        <p:grpSpPr>
          <a:xfrm>
            <a:off x="272560" y="4792615"/>
            <a:ext cx="2715330" cy="1233521"/>
            <a:chOff x="1890042" y="4392505"/>
            <a:chExt cx="2715330" cy="1233521"/>
          </a:xfrm>
        </p:grpSpPr>
        <p:sp>
          <p:nvSpPr>
            <p:cNvPr id="196" name="五角形 195">
              <a:extLst>
                <a:ext uri="{FF2B5EF4-FFF2-40B4-BE49-F238E27FC236}">
                  <a16:creationId xmlns:a16="http://schemas.microsoft.com/office/drawing/2014/main" id="{C1C32E22-B8C7-475B-9081-9079E1B72255}"/>
                </a:ext>
              </a:extLst>
            </p:cNvPr>
            <p:cNvSpPr/>
            <p:nvPr/>
          </p:nvSpPr>
          <p:spPr>
            <a:xfrm>
              <a:off x="2267212" y="4676374"/>
              <a:ext cx="1027134" cy="722344"/>
            </a:xfrm>
            <a:prstGeom prst="pentagon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grpSp>
          <p:nvGrpSpPr>
            <p:cNvPr id="200" name="グループ化 199">
              <a:extLst>
                <a:ext uri="{FF2B5EF4-FFF2-40B4-BE49-F238E27FC236}">
                  <a16:creationId xmlns:a16="http://schemas.microsoft.com/office/drawing/2014/main" id="{309004FC-4620-4071-87FF-94FAE8EB6548}"/>
                </a:ext>
              </a:extLst>
            </p:cNvPr>
            <p:cNvGrpSpPr/>
            <p:nvPr/>
          </p:nvGrpSpPr>
          <p:grpSpPr>
            <a:xfrm>
              <a:off x="2574037" y="4508409"/>
              <a:ext cx="475969" cy="400110"/>
              <a:chOff x="5591030" y="5026007"/>
              <a:chExt cx="475969" cy="400110"/>
            </a:xfrm>
          </p:grpSpPr>
          <p:sp>
            <p:nvSpPr>
              <p:cNvPr id="198" name="楕円 197">
                <a:extLst>
                  <a:ext uri="{FF2B5EF4-FFF2-40B4-BE49-F238E27FC236}">
                    <a16:creationId xmlns:a16="http://schemas.microsoft.com/office/drawing/2014/main" id="{E4972711-4003-4BCA-B4FA-811D391B7543}"/>
                  </a:ext>
                </a:extLst>
              </p:cNvPr>
              <p:cNvSpPr/>
              <p:nvPr/>
            </p:nvSpPr>
            <p:spPr>
              <a:xfrm>
                <a:off x="5628608" y="5061333"/>
                <a:ext cx="328814" cy="327206"/>
              </a:xfrm>
              <a:prstGeom prst="ellipse">
                <a:avLst/>
              </a:prstGeom>
              <a:solidFill>
                <a:schemeClr val="bg1"/>
              </a:solidFill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9" name="テキスト ボックス 198">
                <a:extLst>
                  <a:ext uri="{FF2B5EF4-FFF2-40B4-BE49-F238E27FC236}">
                    <a16:creationId xmlns:a16="http://schemas.microsoft.com/office/drawing/2014/main" id="{E1F76C5C-DB52-4CBC-B518-15BFF75298D2}"/>
                  </a:ext>
                </a:extLst>
              </p:cNvPr>
              <p:cNvSpPr txBox="1"/>
              <p:nvPr/>
            </p:nvSpPr>
            <p:spPr>
              <a:xfrm>
                <a:off x="5591030" y="5026007"/>
                <a:ext cx="47596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sz="2000" b="1" dirty="0">
                    <a:latin typeface="Century" panose="02040604050505020304" pitchFamily="18" charset="0"/>
                  </a:rPr>
                  <a:t>O</a:t>
                </a:r>
                <a:endParaRPr kumimoji="1" lang="ja-JP" altLang="en-US" sz="2000" b="1" dirty="0">
                  <a:latin typeface="Century" panose="02040604050505020304" pitchFamily="18" charset="0"/>
                </a:endParaRPr>
              </a:p>
            </p:txBody>
          </p:sp>
        </p:grpSp>
        <p:cxnSp>
          <p:nvCxnSpPr>
            <p:cNvPr id="202" name="直線コネクタ 201">
              <a:extLst>
                <a:ext uri="{FF2B5EF4-FFF2-40B4-BE49-F238E27FC236}">
                  <a16:creationId xmlns:a16="http://schemas.microsoft.com/office/drawing/2014/main" id="{98F0B67A-7E35-4084-BB8F-767231D7551E}"/>
                </a:ext>
              </a:extLst>
            </p:cNvPr>
            <p:cNvCxnSpPr/>
            <p:nvPr/>
          </p:nvCxnSpPr>
          <p:spPr>
            <a:xfrm>
              <a:off x="2450111" y="5173249"/>
              <a:ext cx="0" cy="45093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直線コネクタ 203">
              <a:extLst>
                <a:ext uri="{FF2B5EF4-FFF2-40B4-BE49-F238E27FC236}">
                  <a16:creationId xmlns:a16="http://schemas.microsoft.com/office/drawing/2014/main" id="{39E5B054-5E42-49E1-B22B-26932A78642B}"/>
                </a:ext>
              </a:extLst>
            </p:cNvPr>
            <p:cNvCxnSpPr/>
            <p:nvPr/>
          </p:nvCxnSpPr>
          <p:spPr>
            <a:xfrm>
              <a:off x="3100110" y="5175089"/>
              <a:ext cx="0" cy="45093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直線コネクタ 205">
              <a:extLst>
                <a:ext uri="{FF2B5EF4-FFF2-40B4-BE49-F238E27FC236}">
                  <a16:creationId xmlns:a16="http://schemas.microsoft.com/office/drawing/2014/main" id="{DB5F819E-A38B-42F7-A9ED-595371820A02}"/>
                </a:ext>
              </a:extLst>
            </p:cNvPr>
            <p:cNvCxnSpPr>
              <a:cxnSpLocks/>
            </p:cNvCxnSpPr>
            <p:nvPr/>
          </p:nvCxnSpPr>
          <p:spPr>
            <a:xfrm>
              <a:off x="3297153" y="4967618"/>
              <a:ext cx="168548" cy="1336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直線コネクタ 208">
              <a:extLst>
                <a:ext uri="{FF2B5EF4-FFF2-40B4-BE49-F238E27FC236}">
                  <a16:creationId xmlns:a16="http://schemas.microsoft.com/office/drawing/2014/main" id="{64D22CF1-08BA-494F-AB15-87AC1F6C6A3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262411" y="4767563"/>
              <a:ext cx="192155" cy="19154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2" name="テキスト ボックス 211">
              <a:extLst>
                <a:ext uri="{FF2B5EF4-FFF2-40B4-BE49-F238E27FC236}">
                  <a16:creationId xmlns:a16="http://schemas.microsoft.com/office/drawing/2014/main" id="{3F02FD8B-AD8A-4394-B0E0-46B7CE168421}"/>
                </a:ext>
              </a:extLst>
            </p:cNvPr>
            <p:cNvSpPr txBox="1"/>
            <p:nvPr/>
          </p:nvSpPr>
          <p:spPr>
            <a:xfrm>
              <a:off x="3475920" y="4544733"/>
              <a:ext cx="1129452" cy="3693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ja-JP" altLang="en-US" dirty="0">
                  <a:latin typeface="Century" panose="02040604050505020304" pitchFamily="18" charset="0"/>
                </a:rPr>
                <a:t>有機塩基</a:t>
              </a:r>
            </a:p>
          </p:txBody>
        </p:sp>
        <p:sp>
          <p:nvSpPr>
            <p:cNvPr id="213" name="テキスト ボックス 212">
              <a:extLst>
                <a:ext uri="{FF2B5EF4-FFF2-40B4-BE49-F238E27FC236}">
                  <a16:creationId xmlns:a16="http://schemas.microsoft.com/office/drawing/2014/main" id="{1C9A5BB6-C3B1-4EC7-81FD-598B6B72954A}"/>
                </a:ext>
              </a:extLst>
            </p:cNvPr>
            <p:cNvSpPr txBox="1"/>
            <p:nvPr/>
          </p:nvSpPr>
          <p:spPr>
            <a:xfrm>
              <a:off x="1890042" y="4392505"/>
              <a:ext cx="80778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b="1" dirty="0">
                  <a:latin typeface="Century" panose="02040604050505020304" pitchFamily="18" charset="0"/>
                </a:rPr>
                <a:t>CH</a:t>
              </a:r>
              <a:r>
                <a:rPr kumimoji="1" lang="en-US" altLang="ja-JP" sz="1400" b="1" dirty="0">
                  <a:latin typeface="Century" panose="02040604050505020304" pitchFamily="18" charset="0"/>
                </a:rPr>
                <a:t>2</a:t>
              </a:r>
              <a:endParaRPr kumimoji="1" lang="ja-JP" altLang="en-US" sz="1400" b="1" dirty="0">
                <a:latin typeface="Century" panose="02040604050505020304" pitchFamily="18" charset="0"/>
              </a:endParaRPr>
            </a:p>
          </p:txBody>
        </p:sp>
        <p:cxnSp>
          <p:nvCxnSpPr>
            <p:cNvPr id="214" name="直線コネクタ 213">
              <a:extLst>
                <a:ext uri="{FF2B5EF4-FFF2-40B4-BE49-F238E27FC236}">
                  <a16:creationId xmlns:a16="http://schemas.microsoft.com/office/drawing/2014/main" id="{ACD48AED-A69A-45AA-A299-6441E8CD7B40}"/>
                </a:ext>
              </a:extLst>
            </p:cNvPr>
            <p:cNvCxnSpPr>
              <a:cxnSpLocks/>
            </p:cNvCxnSpPr>
            <p:nvPr/>
          </p:nvCxnSpPr>
          <p:spPr>
            <a:xfrm>
              <a:off x="2102828" y="4750388"/>
              <a:ext cx="173177" cy="21187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直線コネクタ 215">
              <a:extLst>
                <a:ext uri="{FF2B5EF4-FFF2-40B4-BE49-F238E27FC236}">
                  <a16:creationId xmlns:a16="http://schemas.microsoft.com/office/drawing/2014/main" id="{274391AC-5901-44C2-9683-EE6C04C3B77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071564" y="4959727"/>
              <a:ext cx="192155" cy="19154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3" name="グループ化 222">
            <a:extLst>
              <a:ext uri="{FF2B5EF4-FFF2-40B4-BE49-F238E27FC236}">
                <a16:creationId xmlns:a16="http://schemas.microsoft.com/office/drawing/2014/main" id="{C54B0BDC-40D5-4D10-94D0-04FCE77EF952}"/>
              </a:ext>
            </a:extLst>
          </p:cNvPr>
          <p:cNvGrpSpPr/>
          <p:nvPr/>
        </p:nvGrpSpPr>
        <p:grpSpPr>
          <a:xfrm>
            <a:off x="1763342" y="3139076"/>
            <a:ext cx="1441416" cy="1206111"/>
            <a:chOff x="4971107" y="4488567"/>
            <a:chExt cx="1441416" cy="1206111"/>
          </a:xfrm>
        </p:grpSpPr>
        <p:sp>
          <p:nvSpPr>
            <p:cNvPr id="218" name="テキスト ボックス 217">
              <a:extLst>
                <a:ext uri="{FF2B5EF4-FFF2-40B4-BE49-F238E27FC236}">
                  <a16:creationId xmlns:a16="http://schemas.microsoft.com/office/drawing/2014/main" id="{6C8BBA11-4ACC-4B14-A500-50A8C30767D6}"/>
                </a:ext>
              </a:extLst>
            </p:cNvPr>
            <p:cNvSpPr txBox="1"/>
            <p:nvPr/>
          </p:nvSpPr>
          <p:spPr>
            <a:xfrm>
              <a:off x="4971107" y="4901203"/>
              <a:ext cx="144141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dirty="0">
                  <a:latin typeface="Century" panose="02040604050505020304" pitchFamily="18" charset="0"/>
                </a:rPr>
                <a:t>O</a:t>
              </a:r>
              <a:r>
                <a:rPr kumimoji="1" lang="ja-JP" altLang="en-US" sz="2000" dirty="0">
                  <a:latin typeface="Century" panose="02040604050505020304" pitchFamily="18" charset="0"/>
                </a:rPr>
                <a:t>←</a:t>
              </a:r>
              <a:r>
                <a:rPr kumimoji="1" lang="en-US" altLang="ja-JP" sz="2000" dirty="0">
                  <a:latin typeface="Century" panose="02040604050505020304" pitchFamily="18" charset="0"/>
                </a:rPr>
                <a:t>P</a:t>
              </a:r>
              <a:r>
                <a:rPr kumimoji="1" lang="ja-JP" altLang="en-US" sz="2000" dirty="0" err="1">
                  <a:latin typeface="Century" panose="02040604050505020304" pitchFamily="18" charset="0"/>
                </a:rPr>
                <a:t>ｰ</a:t>
              </a:r>
              <a:r>
                <a:rPr kumimoji="1" lang="en-US" altLang="ja-JP" sz="2000" dirty="0">
                  <a:latin typeface="Century" panose="02040604050505020304" pitchFamily="18" charset="0"/>
                </a:rPr>
                <a:t>OH</a:t>
              </a:r>
              <a:endParaRPr kumimoji="1" lang="ja-JP" altLang="en-US" sz="2000" dirty="0">
                <a:latin typeface="Century" panose="02040604050505020304" pitchFamily="18" charset="0"/>
              </a:endParaRPr>
            </a:p>
          </p:txBody>
        </p:sp>
        <p:sp>
          <p:nvSpPr>
            <p:cNvPr id="219" name="テキスト ボックス 218">
              <a:extLst>
                <a:ext uri="{FF2B5EF4-FFF2-40B4-BE49-F238E27FC236}">
                  <a16:creationId xmlns:a16="http://schemas.microsoft.com/office/drawing/2014/main" id="{FA994F65-6EFE-4736-8F78-B2572810239B}"/>
                </a:ext>
              </a:extLst>
            </p:cNvPr>
            <p:cNvSpPr txBox="1"/>
            <p:nvPr/>
          </p:nvSpPr>
          <p:spPr>
            <a:xfrm>
              <a:off x="5321409" y="4758528"/>
              <a:ext cx="492443" cy="450937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l"/>
              <a:r>
                <a:rPr kumimoji="1" lang="ja-JP" altLang="en-US" sz="2000" dirty="0" err="1">
                  <a:latin typeface="Century" panose="02040604050505020304" pitchFamily="18" charset="0"/>
                </a:rPr>
                <a:t>ｰ</a:t>
              </a:r>
              <a:endParaRPr kumimoji="1" lang="ja-JP" altLang="en-US" sz="2000" dirty="0">
                <a:latin typeface="Century" panose="02040604050505020304" pitchFamily="18" charset="0"/>
              </a:endParaRPr>
            </a:p>
          </p:txBody>
        </p:sp>
        <p:sp>
          <p:nvSpPr>
            <p:cNvPr id="220" name="テキスト ボックス 219">
              <a:extLst>
                <a:ext uri="{FF2B5EF4-FFF2-40B4-BE49-F238E27FC236}">
                  <a16:creationId xmlns:a16="http://schemas.microsoft.com/office/drawing/2014/main" id="{AAFDA154-5F70-4CA1-B590-F9D0B26E4CF5}"/>
                </a:ext>
              </a:extLst>
            </p:cNvPr>
            <p:cNvSpPr txBox="1"/>
            <p:nvPr/>
          </p:nvSpPr>
          <p:spPr>
            <a:xfrm>
              <a:off x="5317794" y="5186361"/>
              <a:ext cx="492443" cy="450937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l"/>
              <a:r>
                <a:rPr kumimoji="1" lang="ja-JP" altLang="en-US" sz="2000" dirty="0" err="1">
                  <a:latin typeface="Century" panose="02040604050505020304" pitchFamily="18" charset="0"/>
                </a:rPr>
                <a:t>ｰ</a:t>
              </a:r>
              <a:endParaRPr kumimoji="1" lang="ja-JP" altLang="en-US" sz="2000" dirty="0">
                <a:latin typeface="Century" panose="02040604050505020304" pitchFamily="18" charset="0"/>
              </a:endParaRPr>
            </a:p>
          </p:txBody>
        </p:sp>
        <p:sp>
          <p:nvSpPr>
            <p:cNvPr id="221" name="テキスト ボックス 220">
              <a:extLst>
                <a:ext uri="{FF2B5EF4-FFF2-40B4-BE49-F238E27FC236}">
                  <a16:creationId xmlns:a16="http://schemas.microsoft.com/office/drawing/2014/main" id="{5AE50596-96B5-4096-B661-B910019D790F}"/>
                </a:ext>
              </a:extLst>
            </p:cNvPr>
            <p:cNvSpPr txBox="1"/>
            <p:nvPr/>
          </p:nvSpPr>
          <p:spPr>
            <a:xfrm>
              <a:off x="5392401" y="4488567"/>
              <a:ext cx="52757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dirty="0">
                  <a:latin typeface="Century" panose="02040604050505020304" pitchFamily="18" charset="0"/>
                </a:rPr>
                <a:t>O</a:t>
              </a:r>
              <a:endParaRPr kumimoji="1" lang="ja-JP" altLang="en-US" sz="2000" dirty="0">
                <a:latin typeface="Century" panose="02040604050505020304" pitchFamily="18" charset="0"/>
              </a:endParaRPr>
            </a:p>
          </p:txBody>
        </p:sp>
        <p:sp>
          <p:nvSpPr>
            <p:cNvPr id="222" name="テキスト ボックス 221">
              <a:extLst>
                <a:ext uri="{FF2B5EF4-FFF2-40B4-BE49-F238E27FC236}">
                  <a16:creationId xmlns:a16="http://schemas.microsoft.com/office/drawing/2014/main" id="{5B314654-A32F-4D0F-B2F6-7131FC204715}"/>
                </a:ext>
              </a:extLst>
            </p:cNvPr>
            <p:cNvSpPr txBox="1"/>
            <p:nvPr/>
          </p:nvSpPr>
          <p:spPr>
            <a:xfrm>
              <a:off x="5396082" y="5294568"/>
              <a:ext cx="52757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dirty="0">
                  <a:latin typeface="Century" panose="02040604050505020304" pitchFamily="18" charset="0"/>
                </a:rPr>
                <a:t>O</a:t>
              </a:r>
              <a:endParaRPr kumimoji="1" lang="ja-JP" altLang="en-US" sz="2000" dirty="0">
                <a:latin typeface="Century" panose="02040604050505020304" pitchFamily="18" charset="0"/>
              </a:endParaRPr>
            </a:p>
          </p:txBody>
        </p:sp>
      </p:grpSp>
      <p:grpSp>
        <p:nvGrpSpPr>
          <p:cNvPr id="188" name="グループ化 187">
            <a:extLst>
              <a:ext uri="{FF2B5EF4-FFF2-40B4-BE49-F238E27FC236}">
                <a16:creationId xmlns:a16="http://schemas.microsoft.com/office/drawing/2014/main" id="{BADAC5DD-A263-4DF5-BD69-7076A8DEA368}"/>
              </a:ext>
            </a:extLst>
          </p:cNvPr>
          <p:cNvGrpSpPr/>
          <p:nvPr/>
        </p:nvGrpSpPr>
        <p:grpSpPr>
          <a:xfrm>
            <a:off x="3595983" y="4204932"/>
            <a:ext cx="3313746" cy="2452486"/>
            <a:chOff x="752282" y="860989"/>
            <a:chExt cx="3313746" cy="2452486"/>
          </a:xfrm>
        </p:grpSpPr>
        <p:sp>
          <p:nvSpPr>
            <p:cNvPr id="190" name="テキスト ボックス 189">
              <a:extLst>
                <a:ext uri="{FF2B5EF4-FFF2-40B4-BE49-F238E27FC236}">
                  <a16:creationId xmlns:a16="http://schemas.microsoft.com/office/drawing/2014/main" id="{F9F5E5E9-8310-4FC7-995A-ED6525AE7DF2}"/>
                </a:ext>
              </a:extLst>
            </p:cNvPr>
            <p:cNvSpPr txBox="1"/>
            <p:nvPr/>
          </p:nvSpPr>
          <p:spPr>
            <a:xfrm>
              <a:off x="2029002" y="2913365"/>
              <a:ext cx="41550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b="1" dirty="0">
                  <a:latin typeface="Century" panose="02040604050505020304" pitchFamily="18" charset="0"/>
                </a:rPr>
                <a:t>H</a:t>
              </a:r>
              <a:endParaRPr kumimoji="1" lang="ja-JP" altLang="en-US" sz="2000" b="1" dirty="0">
                <a:latin typeface="Century" panose="02040604050505020304" pitchFamily="18" charset="0"/>
              </a:endParaRPr>
            </a:p>
          </p:txBody>
        </p:sp>
        <p:grpSp>
          <p:nvGrpSpPr>
            <p:cNvPr id="197" name="グループ化 196">
              <a:extLst>
                <a:ext uri="{FF2B5EF4-FFF2-40B4-BE49-F238E27FC236}">
                  <a16:creationId xmlns:a16="http://schemas.microsoft.com/office/drawing/2014/main" id="{335A68E1-A6E2-4F1F-840B-DF2C68B7F5F3}"/>
                </a:ext>
              </a:extLst>
            </p:cNvPr>
            <p:cNvGrpSpPr/>
            <p:nvPr/>
          </p:nvGrpSpPr>
          <p:grpSpPr>
            <a:xfrm>
              <a:off x="752282" y="1236124"/>
              <a:ext cx="2369774" cy="1935065"/>
              <a:chOff x="752282" y="1236124"/>
              <a:chExt cx="2369774" cy="1935065"/>
            </a:xfrm>
          </p:grpSpPr>
          <p:grpSp>
            <p:nvGrpSpPr>
              <p:cNvPr id="240" name="グループ化 239">
                <a:extLst>
                  <a:ext uri="{FF2B5EF4-FFF2-40B4-BE49-F238E27FC236}">
                    <a16:creationId xmlns:a16="http://schemas.microsoft.com/office/drawing/2014/main" id="{169B5473-6CF8-4AE5-8334-B95BFE3AF57E}"/>
                  </a:ext>
                </a:extLst>
              </p:cNvPr>
              <p:cNvGrpSpPr/>
              <p:nvPr/>
            </p:nvGrpSpPr>
            <p:grpSpPr>
              <a:xfrm>
                <a:off x="895593" y="1236124"/>
                <a:ext cx="2226463" cy="1935065"/>
                <a:chOff x="895593" y="1236124"/>
                <a:chExt cx="2226463" cy="1935065"/>
              </a:xfrm>
            </p:grpSpPr>
            <p:grpSp>
              <p:nvGrpSpPr>
                <p:cNvPr id="242" name="グループ化 241">
                  <a:extLst>
                    <a:ext uri="{FF2B5EF4-FFF2-40B4-BE49-F238E27FC236}">
                      <a16:creationId xmlns:a16="http://schemas.microsoft.com/office/drawing/2014/main" id="{ABE9BB6B-4A96-498E-BE34-AD563DFA7094}"/>
                    </a:ext>
                  </a:extLst>
                </p:cNvPr>
                <p:cNvGrpSpPr/>
                <p:nvPr/>
              </p:nvGrpSpPr>
              <p:grpSpPr>
                <a:xfrm rot="1713124">
                  <a:off x="895593" y="1236124"/>
                  <a:ext cx="2226463" cy="1436202"/>
                  <a:chOff x="6133131" y="2351575"/>
                  <a:chExt cx="2478176" cy="1697110"/>
                </a:xfrm>
              </p:grpSpPr>
              <p:grpSp>
                <p:nvGrpSpPr>
                  <p:cNvPr id="244" name="グループ化 243">
                    <a:extLst>
                      <a:ext uri="{FF2B5EF4-FFF2-40B4-BE49-F238E27FC236}">
                        <a16:creationId xmlns:a16="http://schemas.microsoft.com/office/drawing/2014/main" id="{4FBA6E00-28EE-40B5-8377-241C8B1DF071}"/>
                      </a:ext>
                    </a:extLst>
                  </p:cNvPr>
                  <p:cNvGrpSpPr/>
                  <p:nvPr/>
                </p:nvGrpSpPr>
                <p:grpSpPr>
                  <a:xfrm>
                    <a:off x="6133131" y="3016893"/>
                    <a:ext cx="1686187" cy="824214"/>
                    <a:chOff x="3743063" y="1688522"/>
                    <a:chExt cx="1686187" cy="824214"/>
                  </a:xfrm>
                </p:grpSpPr>
                <p:grpSp>
                  <p:nvGrpSpPr>
                    <p:cNvPr id="261" name="グループ化 260">
                      <a:extLst>
                        <a:ext uri="{FF2B5EF4-FFF2-40B4-BE49-F238E27FC236}">
                          <a16:creationId xmlns:a16="http://schemas.microsoft.com/office/drawing/2014/main" id="{FFBA620A-D5DB-4781-A718-BC69D54B21AA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3743063" y="1688522"/>
                      <a:ext cx="1686187" cy="821637"/>
                      <a:chOff x="3743063" y="1688522"/>
                      <a:chExt cx="1686187" cy="821637"/>
                    </a:xfrm>
                  </p:grpSpPr>
                  <p:sp>
                    <p:nvSpPr>
                      <p:cNvPr id="265" name="五角形 264">
                        <a:extLst>
                          <a:ext uri="{FF2B5EF4-FFF2-40B4-BE49-F238E27FC236}">
                            <a16:creationId xmlns:a16="http://schemas.microsoft.com/office/drawing/2014/main" id="{C9984D94-55A3-48F8-A71A-7DE51A582BD7}"/>
                          </a:ext>
                        </a:extLst>
                      </p:cNvPr>
                      <p:cNvSpPr/>
                      <p:nvPr/>
                    </p:nvSpPr>
                    <p:spPr>
                      <a:xfrm rot="16200000">
                        <a:off x="3743062" y="1688523"/>
                        <a:ext cx="821635" cy="821634"/>
                      </a:xfrm>
                      <a:prstGeom prst="pentagon">
                        <a:avLst/>
                      </a:prstGeom>
                      <a:noFill/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/>
                      </a:p>
                    </p:txBody>
                  </p:sp>
                  <p:sp>
                    <p:nvSpPr>
                      <p:cNvPr id="266" name="六角形 265">
                        <a:extLst>
                          <a:ext uri="{FF2B5EF4-FFF2-40B4-BE49-F238E27FC236}">
                            <a16:creationId xmlns:a16="http://schemas.microsoft.com/office/drawing/2014/main" id="{4B706B6E-B6CB-46CE-9C0E-1B2EAC7EF422}"/>
                          </a:ext>
                        </a:extLst>
                      </p:cNvPr>
                      <p:cNvSpPr/>
                      <p:nvPr/>
                    </p:nvSpPr>
                    <p:spPr>
                      <a:xfrm rot="1867626">
                        <a:off x="4504459" y="1688523"/>
                        <a:ext cx="924791" cy="821636"/>
                      </a:xfrm>
                      <a:prstGeom prst="hexagon">
                        <a:avLst>
                          <a:gd name="adj" fmla="val 29537"/>
                          <a:gd name="vf" fmla="val 115470"/>
                        </a:avLst>
                      </a:prstGeom>
                      <a:noFill/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algn="ctr"/>
                        <a:endParaRPr kumimoji="1" lang="ja-JP" altLang="en-US"/>
                      </a:p>
                    </p:txBody>
                  </p:sp>
                </p:grpSp>
                <p:cxnSp>
                  <p:nvCxnSpPr>
                    <p:cNvPr id="262" name="直線コネクタ 261">
                      <a:extLst>
                        <a:ext uri="{FF2B5EF4-FFF2-40B4-BE49-F238E27FC236}">
                          <a16:creationId xmlns:a16="http://schemas.microsoft.com/office/drawing/2014/main" id="{1D6352EE-750A-4C57-8E81-0D58BE685199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3780194" y="1717387"/>
                      <a:ext cx="356329" cy="443291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63" name="直線コネクタ 262">
                      <a:extLst>
                        <a:ext uri="{FF2B5EF4-FFF2-40B4-BE49-F238E27FC236}">
                          <a16:creationId xmlns:a16="http://schemas.microsoft.com/office/drawing/2014/main" id="{AE61D546-37B8-434E-9346-62FCE0961AB1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4503103" y="1820050"/>
                      <a:ext cx="0" cy="558577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64" name="直線コネクタ 263">
                      <a:extLst>
                        <a:ext uri="{FF2B5EF4-FFF2-40B4-BE49-F238E27FC236}">
                          <a16:creationId xmlns:a16="http://schemas.microsoft.com/office/drawing/2014/main" id="{44AF4213-B35D-462B-A3C7-9BDCAE18B69C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4886239" y="2255347"/>
                      <a:ext cx="472505" cy="257389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45" name="グループ化 244">
                    <a:extLst>
                      <a:ext uri="{FF2B5EF4-FFF2-40B4-BE49-F238E27FC236}">
                        <a16:creationId xmlns:a16="http://schemas.microsoft.com/office/drawing/2014/main" id="{B4864895-DB9A-4F27-AACC-0355338DF24C}"/>
                      </a:ext>
                    </a:extLst>
                  </p:cNvPr>
                  <p:cNvGrpSpPr/>
                  <p:nvPr/>
                </p:nvGrpSpPr>
                <p:grpSpPr>
                  <a:xfrm>
                    <a:off x="7094879" y="3625005"/>
                    <a:ext cx="475969" cy="411584"/>
                    <a:chOff x="1765895" y="3580533"/>
                    <a:chExt cx="475969" cy="411584"/>
                  </a:xfrm>
                </p:grpSpPr>
                <p:sp>
                  <p:nvSpPr>
                    <p:cNvPr id="259" name="楕円 258">
                      <a:extLst>
                        <a:ext uri="{FF2B5EF4-FFF2-40B4-BE49-F238E27FC236}">
                          <a16:creationId xmlns:a16="http://schemas.microsoft.com/office/drawing/2014/main" id="{B1944F10-19A9-4AA6-B25E-D12F112D357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848598" y="3626357"/>
                      <a:ext cx="323557" cy="365760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28575"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260" name="テキスト ボックス 259">
                      <a:extLst>
                        <a:ext uri="{FF2B5EF4-FFF2-40B4-BE49-F238E27FC236}">
                          <a16:creationId xmlns:a16="http://schemas.microsoft.com/office/drawing/2014/main" id="{2D87C999-A38F-4FC7-B3A6-9FFA88CD583E}"/>
                        </a:ext>
                      </a:extLst>
                    </p:cNvPr>
                    <p:cNvSpPr txBox="1"/>
                    <p:nvPr/>
                  </p:nvSpPr>
                  <p:spPr>
                    <a:xfrm rot="19886876">
                      <a:off x="1765895" y="3580533"/>
                      <a:ext cx="475969" cy="400110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l"/>
                      <a:r>
                        <a:rPr kumimoji="1" lang="en-US" altLang="ja-JP" sz="2000" b="1" dirty="0">
                          <a:latin typeface="Century" panose="02040604050505020304" pitchFamily="18" charset="0"/>
                        </a:rPr>
                        <a:t>N</a:t>
                      </a:r>
                      <a:endParaRPr kumimoji="1" lang="ja-JP" altLang="en-US" sz="2000" b="1" dirty="0">
                        <a:latin typeface="Century" panose="02040604050505020304" pitchFamily="18" charset="0"/>
                      </a:endParaRPr>
                    </a:p>
                  </p:txBody>
                </p:sp>
              </p:grpSp>
              <p:grpSp>
                <p:nvGrpSpPr>
                  <p:cNvPr id="246" name="グループ化 245">
                    <a:extLst>
                      <a:ext uri="{FF2B5EF4-FFF2-40B4-BE49-F238E27FC236}">
                        <a16:creationId xmlns:a16="http://schemas.microsoft.com/office/drawing/2014/main" id="{D793AB8A-93F5-4D46-9455-91E4729B0430}"/>
                      </a:ext>
                    </a:extLst>
                  </p:cNvPr>
                  <p:cNvGrpSpPr/>
                  <p:nvPr/>
                </p:nvGrpSpPr>
                <p:grpSpPr>
                  <a:xfrm>
                    <a:off x="7501194" y="2812338"/>
                    <a:ext cx="854545" cy="518963"/>
                    <a:chOff x="1767486" y="3473154"/>
                    <a:chExt cx="854545" cy="518963"/>
                  </a:xfrm>
                </p:grpSpPr>
                <p:sp>
                  <p:nvSpPr>
                    <p:cNvPr id="257" name="楕円 256">
                      <a:extLst>
                        <a:ext uri="{FF2B5EF4-FFF2-40B4-BE49-F238E27FC236}">
                          <a16:creationId xmlns:a16="http://schemas.microsoft.com/office/drawing/2014/main" id="{CEAA471D-E659-431D-931D-02684EE3170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848598" y="3626357"/>
                      <a:ext cx="323557" cy="365760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28575"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258" name="テキスト ボックス 257">
                      <a:extLst>
                        <a:ext uri="{FF2B5EF4-FFF2-40B4-BE49-F238E27FC236}">
                          <a16:creationId xmlns:a16="http://schemas.microsoft.com/office/drawing/2014/main" id="{320E48BD-6ECD-43F3-BE4D-6EE1C97B84C3}"/>
                        </a:ext>
                      </a:extLst>
                    </p:cNvPr>
                    <p:cNvSpPr txBox="1"/>
                    <p:nvPr/>
                  </p:nvSpPr>
                  <p:spPr>
                    <a:xfrm rot="19886876">
                      <a:off x="1767486" y="3473154"/>
                      <a:ext cx="854545" cy="472796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l"/>
                      <a:r>
                        <a:rPr kumimoji="1" lang="en-US" altLang="ja-JP" sz="2000" b="1" dirty="0">
                          <a:latin typeface="Century" panose="02040604050505020304" pitchFamily="18" charset="0"/>
                        </a:rPr>
                        <a:t>NH</a:t>
                      </a:r>
                      <a:endParaRPr kumimoji="1" lang="ja-JP" altLang="en-US" sz="2000" b="1" dirty="0">
                        <a:latin typeface="Century" panose="02040604050505020304" pitchFamily="18" charset="0"/>
                      </a:endParaRPr>
                    </a:p>
                  </p:txBody>
                </p:sp>
              </p:grpSp>
              <p:grpSp>
                <p:nvGrpSpPr>
                  <p:cNvPr id="247" name="グループ化 246">
                    <a:extLst>
                      <a:ext uri="{FF2B5EF4-FFF2-40B4-BE49-F238E27FC236}">
                        <a16:creationId xmlns:a16="http://schemas.microsoft.com/office/drawing/2014/main" id="{B76BFE21-1797-46BF-90B2-ED4F23822940}"/>
                      </a:ext>
                    </a:extLst>
                  </p:cNvPr>
                  <p:cNvGrpSpPr/>
                  <p:nvPr/>
                </p:nvGrpSpPr>
                <p:grpSpPr>
                  <a:xfrm>
                    <a:off x="6225860" y="3598990"/>
                    <a:ext cx="475969" cy="402245"/>
                    <a:chOff x="1753611" y="3589872"/>
                    <a:chExt cx="475969" cy="402245"/>
                  </a:xfrm>
                </p:grpSpPr>
                <p:sp>
                  <p:nvSpPr>
                    <p:cNvPr id="255" name="楕円 254">
                      <a:extLst>
                        <a:ext uri="{FF2B5EF4-FFF2-40B4-BE49-F238E27FC236}">
                          <a16:creationId xmlns:a16="http://schemas.microsoft.com/office/drawing/2014/main" id="{C7711FB9-D3FE-48B2-81C8-342296796BA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848598" y="3626357"/>
                      <a:ext cx="323557" cy="365760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28575"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256" name="テキスト ボックス 255">
                      <a:extLst>
                        <a:ext uri="{FF2B5EF4-FFF2-40B4-BE49-F238E27FC236}">
                          <a16:creationId xmlns:a16="http://schemas.microsoft.com/office/drawing/2014/main" id="{CA079469-BD3F-4521-B340-6DBDDEA7AFD1}"/>
                        </a:ext>
                      </a:extLst>
                    </p:cNvPr>
                    <p:cNvSpPr txBox="1"/>
                    <p:nvPr/>
                  </p:nvSpPr>
                  <p:spPr>
                    <a:xfrm rot="19886876">
                      <a:off x="1753611" y="3589872"/>
                      <a:ext cx="475969" cy="400110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l"/>
                      <a:r>
                        <a:rPr kumimoji="1" lang="en-US" altLang="ja-JP" sz="2000" b="1" dirty="0">
                          <a:latin typeface="Century" panose="02040604050505020304" pitchFamily="18" charset="0"/>
                        </a:rPr>
                        <a:t>N</a:t>
                      </a:r>
                      <a:endParaRPr kumimoji="1" lang="ja-JP" altLang="en-US" sz="2000" b="1" dirty="0">
                        <a:latin typeface="Century" panose="02040604050505020304" pitchFamily="18" charset="0"/>
                      </a:endParaRPr>
                    </a:p>
                  </p:txBody>
                </p:sp>
              </p:grpSp>
              <p:grpSp>
                <p:nvGrpSpPr>
                  <p:cNvPr id="248" name="グループ化 247">
                    <a:extLst>
                      <a:ext uri="{FF2B5EF4-FFF2-40B4-BE49-F238E27FC236}">
                        <a16:creationId xmlns:a16="http://schemas.microsoft.com/office/drawing/2014/main" id="{152D1621-D5D2-4BD7-8870-3205CFDC5B8A}"/>
                      </a:ext>
                    </a:extLst>
                  </p:cNvPr>
                  <p:cNvGrpSpPr/>
                  <p:nvPr/>
                </p:nvGrpSpPr>
                <p:grpSpPr>
                  <a:xfrm>
                    <a:off x="6255640" y="2813844"/>
                    <a:ext cx="475969" cy="434966"/>
                    <a:chOff x="1753400" y="3557151"/>
                    <a:chExt cx="475969" cy="434966"/>
                  </a:xfrm>
                </p:grpSpPr>
                <p:sp>
                  <p:nvSpPr>
                    <p:cNvPr id="253" name="楕円 252">
                      <a:extLst>
                        <a:ext uri="{FF2B5EF4-FFF2-40B4-BE49-F238E27FC236}">
                          <a16:creationId xmlns:a16="http://schemas.microsoft.com/office/drawing/2014/main" id="{540E9FA1-8890-4388-BF43-1CDB6C6661B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848598" y="3626357"/>
                      <a:ext cx="323557" cy="365760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28575"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254" name="テキスト ボックス 253">
                      <a:extLst>
                        <a:ext uri="{FF2B5EF4-FFF2-40B4-BE49-F238E27FC236}">
                          <a16:creationId xmlns:a16="http://schemas.microsoft.com/office/drawing/2014/main" id="{590E3B81-AFDF-4BC9-8F13-59E1D20872FF}"/>
                        </a:ext>
                      </a:extLst>
                    </p:cNvPr>
                    <p:cNvSpPr txBox="1"/>
                    <p:nvPr/>
                  </p:nvSpPr>
                  <p:spPr>
                    <a:xfrm rot="19886876">
                      <a:off x="1753400" y="3557151"/>
                      <a:ext cx="475969" cy="400110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l"/>
                      <a:r>
                        <a:rPr kumimoji="1" lang="en-US" altLang="ja-JP" sz="2000" b="1" dirty="0">
                          <a:latin typeface="Century" panose="02040604050505020304" pitchFamily="18" charset="0"/>
                        </a:rPr>
                        <a:t>N</a:t>
                      </a:r>
                      <a:endParaRPr kumimoji="1" lang="ja-JP" altLang="en-US" sz="2000" b="1" dirty="0">
                        <a:latin typeface="Century" panose="02040604050505020304" pitchFamily="18" charset="0"/>
                      </a:endParaRPr>
                    </a:p>
                  </p:txBody>
                </p:sp>
              </p:grpSp>
              <p:sp>
                <p:nvSpPr>
                  <p:cNvPr id="249" name="テキスト ボックス 248">
                    <a:extLst>
                      <a:ext uri="{FF2B5EF4-FFF2-40B4-BE49-F238E27FC236}">
                        <a16:creationId xmlns:a16="http://schemas.microsoft.com/office/drawing/2014/main" id="{B8F14927-99E2-4324-8E4D-F40A6F9EC515}"/>
                      </a:ext>
                    </a:extLst>
                  </p:cNvPr>
                  <p:cNvSpPr txBox="1"/>
                  <p:nvPr/>
                </p:nvSpPr>
                <p:spPr>
                  <a:xfrm>
                    <a:off x="7130046" y="2642474"/>
                    <a:ext cx="492443" cy="417517"/>
                  </a:xfrm>
                  <a:prstGeom prst="rect">
                    <a:avLst/>
                  </a:prstGeom>
                  <a:noFill/>
                </p:spPr>
                <p:txBody>
                  <a:bodyPr vert="eaVert" wrap="square" rtlCol="0">
                    <a:spAutoFit/>
                  </a:bodyPr>
                  <a:lstStyle/>
                  <a:p>
                    <a:pPr algn="l"/>
                    <a:r>
                      <a:rPr kumimoji="1" lang="ja-JP" altLang="en-US" sz="2000" b="1" dirty="0">
                        <a:latin typeface="Century" panose="02040604050505020304" pitchFamily="18" charset="0"/>
                      </a:rPr>
                      <a:t>＝</a:t>
                    </a:r>
                  </a:p>
                </p:txBody>
              </p:sp>
              <p:sp>
                <p:nvSpPr>
                  <p:cNvPr id="250" name="テキスト ボックス 249">
                    <a:extLst>
                      <a:ext uri="{FF2B5EF4-FFF2-40B4-BE49-F238E27FC236}">
                        <a16:creationId xmlns:a16="http://schemas.microsoft.com/office/drawing/2014/main" id="{521019D6-7F5A-4785-BFEF-A03C4DD45F73}"/>
                      </a:ext>
                    </a:extLst>
                  </p:cNvPr>
                  <p:cNvSpPr txBox="1"/>
                  <p:nvPr/>
                </p:nvSpPr>
                <p:spPr>
                  <a:xfrm rot="19886876">
                    <a:off x="7111248" y="2351575"/>
                    <a:ext cx="475969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l"/>
                    <a:r>
                      <a:rPr kumimoji="1" lang="en-US" altLang="ja-JP" sz="2000" b="1" dirty="0">
                        <a:latin typeface="Century" panose="02040604050505020304" pitchFamily="18" charset="0"/>
                      </a:rPr>
                      <a:t>O</a:t>
                    </a:r>
                    <a:endParaRPr kumimoji="1" lang="ja-JP" altLang="en-US" sz="2000" b="1" dirty="0">
                      <a:latin typeface="Century" panose="02040604050505020304" pitchFamily="18" charset="0"/>
                    </a:endParaRPr>
                  </a:p>
                </p:txBody>
              </p:sp>
              <p:sp>
                <p:nvSpPr>
                  <p:cNvPr id="251" name="テキスト ボックス 250">
                    <a:extLst>
                      <a:ext uri="{FF2B5EF4-FFF2-40B4-BE49-F238E27FC236}">
                        <a16:creationId xmlns:a16="http://schemas.microsoft.com/office/drawing/2014/main" id="{66D933E1-9889-4E03-A2FF-9058F81F71E2}"/>
                      </a:ext>
                    </a:extLst>
                  </p:cNvPr>
                  <p:cNvSpPr txBox="1"/>
                  <p:nvPr/>
                </p:nvSpPr>
                <p:spPr>
                  <a:xfrm rot="19886876">
                    <a:off x="7758045" y="3575889"/>
                    <a:ext cx="853262" cy="47279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l"/>
                    <a:r>
                      <a:rPr kumimoji="1" lang="en-US" altLang="ja-JP" sz="2000" b="1" dirty="0">
                        <a:latin typeface="Century" panose="02040604050505020304" pitchFamily="18" charset="0"/>
                      </a:rPr>
                      <a:t>NH</a:t>
                    </a:r>
                    <a:endParaRPr kumimoji="1" lang="ja-JP" altLang="en-US" sz="1400" b="1" dirty="0">
                      <a:latin typeface="Century" panose="02040604050505020304" pitchFamily="18" charset="0"/>
                    </a:endParaRPr>
                  </a:p>
                </p:txBody>
              </p:sp>
              <p:cxnSp>
                <p:nvCxnSpPr>
                  <p:cNvPr id="252" name="直線コネクタ 251">
                    <a:extLst>
                      <a:ext uri="{FF2B5EF4-FFF2-40B4-BE49-F238E27FC236}">
                        <a16:creationId xmlns:a16="http://schemas.microsoft.com/office/drawing/2014/main" id="{4558F313-F69F-4F37-9314-F8595AFE3024}"/>
                      </a:ext>
                    </a:extLst>
                  </p:cNvPr>
                  <p:cNvCxnSpPr/>
                  <p:nvPr/>
                </p:nvCxnSpPr>
                <p:spPr>
                  <a:xfrm>
                    <a:off x="7749659" y="3665902"/>
                    <a:ext cx="102741" cy="111402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243" name="テキスト ボックス 242">
                  <a:extLst>
                    <a:ext uri="{FF2B5EF4-FFF2-40B4-BE49-F238E27FC236}">
                      <a16:creationId xmlns:a16="http://schemas.microsoft.com/office/drawing/2014/main" id="{961A4360-25AC-4763-9600-7568685E66D8}"/>
                    </a:ext>
                  </a:extLst>
                </p:cNvPr>
                <p:cNvSpPr txBox="1"/>
                <p:nvPr/>
              </p:nvSpPr>
              <p:spPr>
                <a:xfrm>
                  <a:off x="1958864" y="2832591"/>
                  <a:ext cx="492443" cy="338598"/>
                </a:xfrm>
                <a:prstGeom prst="rect">
                  <a:avLst/>
                </a:prstGeom>
                <a:noFill/>
              </p:spPr>
              <p:txBody>
                <a:bodyPr vert="eaVert" wrap="square" rtlCol="0">
                  <a:spAutoFit/>
                </a:bodyPr>
                <a:lstStyle/>
                <a:p>
                  <a:pPr algn="l"/>
                  <a:r>
                    <a:rPr kumimoji="1" lang="ja-JP" altLang="en-US" sz="2000" b="1" dirty="0" err="1">
                      <a:latin typeface="Century" panose="02040604050505020304" pitchFamily="18" charset="0"/>
                    </a:rPr>
                    <a:t>ｰ</a:t>
                  </a:r>
                  <a:endParaRPr kumimoji="1" lang="ja-JP" altLang="en-US" sz="2000" b="1" dirty="0">
                    <a:latin typeface="Century" panose="02040604050505020304" pitchFamily="18" charset="0"/>
                  </a:endParaRPr>
                </a:p>
              </p:txBody>
            </p:sp>
          </p:grpSp>
          <p:cxnSp>
            <p:nvCxnSpPr>
              <p:cNvPr id="241" name="直線コネクタ 240">
                <a:extLst>
                  <a:ext uri="{FF2B5EF4-FFF2-40B4-BE49-F238E27FC236}">
                    <a16:creationId xmlns:a16="http://schemas.microsoft.com/office/drawing/2014/main" id="{5DCFFD7F-ECFF-4846-9AA2-C8B4F4C53364}"/>
                  </a:ext>
                </a:extLst>
              </p:cNvPr>
              <p:cNvCxnSpPr/>
              <p:nvPr/>
            </p:nvCxnSpPr>
            <p:spPr>
              <a:xfrm flipH="1">
                <a:off x="752282" y="2192353"/>
                <a:ext cx="170659" cy="23607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1" name="グループ化 200">
              <a:extLst>
                <a:ext uri="{FF2B5EF4-FFF2-40B4-BE49-F238E27FC236}">
                  <a16:creationId xmlns:a16="http://schemas.microsoft.com/office/drawing/2014/main" id="{1F14D54F-62E0-4CA0-8458-FF2C10466D6D}"/>
                </a:ext>
              </a:extLst>
            </p:cNvPr>
            <p:cNvGrpSpPr/>
            <p:nvPr/>
          </p:nvGrpSpPr>
          <p:grpSpPr>
            <a:xfrm>
              <a:off x="2639917" y="860989"/>
              <a:ext cx="1426111" cy="2039003"/>
              <a:chOff x="3258141" y="2745585"/>
              <a:chExt cx="1426111" cy="1904509"/>
            </a:xfrm>
          </p:grpSpPr>
          <p:grpSp>
            <p:nvGrpSpPr>
              <p:cNvPr id="208" name="グループ化 207">
                <a:extLst>
                  <a:ext uri="{FF2B5EF4-FFF2-40B4-BE49-F238E27FC236}">
                    <a16:creationId xmlns:a16="http://schemas.microsoft.com/office/drawing/2014/main" id="{CECB1D73-4893-4BF7-869E-B56D6ADDE9D7}"/>
                  </a:ext>
                </a:extLst>
              </p:cNvPr>
              <p:cNvGrpSpPr/>
              <p:nvPr/>
            </p:nvGrpSpPr>
            <p:grpSpPr>
              <a:xfrm>
                <a:off x="3258141" y="3034342"/>
                <a:ext cx="1426111" cy="1615752"/>
                <a:chOff x="3258141" y="3034342"/>
                <a:chExt cx="1426111" cy="1615752"/>
              </a:xfrm>
            </p:grpSpPr>
            <p:grpSp>
              <p:nvGrpSpPr>
                <p:cNvPr id="211" name="グループ化 210">
                  <a:extLst>
                    <a:ext uri="{FF2B5EF4-FFF2-40B4-BE49-F238E27FC236}">
                      <a16:creationId xmlns:a16="http://schemas.microsoft.com/office/drawing/2014/main" id="{6E4E3413-57EB-4B36-9ED1-CD3EFB72E9D4}"/>
                    </a:ext>
                  </a:extLst>
                </p:cNvPr>
                <p:cNvGrpSpPr/>
                <p:nvPr/>
              </p:nvGrpSpPr>
              <p:grpSpPr>
                <a:xfrm>
                  <a:off x="3258141" y="3148778"/>
                  <a:ext cx="1426111" cy="1501316"/>
                  <a:chOff x="3258141" y="3148778"/>
                  <a:chExt cx="1426111" cy="1501316"/>
                </a:xfrm>
              </p:grpSpPr>
              <p:grpSp>
                <p:nvGrpSpPr>
                  <p:cNvPr id="224" name="グループ化 223">
                    <a:extLst>
                      <a:ext uri="{FF2B5EF4-FFF2-40B4-BE49-F238E27FC236}">
                        <a16:creationId xmlns:a16="http://schemas.microsoft.com/office/drawing/2014/main" id="{9E74412A-B80F-4107-AED9-1F3148E2C61F}"/>
                      </a:ext>
                    </a:extLst>
                  </p:cNvPr>
                  <p:cNvGrpSpPr/>
                  <p:nvPr/>
                </p:nvGrpSpPr>
                <p:grpSpPr>
                  <a:xfrm>
                    <a:off x="3258141" y="3148778"/>
                    <a:ext cx="1262178" cy="1501316"/>
                    <a:chOff x="3258141" y="3148778"/>
                    <a:chExt cx="1262178" cy="1501316"/>
                  </a:xfrm>
                </p:grpSpPr>
                <p:grpSp>
                  <p:nvGrpSpPr>
                    <p:cNvPr id="226" name="グループ化 225">
                      <a:extLst>
                        <a:ext uri="{FF2B5EF4-FFF2-40B4-BE49-F238E27FC236}">
                          <a16:creationId xmlns:a16="http://schemas.microsoft.com/office/drawing/2014/main" id="{DDB66609-C31E-430D-A1CB-3247E1BF207C}"/>
                        </a:ext>
                      </a:extLst>
                    </p:cNvPr>
                    <p:cNvGrpSpPr/>
                    <p:nvPr/>
                  </p:nvGrpSpPr>
                  <p:grpSpPr>
                    <a:xfrm rot="19691366">
                      <a:off x="3258141" y="3148778"/>
                      <a:ext cx="1262178" cy="1451588"/>
                      <a:chOff x="5118419" y="3255459"/>
                      <a:chExt cx="1353803" cy="1715289"/>
                    </a:xfrm>
                  </p:grpSpPr>
                  <p:sp>
                    <p:nvSpPr>
                      <p:cNvPr id="228" name="六角形 227">
                        <a:extLst>
                          <a:ext uri="{FF2B5EF4-FFF2-40B4-BE49-F238E27FC236}">
                            <a16:creationId xmlns:a16="http://schemas.microsoft.com/office/drawing/2014/main" id="{AA26CD3E-C630-4B88-B8F5-342EC9E207FF}"/>
                          </a:ext>
                        </a:extLst>
                      </p:cNvPr>
                      <p:cNvSpPr/>
                      <p:nvPr/>
                    </p:nvSpPr>
                    <p:spPr>
                      <a:xfrm rot="1867626">
                        <a:off x="5547431" y="3947214"/>
                        <a:ext cx="924791" cy="821636"/>
                      </a:xfrm>
                      <a:prstGeom prst="hexagon">
                        <a:avLst>
                          <a:gd name="adj" fmla="val 29537"/>
                          <a:gd name="vf" fmla="val 115470"/>
                        </a:avLst>
                      </a:prstGeom>
                      <a:noFill/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algn="ctr"/>
                        <a:endParaRPr kumimoji="1" lang="ja-JP" altLang="en-US"/>
                      </a:p>
                    </p:txBody>
                  </p:sp>
                  <p:cxnSp>
                    <p:nvCxnSpPr>
                      <p:cNvPr id="229" name="直線コネクタ 228">
                        <a:extLst>
                          <a:ext uri="{FF2B5EF4-FFF2-40B4-BE49-F238E27FC236}">
                            <a16:creationId xmlns:a16="http://schemas.microsoft.com/office/drawing/2014/main" id="{8F7A28C9-779D-4E58-AB2B-D4B90A0C8C68}"/>
                          </a:ext>
                        </a:extLst>
                      </p:cNvPr>
                      <p:cNvCxnSpPr/>
                      <p:nvPr/>
                    </p:nvCxnSpPr>
                    <p:spPr>
                      <a:xfrm>
                        <a:off x="6323219" y="4092543"/>
                        <a:ext cx="0" cy="554717"/>
                      </a:xfrm>
                      <a:prstGeom prst="line">
                        <a:avLst/>
                      </a:prstGeom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30" name="直線コネクタ 229">
                        <a:extLst>
                          <a:ext uri="{FF2B5EF4-FFF2-40B4-BE49-F238E27FC236}">
                            <a16:creationId xmlns:a16="http://schemas.microsoft.com/office/drawing/2014/main" id="{11FD64BB-8DF8-4673-89F0-E48447F990DE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rot="1908634" flipV="1">
                        <a:off x="5803250" y="3834298"/>
                        <a:ext cx="193595" cy="350030"/>
                      </a:xfrm>
                      <a:prstGeom prst="line">
                        <a:avLst/>
                      </a:prstGeom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grpSp>
                    <p:nvGrpSpPr>
                      <p:cNvPr id="231" name="グループ化 230">
                        <a:extLst>
                          <a:ext uri="{FF2B5EF4-FFF2-40B4-BE49-F238E27FC236}">
                            <a16:creationId xmlns:a16="http://schemas.microsoft.com/office/drawing/2014/main" id="{056A431B-ECBF-445C-B3F0-99845DF9BDC7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5439196" y="3896395"/>
                        <a:ext cx="475969" cy="405345"/>
                        <a:chOff x="1035423" y="3564746"/>
                        <a:chExt cx="475969" cy="405345"/>
                      </a:xfrm>
                    </p:grpSpPr>
                    <p:sp>
                      <p:nvSpPr>
                        <p:cNvPr id="238" name="楕円 237">
                          <a:extLst>
                            <a:ext uri="{FF2B5EF4-FFF2-40B4-BE49-F238E27FC236}">
                              <a16:creationId xmlns:a16="http://schemas.microsoft.com/office/drawing/2014/main" id="{C2D42ECF-3E68-49E0-9116-9C059646A6AC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044820" y="3564746"/>
                          <a:ext cx="323557" cy="365760"/>
                        </a:xfrm>
                        <a:prstGeom prst="ellipse">
                          <a:avLst/>
                        </a:prstGeom>
                        <a:solidFill>
                          <a:srgbClr val="FFFFFF"/>
                        </a:solidFill>
                        <a:ln w="28575"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      <a:prstTxWarp prst="textNoShape">
                            <a:avLst/>
                          </a:prstTxWarp>
                          <a:noAutofit/>
                        </a:bodyPr>
                        <a:lstStyle/>
                        <a:p>
                          <a:pPr algn="ctr"/>
                          <a:endParaRPr kumimoji="1" lang="ja-JP" altLang="en-US"/>
                        </a:p>
                      </p:txBody>
                    </p:sp>
                    <p:sp>
                      <p:nvSpPr>
                        <p:cNvPr id="239" name="テキスト ボックス 238">
                          <a:extLst>
                            <a:ext uri="{FF2B5EF4-FFF2-40B4-BE49-F238E27FC236}">
                              <a16:creationId xmlns:a16="http://schemas.microsoft.com/office/drawing/2014/main" id="{5DA94888-AC0F-4BE6-87BB-AD7FE63292A1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 rot="1908634">
                          <a:off x="1035423" y="3569980"/>
                          <a:ext cx="475969" cy="400111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 algn="l"/>
                          <a:r>
                            <a:rPr kumimoji="1" lang="en-US" altLang="ja-JP" sz="2000" b="1" dirty="0">
                              <a:latin typeface="Century" panose="02040604050505020304" pitchFamily="18" charset="0"/>
                            </a:rPr>
                            <a:t>N</a:t>
                          </a:r>
                          <a:endParaRPr kumimoji="1" lang="ja-JP" altLang="en-US" sz="2000" b="1" dirty="0">
                            <a:latin typeface="Century" panose="02040604050505020304" pitchFamily="18" charset="0"/>
                          </a:endParaRPr>
                        </a:p>
                      </p:txBody>
                    </p:sp>
                  </p:grpSp>
                  <p:grpSp>
                    <p:nvGrpSpPr>
                      <p:cNvPr id="232" name="グループ化 231">
                        <a:extLst>
                          <a:ext uri="{FF2B5EF4-FFF2-40B4-BE49-F238E27FC236}">
                            <a16:creationId xmlns:a16="http://schemas.microsoft.com/office/drawing/2014/main" id="{B8BC5A82-5A5B-41FD-9085-B914A312A158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5773613" y="4570638"/>
                        <a:ext cx="475969" cy="400110"/>
                        <a:chOff x="1803722" y="3609182"/>
                        <a:chExt cx="475969" cy="400110"/>
                      </a:xfrm>
                    </p:grpSpPr>
                    <p:sp>
                      <p:nvSpPr>
                        <p:cNvPr id="236" name="楕円 235">
                          <a:extLst>
                            <a:ext uri="{FF2B5EF4-FFF2-40B4-BE49-F238E27FC236}">
                              <a16:creationId xmlns:a16="http://schemas.microsoft.com/office/drawing/2014/main" id="{786F98F9-1BCF-4195-836F-5965967DBE8E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848598" y="3626357"/>
                          <a:ext cx="323557" cy="365760"/>
                        </a:xfrm>
                        <a:prstGeom prst="ellipse">
                          <a:avLst/>
                        </a:prstGeom>
                        <a:solidFill>
                          <a:srgbClr val="FFFFFF"/>
                        </a:solidFill>
                        <a:ln w="28575"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      <a:prstTxWarp prst="textNoShape">
                            <a:avLst/>
                          </a:prstTxWarp>
                          <a:noAutofit/>
                        </a:bodyPr>
                        <a:lstStyle/>
                        <a:p>
                          <a:pPr algn="ctr"/>
                          <a:endParaRPr kumimoji="1" lang="ja-JP" altLang="en-US"/>
                        </a:p>
                      </p:txBody>
                    </p:sp>
                    <p:sp>
                      <p:nvSpPr>
                        <p:cNvPr id="237" name="テキスト ボックス 236">
                          <a:extLst>
                            <a:ext uri="{FF2B5EF4-FFF2-40B4-BE49-F238E27FC236}">
                              <a16:creationId xmlns:a16="http://schemas.microsoft.com/office/drawing/2014/main" id="{B4DFE9E4-6625-4645-A884-27B750E70462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 rot="1908634">
                          <a:off x="1803722" y="3609182"/>
                          <a:ext cx="475969" cy="400110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 algn="l"/>
                          <a:r>
                            <a:rPr kumimoji="1" lang="en-US" altLang="ja-JP" sz="2000" b="1" dirty="0">
                              <a:latin typeface="Century" panose="02040604050505020304" pitchFamily="18" charset="0"/>
                            </a:rPr>
                            <a:t>N</a:t>
                          </a:r>
                          <a:endParaRPr kumimoji="1" lang="ja-JP" altLang="en-US" sz="2000" b="1" dirty="0">
                            <a:latin typeface="Century" panose="02040604050505020304" pitchFamily="18" charset="0"/>
                          </a:endParaRPr>
                        </a:p>
                      </p:txBody>
                    </p:sp>
                  </p:grpSp>
                  <p:sp>
                    <p:nvSpPr>
                      <p:cNvPr id="233" name="テキスト ボックス 232">
                        <a:extLst>
                          <a:ext uri="{FF2B5EF4-FFF2-40B4-BE49-F238E27FC236}">
                            <a16:creationId xmlns:a16="http://schemas.microsoft.com/office/drawing/2014/main" id="{7259AB16-50A5-4E50-876C-C484A4C397FB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5772282" y="3664991"/>
                        <a:ext cx="492443" cy="25942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vert="eaVert" wrap="square" rtlCol="0">
                        <a:spAutoFit/>
                      </a:bodyPr>
                      <a:lstStyle/>
                      <a:p>
                        <a:pPr algn="l"/>
                        <a:r>
                          <a:rPr kumimoji="1" lang="ja-JP" altLang="en-US" sz="2000" b="1" dirty="0" err="1">
                            <a:latin typeface="Century" panose="02040604050505020304" pitchFamily="18" charset="0"/>
                          </a:rPr>
                          <a:t>ｰ</a:t>
                        </a:r>
                        <a:endParaRPr kumimoji="1" lang="ja-JP" altLang="en-US" sz="2000" b="1" dirty="0">
                          <a:latin typeface="Century" panose="02040604050505020304" pitchFamily="18" charset="0"/>
                        </a:endParaRPr>
                      </a:p>
                    </p:txBody>
                  </p:sp>
                  <p:sp>
                    <p:nvSpPr>
                      <p:cNvPr id="234" name="テキスト ボックス 233">
                        <a:extLst>
                          <a:ext uri="{FF2B5EF4-FFF2-40B4-BE49-F238E27FC236}">
                            <a16:creationId xmlns:a16="http://schemas.microsoft.com/office/drawing/2014/main" id="{CDFB61F2-F745-4CF0-AFF2-812519EF173C}"/>
                          </a:ext>
                        </a:extLst>
                      </p:cNvPr>
                      <p:cNvSpPr txBox="1"/>
                      <p:nvPr/>
                    </p:nvSpPr>
                    <p:spPr>
                      <a:xfrm rot="1908634">
                        <a:off x="5500235" y="3255459"/>
                        <a:ext cx="881737" cy="47279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l"/>
                        <a:r>
                          <a:rPr kumimoji="1" lang="en-US" altLang="ja-JP" sz="2000" b="1" dirty="0">
                            <a:latin typeface="Century" panose="02040604050505020304" pitchFamily="18" charset="0"/>
                          </a:rPr>
                          <a:t>H</a:t>
                        </a:r>
                        <a:r>
                          <a:rPr kumimoji="1" lang="ja-JP" altLang="en-US" sz="2000" b="1" dirty="0" err="1">
                            <a:latin typeface="Century" panose="02040604050505020304" pitchFamily="18" charset="0"/>
                          </a:rPr>
                          <a:t>ｰ</a:t>
                        </a:r>
                        <a:r>
                          <a:rPr kumimoji="1" lang="en-US" altLang="ja-JP" sz="2000" b="1" dirty="0">
                            <a:latin typeface="Century" panose="02040604050505020304" pitchFamily="18" charset="0"/>
                          </a:rPr>
                          <a:t>N</a:t>
                        </a:r>
                        <a:endParaRPr kumimoji="1" lang="ja-JP" altLang="en-US" sz="1400" b="1" dirty="0">
                          <a:latin typeface="Century" panose="02040604050505020304" pitchFamily="18" charset="0"/>
                        </a:endParaRPr>
                      </a:p>
                    </p:txBody>
                  </p:sp>
                  <p:sp>
                    <p:nvSpPr>
                      <p:cNvPr id="235" name="テキスト ボックス 234">
                        <a:extLst>
                          <a:ext uri="{FF2B5EF4-FFF2-40B4-BE49-F238E27FC236}">
                            <a16:creationId xmlns:a16="http://schemas.microsoft.com/office/drawing/2014/main" id="{D18DE4FB-B8D5-4283-A7EF-C6197D5F21CF}"/>
                          </a:ext>
                        </a:extLst>
                      </p:cNvPr>
                      <p:cNvSpPr txBox="1"/>
                      <p:nvPr/>
                    </p:nvSpPr>
                    <p:spPr>
                      <a:xfrm rot="1908634">
                        <a:off x="5118419" y="4460817"/>
                        <a:ext cx="475969" cy="40010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l"/>
                        <a:r>
                          <a:rPr kumimoji="1" lang="en-US" altLang="ja-JP" sz="2000" b="1" dirty="0">
                            <a:latin typeface="Century" panose="02040604050505020304" pitchFamily="18" charset="0"/>
                          </a:rPr>
                          <a:t>O</a:t>
                        </a:r>
                        <a:endParaRPr kumimoji="1" lang="ja-JP" altLang="en-US" sz="2000" b="1" dirty="0">
                          <a:latin typeface="Century" panose="02040604050505020304" pitchFamily="18" charset="0"/>
                        </a:endParaRPr>
                      </a:p>
                    </p:txBody>
                  </p:sp>
                </p:grpSp>
                <p:sp>
                  <p:nvSpPr>
                    <p:cNvPr id="227" name="テキスト ボックス 226">
                      <a:extLst>
                        <a:ext uri="{FF2B5EF4-FFF2-40B4-BE49-F238E27FC236}">
                          <a16:creationId xmlns:a16="http://schemas.microsoft.com/office/drawing/2014/main" id="{3312A45E-94A8-4180-9046-BEA1035AA7F7}"/>
                        </a:ext>
                      </a:extLst>
                    </p:cNvPr>
                    <p:cNvSpPr txBox="1"/>
                    <p:nvPr/>
                  </p:nvSpPr>
                  <p:spPr>
                    <a:xfrm rot="2128863">
                      <a:off x="3599042" y="4156395"/>
                      <a:ext cx="492443" cy="493699"/>
                    </a:xfrm>
                    <a:prstGeom prst="rect">
                      <a:avLst/>
                    </a:prstGeom>
                    <a:noFill/>
                  </p:spPr>
                  <p:txBody>
                    <a:bodyPr vert="eaVert" wrap="square" rtlCol="0">
                      <a:spAutoFit/>
                    </a:bodyPr>
                    <a:lstStyle/>
                    <a:p>
                      <a:pPr algn="l"/>
                      <a:r>
                        <a:rPr kumimoji="1" lang="ja-JP" altLang="en-US" sz="2000" b="1" dirty="0">
                          <a:latin typeface="Century" panose="02040604050505020304" pitchFamily="18" charset="0"/>
                        </a:rPr>
                        <a:t>＝</a:t>
                      </a:r>
                    </a:p>
                  </p:txBody>
                </p:sp>
              </p:grpSp>
              <p:cxnSp>
                <p:nvCxnSpPr>
                  <p:cNvPr id="225" name="直線コネクタ 224">
                    <a:extLst>
                      <a:ext uri="{FF2B5EF4-FFF2-40B4-BE49-F238E27FC236}">
                        <a16:creationId xmlns:a16="http://schemas.microsoft.com/office/drawing/2014/main" id="{E1DAE7BC-41D4-46F2-AC7A-79AE09DC64BA}"/>
                      </a:ext>
                    </a:extLst>
                  </p:cNvPr>
                  <p:cNvCxnSpPr/>
                  <p:nvPr/>
                </p:nvCxnSpPr>
                <p:spPr>
                  <a:xfrm>
                    <a:off x="4488500" y="4389270"/>
                    <a:ext cx="195752" cy="249248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215" name="テキスト ボックス 214">
                  <a:extLst>
                    <a:ext uri="{FF2B5EF4-FFF2-40B4-BE49-F238E27FC236}">
                      <a16:creationId xmlns:a16="http://schemas.microsoft.com/office/drawing/2014/main" id="{0DFB306E-EB6B-4C05-A393-EC7DFE4EBBBC}"/>
                    </a:ext>
                  </a:extLst>
                </p:cNvPr>
                <p:cNvSpPr txBox="1"/>
                <p:nvPr/>
              </p:nvSpPr>
              <p:spPr>
                <a:xfrm>
                  <a:off x="3599041" y="3034342"/>
                  <a:ext cx="492443" cy="249083"/>
                </a:xfrm>
                <a:prstGeom prst="rect">
                  <a:avLst/>
                </a:prstGeom>
                <a:noFill/>
              </p:spPr>
              <p:txBody>
                <a:bodyPr vert="eaVert" wrap="square" rtlCol="0">
                  <a:spAutoFit/>
                </a:bodyPr>
                <a:lstStyle/>
                <a:p>
                  <a:pPr algn="l"/>
                  <a:r>
                    <a:rPr kumimoji="1" lang="ja-JP" altLang="en-US" sz="2000" b="1" dirty="0" err="1">
                      <a:latin typeface="Century" panose="02040604050505020304" pitchFamily="18" charset="0"/>
                    </a:rPr>
                    <a:t>ｰ</a:t>
                  </a:r>
                  <a:endParaRPr kumimoji="1" lang="ja-JP" altLang="en-US" sz="2000" b="1" dirty="0">
                    <a:latin typeface="Century" panose="02040604050505020304" pitchFamily="18" charset="0"/>
                  </a:endParaRPr>
                </a:p>
              </p:txBody>
            </p:sp>
          </p:grpSp>
          <p:sp>
            <p:nvSpPr>
              <p:cNvPr id="210" name="テキスト ボックス 209">
                <a:extLst>
                  <a:ext uri="{FF2B5EF4-FFF2-40B4-BE49-F238E27FC236}">
                    <a16:creationId xmlns:a16="http://schemas.microsoft.com/office/drawing/2014/main" id="{D172D138-DEE0-4E93-B4ED-9735142479E4}"/>
                  </a:ext>
                </a:extLst>
              </p:cNvPr>
              <p:cNvSpPr txBox="1"/>
              <p:nvPr/>
            </p:nvSpPr>
            <p:spPr>
              <a:xfrm>
                <a:off x="3660957" y="2745585"/>
                <a:ext cx="47837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sz="2000" b="1" dirty="0">
                    <a:latin typeface="Century" panose="02040604050505020304" pitchFamily="18" charset="0"/>
                  </a:rPr>
                  <a:t>H</a:t>
                </a:r>
                <a:endParaRPr kumimoji="1" lang="ja-JP" altLang="en-US" sz="2000" b="1" dirty="0">
                  <a:latin typeface="Century" panose="02040604050505020304" pitchFamily="18" charset="0"/>
                </a:endParaRPr>
              </a:p>
            </p:txBody>
          </p:sp>
        </p:grpSp>
        <p:cxnSp>
          <p:nvCxnSpPr>
            <p:cNvPr id="203" name="直線コネクタ 202">
              <a:extLst>
                <a:ext uri="{FF2B5EF4-FFF2-40B4-BE49-F238E27FC236}">
                  <a16:creationId xmlns:a16="http://schemas.microsoft.com/office/drawing/2014/main" id="{5961498C-D677-411C-BDC1-CFFAE5DCD8BA}"/>
                </a:ext>
              </a:extLst>
            </p:cNvPr>
            <p:cNvCxnSpPr/>
            <p:nvPr/>
          </p:nvCxnSpPr>
          <p:spPr>
            <a:xfrm>
              <a:off x="2600896" y="2766964"/>
              <a:ext cx="309619" cy="0"/>
            </a:xfrm>
            <a:prstGeom prst="line">
              <a:avLst/>
            </a:prstGeom>
            <a:ln w="57150">
              <a:solidFill>
                <a:srgbClr val="0070C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" name="直線コネクタ 204">
              <a:extLst>
                <a:ext uri="{FF2B5EF4-FFF2-40B4-BE49-F238E27FC236}">
                  <a16:creationId xmlns:a16="http://schemas.microsoft.com/office/drawing/2014/main" id="{E1A380D0-207E-41F9-81DD-F5D3B4FDE771}"/>
                </a:ext>
              </a:extLst>
            </p:cNvPr>
            <p:cNvCxnSpPr/>
            <p:nvPr/>
          </p:nvCxnSpPr>
          <p:spPr>
            <a:xfrm>
              <a:off x="2675524" y="2116828"/>
              <a:ext cx="309619" cy="0"/>
            </a:xfrm>
            <a:prstGeom prst="line">
              <a:avLst/>
            </a:prstGeom>
            <a:ln w="57150">
              <a:solidFill>
                <a:srgbClr val="0070C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直線コネクタ 206">
              <a:extLst>
                <a:ext uri="{FF2B5EF4-FFF2-40B4-BE49-F238E27FC236}">
                  <a16:creationId xmlns:a16="http://schemas.microsoft.com/office/drawing/2014/main" id="{8A8C186D-4BCF-4CF0-A015-C6FB8E853C6C}"/>
                </a:ext>
              </a:extLst>
            </p:cNvPr>
            <p:cNvCxnSpPr/>
            <p:nvPr/>
          </p:nvCxnSpPr>
          <p:spPr>
            <a:xfrm>
              <a:off x="2414532" y="1471939"/>
              <a:ext cx="309619" cy="0"/>
            </a:xfrm>
            <a:prstGeom prst="line">
              <a:avLst/>
            </a:prstGeom>
            <a:ln w="57150">
              <a:solidFill>
                <a:srgbClr val="0070C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" name="図 2">
            <a:extLst>
              <a:ext uri="{FF2B5EF4-FFF2-40B4-BE49-F238E27FC236}">
                <a16:creationId xmlns:a16="http://schemas.microsoft.com/office/drawing/2014/main" id="{AE5A28E4-917F-4153-8C1B-722B08DF05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32722" y="4278686"/>
            <a:ext cx="3755461" cy="2139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23014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21255793-3223-4D60-9E9A-CFA2524BF479}"/>
              </a:ext>
            </a:extLst>
          </p:cNvPr>
          <p:cNvGrpSpPr/>
          <p:nvPr/>
        </p:nvGrpSpPr>
        <p:grpSpPr>
          <a:xfrm>
            <a:off x="475181" y="494253"/>
            <a:ext cx="586703" cy="539076"/>
            <a:chOff x="475181" y="494253"/>
            <a:chExt cx="586703" cy="539076"/>
          </a:xfrm>
        </p:grpSpPr>
        <p:grpSp>
          <p:nvGrpSpPr>
            <p:cNvPr id="2" name="グループ化 1">
              <a:extLst>
                <a:ext uri="{FF2B5EF4-FFF2-40B4-BE49-F238E27FC236}">
                  <a16:creationId xmlns:a16="http://schemas.microsoft.com/office/drawing/2014/main" id="{B2956BE1-253F-4016-8A5A-3CECFBE65E2C}"/>
                </a:ext>
              </a:extLst>
            </p:cNvPr>
            <p:cNvGrpSpPr/>
            <p:nvPr/>
          </p:nvGrpSpPr>
          <p:grpSpPr>
            <a:xfrm>
              <a:off x="475181" y="494253"/>
              <a:ext cx="476761" cy="539076"/>
              <a:chOff x="10311789" y="3942068"/>
              <a:chExt cx="717219" cy="785221"/>
            </a:xfrm>
          </p:grpSpPr>
          <p:sp>
            <p:nvSpPr>
              <p:cNvPr id="3" name="六角形 2">
                <a:extLst>
                  <a:ext uri="{FF2B5EF4-FFF2-40B4-BE49-F238E27FC236}">
                    <a16:creationId xmlns:a16="http://schemas.microsoft.com/office/drawing/2014/main" id="{9F0AC22E-8545-4E84-9383-A61EECC2A9FD}"/>
                  </a:ext>
                </a:extLst>
              </p:cNvPr>
              <p:cNvSpPr/>
              <p:nvPr/>
            </p:nvSpPr>
            <p:spPr>
              <a:xfrm rot="5400000">
                <a:off x="10277788" y="3976069"/>
                <a:ext cx="785221" cy="717219"/>
              </a:xfrm>
              <a:prstGeom prst="hexagon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" name="楕円 3">
                <a:extLst>
                  <a:ext uri="{FF2B5EF4-FFF2-40B4-BE49-F238E27FC236}">
                    <a16:creationId xmlns:a16="http://schemas.microsoft.com/office/drawing/2014/main" id="{4C115F02-CB96-48D7-988D-8934F390CB89}"/>
                  </a:ext>
                </a:extLst>
              </p:cNvPr>
              <p:cNvSpPr/>
              <p:nvPr/>
            </p:nvSpPr>
            <p:spPr>
              <a:xfrm>
                <a:off x="10424151" y="4115718"/>
                <a:ext cx="492493" cy="459233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cxnSp>
          <p:nvCxnSpPr>
            <p:cNvPr id="6" name="直線コネクタ 5">
              <a:extLst>
                <a:ext uri="{FF2B5EF4-FFF2-40B4-BE49-F238E27FC236}">
                  <a16:creationId xmlns:a16="http://schemas.microsoft.com/office/drawing/2014/main" id="{4C09824A-3A53-44F5-AB8E-9EC930EC5EF4}"/>
                </a:ext>
              </a:extLst>
            </p:cNvPr>
            <p:cNvCxnSpPr>
              <a:stCxn id="3" idx="4"/>
            </p:cNvCxnSpPr>
            <p:nvPr/>
          </p:nvCxnSpPr>
          <p:spPr>
            <a:xfrm flipV="1">
              <a:off x="951943" y="545690"/>
              <a:ext cx="109941" cy="6775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コネクタ 7">
              <a:extLst>
                <a:ext uri="{FF2B5EF4-FFF2-40B4-BE49-F238E27FC236}">
                  <a16:creationId xmlns:a16="http://schemas.microsoft.com/office/drawing/2014/main" id="{EA498254-FDD0-4558-92C0-D4A511E494B1}"/>
                </a:ext>
              </a:extLst>
            </p:cNvPr>
            <p:cNvCxnSpPr>
              <a:stCxn id="3" idx="5"/>
            </p:cNvCxnSpPr>
            <p:nvPr/>
          </p:nvCxnSpPr>
          <p:spPr>
            <a:xfrm>
              <a:off x="951943" y="914140"/>
              <a:ext cx="109941" cy="6662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901E0F2B-5BCC-4989-98CC-C027A3578D3A}"/>
              </a:ext>
            </a:extLst>
          </p:cNvPr>
          <p:cNvGrpSpPr/>
          <p:nvPr/>
        </p:nvGrpSpPr>
        <p:grpSpPr>
          <a:xfrm>
            <a:off x="1881194" y="545690"/>
            <a:ext cx="586703" cy="539076"/>
            <a:chOff x="475181" y="494253"/>
            <a:chExt cx="586703" cy="539076"/>
          </a:xfrm>
        </p:grpSpPr>
        <p:grpSp>
          <p:nvGrpSpPr>
            <p:cNvPr id="11" name="グループ化 10">
              <a:extLst>
                <a:ext uri="{FF2B5EF4-FFF2-40B4-BE49-F238E27FC236}">
                  <a16:creationId xmlns:a16="http://schemas.microsoft.com/office/drawing/2014/main" id="{9F29EACB-BE81-418F-9D1D-69E2ED8EC1F9}"/>
                </a:ext>
              </a:extLst>
            </p:cNvPr>
            <p:cNvGrpSpPr/>
            <p:nvPr/>
          </p:nvGrpSpPr>
          <p:grpSpPr>
            <a:xfrm>
              <a:off x="475181" y="494253"/>
              <a:ext cx="476761" cy="539076"/>
              <a:chOff x="10311789" y="3942068"/>
              <a:chExt cx="717219" cy="785221"/>
            </a:xfrm>
          </p:grpSpPr>
          <p:sp>
            <p:nvSpPr>
              <p:cNvPr id="14" name="六角形 13">
                <a:extLst>
                  <a:ext uri="{FF2B5EF4-FFF2-40B4-BE49-F238E27FC236}">
                    <a16:creationId xmlns:a16="http://schemas.microsoft.com/office/drawing/2014/main" id="{6DF7D74D-17AF-4D98-8571-2E74F563357C}"/>
                  </a:ext>
                </a:extLst>
              </p:cNvPr>
              <p:cNvSpPr/>
              <p:nvPr/>
            </p:nvSpPr>
            <p:spPr>
              <a:xfrm rot="5400000">
                <a:off x="10277788" y="3976069"/>
                <a:ext cx="785221" cy="717219"/>
              </a:xfrm>
              <a:prstGeom prst="hexagon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" name="楕円 14">
                <a:extLst>
                  <a:ext uri="{FF2B5EF4-FFF2-40B4-BE49-F238E27FC236}">
                    <a16:creationId xmlns:a16="http://schemas.microsoft.com/office/drawing/2014/main" id="{94F283A7-2B21-4D8E-A9F6-62390FAC040A}"/>
                  </a:ext>
                </a:extLst>
              </p:cNvPr>
              <p:cNvSpPr/>
              <p:nvPr/>
            </p:nvSpPr>
            <p:spPr>
              <a:xfrm>
                <a:off x="10424151" y="4115718"/>
                <a:ext cx="492493" cy="459233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4490368A-B879-4280-AEAD-84B413F07D1F}"/>
                </a:ext>
              </a:extLst>
            </p:cNvPr>
            <p:cNvCxnSpPr>
              <a:stCxn id="14" idx="4"/>
            </p:cNvCxnSpPr>
            <p:nvPr/>
          </p:nvCxnSpPr>
          <p:spPr>
            <a:xfrm flipV="1">
              <a:off x="951943" y="545690"/>
              <a:ext cx="109941" cy="6775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0E1705B1-BD3F-4BFE-A060-27322DA04A31}"/>
                </a:ext>
              </a:extLst>
            </p:cNvPr>
            <p:cNvCxnSpPr>
              <a:stCxn id="14" idx="5"/>
            </p:cNvCxnSpPr>
            <p:nvPr/>
          </p:nvCxnSpPr>
          <p:spPr>
            <a:xfrm>
              <a:off x="951943" y="914140"/>
              <a:ext cx="109941" cy="6662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F712BAC-6FDF-487C-AA78-172A35A64121}"/>
              </a:ext>
            </a:extLst>
          </p:cNvPr>
          <p:cNvSpPr txBox="1"/>
          <p:nvPr/>
        </p:nvSpPr>
        <p:spPr>
          <a:xfrm>
            <a:off x="2412926" y="379512"/>
            <a:ext cx="14379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dirty="0">
                <a:latin typeface="Century" panose="02040604050505020304" pitchFamily="18" charset="0"/>
              </a:rPr>
              <a:t>CH</a:t>
            </a:r>
            <a:r>
              <a:rPr kumimoji="1" lang="en-US" altLang="ja-JP" sz="1400" dirty="0">
                <a:latin typeface="Century" panose="02040604050505020304" pitchFamily="18" charset="0"/>
              </a:rPr>
              <a:t>2</a:t>
            </a:r>
            <a:r>
              <a:rPr kumimoji="1" lang="ja-JP" altLang="en-US" sz="2000" dirty="0" err="1">
                <a:latin typeface="Century" panose="02040604050505020304" pitchFamily="18" charset="0"/>
              </a:rPr>
              <a:t>ｰ</a:t>
            </a:r>
            <a:r>
              <a:rPr kumimoji="1" lang="en-US" altLang="ja-JP" sz="2000" dirty="0">
                <a:latin typeface="Century" panose="02040604050505020304" pitchFamily="18" charset="0"/>
              </a:rPr>
              <a:t>NH</a:t>
            </a:r>
            <a:r>
              <a:rPr kumimoji="1" lang="en-US" altLang="ja-JP" sz="1400" dirty="0">
                <a:latin typeface="Century" panose="02040604050505020304" pitchFamily="18" charset="0"/>
              </a:rPr>
              <a:t>2</a:t>
            </a:r>
            <a:endParaRPr kumimoji="1" lang="ja-JP" altLang="en-US" sz="1400" dirty="0">
              <a:latin typeface="Century" panose="02040604050505020304" pitchFamily="18" charset="0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D0915A70-0DFA-45C0-BA62-4805AA99AC6F}"/>
              </a:ext>
            </a:extLst>
          </p:cNvPr>
          <p:cNvSpPr txBox="1"/>
          <p:nvPr/>
        </p:nvSpPr>
        <p:spPr>
          <a:xfrm>
            <a:off x="2412926" y="901152"/>
            <a:ext cx="20942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dirty="0">
                <a:latin typeface="Century" panose="02040604050505020304" pitchFamily="18" charset="0"/>
              </a:rPr>
              <a:t>C</a:t>
            </a:r>
            <a:r>
              <a:rPr kumimoji="1" lang="ja-JP" altLang="en-US" sz="2000" dirty="0" err="1">
                <a:latin typeface="Century" panose="02040604050505020304" pitchFamily="18" charset="0"/>
              </a:rPr>
              <a:t>ｰ</a:t>
            </a:r>
            <a:r>
              <a:rPr kumimoji="1" lang="en-US" altLang="ja-JP" sz="2000" dirty="0">
                <a:latin typeface="Century" panose="02040604050505020304" pitchFamily="18" charset="0"/>
              </a:rPr>
              <a:t>O</a:t>
            </a:r>
            <a:r>
              <a:rPr kumimoji="1" lang="ja-JP" altLang="en-US" sz="2000" dirty="0" err="1">
                <a:latin typeface="Century" panose="02040604050505020304" pitchFamily="18" charset="0"/>
              </a:rPr>
              <a:t>ｰ</a:t>
            </a:r>
            <a:r>
              <a:rPr kumimoji="1" lang="en-US" altLang="ja-JP" sz="2000" dirty="0">
                <a:latin typeface="Century" panose="02040604050505020304" pitchFamily="18" charset="0"/>
              </a:rPr>
              <a:t>CH</a:t>
            </a:r>
            <a:r>
              <a:rPr kumimoji="1" lang="en-US" altLang="ja-JP" sz="1400" dirty="0">
                <a:latin typeface="Century" panose="02040604050505020304" pitchFamily="18" charset="0"/>
              </a:rPr>
              <a:t>2</a:t>
            </a:r>
            <a:r>
              <a:rPr kumimoji="1" lang="ja-JP" altLang="en-US" sz="2000" dirty="0" err="1">
                <a:latin typeface="Century" panose="02040604050505020304" pitchFamily="18" charset="0"/>
              </a:rPr>
              <a:t>ｰ</a:t>
            </a:r>
            <a:r>
              <a:rPr kumimoji="1" lang="en-US" altLang="ja-JP" sz="2000" dirty="0">
                <a:latin typeface="Century" panose="02040604050505020304" pitchFamily="18" charset="0"/>
              </a:rPr>
              <a:t>CH</a:t>
            </a:r>
            <a:r>
              <a:rPr kumimoji="1" lang="en-US" altLang="ja-JP" sz="1400" dirty="0">
                <a:latin typeface="Century" panose="02040604050505020304" pitchFamily="18" charset="0"/>
              </a:rPr>
              <a:t>3</a:t>
            </a:r>
            <a:endParaRPr kumimoji="1" lang="ja-JP" altLang="en-US" sz="1400" dirty="0">
              <a:latin typeface="Century" panose="02040604050505020304" pitchFamily="18" charset="0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2D135224-40E5-4F11-8509-B97395D41693}"/>
              </a:ext>
            </a:extLst>
          </p:cNvPr>
          <p:cNvSpPr txBox="1"/>
          <p:nvPr/>
        </p:nvSpPr>
        <p:spPr>
          <a:xfrm>
            <a:off x="2357956" y="1178043"/>
            <a:ext cx="492443" cy="30971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l"/>
            <a:r>
              <a:rPr kumimoji="1" lang="en-US" altLang="ja-JP" sz="2000" dirty="0">
                <a:latin typeface="Century" panose="02040604050505020304" pitchFamily="18" charset="0"/>
              </a:rPr>
              <a:t>=</a:t>
            </a:r>
            <a:endParaRPr kumimoji="1" lang="ja-JP" altLang="en-US" sz="2000" dirty="0">
              <a:latin typeface="Century" panose="02040604050505020304" pitchFamily="18" charset="0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8D535E3-1113-45E7-82D0-55BA0CD13A5E}"/>
              </a:ext>
            </a:extLst>
          </p:cNvPr>
          <p:cNvSpPr txBox="1"/>
          <p:nvPr/>
        </p:nvSpPr>
        <p:spPr>
          <a:xfrm>
            <a:off x="2412926" y="1309096"/>
            <a:ext cx="4073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dirty="0">
                <a:latin typeface="Century" panose="02040604050505020304" pitchFamily="18" charset="0"/>
              </a:rPr>
              <a:t>O</a:t>
            </a:r>
            <a:endParaRPr kumimoji="1" lang="ja-JP" altLang="en-US" sz="2000" dirty="0">
              <a:latin typeface="Century" panose="02040604050505020304" pitchFamily="18" charset="0"/>
            </a:endParaRPr>
          </a:p>
        </p:txBody>
      </p: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3ABA1298-0127-4F2F-BA65-7DBD8F336772}"/>
              </a:ext>
            </a:extLst>
          </p:cNvPr>
          <p:cNvGrpSpPr/>
          <p:nvPr/>
        </p:nvGrpSpPr>
        <p:grpSpPr>
          <a:xfrm>
            <a:off x="4908584" y="527154"/>
            <a:ext cx="586703" cy="539076"/>
            <a:chOff x="475181" y="494253"/>
            <a:chExt cx="586703" cy="539076"/>
          </a:xfrm>
        </p:grpSpPr>
        <p:grpSp>
          <p:nvGrpSpPr>
            <p:cNvPr id="21" name="グループ化 20">
              <a:extLst>
                <a:ext uri="{FF2B5EF4-FFF2-40B4-BE49-F238E27FC236}">
                  <a16:creationId xmlns:a16="http://schemas.microsoft.com/office/drawing/2014/main" id="{5BEBA77B-D53B-4C8A-828B-AC9DED68E6E3}"/>
                </a:ext>
              </a:extLst>
            </p:cNvPr>
            <p:cNvGrpSpPr/>
            <p:nvPr/>
          </p:nvGrpSpPr>
          <p:grpSpPr>
            <a:xfrm>
              <a:off x="475181" y="494253"/>
              <a:ext cx="476761" cy="539076"/>
              <a:chOff x="10311789" y="3942068"/>
              <a:chExt cx="717219" cy="785221"/>
            </a:xfrm>
          </p:grpSpPr>
          <p:sp>
            <p:nvSpPr>
              <p:cNvPr id="24" name="六角形 23">
                <a:extLst>
                  <a:ext uri="{FF2B5EF4-FFF2-40B4-BE49-F238E27FC236}">
                    <a16:creationId xmlns:a16="http://schemas.microsoft.com/office/drawing/2014/main" id="{7842AD80-8163-43F9-891D-99470D7F884D}"/>
                  </a:ext>
                </a:extLst>
              </p:cNvPr>
              <p:cNvSpPr/>
              <p:nvPr/>
            </p:nvSpPr>
            <p:spPr>
              <a:xfrm rot="5400000">
                <a:off x="10277788" y="3976069"/>
                <a:ext cx="785221" cy="717219"/>
              </a:xfrm>
              <a:prstGeom prst="hexagon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" name="楕円 24">
                <a:extLst>
                  <a:ext uri="{FF2B5EF4-FFF2-40B4-BE49-F238E27FC236}">
                    <a16:creationId xmlns:a16="http://schemas.microsoft.com/office/drawing/2014/main" id="{AFCB330E-C50F-4713-9B93-FF534C59241D}"/>
                  </a:ext>
                </a:extLst>
              </p:cNvPr>
              <p:cNvSpPr/>
              <p:nvPr/>
            </p:nvSpPr>
            <p:spPr>
              <a:xfrm>
                <a:off x="10424151" y="4115718"/>
                <a:ext cx="492493" cy="459233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cxnSp>
          <p:nvCxnSpPr>
            <p:cNvPr id="22" name="直線コネクタ 21">
              <a:extLst>
                <a:ext uri="{FF2B5EF4-FFF2-40B4-BE49-F238E27FC236}">
                  <a16:creationId xmlns:a16="http://schemas.microsoft.com/office/drawing/2014/main" id="{1FA2D096-4374-4173-A048-1A69BEC55035}"/>
                </a:ext>
              </a:extLst>
            </p:cNvPr>
            <p:cNvCxnSpPr>
              <a:stCxn id="24" idx="4"/>
            </p:cNvCxnSpPr>
            <p:nvPr/>
          </p:nvCxnSpPr>
          <p:spPr>
            <a:xfrm flipV="1">
              <a:off x="951943" y="545690"/>
              <a:ext cx="109941" cy="6775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コネクタ 22">
              <a:extLst>
                <a:ext uri="{FF2B5EF4-FFF2-40B4-BE49-F238E27FC236}">
                  <a16:creationId xmlns:a16="http://schemas.microsoft.com/office/drawing/2014/main" id="{87A7AA3F-DA22-4DFD-A29A-5FD4065FFE90}"/>
                </a:ext>
              </a:extLst>
            </p:cNvPr>
            <p:cNvCxnSpPr>
              <a:stCxn id="24" idx="5"/>
            </p:cNvCxnSpPr>
            <p:nvPr/>
          </p:nvCxnSpPr>
          <p:spPr>
            <a:xfrm>
              <a:off x="951943" y="914140"/>
              <a:ext cx="109941" cy="6662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395BED27-A62D-43B4-8919-D3AFC4CFE7EF}"/>
              </a:ext>
            </a:extLst>
          </p:cNvPr>
          <p:cNvSpPr txBox="1"/>
          <p:nvPr/>
        </p:nvSpPr>
        <p:spPr>
          <a:xfrm>
            <a:off x="5440316" y="327099"/>
            <a:ext cx="7106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dirty="0">
                <a:latin typeface="Century" panose="02040604050505020304" pitchFamily="18" charset="0"/>
              </a:rPr>
              <a:t>CH</a:t>
            </a:r>
            <a:r>
              <a:rPr kumimoji="1" lang="en-US" altLang="ja-JP" sz="1400" dirty="0">
                <a:latin typeface="Century" panose="02040604050505020304" pitchFamily="18" charset="0"/>
              </a:rPr>
              <a:t>2</a:t>
            </a:r>
            <a:endParaRPr kumimoji="1" lang="ja-JP" altLang="en-US" sz="1400" dirty="0">
              <a:latin typeface="Century" panose="02040604050505020304" pitchFamily="18" charset="0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E1845E18-FDE9-4798-8BEB-A1996C85E092}"/>
              </a:ext>
            </a:extLst>
          </p:cNvPr>
          <p:cNvSpPr txBox="1"/>
          <p:nvPr/>
        </p:nvSpPr>
        <p:spPr>
          <a:xfrm>
            <a:off x="5464949" y="832150"/>
            <a:ext cx="3971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dirty="0">
                <a:latin typeface="Century" panose="02040604050505020304" pitchFamily="18" charset="0"/>
              </a:rPr>
              <a:t>C</a:t>
            </a:r>
            <a:endParaRPr kumimoji="1" lang="ja-JP" altLang="en-US" sz="2000" dirty="0">
              <a:latin typeface="Century" panose="02040604050505020304" pitchFamily="18" charset="0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B6FA57B5-3C3D-4FBD-B22A-524A6CA7E5E7}"/>
              </a:ext>
            </a:extLst>
          </p:cNvPr>
          <p:cNvSpPr txBox="1"/>
          <p:nvPr/>
        </p:nvSpPr>
        <p:spPr>
          <a:xfrm>
            <a:off x="5922990" y="631004"/>
            <a:ext cx="7990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dirty="0">
                <a:latin typeface="Century" panose="02040604050505020304" pitchFamily="18" charset="0"/>
              </a:rPr>
              <a:t>N</a:t>
            </a:r>
            <a:r>
              <a:rPr kumimoji="1" lang="ja-JP" altLang="en-US" sz="2000" dirty="0" err="1">
                <a:latin typeface="Century" panose="02040604050505020304" pitchFamily="18" charset="0"/>
              </a:rPr>
              <a:t>ｰ</a:t>
            </a:r>
            <a:r>
              <a:rPr kumimoji="1" lang="en-US" altLang="ja-JP" sz="2000" dirty="0">
                <a:latin typeface="Century" panose="02040604050505020304" pitchFamily="18" charset="0"/>
              </a:rPr>
              <a:t>H</a:t>
            </a:r>
            <a:endParaRPr kumimoji="1" lang="ja-JP" altLang="en-US" sz="2000" dirty="0">
              <a:latin typeface="Century" panose="02040604050505020304" pitchFamily="18" charset="0"/>
            </a:endParaRPr>
          </a:p>
        </p:txBody>
      </p: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A8FC4CF1-E1F1-46CF-ADDA-A91E0366590D}"/>
              </a:ext>
            </a:extLst>
          </p:cNvPr>
          <p:cNvCxnSpPr>
            <a:cxnSpLocks/>
          </p:cNvCxnSpPr>
          <p:nvPr/>
        </p:nvCxnSpPr>
        <p:spPr>
          <a:xfrm flipV="1">
            <a:off x="5786733" y="879816"/>
            <a:ext cx="167295" cy="10226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B34B4DEE-0C87-4014-B83D-F6C03C090975}"/>
              </a:ext>
            </a:extLst>
          </p:cNvPr>
          <p:cNvCxnSpPr/>
          <p:nvPr/>
        </p:nvCxnSpPr>
        <p:spPr>
          <a:xfrm>
            <a:off x="5848297" y="678575"/>
            <a:ext cx="109941" cy="6662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ABE482F4-9FA1-443E-9054-0EA95076EBE8}"/>
              </a:ext>
            </a:extLst>
          </p:cNvPr>
          <p:cNvSpPr txBox="1"/>
          <p:nvPr/>
        </p:nvSpPr>
        <p:spPr>
          <a:xfrm>
            <a:off x="5422500" y="1091767"/>
            <a:ext cx="492443" cy="30971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l"/>
            <a:r>
              <a:rPr kumimoji="1" lang="en-US" altLang="ja-JP" sz="2000" dirty="0">
                <a:latin typeface="Century" panose="02040604050505020304" pitchFamily="18" charset="0"/>
              </a:rPr>
              <a:t>=</a:t>
            </a:r>
            <a:endParaRPr kumimoji="1" lang="ja-JP" altLang="en-US" sz="2000" dirty="0">
              <a:latin typeface="Century" panose="02040604050505020304" pitchFamily="18" charset="0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0B316FAA-E016-4649-9872-E56E85CDA31C}"/>
              </a:ext>
            </a:extLst>
          </p:cNvPr>
          <p:cNvSpPr txBox="1"/>
          <p:nvPr/>
        </p:nvSpPr>
        <p:spPr>
          <a:xfrm>
            <a:off x="5477470" y="1222820"/>
            <a:ext cx="4073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dirty="0">
                <a:latin typeface="Century" panose="02040604050505020304" pitchFamily="18" charset="0"/>
              </a:rPr>
              <a:t>O</a:t>
            </a:r>
            <a:endParaRPr kumimoji="1" lang="ja-JP" altLang="en-US" sz="2000" dirty="0">
              <a:latin typeface="Century" panose="02040604050505020304" pitchFamily="18" charset="0"/>
            </a:endParaRPr>
          </a:p>
        </p:txBody>
      </p:sp>
      <p:grpSp>
        <p:nvGrpSpPr>
          <p:cNvPr id="36" name="グループ化 35">
            <a:extLst>
              <a:ext uri="{FF2B5EF4-FFF2-40B4-BE49-F238E27FC236}">
                <a16:creationId xmlns:a16="http://schemas.microsoft.com/office/drawing/2014/main" id="{6653602B-6EF7-4520-AAF2-6EA5BB42D423}"/>
              </a:ext>
            </a:extLst>
          </p:cNvPr>
          <p:cNvGrpSpPr/>
          <p:nvPr/>
        </p:nvGrpSpPr>
        <p:grpSpPr>
          <a:xfrm>
            <a:off x="1860357" y="2534446"/>
            <a:ext cx="586703" cy="539076"/>
            <a:chOff x="475181" y="494253"/>
            <a:chExt cx="586703" cy="539076"/>
          </a:xfrm>
        </p:grpSpPr>
        <p:grpSp>
          <p:nvGrpSpPr>
            <p:cNvPr id="37" name="グループ化 36">
              <a:extLst>
                <a:ext uri="{FF2B5EF4-FFF2-40B4-BE49-F238E27FC236}">
                  <a16:creationId xmlns:a16="http://schemas.microsoft.com/office/drawing/2014/main" id="{7E5DC434-952B-41FD-968E-4E590DE7B3BA}"/>
                </a:ext>
              </a:extLst>
            </p:cNvPr>
            <p:cNvGrpSpPr/>
            <p:nvPr/>
          </p:nvGrpSpPr>
          <p:grpSpPr>
            <a:xfrm>
              <a:off x="475181" y="494253"/>
              <a:ext cx="476761" cy="539076"/>
              <a:chOff x="10311789" y="3942068"/>
              <a:chExt cx="717219" cy="785221"/>
            </a:xfrm>
          </p:grpSpPr>
          <p:sp>
            <p:nvSpPr>
              <p:cNvPr id="40" name="六角形 39">
                <a:extLst>
                  <a:ext uri="{FF2B5EF4-FFF2-40B4-BE49-F238E27FC236}">
                    <a16:creationId xmlns:a16="http://schemas.microsoft.com/office/drawing/2014/main" id="{F261ECD3-EFB7-409B-B0AA-066AC6ACB899}"/>
                  </a:ext>
                </a:extLst>
              </p:cNvPr>
              <p:cNvSpPr/>
              <p:nvPr/>
            </p:nvSpPr>
            <p:spPr>
              <a:xfrm rot="5400000">
                <a:off x="10277788" y="3976069"/>
                <a:ext cx="785221" cy="717219"/>
              </a:xfrm>
              <a:prstGeom prst="hexagon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" name="楕円 40">
                <a:extLst>
                  <a:ext uri="{FF2B5EF4-FFF2-40B4-BE49-F238E27FC236}">
                    <a16:creationId xmlns:a16="http://schemas.microsoft.com/office/drawing/2014/main" id="{49677130-D00D-4455-9AFC-20E5D7938AF9}"/>
                  </a:ext>
                </a:extLst>
              </p:cNvPr>
              <p:cNvSpPr/>
              <p:nvPr/>
            </p:nvSpPr>
            <p:spPr>
              <a:xfrm>
                <a:off x="10424151" y="4115718"/>
                <a:ext cx="492493" cy="459233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cxnSp>
          <p:nvCxnSpPr>
            <p:cNvPr id="38" name="直線コネクタ 37">
              <a:extLst>
                <a:ext uri="{FF2B5EF4-FFF2-40B4-BE49-F238E27FC236}">
                  <a16:creationId xmlns:a16="http://schemas.microsoft.com/office/drawing/2014/main" id="{72395C09-FB22-4A1E-B454-5DEC8D594F3B}"/>
                </a:ext>
              </a:extLst>
            </p:cNvPr>
            <p:cNvCxnSpPr>
              <a:stCxn id="40" idx="4"/>
            </p:cNvCxnSpPr>
            <p:nvPr/>
          </p:nvCxnSpPr>
          <p:spPr>
            <a:xfrm flipV="1">
              <a:off x="951943" y="545690"/>
              <a:ext cx="109941" cy="6775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コネクタ 38">
              <a:extLst>
                <a:ext uri="{FF2B5EF4-FFF2-40B4-BE49-F238E27FC236}">
                  <a16:creationId xmlns:a16="http://schemas.microsoft.com/office/drawing/2014/main" id="{FFE90F0A-4EB2-4BA0-AFA3-D4A29BF14F88}"/>
                </a:ext>
              </a:extLst>
            </p:cNvPr>
            <p:cNvCxnSpPr>
              <a:stCxn id="40" idx="5"/>
            </p:cNvCxnSpPr>
            <p:nvPr/>
          </p:nvCxnSpPr>
          <p:spPr>
            <a:xfrm>
              <a:off x="951943" y="914140"/>
              <a:ext cx="109941" cy="6662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37B57625-334A-4E91-A02E-0F04EF443C23}"/>
              </a:ext>
            </a:extLst>
          </p:cNvPr>
          <p:cNvSpPr txBox="1"/>
          <p:nvPr/>
        </p:nvSpPr>
        <p:spPr>
          <a:xfrm>
            <a:off x="2411810" y="2334391"/>
            <a:ext cx="14379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dirty="0">
                <a:latin typeface="Century" panose="02040604050505020304" pitchFamily="18" charset="0"/>
              </a:rPr>
              <a:t>CH</a:t>
            </a:r>
            <a:r>
              <a:rPr kumimoji="1" lang="ja-JP" altLang="en-US" sz="2000" dirty="0" err="1">
                <a:latin typeface="Century" panose="02040604050505020304" pitchFamily="18" charset="0"/>
              </a:rPr>
              <a:t>ｰ</a:t>
            </a:r>
            <a:r>
              <a:rPr kumimoji="1" lang="en-US" altLang="ja-JP" sz="2000" dirty="0">
                <a:latin typeface="Century" panose="02040604050505020304" pitchFamily="18" charset="0"/>
              </a:rPr>
              <a:t>NH</a:t>
            </a:r>
            <a:r>
              <a:rPr kumimoji="1" lang="en-US" altLang="ja-JP" sz="1400" dirty="0">
                <a:latin typeface="Century" panose="02040604050505020304" pitchFamily="18" charset="0"/>
              </a:rPr>
              <a:t>2</a:t>
            </a:r>
            <a:endParaRPr kumimoji="1" lang="ja-JP" altLang="en-US" sz="1400" dirty="0">
              <a:latin typeface="Century" panose="02040604050505020304" pitchFamily="18" charset="0"/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842EA3D8-7EF0-4BB1-9112-C6CD5E1373C4}"/>
              </a:ext>
            </a:extLst>
          </p:cNvPr>
          <p:cNvSpPr txBox="1"/>
          <p:nvPr/>
        </p:nvSpPr>
        <p:spPr>
          <a:xfrm>
            <a:off x="2412926" y="2873468"/>
            <a:ext cx="137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dirty="0">
                <a:latin typeface="Century" panose="02040604050505020304" pitchFamily="18" charset="0"/>
              </a:rPr>
              <a:t>C</a:t>
            </a:r>
            <a:r>
              <a:rPr kumimoji="1" lang="ja-JP" altLang="en-US" sz="2000" dirty="0" err="1">
                <a:latin typeface="Century" panose="02040604050505020304" pitchFamily="18" charset="0"/>
              </a:rPr>
              <a:t>ｰ</a:t>
            </a:r>
            <a:r>
              <a:rPr kumimoji="1" lang="en-US" altLang="ja-JP" sz="2000" dirty="0">
                <a:latin typeface="Century" panose="02040604050505020304" pitchFamily="18" charset="0"/>
              </a:rPr>
              <a:t>O</a:t>
            </a:r>
            <a:r>
              <a:rPr kumimoji="1" lang="ja-JP" altLang="en-US" sz="2000" dirty="0" err="1">
                <a:latin typeface="Century" panose="02040604050505020304" pitchFamily="18" charset="0"/>
              </a:rPr>
              <a:t>ｰ</a:t>
            </a:r>
            <a:r>
              <a:rPr kumimoji="1" lang="en-US" altLang="ja-JP" sz="2000" dirty="0">
                <a:latin typeface="Century" panose="02040604050505020304" pitchFamily="18" charset="0"/>
              </a:rPr>
              <a:t>CH</a:t>
            </a:r>
            <a:r>
              <a:rPr kumimoji="1" lang="en-US" altLang="ja-JP" sz="1400" dirty="0">
                <a:latin typeface="Century" panose="02040604050505020304" pitchFamily="18" charset="0"/>
              </a:rPr>
              <a:t>3</a:t>
            </a:r>
            <a:endParaRPr kumimoji="1" lang="ja-JP" altLang="en-US" sz="1400" dirty="0">
              <a:latin typeface="Century" panose="02040604050505020304" pitchFamily="18" charset="0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030B9B8F-3300-40CC-9FE6-758D5A04295C}"/>
              </a:ext>
            </a:extLst>
          </p:cNvPr>
          <p:cNvSpPr txBox="1"/>
          <p:nvPr/>
        </p:nvSpPr>
        <p:spPr>
          <a:xfrm>
            <a:off x="2357956" y="3150359"/>
            <a:ext cx="492443" cy="30971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l"/>
            <a:r>
              <a:rPr kumimoji="1" lang="en-US" altLang="ja-JP" sz="2000" dirty="0">
                <a:latin typeface="Century" panose="02040604050505020304" pitchFamily="18" charset="0"/>
              </a:rPr>
              <a:t>=</a:t>
            </a:r>
            <a:endParaRPr kumimoji="1" lang="ja-JP" altLang="en-US" sz="2000" dirty="0">
              <a:latin typeface="Century" panose="02040604050505020304" pitchFamily="18" charset="0"/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AAB7AB4F-D95C-4536-8500-4BC7E9781DF9}"/>
              </a:ext>
            </a:extLst>
          </p:cNvPr>
          <p:cNvSpPr txBox="1"/>
          <p:nvPr/>
        </p:nvSpPr>
        <p:spPr>
          <a:xfrm>
            <a:off x="2412926" y="3281412"/>
            <a:ext cx="4073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dirty="0">
                <a:latin typeface="Century" panose="02040604050505020304" pitchFamily="18" charset="0"/>
              </a:rPr>
              <a:t>O</a:t>
            </a:r>
            <a:endParaRPr kumimoji="1" lang="ja-JP" altLang="en-US" sz="2000" dirty="0">
              <a:latin typeface="Century" panose="02040604050505020304" pitchFamily="18" charset="0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BD6C93CF-A601-4937-833A-D245867BABDE}"/>
              </a:ext>
            </a:extLst>
          </p:cNvPr>
          <p:cNvSpPr txBox="1"/>
          <p:nvPr/>
        </p:nvSpPr>
        <p:spPr>
          <a:xfrm>
            <a:off x="2349972" y="2226804"/>
            <a:ext cx="492443" cy="19664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l"/>
            <a:r>
              <a:rPr kumimoji="1" lang="ja-JP" altLang="en-US" sz="2000" dirty="0" err="1">
                <a:latin typeface="Century" panose="02040604050505020304" pitchFamily="18" charset="0"/>
              </a:rPr>
              <a:t>ｰ</a:t>
            </a:r>
            <a:endParaRPr kumimoji="1" lang="ja-JP" altLang="en-US" sz="2000" dirty="0">
              <a:latin typeface="Century" panose="02040604050505020304" pitchFamily="18" charset="0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C78DF0FF-F214-4767-8556-9A0693A1A2E5}"/>
              </a:ext>
            </a:extLst>
          </p:cNvPr>
          <p:cNvSpPr txBox="1"/>
          <p:nvPr/>
        </p:nvSpPr>
        <p:spPr>
          <a:xfrm>
            <a:off x="2420140" y="1933199"/>
            <a:ext cx="7106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dirty="0">
                <a:latin typeface="Century" panose="02040604050505020304" pitchFamily="18" charset="0"/>
              </a:rPr>
              <a:t>CH</a:t>
            </a:r>
            <a:r>
              <a:rPr kumimoji="1" lang="en-US" altLang="ja-JP" sz="1400" dirty="0">
                <a:latin typeface="Century" panose="02040604050505020304" pitchFamily="18" charset="0"/>
              </a:rPr>
              <a:t>3</a:t>
            </a:r>
            <a:endParaRPr kumimoji="1" lang="ja-JP" altLang="en-US" sz="1400" dirty="0">
              <a:latin typeface="Century" panose="02040604050505020304" pitchFamily="18" charset="0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D36713B2-03EB-4EF7-A1E9-5BFC62733755}"/>
              </a:ext>
            </a:extLst>
          </p:cNvPr>
          <p:cNvSpPr txBox="1"/>
          <p:nvPr/>
        </p:nvSpPr>
        <p:spPr>
          <a:xfrm>
            <a:off x="2332207" y="2215723"/>
            <a:ext cx="3834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2000" dirty="0">
                <a:latin typeface="Century" panose="02040604050505020304" pitchFamily="18" charset="0"/>
              </a:rPr>
              <a:t>*</a:t>
            </a:r>
          </a:p>
        </p:txBody>
      </p:sp>
      <p:grpSp>
        <p:nvGrpSpPr>
          <p:cNvPr id="49" name="グループ化 48">
            <a:extLst>
              <a:ext uri="{FF2B5EF4-FFF2-40B4-BE49-F238E27FC236}">
                <a16:creationId xmlns:a16="http://schemas.microsoft.com/office/drawing/2014/main" id="{DF2CD74E-C1BA-4EBC-8194-ED7A4EE3413D}"/>
              </a:ext>
            </a:extLst>
          </p:cNvPr>
          <p:cNvGrpSpPr/>
          <p:nvPr/>
        </p:nvGrpSpPr>
        <p:grpSpPr>
          <a:xfrm>
            <a:off x="4538083" y="2385691"/>
            <a:ext cx="586703" cy="539076"/>
            <a:chOff x="475181" y="494253"/>
            <a:chExt cx="586703" cy="539076"/>
          </a:xfrm>
        </p:grpSpPr>
        <p:grpSp>
          <p:nvGrpSpPr>
            <p:cNvPr id="50" name="グループ化 49">
              <a:extLst>
                <a:ext uri="{FF2B5EF4-FFF2-40B4-BE49-F238E27FC236}">
                  <a16:creationId xmlns:a16="http://schemas.microsoft.com/office/drawing/2014/main" id="{439222C1-48C2-410A-9708-FACD90B56F35}"/>
                </a:ext>
              </a:extLst>
            </p:cNvPr>
            <p:cNvGrpSpPr/>
            <p:nvPr/>
          </p:nvGrpSpPr>
          <p:grpSpPr>
            <a:xfrm>
              <a:off x="475181" y="494253"/>
              <a:ext cx="476761" cy="539076"/>
              <a:chOff x="10311789" y="3942068"/>
              <a:chExt cx="717219" cy="785221"/>
            </a:xfrm>
          </p:grpSpPr>
          <p:sp>
            <p:nvSpPr>
              <p:cNvPr id="53" name="六角形 52">
                <a:extLst>
                  <a:ext uri="{FF2B5EF4-FFF2-40B4-BE49-F238E27FC236}">
                    <a16:creationId xmlns:a16="http://schemas.microsoft.com/office/drawing/2014/main" id="{7168B011-364D-403A-86C6-91D13080D37F}"/>
                  </a:ext>
                </a:extLst>
              </p:cNvPr>
              <p:cNvSpPr/>
              <p:nvPr/>
            </p:nvSpPr>
            <p:spPr>
              <a:xfrm rot="5400000">
                <a:off x="10277788" y="3976069"/>
                <a:ext cx="785221" cy="717219"/>
              </a:xfrm>
              <a:prstGeom prst="hexagon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4" name="楕円 53">
                <a:extLst>
                  <a:ext uri="{FF2B5EF4-FFF2-40B4-BE49-F238E27FC236}">
                    <a16:creationId xmlns:a16="http://schemas.microsoft.com/office/drawing/2014/main" id="{8AD50BDC-9411-4D32-8CF4-8AEEEAE4973D}"/>
                  </a:ext>
                </a:extLst>
              </p:cNvPr>
              <p:cNvSpPr/>
              <p:nvPr/>
            </p:nvSpPr>
            <p:spPr>
              <a:xfrm>
                <a:off x="10424151" y="4115718"/>
                <a:ext cx="492493" cy="459233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cxnSp>
          <p:nvCxnSpPr>
            <p:cNvPr id="51" name="直線コネクタ 50">
              <a:extLst>
                <a:ext uri="{FF2B5EF4-FFF2-40B4-BE49-F238E27FC236}">
                  <a16:creationId xmlns:a16="http://schemas.microsoft.com/office/drawing/2014/main" id="{BCDE6F54-E42B-4873-A9E8-9066490EB316}"/>
                </a:ext>
              </a:extLst>
            </p:cNvPr>
            <p:cNvCxnSpPr>
              <a:stCxn id="53" idx="4"/>
            </p:cNvCxnSpPr>
            <p:nvPr/>
          </p:nvCxnSpPr>
          <p:spPr>
            <a:xfrm flipV="1">
              <a:off x="951943" y="545690"/>
              <a:ext cx="109941" cy="6775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>
              <a:extLst>
                <a:ext uri="{FF2B5EF4-FFF2-40B4-BE49-F238E27FC236}">
                  <a16:creationId xmlns:a16="http://schemas.microsoft.com/office/drawing/2014/main" id="{9322EAE7-48CB-4350-B68D-F93C259462AA}"/>
                </a:ext>
              </a:extLst>
            </p:cNvPr>
            <p:cNvCxnSpPr>
              <a:stCxn id="53" idx="5"/>
            </p:cNvCxnSpPr>
            <p:nvPr/>
          </p:nvCxnSpPr>
          <p:spPr>
            <a:xfrm>
              <a:off x="951943" y="914140"/>
              <a:ext cx="109941" cy="6662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80C4916F-05A8-4D52-9E55-C8B7B7B41D84}"/>
              </a:ext>
            </a:extLst>
          </p:cNvPr>
          <p:cNvSpPr txBox="1"/>
          <p:nvPr/>
        </p:nvSpPr>
        <p:spPr>
          <a:xfrm>
            <a:off x="5069815" y="2185636"/>
            <a:ext cx="7106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dirty="0">
                <a:latin typeface="Century" panose="02040604050505020304" pitchFamily="18" charset="0"/>
              </a:rPr>
              <a:t>CH</a:t>
            </a:r>
            <a:endParaRPr kumimoji="1" lang="ja-JP" altLang="en-US" sz="1400" dirty="0">
              <a:latin typeface="Century" panose="02040604050505020304" pitchFamily="18" charset="0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44019DDE-5796-4E10-BE3C-FF6060D1E963}"/>
              </a:ext>
            </a:extLst>
          </p:cNvPr>
          <p:cNvSpPr txBox="1"/>
          <p:nvPr/>
        </p:nvSpPr>
        <p:spPr>
          <a:xfrm>
            <a:off x="5094448" y="2690687"/>
            <a:ext cx="3971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dirty="0">
                <a:latin typeface="Century" panose="02040604050505020304" pitchFamily="18" charset="0"/>
              </a:rPr>
              <a:t>C</a:t>
            </a:r>
            <a:endParaRPr kumimoji="1" lang="ja-JP" altLang="en-US" sz="2000" dirty="0">
              <a:latin typeface="Century" panose="02040604050505020304" pitchFamily="18" charset="0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2F391228-54B8-4D05-9132-091F9000161C}"/>
              </a:ext>
            </a:extLst>
          </p:cNvPr>
          <p:cNvSpPr txBox="1"/>
          <p:nvPr/>
        </p:nvSpPr>
        <p:spPr>
          <a:xfrm>
            <a:off x="5552489" y="2489541"/>
            <a:ext cx="5300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dirty="0">
                <a:latin typeface="Century" panose="02040604050505020304" pitchFamily="18" charset="0"/>
              </a:rPr>
              <a:t>O</a:t>
            </a:r>
            <a:endParaRPr kumimoji="1" lang="ja-JP" altLang="en-US" sz="2000" dirty="0">
              <a:latin typeface="Century" panose="02040604050505020304" pitchFamily="18" charset="0"/>
            </a:endParaRPr>
          </a:p>
        </p:txBody>
      </p:sp>
      <p:cxnSp>
        <p:nvCxnSpPr>
          <p:cNvPr id="58" name="直線コネクタ 57">
            <a:extLst>
              <a:ext uri="{FF2B5EF4-FFF2-40B4-BE49-F238E27FC236}">
                <a16:creationId xmlns:a16="http://schemas.microsoft.com/office/drawing/2014/main" id="{B9940384-3240-41AD-8B36-E9B7191C60BB}"/>
              </a:ext>
            </a:extLst>
          </p:cNvPr>
          <p:cNvCxnSpPr>
            <a:cxnSpLocks/>
          </p:cNvCxnSpPr>
          <p:nvPr/>
        </p:nvCxnSpPr>
        <p:spPr>
          <a:xfrm flipV="1">
            <a:off x="5416232" y="2738353"/>
            <a:ext cx="167295" cy="10226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>
            <a:extLst>
              <a:ext uri="{FF2B5EF4-FFF2-40B4-BE49-F238E27FC236}">
                <a16:creationId xmlns:a16="http://schemas.microsoft.com/office/drawing/2014/main" id="{64085E6C-BFA0-49E4-8BAE-24FB14D5CD51}"/>
              </a:ext>
            </a:extLst>
          </p:cNvPr>
          <p:cNvCxnSpPr/>
          <p:nvPr/>
        </p:nvCxnSpPr>
        <p:spPr>
          <a:xfrm>
            <a:off x="5477796" y="2537112"/>
            <a:ext cx="109941" cy="6662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BAB7BB3C-AA09-4420-BD6D-1BCD05A620CD}"/>
              </a:ext>
            </a:extLst>
          </p:cNvPr>
          <p:cNvSpPr txBox="1"/>
          <p:nvPr/>
        </p:nvSpPr>
        <p:spPr>
          <a:xfrm>
            <a:off x="5051999" y="2950304"/>
            <a:ext cx="492443" cy="30971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l"/>
            <a:r>
              <a:rPr kumimoji="1" lang="en-US" altLang="ja-JP" sz="2000" dirty="0">
                <a:latin typeface="Century" panose="02040604050505020304" pitchFamily="18" charset="0"/>
              </a:rPr>
              <a:t>=</a:t>
            </a:r>
            <a:endParaRPr kumimoji="1" lang="ja-JP" altLang="en-US" sz="2000" dirty="0">
              <a:latin typeface="Century" panose="02040604050505020304" pitchFamily="18" charset="0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A17FCBB4-1C9D-4CCB-B382-0096BE635195}"/>
              </a:ext>
            </a:extLst>
          </p:cNvPr>
          <p:cNvSpPr txBox="1"/>
          <p:nvPr/>
        </p:nvSpPr>
        <p:spPr>
          <a:xfrm>
            <a:off x="5106969" y="3081357"/>
            <a:ext cx="4073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dirty="0">
                <a:latin typeface="Century" panose="02040604050505020304" pitchFamily="18" charset="0"/>
              </a:rPr>
              <a:t>O</a:t>
            </a:r>
            <a:endParaRPr kumimoji="1" lang="ja-JP" altLang="en-US" sz="2000" dirty="0">
              <a:latin typeface="Century" panose="02040604050505020304" pitchFamily="18" charset="0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7F7E170B-AD9B-4045-B48B-1A1C61717227}"/>
              </a:ext>
            </a:extLst>
          </p:cNvPr>
          <p:cNvSpPr txBox="1"/>
          <p:nvPr/>
        </p:nvSpPr>
        <p:spPr>
          <a:xfrm>
            <a:off x="5002997" y="2084653"/>
            <a:ext cx="492443" cy="19664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l"/>
            <a:r>
              <a:rPr kumimoji="1" lang="ja-JP" altLang="en-US" sz="2000" dirty="0" err="1">
                <a:latin typeface="Century" panose="02040604050505020304" pitchFamily="18" charset="0"/>
              </a:rPr>
              <a:t>ｰ</a:t>
            </a:r>
            <a:endParaRPr kumimoji="1" lang="ja-JP" altLang="en-US" sz="2000" dirty="0">
              <a:latin typeface="Century" panose="02040604050505020304" pitchFamily="18" charset="0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08BDB6FB-1CD8-4AA9-9D6D-8B17D06B6FA5}"/>
              </a:ext>
            </a:extLst>
          </p:cNvPr>
          <p:cNvSpPr txBox="1"/>
          <p:nvPr/>
        </p:nvSpPr>
        <p:spPr>
          <a:xfrm>
            <a:off x="5073165" y="1791048"/>
            <a:ext cx="7106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dirty="0">
                <a:latin typeface="Century" panose="02040604050505020304" pitchFamily="18" charset="0"/>
              </a:rPr>
              <a:t>CH</a:t>
            </a:r>
            <a:r>
              <a:rPr kumimoji="1" lang="en-US" altLang="ja-JP" sz="1400" dirty="0">
                <a:latin typeface="Century" panose="02040604050505020304" pitchFamily="18" charset="0"/>
              </a:rPr>
              <a:t>3</a:t>
            </a:r>
            <a:endParaRPr kumimoji="1" lang="ja-JP" altLang="en-US" sz="1400" dirty="0">
              <a:latin typeface="Century" panose="02040604050505020304" pitchFamily="18" charset="0"/>
            </a:endParaRP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4276BD33-0272-4953-920C-1EB9D5961BF0}"/>
              </a:ext>
            </a:extLst>
          </p:cNvPr>
          <p:cNvSpPr txBox="1"/>
          <p:nvPr/>
        </p:nvSpPr>
        <p:spPr>
          <a:xfrm>
            <a:off x="4965631" y="2123813"/>
            <a:ext cx="3834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2000" dirty="0">
                <a:latin typeface="Century" panose="02040604050505020304" pitchFamily="18" charset="0"/>
              </a:rPr>
              <a:t>*</a:t>
            </a:r>
          </a:p>
        </p:txBody>
      </p:sp>
      <p:grpSp>
        <p:nvGrpSpPr>
          <p:cNvPr id="65" name="グループ化 64">
            <a:extLst>
              <a:ext uri="{FF2B5EF4-FFF2-40B4-BE49-F238E27FC236}">
                <a16:creationId xmlns:a16="http://schemas.microsoft.com/office/drawing/2014/main" id="{DA9515CC-68F4-47B0-ABB8-4C8C1A09B929}"/>
              </a:ext>
            </a:extLst>
          </p:cNvPr>
          <p:cNvGrpSpPr/>
          <p:nvPr/>
        </p:nvGrpSpPr>
        <p:grpSpPr>
          <a:xfrm>
            <a:off x="1878133" y="4485395"/>
            <a:ext cx="586703" cy="539076"/>
            <a:chOff x="475181" y="494253"/>
            <a:chExt cx="586703" cy="539076"/>
          </a:xfrm>
        </p:grpSpPr>
        <p:grpSp>
          <p:nvGrpSpPr>
            <p:cNvPr id="66" name="グループ化 65">
              <a:extLst>
                <a:ext uri="{FF2B5EF4-FFF2-40B4-BE49-F238E27FC236}">
                  <a16:creationId xmlns:a16="http://schemas.microsoft.com/office/drawing/2014/main" id="{FBCD686F-B0D7-4E7D-A12C-4FD7393E789E}"/>
                </a:ext>
              </a:extLst>
            </p:cNvPr>
            <p:cNvGrpSpPr/>
            <p:nvPr/>
          </p:nvGrpSpPr>
          <p:grpSpPr>
            <a:xfrm>
              <a:off x="475181" y="494253"/>
              <a:ext cx="476761" cy="539076"/>
              <a:chOff x="10311789" y="3942068"/>
              <a:chExt cx="717219" cy="785221"/>
            </a:xfrm>
          </p:grpSpPr>
          <p:sp>
            <p:nvSpPr>
              <p:cNvPr id="69" name="六角形 68">
                <a:extLst>
                  <a:ext uri="{FF2B5EF4-FFF2-40B4-BE49-F238E27FC236}">
                    <a16:creationId xmlns:a16="http://schemas.microsoft.com/office/drawing/2014/main" id="{DB10ABC7-9C80-442C-B0EE-C862EE28BA8F}"/>
                  </a:ext>
                </a:extLst>
              </p:cNvPr>
              <p:cNvSpPr/>
              <p:nvPr/>
            </p:nvSpPr>
            <p:spPr>
              <a:xfrm rot="5400000">
                <a:off x="10277788" y="3976069"/>
                <a:ext cx="785221" cy="717219"/>
              </a:xfrm>
              <a:prstGeom prst="hexagon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0" name="楕円 69">
                <a:extLst>
                  <a:ext uri="{FF2B5EF4-FFF2-40B4-BE49-F238E27FC236}">
                    <a16:creationId xmlns:a16="http://schemas.microsoft.com/office/drawing/2014/main" id="{E8B22315-D1E9-4D12-B93B-1E7FA60942AF}"/>
                  </a:ext>
                </a:extLst>
              </p:cNvPr>
              <p:cNvSpPr/>
              <p:nvPr/>
            </p:nvSpPr>
            <p:spPr>
              <a:xfrm>
                <a:off x="10424151" y="4115718"/>
                <a:ext cx="492493" cy="459233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cxnSp>
          <p:nvCxnSpPr>
            <p:cNvPr id="67" name="直線コネクタ 66">
              <a:extLst>
                <a:ext uri="{FF2B5EF4-FFF2-40B4-BE49-F238E27FC236}">
                  <a16:creationId xmlns:a16="http://schemas.microsoft.com/office/drawing/2014/main" id="{A34996ED-3A39-4C7E-B737-C419CE1C427A}"/>
                </a:ext>
              </a:extLst>
            </p:cNvPr>
            <p:cNvCxnSpPr>
              <a:stCxn id="69" idx="4"/>
            </p:cNvCxnSpPr>
            <p:nvPr/>
          </p:nvCxnSpPr>
          <p:spPr>
            <a:xfrm flipV="1">
              <a:off x="951943" y="545690"/>
              <a:ext cx="109941" cy="6775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コネクタ 67">
              <a:extLst>
                <a:ext uri="{FF2B5EF4-FFF2-40B4-BE49-F238E27FC236}">
                  <a16:creationId xmlns:a16="http://schemas.microsoft.com/office/drawing/2014/main" id="{B2CDE5D5-6B2C-448C-A611-13A61003BA1A}"/>
                </a:ext>
              </a:extLst>
            </p:cNvPr>
            <p:cNvCxnSpPr>
              <a:stCxn id="69" idx="5"/>
            </p:cNvCxnSpPr>
            <p:nvPr/>
          </p:nvCxnSpPr>
          <p:spPr>
            <a:xfrm>
              <a:off x="951943" y="914140"/>
              <a:ext cx="109941" cy="6662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0B21051E-2AFD-4C13-9240-855D393ECE49}"/>
              </a:ext>
            </a:extLst>
          </p:cNvPr>
          <p:cNvSpPr txBox="1"/>
          <p:nvPr/>
        </p:nvSpPr>
        <p:spPr>
          <a:xfrm>
            <a:off x="2429586" y="4285340"/>
            <a:ext cx="14379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dirty="0">
                <a:latin typeface="Century" panose="02040604050505020304" pitchFamily="18" charset="0"/>
              </a:rPr>
              <a:t>CH</a:t>
            </a:r>
            <a:r>
              <a:rPr kumimoji="1" lang="ja-JP" altLang="en-US" sz="2000" dirty="0" err="1">
                <a:latin typeface="Century" panose="02040604050505020304" pitchFamily="18" charset="0"/>
              </a:rPr>
              <a:t>ｰ</a:t>
            </a:r>
            <a:r>
              <a:rPr kumimoji="1" lang="en-US" altLang="ja-JP" sz="2000" dirty="0">
                <a:latin typeface="Century" panose="02040604050505020304" pitchFamily="18" charset="0"/>
              </a:rPr>
              <a:t>OH</a:t>
            </a:r>
            <a:endParaRPr kumimoji="1" lang="ja-JP" altLang="en-US" sz="1400" dirty="0">
              <a:latin typeface="Century" panose="02040604050505020304" pitchFamily="18" charset="0"/>
            </a:endParaRP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61CEA36E-3E84-48E7-BE40-F7C78D08C333}"/>
              </a:ext>
            </a:extLst>
          </p:cNvPr>
          <p:cNvSpPr txBox="1"/>
          <p:nvPr/>
        </p:nvSpPr>
        <p:spPr>
          <a:xfrm>
            <a:off x="2430702" y="4824417"/>
            <a:ext cx="137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dirty="0">
                <a:latin typeface="Century" panose="02040604050505020304" pitchFamily="18" charset="0"/>
              </a:rPr>
              <a:t>C</a:t>
            </a:r>
            <a:r>
              <a:rPr kumimoji="1" lang="ja-JP" altLang="en-US" sz="2000" dirty="0" err="1">
                <a:latin typeface="Century" panose="02040604050505020304" pitchFamily="18" charset="0"/>
              </a:rPr>
              <a:t>ｰ</a:t>
            </a:r>
            <a:r>
              <a:rPr kumimoji="1" lang="en-US" altLang="ja-JP" sz="2000" dirty="0">
                <a:latin typeface="Century" panose="02040604050505020304" pitchFamily="18" charset="0"/>
              </a:rPr>
              <a:t>O</a:t>
            </a:r>
            <a:r>
              <a:rPr kumimoji="1" lang="ja-JP" altLang="en-US" sz="2000" dirty="0" err="1">
                <a:latin typeface="Century" panose="02040604050505020304" pitchFamily="18" charset="0"/>
              </a:rPr>
              <a:t>ｰ</a:t>
            </a:r>
            <a:r>
              <a:rPr kumimoji="1" lang="en-US" altLang="ja-JP" sz="2000" dirty="0">
                <a:latin typeface="Century" panose="02040604050505020304" pitchFamily="18" charset="0"/>
              </a:rPr>
              <a:t>CH</a:t>
            </a:r>
            <a:r>
              <a:rPr kumimoji="1" lang="en-US" altLang="ja-JP" sz="1400" dirty="0">
                <a:latin typeface="Century" panose="02040604050505020304" pitchFamily="18" charset="0"/>
              </a:rPr>
              <a:t>3</a:t>
            </a:r>
            <a:endParaRPr kumimoji="1" lang="ja-JP" altLang="en-US" sz="1400" dirty="0">
              <a:latin typeface="Century" panose="02040604050505020304" pitchFamily="18" charset="0"/>
            </a:endParaRPr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081DB82A-A531-4BC6-9C77-FBA54B02D5ED}"/>
              </a:ext>
            </a:extLst>
          </p:cNvPr>
          <p:cNvSpPr txBox="1"/>
          <p:nvPr/>
        </p:nvSpPr>
        <p:spPr>
          <a:xfrm>
            <a:off x="2375732" y="5101308"/>
            <a:ext cx="492443" cy="30971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l"/>
            <a:r>
              <a:rPr kumimoji="1" lang="en-US" altLang="ja-JP" sz="2000" dirty="0">
                <a:latin typeface="Century" panose="02040604050505020304" pitchFamily="18" charset="0"/>
              </a:rPr>
              <a:t>=</a:t>
            </a:r>
            <a:endParaRPr kumimoji="1" lang="ja-JP" altLang="en-US" sz="2000" dirty="0">
              <a:latin typeface="Century" panose="02040604050505020304" pitchFamily="18" charset="0"/>
            </a:endParaRPr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4375A141-8EE5-4012-B628-B3F4D6965FF3}"/>
              </a:ext>
            </a:extLst>
          </p:cNvPr>
          <p:cNvSpPr txBox="1"/>
          <p:nvPr/>
        </p:nvSpPr>
        <p:spPr>
          <a:xfrm>
            <a:off x="2430702" y="5232361"/>
            <a:ext cx="4073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dirty="0">
                <a:latin typeface="Century" panose="02040604050505020304" pitchFamily="18" charset="0"/>
              </a:rPr>
              <a:t>O</a:t>
            </a:r>
            <a:endParaRPr kumimoji="1" lang="ja-JP" altLang="en-US" sz="2000" dirty="0">
              <a:latin typeface="Century" panose="02040604050505020304" pitchFamily="18" charset="0"/>
            </a:endParaRP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B9A3CDD3-50A4-4F54-80E8-0B55225F57D0}"/>
              </a:ext>
            </a:extLst>
          </p:cNvPr>
          <p:cNvSpPr txBox="1"/>
          <p:nvPr/>
        </p:nvSpPr>
        <p:spPr>
          <a:xfrm>
            <a:off x="2367748" y="4177753"/>
            <a:ext cx="492443" cy="19664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l"/>
            <a:r>
              <a:rPr kumimoji="1" lang="ja-JP" altLang="en-US" sz="2000" dirty="0" err="1">
                <a:latin typeface="Century" panose="02040604050505020304" pitchFamily="18" charset="0"/>
              </a:rPr>
              <a:t>ｰ</a:t>
            </a:r>
            <a:endParaRPr kumimoji="1" lang="ja-JP" altLang="en-US" sz="2000" dirty="0">
              <a:latin typeface="Century" panose="02040604050505020304" pitchFamily="18" charset="0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E71D35BF-EFAB-49B9-B115-DF114BBA301F}"/>
              </a:ext>
            </a:extLst>
          </p:cNvPr>
          <p:cNvSpPr txBox="1"/>
          <p:nvPr/>
        </p:nvSpPr>
        <p:spPr>
          <a:xfrm>
            <a:off x="2437916" y="3884148"/>
            <a:ext cx="7106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dirty="0">
                <a:latin typeface="Century" panose="02040604050505020304" pitchFamily="18" charset="0"/>
              </a:rPr>
              <a:t>CH</a:t>
            </a:r>
            <a:r>
              <a:rPr kumimoji="1" lang="en-US" altLang="ja-JP" sz="1400" dirty="0">
                <a:latin typeface="Century" panose="02040604050505020304" pitchFamily="18" charset="0"/>
              </a:rPr>
              <a:t>3</a:t>
            </a:r>
            <a:endParaRPr kumimoji="1" lang="ja-JP" altLang="en-US" sz="1400" dirty="0">
              <a:latin typeface="Century" panose="02040604050505020304" pitchFamily="18" charset="0"/>
            </a:endParaRPr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752FBF7F-7A9F-4621-B23D-F055F4F528A7}"/>
              </a:ext>
            </a:extLst>
          </p:cNvPr>
          <p:cNvSpPr txBox="1"/>
          <p:nvPr/>
        </p:nvSpPr>
        <p:spPr>
          <a:xfrm>
            <a:off x="2349983" y="4166672"/>
            <a:ext cx="3834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2000" dirty="0">
                <a:latin typeface="Century" panose="02040604050505020304" pitchFamily="18" charset="0"/>
              </a:rPr>
              <a:t>*</a:t>
            </a:r>
          </a:p>
        </p:txBody>
      </p:sp>
      <p:grpSp>
        <p:nvGrpSpPr>
          <p:cNvPr id="78" name="グループ化 77">
            <a:extLst>
              <a:ext uri="{FF2B5EF4-FFF2-40B4-BE49-F238E27FC236}">
                <a16:creationId xmlns:a16="http://schemas.microsoft.com/office/drawing/2014/main" id="{452594AE-E3AE-4E9C-8EB3-EC622B67EC82}"/>
              </a:ext>
            </a:extLst>
          </p:cNvPr>
          <p:cNvGrpSpPr/>
          <p:nvPr/>
        </p:nvGrpSpPr>
        <p:grpSpPr>
          <a:xfrm>
            <a:off x="6294533" y="2353831"/>
            <a:ext cx="586703" cy="539076"/>
            <a:chOff x="475181" y="494253"/>
            <a:chExt cx="586703" cy="539076"/>
          </a:xfrm>
        </p:grpSpPr>
        <p:grpSp>
          <p:nvGrpSpPr>
            <p:cNvPr id="79" name="グループ化 78">
              <a:extLst>
                <a:ext uri="{FF2B5EF4-FFF2-40B4-BE49-F238E27FC236}">
                  <a16:creationId xmlns:a16="http://schemas.microsoft.com/office/drawing/2014/main" id="{F8A2813E-711D-405B-85C1-5D2A9BED9FAB}"/>
                </a:ext>
              </a:extLst>
            </p:cNvPr>
            <p:cNvGrpSpPr/>
            <p:nvPr/>
          </p:nvGrpSpPr>
          <p:grpSpPr>
            <a:xfrm>
              <a:off x="475181" y="494253"/>
              <a:ext cx="476761" cy="539076"/>
              <a:chOff x="10311789" y="3942068"/>
              <a:chExt cx="717219" cy="785221"/>
            </a:xfrm>
          </p:grpSpPr>
          <p:sp>
            <p:nvSpPr>
              <p:cNvPr id="82" name="六角形 81">
                <a:extLst>
                  <a:ext uri="{FF2B5EF4-FFF2-40B4-BE49-F238E27FC236}">
                    <a16:creationId xmlns:a16="http://schemas.microsoft.com/office/drawing/2014/main" id="{021DFF25-A46C-44EC-92C2-BA07BA2258D2}"/>
                  </a:ext>
                </a:extLst>
              </p:cNvPr>
              <p:cNvSpPr/>
              <p:nvPr/>
            </p:nvSpPr>
            <p:spPr>
              <a:xfrm rot="5400000">
                <a:off x="10277788" y="3976069"/>
                <a:ext cx="785221" cy="717219"/>
              </a:xfrm>
              <a:prstGeom prst="hexagon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3" name="楕円 82">
                <a:extLst>
                  <a:ext uri="{FF2B5EF4-FFF2-40B4-BE49-F238E27FC236}">
                    <a16:creationId xmlns:a16="http://schemas.microsoft.com/office/drawing/2014/main" id="{EE53DC7D-E0FA-420A-933F-B37D3AEA5EE0}"/>
                  </a:ext>
                </a:extLst>
              </p:cNvPr>
              <p:cNvSpPr/>
              <p:nvPr/>
            </p:nvSpPr>
            <p:spPr>
              <a:xfrm>
                <a:off x="10424151" y="4115718"/>
                <a:ext cx="492493" cy="459233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cxnSp>
          <p:nvCxnSpPr>
            <p:cNvPr id="80" name="直線コネクタ 79">
              <a:extLst>
                <a:ext uri="{FF2B5EF4-FFF2-40B4-BE49-F238E27FC236}">
                  <a16:creationId xmlns:a16="http://schemas.microsoft.com/office/drawing/2014/main" id="{62087745-71C3-45AA-9ACD-B2EB513973F7}"/>
                </a:ext>
              </a:extLst>
            </p:cNvPr>
            <p:cNvCxnSpPr>
              <a:stCxn id="82" idx="4"/>
            </p:cNvCxnSpPr>
            <p:nvPr/>
          </p:nvCxnSpPr>
          <p:spPr>
            <a:xfrm flipV="1">
              <a:off x="951943" y="545690"/>
              <a:ext cx="109941" cy="6775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線コネクタ 80">
              <a:extLst>
                <a:ext uri="{FF2B5EF4-FFF2-40B4-BE49-F238E27FC236}">
                  <a16:creationId xmlns:a16="http://schemas.microsoft.com/office/drawing/2014/main" id="{7B5D4B3F-E588-44FC-9935-1AD570EE1173}"/>
                </a:ext>
              </a:extLst>
            </p:cNvPr>
            <p:cNvCxnSpPr>
              <a:stCxn id="82" idx="5"/>
            </p:cNvCxnSpPr>
            <p:nvPr/>
          </p:nvCxnSpPr>
          <p:spPr>
            <a:xfrm>
              <a:off x="951943" y="914140"/>
              <a:ext cx="109941" cy="6662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471F943A-29C2-448A-B1A4-BECF9C3601E2}"/>
              </a:ext>
            </a:extLst>
          </p:cNvPr>
          <p:cNvSpPr txBox="1"/>
          <p:nvPr/>
        </p:nvSpPr>
        <p:spPr>
          <a:xfrm>
            <a:off x="6826265" y="2153776"/>
            <a:ext cx="7106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dirty="0">
                <a:latin typeface="Century" panose="02040604050505020304" pitchFamily="18" charset="0"/>
              </a:rPr>
              <a:t>CH</a:t>
            </a:r>
            <a:endParaRPr kumimoji="1" lang="ja-JP" altLang="en-US" sz="1400" dirty="0">
              <a:latin typeface="Century" panose="02040604050505020304" pitchFamily="18" charset="0"/>
            </a:endParaRPr>
          </a:p>
        </p:txBody>
      </p: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F6D825E0-603B-4229-A803-F69CB75EB8AB}"/>
              </a:ext>
            </a:extLst>
          </p:cNvPr>
          <p:cNvSpPr txBox="1"/>
          <p:nvPr/>
        </p:nvSpPr>
        <p:spPr>
          <a:xfrm>
            <a:off x="6850898" y="2658827"/>
            <a:ext cx="3971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dirty="0">
                <a:latin typeface="Century" panose="02040604050505020304" pitchFamily="18" charset="0"/>
              </a:rPr>
              <a:t>C</a:t>
            </a:r>
            <a:endParaRPr kumimoji="1" lang="ja-JP" altLang="en-US" sz="2000" dirty="0">
              <a:latin typeface="Century" panose="02040604050505020304" pitchFamily="18" charset="0"/>
            </a:endParaRPr>
          </a:p>
        </p:txBody>
      </p:sp>
      <p:sp>
        <p:nvSpPr>
          <p:cNvPr id="86" name="テキスト ボックス 85">
            <a:extLst>
              <a:ext uri="{FF2B5EF4-FFF2-40B4-BE49-F238E27FC236}">
                <a16:creationId xmlns:a16="http://schemas.microsoft.com/office/drawing/2014/main" id="{006ACFFC-B17B-4219-A8C5-1E3D9875DE9B}"/>
              </a:ext>
            </a:extLst>
          </p:cNvPr>
          <p:cNvSpPr txBox="1"/>
          <p:nvPr/>
        </p:nvSpPr>
        <p:spPr>
          <a:xfrm>
            <a:off x="7308939" y="2457681"/>
            <a:ext cx="7791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dirty="0">
                <a:latin typeface="Century" panose="02040604050505020304" pitchFamily="18" charset="0"/>
              </a:rPr>
              <a:t>N</a:t>
            </a:r>
            <a:r>
              <a:rPr kumimoji="1" lang="ja-JP" altLang="en-US" sz="2000" dirty="0" err="1">
                <a:latin typeface="Century" panose="02040604050505020304" pitchFamily="18" charset="0"/>
              </a:rPr>
              <a:t>ｰ</a:t>
            </a:r>
            <a:r>
              <a:rPr kumimoji="1" lang="en-US" altLang="ja-JP" sz="2000" dirty="0">
                <a:latin typeface="Century" panose="02040604050505020304" pitchFamily="18" charset="0"/>
              </a:rPr>
              <a:t>H</a:t>
            </a:r>
            <a:endParaRPr kumimoji="1" lang="ja-JP" altLang="en-US" sz="2000" dirty="0">
              <a:latin typeface="Century" panose="02040604050505020304" pitchFamily="18" charset="0"/>
            </a:endParaRPr>
          </a:p>
        </p:txBody>
      </p:sp>
      <p:cxnSp>
        <p:nvCxnSpPr>
          <p:cNvPr id="87" name="直線コネクタ 86">
            <a:extLst>
              <a:ext uri="{FF2B5EF4-FFF2-40B4-BE49-F238E27FC236}">
                <a16:creationId xmlns:a16="http://schemas.microsoft.com/office/drawing/2014/main" id="{92C2A637-FA0F-4747-A132-3E28EFD927A0}"/>
              </a:ext>
            </a:extLst>
          </p:cNvPr>
          <p:cNvCxnSpPr>
            <a:cxnSpLocks/>
          </p:cNvCxnSpPr>
          <p:nvPr/>
        </p:nvCxnSpPr>
        <p:spPr>
          <a:xfrm flipV="1">
            <a:off x="7172682" y="2706493"/>
            <a:ext cx="167295" cy="10226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線コネクタ 87">
            <a:extLst>
              <a:ext uri="{FF2B5EF4-FFF2-40B4-BE49-F238E27FC236}">
                <a16:creationId xmlns:a16="http://schemas.microsoft.com/office/drawing/2014/main" id="{A2761C79-3A60-4219-8018-3B382CF4C426}"/>
              </a:ext>
            </a:extLst>
          </p:cNvPr>
          <p:cNvCxnSpPr/>
          <p:nvPr/>
        </p:nvCxnSpPr>
        <p:spPr>
          <a:xfrm>
            <a:off x="7234246" y="2505252"/>
            <a:ext cx="109941" cy="6662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FFD59B03-64FF-4763-9DB3-6FF7F265515C}"/>
              </a:ext>
            </a:extLst>
          </p:cNvPr>
          <p:cNvSpPr txBox="1"/>
          <p:nvPr/>
        </p:nvSpPr>
        <p:spPr>
          <a:xfrm>
            <a:off x="6808449" y="2918444"/>
            <a:ext cx="492443" cy="30971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l"/>
            <a:r>
              <a:rPr kumimoji="1" lang="en-US" altLang="ja-JP" sz="2000" dirty="0">
                <a:latin typeface="Century" panose="02040604050505020304" pitchFamily="18" charset="0"/>
              </a:rPr>
              <a:t>=</a:t>
            </a:r>
            <a:endParaRPr kumimoji="1" lang="ja-JP" altLang="en-US" sz="2000" dirty="0">
              <a:latin typeface="Century" panose="02040604050505020304" pitchFamily="18" charset="0"/>
            </a:endParaRPr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0EC20543-E55E-4EA7-89AC-3A5C5C30FC2C}"/>
              </a:ext>
            </a:extLst>
          </p:cNvPr>
          <p:cNvSpPr txBox="1"/>
          <p:nvPr/>
        </p:nvSpPr>
        <p:spPr>
          <a:xfrm>
            <a:off x="6863419" y="3049497"/>
            <a:ext cx="4073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dirty="0">
                <a:latin typeface="Century" panose="02040604050505020304" pitchFamily="18" charset="0"/>
              </a:rPr>
              <a:t>O</a:t>
            </a:r>
            <a:endParaRPr kumimoji="1" lang="ja-JP" altLang="en-US" sz="2000" dirty="0">
              <a:latin typeface="Century" panose="02040604050505020304" pitchFamily="18" charset="0"/>
            </a:endParaRPr>
          </a:p>
        </p:txBody>
      </p: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B69D2477-23F8-4857-89A8-E47C4225CCD2}"/>
              </a:ext>
            </a:extLst>
          </p:cNvPr>
          <p:cNvSpPr txBox="1"/>
          <p:nvPr/>
        </p:nvSpPr>
        <p:spPr>
          <a:xfrm>
            <a:off x="6759447" y="2052793"/>
            <a:ext cx="492443" cy="19664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l"/>
            <a:r>
              <a:rPr kumimoji="1" lang="ja-JP" altLang="en-US" sz="2000" dirty="0" err="1">
                <a:latin typeface="Century" panose="02040604050505020304" pitchFamily="18" charset="0"/>
              </a:rPr>
              <a:t>ｰ</a:t>
            </a:r>
            <a:endParaRPr kumimoji="1" lang="ja-JP" altLang="en-US" sz="2000" dirty="0">
              <a:latin typeface="Century" panose="02040604050505020304" pitchFamily="18" charset="0"/>
            </a:endParaRPr>
          </a:p>
        </p:txBody>
      </p: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4676CDEB-C043-43F0-956F-0263950BC4BF}"/>
              </a:ext>
            </a:extLst>
          </p:cNvPr>
          <p:cNvSpPr txBox="1"/>
          <p:nvPr/>
        </p:nvSpPr>
        <p:spPr>
          <a:xfrm>
            <a:off x="6829615" y="1759188"/>
            <a:ext cx="7106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dirty="0">
                <a:latin typeface="Century" panose="02040604050505020304" pitchFamily="18" charset="0"/>
              </a:rPr>
              <a:t>CH</a:t>
            </a:r>
            <a:r>
              <a:rPr kumimoji="1" lang="en-US" altLang="ja-JP" sz="1400" dirty="0">
                <a:latin typeface="Century" panose="02040604050505020304" pitchFamily="18" charset="0"/>
              </a:rPr>
              <a:t>3</a:t>
            </a:r>
            <a:endParaRPr kumimoji="1" lang="ja-JP" altLang="en-US" sz="1400" dirty="0">
              <a:latin typeface="Century" panose="02040604050505020304" pitchFamily="18" charset="0"/>
            </a:endParaRPr>
          </a:p>
        </p:txBody>
      </p: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6B31E9F9-91D0-41CE-BD7B-92FCC7557BDB}"/>
              </a:ext>
            </a:extLst>
          </p:cNvPr>
          <p:cNvSpPr txBox="1"/>
          <p:nvPr/>
        </p:nvSpPr>
        <p:spPr>
          <a:xfrm>
            <a:off x="6722081" y="2091953"/>
            <a:ext cx="3834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2000" dirty="0">
                <a:latin typeface="Century" panose="02040604050505020304" pitchFamily="18" charset="0"/>
              </a:rPr>
              <a:t>*</a:t>
            </a:r>
          </a:p>
        </p:txBody>
      </p:sp>
      <p:grpSp>
        <p:nvGrpSpPr>
          <p:cNvPr id="94" name="グループ化 93">
            <a:extLst>
              <a:ext uri="{FF2B5EF4-FFF2-40B4-BE49-F238E27FC236}">
                <a16:creationId xmlns:a16="http://schemas.microsoft.com/office/drawing/2014/main" id="{8D4FF943-F004-4932-937A-603E6846CEC4}"/>
              </a:ext>
            </a:extLst>
          </p:cNvPr>
          <p:cNvGrpSpPr/>
          <p:nvPr/>
        </p:nvGrpSpPr>
        <p:grpSpPr>
          <a:xfrm>
            <a:off x="4356015" y="4437256"/>
            <a:ext cx="586703" cy="539076"/>
            <a:chOff x="475181" y="494253"/>
            <a:chExt cx="586703" cy="539076"/>
          </a:xfrm>
        </p:grpSpPr>
        <p:grpSp>
          <p:nvGrpSpPr>
            <p:cNvPr id="95" name="グループ化 94">
              <a:extLst>
                <a:ext uri="{FF2B5EF4-FFF2-40B4-BE49-F238E27FC236}">
                  <a16:creationId xmlns:a16="http://schemas.microsoft.com/office/drawing/2014/main" id="{7B23136D-6217-449E-A7BD-39C1484322F3}"/>
                </a:ext>
              </a:extLst>
            </p:cNvPr>
            <p:cNvGrpSpPr/>
            <p:nvPr/>
          </p:nvGrpSpPr>
          <p:grpSpPr>
            <a:xfrm>
              <a:off x="475181" y="494253"/>
              <a:ext cx="476761" cy="539076"/>
              <a:chOff x="10311789" y="3942068"/>
              <a:chExt cx="717219" cy="785221"/>
            </a:xfrm>
          </p:grpSpPr>
          <p:sp>
            <p:nvSpPr>
              <p:cNvPr id="98" name="六角形 97">
                <a:extLst>
                  <a:ext uri="{FF2B5EF4-FFF2-40B4-BE49-F238E27FC236}">
                    <a16:creationId xmlns:a16="http://schemas.microsoft.com/office/drawing/2014/main" id="{07494C05-9B25-433D-884F-4AB14F947907}"/>
                  </a:ext>
                </a:extLst>
              </p:cNvPr>
              <p:cNvSpPr/>
              <p:nvPr/>
            </p:nvSpPr>
            <p:spPr>
              <a:xfrm rot="5400000">
                <a:off x="10277788" y="3976069"/>
                <a:ext cx="785221" cy="717219"/>
              </a:xfrm>
              <a:prstGeom prst="hexagon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9" name="楕円 98">
                <a:extLst>
                  <a:ext uri="{FF2B5EF4-FFF2-40B4-BE49-F238E27FC236}">
                    <a16:creationId xmlns:a16="http://schemas.microsoft.com/office/drawing/2014/main" id="{3193E476-B5E1-43FB-AB44-39729B67DB8E}"/>
                  </a:ext>
                </a:extLst>
              </p:cNvPr>
              <p:cNvSpPr/>
              <p:nvPr/>
            </p:nvSpPr>
            <p:spPr>
              <a:xfrm>
                <a:off x="10424151" y="4115718"/>
                <a:ext cx="492493" cy="459233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cxnSp>
          <p:nvCxnSpPr>
            <p:cNvPr id="96" name="直線コネクタ 95">
              <a:extLst>
                <a:ext uri="{FF2B5EF4-FFF2-40B4-BE49-F238E27FC236}">
                  <a16:creationId xmlns:a16="http://schemas.microsoft.com/office/drawing/2014/main" id="{DC19EEBA-63A5-46BF-9B29-648A9B1CEBD3}"/>
                </a:ext>
              </a:extLst>
            </p:cNvPr>
            <p:cNvCxnSpPr>
              <a:stCxn id="98" idx="4"/>
            </p:cNvCxnSpPr>
            <p:nvPr/>
          </p:nvCxnSpPr>
          <p:spPr>
            <a:xfrm flipV="1">
              <a:off x="951943" y="545690"/>
              <a:ext cx="109941" cy="6775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直線コネクタ 96">
              <a:extLst>
                <a:ext uri="{FF2B5EF4-FFF2-40B4-BE49-F238E27FC236}">
                  <a16:creationId xmlns:a16="http://schemas.microsoft.com/office/drawing/2014/main" id="{BEE4381B-1B94-49E6-B3C1-B74CAF003339}"/>
                </a:ext>
              </a:extLst>
            </p:cNvPr>
            <p:cNvCxnSpPr>
              <a:stCxn id="98" idx="5"/>
            </p:cNvCxnSpPr>
            <p:nvPr/>
          </p:nvCxnSpPr>
          <p:spPr>
            <a:xfrm>
              <a:off x="951943" y="914140"/>
              <a:ext cx="109941" cy="6662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0" name="テキスト ボックス 99">
            <a:extLst>
              <a:ext uri="{FF2B5EF4-FFF2-40B4-BE49-F238E27FC236}">
                <a16:creationId xmlns:a16="http://schemas.microsoft.com/office/drawing/2014/main" id="{883C2984-F5E6-44C3-B616-FC33FD7AF1EE}"/>
              </a:ext>
            </a:extLst>
          </p:cNvPr>
          <p:cNvSpPr txBox="1"/>
          <p:nvPr/>
        </p:nvSpPr>
        <p:spPr>
          <a:xfrm>
            <a:off x="4907467" y="4237201"/>
            <a:ext cx="18638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dirty="0">
                <a:latin typeface="Century" panose="02040604050505020304" pitchFamily="18" charset="0"/>
              </a:rPr>
              <a:t>CH</a:t>
            </a:r>
            <a:r>
              <a:rPr kumimoji="1" lang="ja-JP" altLang="en-US" sz="2000" dirty="0" err="1">
                <a:latin typeface="Century" panose="02040604050505020304" pitchFamily="18" charset="0"/>
              </a:rPr>
              <a:t>ｰ</a:t>
            </a:r>
            <a:r>
              <a:rPr kumimoji="1" lang="en-US" altLang="ja-JP" sz="2000" dirty="0">
                <a:latin typeface="Century" panose="02040604050505020304" pitchFamily="18" charset="0"/>
              </a:rPr>
              <a:t>N</a:t>
            </a:r>
            <a:r>
              <a:rPr kumimoji="1" lang="ja-JP" altLang="en-US" sz="2000" dirty="0">
                <a:latin typeface="Century" panose="02040604050505020304" pitchFamily="18" charset="0"/>
              </a:rPr>
              <a:t>≡</a:t>
            </a:r>
            <a:r>
              <a:rPr kumimoji="1" lang="en-US" altLang="ja-JP" sz="2000" dirty="0">
                <a:latin typeface="Century" panose="02040604050505020304" pitchFamily="18" charset="0"/>
              </a:rPr>
              <a:t>N Cl</a:t>
            </a:r>
            <a:endParaRPr kumimoji="1" lang="ja-JP" altLang="en-US" sz="1400" dirty="0">
              <a:latin typeface="Century" panose="02040604050505020304" pitchFamily="18" charset="0"/>
            </a:endParaRPr>
          </a:p>
        </p:txBody>
      </p:sp>
      <p:sp>
        <p:nvSpPr>
          <p:cNvPr id="101" name="テキスト ボックス 100">
            <a:extLst>
              <a:ext uri="{FF2B5EF4-FFF2-40B4-BE49-F238E27FC236}">
                <a16:creationId xmlns:a16="http://schemas.microsoft.com/office/drawing/2014/main" id="{1323E3A5-6CF8-4D52-AD30-096AA13EEDBF}"/>
              </a:ext>
            </a:extLst>
          </p:cNvPr>
          <p:cNvSpPr txBox="1"/>
          <p:nvPr/>
        </p:nvSpPr>
        <p:spPr>
          <a:xfrm>
            <a:off x="4908584" y="4776278"/>
            <a:ext cx="137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dirty="0">
                <a:latin typeface="Century" panose="02040604050505020304" pitchFamily="18" charset="0"/>
              </a:rPr>
              <a:t>C</a:t>
            </a:r>
            <a:r>
              <a:rPr kumimoji="1" lang="ja-JP" altLang="en-US" sz="2000" dirty="0" err="1">
                <a:latin typeface="Century" panose="02040604050505020304" pitchFamily="18" charset="0"/>
              </a:rPr>
              <a:t>ｰ</a:t>
            </a:r>
            <a:r>
              <a:rPr kumimoji="1" lang="en-US" altLang="ja-JP" sz="2000" dirty="0">
                <a:latin typeface="Century" panose="02040604050505020304" pitchFamily="18" charset="0"/>
              </a:rPr>
              <a:t>O</a:t>
            </a:r>
            <a:r>
              <a:rPr kumimoji="1" lang="ja-JP" altLang="en-US" sz="2000" dirty="0" err="1">
                <a:latin typeface="Century" panose="02040604050505020304" pitchFamily="18" charset="0"/>
              </a:rPr>
              <a:t>ｰ</a:t>
            </a:r>
            <a:r>
              <a:rPr kumimoji="1" lang="en-US" altLang="ja-JP" sz="2000" dirty="0">
                <a:latin typeface="Century" panose="02040604050505020304" pitchFamily="18" charset="0"/>
              </a:rPr>
              <a:t>CH</a:t>
            </a:r>
            <a:r>
              <a:rPr kumimoji="1" lang="en-US" altLang="ja-JP" sz="1400" dirty="0">
                <a:latin typeface="Century" panose="02040604050505020304" pitchFamily="18" charset="0"/>
              </a:rPr>
              <a:t>3</a:t>
            </a:r>
            <a:endParaRPr kumimoji="1" lang="ja-JP" altLang="en-US" sz="1400" dirty="0">
              <a:latin typeface="Century" panose="02040604050505020304" pitchFamily="18" charset="0"/>
            </a:endParaRPr>
          </a:p>
        </p:txBody>
      </p:sp>
      <p:sp>
        <p:nvSpPr>
          <p:cNvPr id="102" name="テキスト ボックス 101">
            <a:extLst>
              <a:ext uri="{FF2B5EF4-FFF2-40B4-BE49-F238E27FC236}">
                <a16:creationId xmlns:a16="http://schemas.microsoft.com/office/drawing/2014/main" id="{20294F2B-67C7-4932-B26A-9F8D4951CD0A}"/>
              </a:ext>
            </a:extLst>
          </p:cNvPr>
          <p:cNvSpPr txBox="1"/>
          <p:nvPr/>
        </p:nvSpPr>
        <p:spPr>
          <a:xfrm>
            <a:off x="4853614" y="5053169"/>
            <a:ext cx="492443" cy="30971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l"/>
            <a:r>
              <a:rPr kumimoji="1" lang="en-US" altLang="ja-JP" sz="2000" dirty="0">
                <a:latin typeface="Century" panose="02040604050505020304" pitchFamily="18" charset="0"/>
              </a:rPr>
              <a:t>=</a:t>
            </a:r>
            <a:endParaRPr kumimoji="1" lang="ja-JP" altLang="en-US" sz="2000" dirty="0">
              <a:latin typeface="Century" panose="02040604050505020304" pitchFamily="18" charset="0"/>
            </a:endParaRPr>
          </a:p>
        </p:txBody>
      </p:sp>
      <p:sp>
        <p:nvSpPr>
          <p:cNvPr id="103" name="テキスト ボックス 102">
            <a:extLst>
              <a:ext uri="{FF2B5EF4-FFF2-40B4-BE49-F238E27FC236}">
                <a16:creationId xmlns:a16="http://schemas.microsoft.com/office/drawing/2014/main" id="{6DBA15CE-848D-4DFF-BBB4-6989DBB60841}"/>
              </a:ext>
            </a:extLst>
          </p:cNvPr>
          <p:cNvSpPr txBox="1"/>
          <p:nvPr/>
        </p:nvSpPr>
        <p:spPr>
          <a:xfrm>
            <a:off x="4908584" y="5184222"/>
            <a:ext cx="4073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dirty="0">
                <a:latin typeface="Century" panose="02040604050505020304" pitchFamily="18" charset="0"/>
              </a:rPr>
              <a:t>O</a:t>
            </a:r>
            <a:endParaRPr kumimoji="1" lang="ja-JP" altLang="en-US" sz="2000" dirty="0">
              <a:latin typeface="Century" panose="02040604050505020304" pitchFamily="18" charset="0"/>
            </a:endParaRPr>
          </a:p>
        </p:txBody>
      </p:sp>
      <p:sp>
        <p:nvSpPr>
          <p:cNvPr id="104" name="テキスト ボックス 103">
            <a:extLst>
              <a:ext uri="{FF2B5EF4-FFF2-40B4-BE49-F238E27FC236}">
                <a16:creationId xmlns:a16="http://schemas.microsoft.com/office/drawing/2014/main" id="{DCCBACCD-8DDE-4A7D-8EBA-3BAEC60268BD}"/>
              </a:ext>
            </a:extLst>
          </p:cNvPr>
          <p:cNvSpPr txBox="1"/>
          <p:nvPr/>
        </p:nvSpPr>
        <p:spPr>
          <a:xfrm>
            <a:off x="4845630" y="4129614"/>
            <a:ext cx="492443" cy="19664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l"/>
            <a:r>
              <a:rPr kumimoji="1" lang="ja-JP" altLang="en-US" sz="2000" dirty="0" err="1">
                <a:latin typeface="Century" panose="02040604050505020304" pitchFamily="18" charset="0"/>
              </a:rPr>
              <a:t>ｰ</a:t>
            </a:r>
            <a:endParaRPr kumimoji="1" lang="ja-JP" altLang="en-US" sz="2000" dirty="0">
              <a:latin typeface="Century" panose="02040604050505020304" pitchFamily="18" charset="0"/>
            </a:endParaRPr>
          </a:p>
        </p:txBody>
      </p:sp>
      <p:sp>
        <p:nvSpPr>
          <p:cNvPr id="105" name="テキスト ボックス 104">
            <a:extLst>
              <a:ext uri="{FF2B5EF4-FFF2-40B4-BE49-F238E27FC236}">
                <a16:creationId xmlns:a16="http://schemas.microsoft.com/office/drawing/2014/main" id="{8ADE22D3-FD0C-4D49-ADA8-9A64E20DA18F}"/>
              </a:ext>
            </a:extLst>
          </p:cNvPr>
          <p:cNvSpPr txBox="1"/>
          <p:nvPr/>
        </p:nvSpPr>
        <p:spPr>
          <a:xfrm>
            <a:off x="4915798" y="3836009"/>
            <a:ext cx="7106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dirty="0">
                <a:latin typeface="Century" panose="02040604050505020304" pitchFamily="18" charset="0"/>
              </a:rPr>
              <a:t>CH</a:t>
            </a:r>
            <a:r>
              <a:rPr kumimoji="1" lang="en-US" altLang="ja-JP" sz="1400" dirty="0">
                <a:latin typeface="Century" panose="02040604050505020304" pitchFamily="18" charset="0"/>
              </a:rPr>
              <a:t>3</a:t>
            </a:r>
            <a:endParaRPr kumimoji="1" lang="ja-JP" altLang="en-US" sz="1400" dirty="0">
              <a:latin typeface="Century" panose="02040604050505020304" pitchFamily="18" charset="0"/>
            </a:endParaRPr>
          </a:p>
        </p:txBody>
      </p:sp>
      <p:sp>
        <p:nvSpPr>
          <p:cNvPr id="106" name="テキスト ボックス 105">
            <a:extLst>
              <a:ext uri="{FF2B5EF4-FFF2-40B4-BE49-F238E27FC236}">
                <a16:creationId xmlns:a16="http://schemas.microsoft.com/office/drawing/2014/main" id="{3A0993C7-5B32-4AAB-8780-7471F52C8316}"/>
              </a:ext>
            </a:extLst>
          </p:cNvPr>
          <p:cNvSpPr txBox="1"/>
          <p:nvPr/>
        </p:nvSpPr>
        <p:spPr>
          <a:xfrm>
            <a:off x="4827865" y="4118533"/>
            <a:ext cx="3834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2000" dirty="0">
                <a:latin typeface="Century" panose="02040604050505020304" pitchFamily="18" charset="0"/>
              </a:rPr>
              <a:t>*</a:t>
            </a:r>
          </a:p>
        </p:txBody>
      </p:sp>
      <p:grpSp>
        <p:nvGrpSpPr>
          <p:cNvPr id="107" name="グループ化 106">
            <a:extLst>
              <a:ext uri="{FF2B5EF4-FFF2-40B4-BE49-F238E27FC236}">
                <a16:creationId xmlns:a16="http://schemas.microsoft.com/office/drawing/2014/main" id="{8696B9B4-5632-4D87-B574-6EF9F5985792}"/>
              </a:ext>
            </a:extLst>
          </p:cNvPr>
          <p:cNvGrpSpPr/>
          <p:nvPr/>
        </p:nvGrpSpPr>
        <p:grpSpPr>
          <a:xfrm>
            <a:off x="482477" y="1587189"/>
            <a:ext cx="524436" cy="479056"/>
            <a:chOff x="3871974" y="678084"/>
            <a:chExt cx="524436" cy="479056"/>
          </a:xfrm>
        </p:grpSpPr>
        <p:sp>
          <p:nvSpPr>
            <p:cNvPr id="108" name="六角形 107">
              <a:extLst>
                <a:ext uri="{FF2B5EF4-FFF2-40B4-BE49-F238E27FC236}">
                  <a16:creationId xmlns:a16="http://schemas.microsoft.com/office/drawing/2014/main" id="{22EDD5CF-86FE-4352-A08E-152C3A5068E3}"/>
                </a:ext>
              </a:extLst>
            </p:cNvPr>
            <p:cNvSpPr/>
            <p:nvPr/>
          </p:nvSpPr>
          <p:spPr>
            <a:xfrm>
              <a:off x="3871974" y="678084"/>
              <a:ext cx="524436" cy="479056"/>
            </a:xfrm>
            <a:prstGeom prst="hexagon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9" name="楕円 108">
              <a:extLst>
                <a:ext uri="{FF2B5EF4-FFF2-40B4-BE49-F238E27FC236}">
                  <a16:creationId xmlns:a16="http://schemas.microsoft.com/office/drawing/2014/main" id="{F0280E21-C29A-48C7-BCFC-A40340885FC5}"/>
                </a:ext>
              </a:extLst>
            </p:cNvPr>
            <p:cNvSpPr/>
            <p:nvPr/>
          </p:nvSpPr>
          <p:spPr>
            <a:xfrm>
              <a:off x="3970503" y="759243"/>
              <a:ext cx="327378" cy="315276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10" name="グループ化 109">
            <a:extLst>
              <a:ext uri="{FF2B5EF4-FFF2-40B4-BE49-F238E27FC236}">
                <a16:creationId xmlns:a16="http://schemas.microsoft.com/office/drawing/2014/main" id="{BEC0BD00-C8E6-48E0-95C1-BC77F554095D}"/>
              </a:ext>
            </a:extLst>
          </p:cNvPr>
          <p:cNvGrpSpPr/>
          <p:nvPr/>
        </p:nvGrpSpPr>
        <p:grpSpPr>
          <a:xfrm>
            <a:off x="8795961" y="3228160"/>
            <a:ext cx="524436" cy="479056"/>
            <a:chOff x="3871974" y="678084"/>
            <a:chExt cx="524436" cy="479056"/>
          </a:xfrm>
        </p:grpSpPr>
        <p:sp>
          <p:nvSpPr>
            <p:cNvPr id="111" name="六角形 110">
              <a:extLst>
                <a:ext uri="{FF2B5EF4-FFF2-40B4-BE49-F238E27FC236}">
                  <a16:creationId xmlns:a16="http://schemas.microsoft.com/office/drawing/2014/main" id="{3514F117-A62D-468A-82D7-A68811B34347}"/>
                </a:ext>
              </a:extLst>
            </p:cNvPr>
            <p:cNvSpPr/>
            <p:nvPr/>
          </p:nvSpPr>
          <p:spPr>
            <a:xfrm>
              <a:off x="3871974" y="678084"/>
              <a:ext cx="524436" cy="479056"/>
            </a:xfrm>
            <a:prstGeom prst="hexagon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2" name="楕円 111">
              <a:extLst>
                <a:ext uri="{FF2B5EF4-FFF2-40B4-BE49-F238E27FC236}">
                  <a16:creationId xmlns:a16="http://schemas.microsoft.com/office/drawing/2014/main" id="{4897913F-6E85-4006-A924-1B6C68F702D1}"/>
                </a:ext>
              </a:extLst>
            </p:cNvPr>
            <p:cNvSpPr/>
            <p:nvPr/>
          </p:nvSpPr>
          <p:spPr>
            <a:xfrm>
              <a:off x="3970503" y="759243"/>
              <a:ext cx="327378" cy="315276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3" name="テキスト ボックス 112">
            <a:extLst>
              <a:ext uri="{FF2B5EF4-FFF2-40B4-BE49-F238E27FC236}">
                <a16:creationId xmlns:a16="http://schemas.microsoft.com/office/drawing/2014/main" id="{F6D9BCFB-226C-443B-86D8-42A56D4B09F0}"/>
              </a:ext>
            </a:extLst>
          </p:cNvPr>
          <p:cNvSpPr txBox="1"/>
          <p:nvPr/>
        </p:nvSpPr>
        <p:spPr>
          <a:xfrm>
            <a:off x="8088137" y="3282724"/>
            <a:ext cx="8567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dirty="0">
                <a:latin typeface="Century" panose="02040604050505020304" pitchFamily="18" charset="0"/>
              </a:rPr>
              <a:t>CH</a:t>
            </a:r>
            <a:r>
              <a:rPr kumimoji="1" lang="en-US" altLang="ja-JP" sz="1400" dirty="0">
                <a:latin typeface="Century" panose="02040604050505020304" pitchFamily="18" charset="0"/>
              </a:rPr>
              <a:t>3</a:t>
            </a:r>
            <a:r>
              <a:rPr kumimoji="1" lang="ja-JP" altLang="en-US" sz="2000" dirty="0" err="1">
                <a:latin typeface="Century" panose="02040604050505020304" pitchFamily="18" charset="0"/>
              </a:rPr>
              <a:t>ｰ</a:t>
            </a:r>
            <a:endParaRPr kumimoji="1" lang="ja-JP" altLang="en-US" sz="2000" dirty="0">
              <a:latin typeface="Century" panose="02040604050505020304" pitchFamily="18" charset="0"/>
            </a:endParaRPr>
          </a:p>
        </p:txBody>
      </p:sp>
      <p:sp>
        <p:nvSpPr>
          <p:cNvPr id="114" name="テキスト ボックス 113">
            <a:extLst>
              <a:ext uri="{FF2B5EF4-FFF2-40B4-BE49-F238E27FC236}">
                <a16:creationId xmlns:a16="http://schemas.microsoft.com/office/drawing/2014/main" id="{B2ADE2CB-7079-425D-B5DA-16A3E31031EE}"/>
              </a:ext>
            </a:extLst>
          </p:cNvPr>
          <p:cNvSpPr txBox="1"/>
          <p:nvPr/>
        </p:nvSpPr>
        <p:spPr>
          <a:xfrm>
            <a:off x="9221868" y="3281650"/>
            <a:ext cx="14462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2000" dirty="0" err="1">
                <a:latin typeface="Century" panose="02040604050505020304" pitchFamily="18" charset="0"/>
              </a:rPr>
              <a:t>ｰ</a:t>
            </a:r>
            <a:r>
              <a:rPr kumimoji="1" lang="en-US" altLang="ja-JP" sz="2000" dirty="0">
                <a:latin typeface="Century" panose="02040604050505020304" pitchFamily="18" charset="0"/>
              </a:rPr>
              <a:t>CH</a:t>
            </a:r>
            <a:r>
              <a:rPr kumimoji="1" lang="ja-JP" altLang="en-US" sz="2000" dirty="0" err="1">
                <a:latin typeface="Century" panose="02040604050505020304" pitchFamily="18" charset="0"/>
              </a:rPr>
              <a:t>ｰ</a:t>
            </a:r>
            <a:r>
              <a:rPr kumimoji="1" lang="en-US" altLang="ja-JP" sz="2000" dirty="0">
                <a:latin typeface="Century" panose="02040604050505020304" pitchFamily="18" charset="0"/>
              </a:rPr>
              <a:t>CH</a:t>
            </a:r>
            <a:r>
              <a:rPr kumimoji="1" lang="en-US" altLang="ja-JP" sz="1400" dirty="0">
                <a:latin typeface="Century" panose="02040604050505020304" pitchFamily="18" charset="0"/>
              </a:rPr>
              <a:t>3</a:t>
            </a:r>
            <a:endParaRPr kumimoji="1" lang="ja-JP" altLang="en-US" sz="1400" dirty="0">
              <a:latin typeface="Century" panose="02040604050505020304" pitchFamily="18" charset="0"/>
            </a:endParaRPr>
          </a:p>
        </p:txBody>
      </p:sp>
      <p:sp>
        <p:nvSpPr>
          <p:cNvPr id="115" name="テキスト ボックス 114">
            <a:extLst>
              <a:ext uri="{FF2B5EF4-FFF2-40B4-BE49-F238E27FC236}">
                <a16:creationId xmlns:a16="http://schemas.microsoft.com/office/drawing/2014/main" id="{46D69A71-B79A-4C28-A170-5E371E11BD61}"/>
              </a:ext>
            </a:extLst>
          </p:cNvPr>
          <p:cNvSpPr txBox="1"/>
          <p:nvPr/>
        </p:nvSpPr>
        <p:spPr>
          <a:xfrm>
            <a:off x="9286631" y="3539480"/>
            <a:ext cx="492443" cy="22462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l"/>
            <a:r>
              <a:rPr kumimoji="1" lang="ja-JP" altLang="en-US" sz="2000" dirty="0" err="1">
                <a:latin typeface="Century" panose="02040604050505020304" pitchFamily="18" charset="0"/>
              </a:rPr>
              <a:t>ｰ</a:t>
            </a:r>
            <a:endParaRPr kumimoji="1" lang="ja-JP" altLang="en-US" sz="2000" dirty="0">
              <a:latin typeface="Century" panose="02040604050505020304" pitchFamily="18" charset="0"/>
            </a:endParaRPr>
          </a:p>
        </p:txBody>
      </p:sp>
      <p:sp>
        <p:nvSpPr>
          <p:cNvPr id="116" name="テキスト ボックス 115">
            <a:extLst>
              <a:ext uri="{FF2B5EF4-FFF2-40B4-BE49-F238E27FC236}">
                <a16:creationId xmlns:a16="http://schemas.microsoft.com/office/drawing/2014/main" id="{F2B0FDA8-6162-4937-877B-98E1D2DAF1CF}"/>
              </a:ext>
            </a:extLst>
          </p:cNvPr>
          <p:cNvSpPr txBox="1"/>
          <p:nvPr/>
        </p:nvSpPr>
        <p:spPr>
          <a:xfrm>
            <a:off x="9349893" y="3625101"/>
            <a:ext cx="743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dirty="0">
                <a:latin typeface="Century" panose="02040604050505020304" pitchFamily="18" charset="0"/>
              </a:rPr>
              <a:t>CH</a:t>
            </a:r>
            <a:r>
              <a:rPr kumimoji="1" lang="en-US" altLang="ja-JP" sz="1400" dirty="0">
                <a:latin typeface="Century" panose="02040604050505020304" pitchFamily="18" charset="0"/>
              </a:rPr>
              <a:t>3</a:t>
            </a:r>
            <a:endParaRPr kumimoji="1" lang="ja-JP" altLang="en-US" sz="1400" dirty="0">
              <a:latin typeface="Century" panose="02040604050505020304" pitchFamily="18" charset="0"/>
            </a:endParaRPr>
          </a:p>
        </p:txBody>
      </p:sp>
      <p:grpSp>
        <p:nvGrpSpPr>
          <p:cNvPr id="117" name="グループ化 116">
            <a:extLst>
              <a:ext uri="{FF2B5EF4-FFF2-40B4-BE49-F238E27FC236}">
                <a16:creationId xmlns:a16="http://schemas.microsoft.com/office/drawing/2014/main" id="{18A479F1-35F0-438D-AAB3-39EA515457DF}"/>
              </a:ext>
            </a:extLst>
          </p:cNvPr>
          <p:cNvGrpSpPr/>
          <p:nvPr/>
        </p:nvGrpSpPr>
        <p:grpSpPr>
          <a:xfrm>
            <a:off x="8766465" y="2087658"/>
            <a:ext cx="524436" cy="479056"/>
            <a:chOff x="3871974" y="678084"/>
            <a:chExt cx="524436" cy="479056"/>
          </a:xfrm>
        </p:grpSpPr>
        <p:sp>
          <p:nvSpPr>
            <p:cNvPr id="118" name="六角形 117">
              <a:extLst>
                <a:ext uri="{FF2B5EF4-FFF2-40B4-BE49-F238E27FC236}">
                  <a16:creationId xmlns:a16="http://schemas.microsoft.com/office/drawing/2014/main" id="{CD64B382-526B-43A3-B670-CF4F6CC922E7}"/>
                </a:ext>
              </a:extLst>
            </p:cNvPr>
            <p:cNvSpPr/>
            <p:nvPr/>
          </p:nvSpPr>
          <p:spPr>
            <a:xfrm>
              <a:off x="3871974" y="678084"/>
              <a:ext cx="524436" cy="479056"/>
            </a:xfrm>
            <a:prstGeom prst="hexagon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9" name="楕円 118">
              <a:extLst>
                <a:ext uri="{FF2B5EF4-FFF2-40B4-BE49-F238E27FC236}">
                  <a16:creationId xmlns:a16="http://schemas.microsoft.com/office/drawing/2014/main" id="{C971328C-8836-4042-ADCE-5765CB769C72}"/>
                </a:ext>
              </a:extLst>
            </p:cNvPr>
            <p:cNvSpPr/>
            <p:nvPr/>
          </p:nvSpPr>
          <p:spPr>
            <a:xfrm>
              <a:off x="3970503" y="759243"/>
              <a:ext cx="327378" cy="315276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20" name="テキスト ボックス 119">
            <a:extLst>
              <a:ext uri="{FF2B5EF4-FFF2-40B4-BE49-F238E27FC236}">
                <a16:creationId xmlns:a16="http://schemas.microsoft.com/office/drawing/2014/main" id="{4CD1B350-054F-4FB1-BD0F-55ED4705F727}"/>
              </a:ext>
            </a:extLst>
          </p:cNvPr>
          <p:cNvSpPr txBox="1"/>
          <p:nvPr/>
        </p:nvSpPr>
        <p:spPr>
          <a:xfrm>
            <a:off x="8058641" y="2142222"/>
            <a:ext cx="8567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dirty="0">
                <a:latin typeface="Century" panose="02040604050505020304" pitchFamily="18" charset="0"/>
              </a:rPr>
              <a:t>CH</a:t>
            </a:r>
            <a:r>
              <a:rPr kumimoji="1" lang="en-US" altLang="ja-JP" sz="1400" dirty="0">
                <a:latin typeface="Century" panose="02040604050505020304" pitchFamily="18" charset="0"/>
              </a:rPr>
              <a:t>3</a:t>
            </a:r>
            <a:r>
              <a:rPr kumimoji="1" lang="ja-JP" altLang="en-US" sz="2000" dirty="0" err="1">
                <a:latin typeface="Century" panose="02040604050505020304" pitchFamily="18" charset="0"/>
              </a:rPr>
              <a:t>ｰ</a:t>
            </a:r>
            <a:endParaRPr kumimoji="1" lang="ja-JP" altLang="en-US" sz="2000" dirty="0">
              <a:latin typeface="Century" panose="02040604050505020304" pitchFamily="18" charset="0"/>
            </a:endParaRPr>
          </a:p>
        </p:txBody>
      </p:sp>
      <p:sp>
        <p:nvSpPr>
          <p:cNvPr id="121" name="テキスト ボックス 120">
            <a:extLst>
              <a:ext uri="{FF2B5EF4-FFF2-40B4-BE49-F238E27FC236}">
                <a16:creationId xmlns:a16="http://schemas.microsoft.com/office/drawing/2014/main" id="{A62F5022-E6B5-46C7-AFB7-3E689E8FE084}"/>
              </a:ext>
            </a:extLst>
          </p:cNvPr>
          <p:cNvSpPr txBox="1"/>
          <p:nvPr/>
        </p:nvSpPr>
        <p:spPr>
          <a:xfrm>
            <a:off x="9192372" y="2141148"/>
            <a:ext cx="7768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2000" dirty="0" err="1">
                <a:latin typeface="Century" panose="02040604050505020304" pitchFamily="18" charset="0"/>
              </a:rPr>
              <a:t>ｰ</a:t>
            </a:r>
            <a:r>
              <a:rPr kumimoji="1" lang="en-US" altLang="ja-JP" sz="2000" dirty="0">
                <a:latin typeface="Century" panose="02040604050505020304" pitchFamily="18" charset="0"/>
              </a:rPr>
              <a:t>OH</a:t>
            </a:r>
            <a:endParaRPr kumimoji="1" lang="ja-JP" altLang="en-US" sz="1400" dirty="0">
              <a:latin typeface="Century" panose="02040604050505020304" pitchFamily="18" charset="0"/>
            </a:endParaRPr>
          </a:p>
        </p:txBody>
      </p:sp>
      <p:sp>
        <p:nvSpPr>
          <p:cNvPr id="124" name="テキスト ボックス 123">
            <a:extLst>
              <a:ext uri="{FF2B5EF4-FFF2-40B4-BE49-F238E27FC236}">
                <a16:creationId xmlns:a16="http://schemas.microsoft.com/office/drawing/2014/main" id="{B2352743-EC80-4D8A-9456-1E72613EBFD2}"/>
              </a:ext>
            </a:extLst>
          </p:cNvPr>
          <p:cNvSpPr txBox="1"/>
          <p:nvPr/>
        </p:nvSpPr>
        <p:spPr>
          <a:xfrm>
            <a:off x="7221292" y="4118533"/>
            <a:ext cx="17236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dirty="0">
                <a:latin typeface="Century" panose="02040604050505020304" pitchFamily="18" charset="0"/>
              </a:rPr>
              <a:t>CH</a:t>
            </a:r>
            <a:r>
              <a:rPr kumimoji="1" lang="en-US" altLang="ja-JP" sz="1400" dirty="0">
                <a:latin typeface="Century" panose="02040604050505020304" pitchFamily="18" charset="0"/>
              </a:rPr>
              <a:t>3</a:t>
            </a:r>
            <a:r>
              <a:rPr kumimoji="1" lang="en-US" altLang="ja-JP" sz="2000" dirty="0">
                <a:latin typeface="Century" panose="02040604050505020304" pitchFamily="18" charset="0"/>
              </a:rPr>
              <a:t> </a:t>
            </a:r>
            <a:r>
              <a:rPr kumimoji="1" lang="ja-JP" altLang="en-US" sz="2000" dirty="0" err="1">
                <a:latin typeface="Century" panose="02040604050505020304" pitchFamily="18" charset="0"/>
              </a:rPr>
              <a:t>ｰ</a:t>
            </a:r>
            <a:r>
              <a:rPr kumimoji="1" lang="en-US" altLang="ja-JP" sz="2000" dirty="0">
                <a:latin typeface="Century" panose="02040604050505020304" pitchFamily="18" charset="0"/>
              </a:rPr>
              <a:t>C</a:t>
            </a:r>
            <a:r>
              <a:rPr kumimoji="1" lang="ja-JP" altLang="en-US" sz="2000" dirty="0" err="1">
                <a:latin typeface="Century" panose="02040604050505020304" pitchFamily="18" charset="0"/>
              </a:rPr>
              <a:t>ｰ</a:t>
            </a:r>
            <a:r>
              <a:rPr kumimoji="1" lang="en-US" altLang="ja-JP" sz="2000" dirty="0">
                <a:latin typeface="Century" panose="02040604050505020304" pitchFamily="18" charset="0"/>
              </a:rPr>
              <a:t>CH</a:t>
            </a:r>
            <a:r>
              <a:rPr kumimoji="1" lang="en-US" altLang="ja-JP" sz="1400" dirty="0">
                <a:latin typeface="Century" panose="02040604050505020304" pitchFamily="18" charset="0"/>
              </a:rPr>
              <a:t>3</a:t>
            </a:r>
            <a:endParaRPr kumimoji="1" lang="ja-JP" altLang="en-US" sz="1400" dirty="0">
              <a:latin typeface="Century" panose="02040604050505020304" pitchFamily="18" charset="0"/>
            </a:endParaRPr>
          </a:p>
        </p:txBody>
      </p:sp>
      <p:sp>
        <p:nvSpPr>
          <p:cNvPr id="125" name="テキスト ボックス 124">
            <a:extLst>
              <a:ext uri="{FF2B5EF4-FFF2-40B4-BE49-F238E27FC236}">
                <a16:creationId xmlns:a16="http://schemas.microsoft.com/office/drawing/2014/main" id="{958C4075-3137-4031-B2E1-012B0D99F3C2}"/>
              </a:ext>
            </a:extLst>
          </p:cNvPr>
          <p:cNvSpPr txBox="1"/>
          <p:nvPr/>
        </p:nvSpPr>
        <p:spPr>
          <a:xfrm>
            <a:off x="7864435" y="4398844"/>
            <a:ext cx="492443" cy="19559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l"/>
            <a:r>
              <a:rPr kumimoji="1" lang="en-US" altLang="ja-JP" sz="2000" dirty="0">
                <a:latin typeface="Century" panose="02040604050505020304" pitchFamily="18" charset="0"/>
              </a:rPr>
              <a:t>=</a:t>
            </a:r>
            <a:endParaRPr kumimoji="1" lang="ja-JP" altLang="en-US" sz="2000" dirty="0">
              <a:latin typeface="Century" panose="02040604050505020304" pitchFamily="18" charset="0"/>
            </a:endParaRPr>
          </a:p>
        </p:txBody>
      </p:sp>
      <p:sp>
        <p:nvSpPr>
          <p:cNvPr id="126" name="テキスト ボックス 125">
            <a:extLst>
              <a:ext uri="{FF2B5EF4-FFF2-40B4-BE49-F238E27FC236}">
                <a16:creationId xmlns:a16="http://schemas.microsoft.com/office/drawing/2014/main" id="{F7C4DD71-9E3C-4D97-AE43-49BC260200F5}"/>
              </a:ext>
            </a:extLst>
          </p:cNvPr>
          <p:cNvSpPr txBox="1"/>
          <p:nvPr/>
        </p:nvSpPr>
        <p:spPr>
          <a:xfrm>
            <a:off x="7914346" y="4522476"/>
            <a:ext cx="4073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dirty="0">
                <a:latin typeface="Century" panose="02040604050505020304" pitchFamily="18" charset="0"/>
              </a:rPr>
              <a:t>O</a:t>
            </a:r>
            <a:endParaRPr kumimoji="1" lang="ja-JP" altLang="en-US" sz="2000" dirty="0">
              <a:latin typeface="Century" panose="02040604050505020304" pitchFamily="18" charset="0"/>
            </a:endParaRPr>
          </a:p>
        </p:txBody>
      </p:sp>
      <p:sp>
        <p:nvSpPr>
          <p:cNvPr id="128" name="六角形 127">
            <a:extLst>
              <a:ext uri="{FF2B5EF4-FFF2-40B4-BE49-F238E27FC236}">
                <a16:creationId xmlns:a16="http://schemas.microsoft.com/office/drawing/2014/main" id="{E5C3F373-1259-411D-B536-F998DBD42B7E}"/>
              </a:ext>
            </a:extLst>
          </p:cNvPr>
          <p:cNvSpPr/>
          <p:nvPr/>
        </p:nvSpPr>
        <p:spPr>
          <a:xfrm>
            <a:off x="503106" y="3421689"/>
            <a:ext cx="766482" cy="660128"/>
          </a:xfrm>
          <a:prstGeom prst="hexagon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1" name="テキスト ボックス 130">
            <a:extLst>
              <a:ext uri="{FF2B5EF4-FFF2-40B4-BE49-F238E27FC236}">
                <a16:creationId xmlns:a16="http://schemas.microsoft.com/office/drawing/2014/main" id="{A1CAE169-9A95-4D24-B9F8-A7FE6B008207}"/>
              </a:ext>
            </a:extLst>
          </p:cNvPr>
          <p:cNvSpPr txBox="1"/>
          <p:nvPr/>
        </p:nvSpPr>
        <p:spPr>
          <a:xfrm>
            <a:off x="2420140" y="5756793"/>
            <a:ext cx="7537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dirty="0">
                <a:latin typeface="Century" panose="02040604050505020304" pitchFamily="18" charset="0"/>
              </a:rPr>
              <a:t>CH</a:t>
            </a:r>
            <a:r>
              <a:rPr kumimoji="1" lang="en-US" altLang="ja-JP" sz="1400" dirty="0">
                <a:latin typeface="Century" panose="02040604050505020304" pitchFamily="18" charset="0"/>
              </a:rPr>
              <a:t>2</a:t>
            </a:r>
            <a:endParaRPr kumimoji="1" lang="ja-JP" altLang="en-US" sz="1400" dirty="0">
              <a:latin typeface="Century" panose="02040604050505020304" pitchFamily="18" charset="0"/>
            </a:endParaRPr>
          </a:p>
        </p:txBody>
      </p:sp>
      <p:grpSp>
        <p:nvGrpSpPr>
          <p:cNvPr id="138" name="グループ化 137">
            <a:extLst>
              <a:ext uri="{FF2B5EF4-FFF2-40B4-BE49-F238E27FC236}">
                <a16:creationId xmlns:a16="http://schemas.microsoft.com/office/drawing/2014/main" id="{0EEB550C-9AF6-43FD-A706-FE9344E9944A}"/>
              </a:ext>
            </a:extLst>
          </p:cNvPr>
          <p:cNvGrpSpPr/>
          <p:nvPr/>
        </p:nvGrpSpPr>
        <p:grpSpPr>
          <a:xfrm>
            <a:off x="523579" y="5148893"/>
            <a:ext cx="897193" cy="885246"/>
            <a:chOff x="523579" y="5148893"/>
            <a:chExt cx="897193" cy="885246"/>
          </a:xfrm>
        </p:grpSpPr>
        <p:sp>
          <p:nvSpPr>
            <p:cNvPr id="130" name="六角形 129">
              <a:extLst>
                <a:ext uri="{FF2B5EF4-FFF2-40B4-BE49-F238E27FC236}">
                  <a16:creationId xmlns:a16="http://schemas.microsoft.com/office/drawing/2014/main" id="{0630B4B6-60CF-4BAC-844D-910E47834D21}"/>
                </a:ext>
              </a:extLst>
            </p:cNvPr>
            <p:cNvSpPr/>
            <p:nvPr/>
          </p:nvSpPr>
          <p:spPr>
            <a:xfrm>
              <a:off x="568702" y="5266063"/>
              <a:ext cx="766482" cy="660128"/>
            </a:xfrm>
            <a:prstGeom prst="hexagon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2" name="楕円 131">
              <a:extLst>
                <a:ext uri="{FF2B5EF4-FFF2-40B4-BE49-F238E27FC236}">
                  <a16:creationId xmlns:a16="http://schemas.microsoft.com/office/drawing/2014/main" id="{5357FE71-41EA-4BB2-AA30-915CD7887E3F}"/>
                </a:ext>
              </a:extLst>
            </p:cNvPr>
            <p:cNvSpPr/>
            <p:nvPr/>
          </p:nvSpPr>
          <p:spPr>
            <a:xfrm>
              <a:off x="1037314" y="5756793"/>
              <a:ext cx="191729" cy="226490"/>
            </a:xfrm>
            <a:prstGeom prst="ellipse">
              <a:avLst/>
            </a:prstGeom>
            <a:solidFill>
              <a:schemeClr val="bg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3" name="楕円 132">
              <a:extLst>
                <a:ext uri="{FF2B5EF4-FFF2-40B4-BE49-F238E27FC236}">
                  <a16:creationId xmlns:a16="http://schemas.microsoft.com/office/drawing/2014/main" id="{7D6A4ACC-9838-4179-822A-43C1D76716B0}"/>
                </a:ext>
              </a:extLst>
            </p:cNvPr>
            <p:cNvSpPr/>
            <p:nvPr/>
          </p:nvSpPr>
          <p:spPr>
            <a:xfrm>
              <a:off x="1229043" y="5471087"/>
              <a:ext cx="191729" cy="226490"/>
            </a:xfrm>
            <a:prstGeom prst="ellipse">
              <a:avLst/>
            </a:prstGeom>
            <a:solidFill>
              <a:schemeClr val="bg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4" name="楕円 133">
              <a:extLst>
                <a:ext uri="{FF2B5EF4-FFF2-40B4-BE49-F238E27FC236}">
                  <a16:creationId xmlns:a16="http://schemas.microsoft.com/office/drawing/2014/main" id="{9FA7B8F8-D1BA-4C99-BAE3-83B09E255E76}"/>
                </a:ext>
              </a:extLst>
            </p:cNvPr>
            <p:cNvSpPr/>
            <p:nvPr/>
          </p:nvSpPr>
          <p:spPr>
            <a:xfrm>
              <a:off x="1029939" y="5151350"/>
              <a:ext cx="191729" cy="226490"/>
            </a:xfrm>
            <a:prstGeom prst="ellipse">
              <a:avLst/>
            </a:prstGeom>
            <a:solidFill>
              <a:schemeClr val="bg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5" name="楕円 134">
              <a:extLst>
                <a:ext uri="{FF2B5EF4-FFF2-40B4-BE49-F238E27FC236}">
                  <a16:creationId xmlns:a16="http://schemas.microsoft.com/office/drawing/2014/main" id="{ED2C69F3-5F67-4F0C-BDB2-36059D84F427}"/>
                </a:ext>
              </a:extLst>
            </p:cNvPr>
            <p:cNvSpPr/>
            <p:nvPr/>
          </p:nvSpPr>
          <p:spPr>
            <a:xfrm>
              <a:off x="658774" y="5148893"/>
              <a:ext cx="191729" cy="226490"/>
            </a:xfrm>
            <a:prstGeom prst="ellipse">
              <a:avLst/>
            </a:prstGeom>
            <a:solidFill>
              <a:schemeClr val="bg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6" name="楕円 135">
              <a:extLst>
                <a:ext uri="{FF2B5EF4-FFF2-40B4-BE49-F238E27FC236}">
                  <a16:creationId xmlns:a16="http://schemas.microsoft.com/office/drawing/2014/main" id="{39E4E28B-9BF3-4FC0-A36B-2D6945C579DD}"/>
                </a:ext>
              </a:extLst>
            </p:cNvPr>
            <p:cNvSpPr/>
            <p:nvPr/>
          </p:nvSpPr>
          <p:spPr>
            <a:xfrm>
              <a:off x="523579" y="5470899"/>
              <a:ext cx="191729" cy="226490"/>
            </a:xfrm>
            <a:prstGeom prst="ellipse">
              <a:avLst/>
            </a:prstGeom>
            <a:solidFill>
              <a:schemeClr val="bg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7" name="楕円 136">
              <a:extLst>
                <a:ext uri="{FF2B5EF4-FFF2-40B4-BE49-F238E27FC236}">
                  <a16:creationId xmlns:a16="http://schemas.microsoft.com/office/drawing/2014/main" id="{5ABA2242-22E5-4A24-A1B8-D307EFBE5693}"/>
                </a:ext>
              </a:extLst>
            </p:cNvPr>
            <p:cNvSpPr/>
            <p:nvPr/>
          </p:nvSpPr>
          <p:spPr>
            <a:xfrm>
              <a:off x="675979" y="5807649"/>
              <a:ext cx="191729" cy="226490"/>
            </a:xfrm>
            <a:prstGeom prst="ellipse">
              <a:avLst/>
            </a:prstGeom>
            <a:solidFill>
              <a:schemeClr val="bg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3460517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楕円 11">
            <a:extLst>
              <a:ext uri="{FF2B5EF4-FFF2-40B4-BE49-F238E27FC236}">
                <a16:creationId xmlns:a16="http://schemas.microsoft.com/office/drawing/2014/main" id="{7F429F65-2F07-41F1-8662-51B9CE523271}"/>
              </a:ext>
            </a:extLst>
          </p:cNvPr>
          <p:cNvSpPr/>
          <p:nvPr/>
        </p:nvSpPr>
        <p:spPr>
          <a:xfrm>
            <a:off x="2267982" y="1893044"/>
            <a:ext cx="191729" cy="210509"/>
          </a:xfrm>
          <a:prstGeom prst="ellipse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DA83C1F6-A8C4-421C-B6B6-F156531999F6}"/>
              </a:ext>
            </a:extLst>
          </p:cNvPr>
          <p:cNvGrpSpPr/>
          <p:nvPr/>
        </p:nvGrpSpPr>
        <p:grpSpPr>
          <a:xfrm>
            <a:off x="1014202" y="2352278"/>
            <a:ext cx="1402231" cy="1219458"/>
            <a:chOff x="1014202" y="2352278"/>
            <a:chExt cx="1402231" cy="1219458"/>
          </a:xfrm>
        </p:grpSpPr>
        <p:sp>
          <p:nvSpPr>
            <p:cNvPr id="11" name="六角形 10">
              <a:extLst>
                <a:ext uri="{FF2B5EF4-FFF2-40B4-BE49-F238E27FC236}">
                  <a16:creationId xmlns:a16="http://schemas.microsoft.com/office/drawing/2014/main" id="{E657BBA2-D02B-48F7-9D0E-43555A3B0EF7}"/>
                </a:ext>
              </a:extLst>
            </p:cNvPr>
            <p:cNvSpPr/>
            <p:nvPr/>
          </p:nvSpPr>
          <p:spPr>
            <a:xfrm>
              <a:off x="1158704" y="2485292"/>
              <a:ext cx="1109278" cy="943708"/>
            </a:xfrm>
            <a:prstGeom prst="hexagon">
              <a:avLst>
                <a:gd name="adj" fmla="val 29968"/>
                <a:gd name="vf" fmla="val 115470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" name="楕円 19">
              <a:extLst>
                <a:ext uri="{FF2B5EF4-FFF2-40B4-BE49-F238E27FC236}">
                  <a16:creationId xmlns:a16="http://schemas.microsoft.com/office/drawing/2014/main" id="{A27C370A-F995-45BE-8861-E3B7097DF61E}"/>
                </a:ext>
              </a:extLst>
            </p:cNvPr>
            <p:cNvSpPr/>
            <p:nvPr/>
          </p:nvSpPr>
          <p:spPr>
            <a:xfrm>
              <a:off x="2119531" y="2814410"/>
              <a:ext cx="296902" cy="285472"/>
            </a:xfrm>
            <a:prstGeom prst="ellipse">
              <a:avLst/>
            </a:prstGeom>
            <a:solidFill>
              <a:schemeClr val="bg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楕円 26">
              <a:extLst>
                <a:ext uri="{FF2B5EF4-FFF2-40B4-BE49-F238E27FC236}">
                  <a16:creationId xmlns:a16="http://schemas.microsoft.com/office/drawing/2014/main" id="{6C578EFC-000F-49DE-957B-D05B15AC42DA}"/>
                </a:ext>
              </a:extLst>
            </p:cNvPr>
            <p:cNvSpPr/>
            <p:nvPr/>
          </p:nvSpPr>
          <p:spPr>
            <a:xfrm>
              <a:off x="1311104" y="2366246"/>
              <a:ext cx="296902" cy="285472"/>
            </a:xfrm>
            <a:prstGeom prst="ellipse">
              <a:avLst/>
            </a:prstGeom>
            <a:solidFill>
              <a:schemeClr val="bg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楕円 27">
              <a:extLst>
                <a:ext uri="{FF2B5EF4-FFF2-40B4-BE49-F238E27FC236}">
                  <a16:creationId xmlns:a16="http://schemas.microsoft.com/office/drawing/2014/main" id="{B3454F78-4352-4BE9-B21B-B33A1B0D38E3}"/>
                </a:ext>
              </a:extLst>
            </p:cNvPr>
            <p:cNvSpPr/>
            <p:nvPr/>
          </p:nvSpPr>
          <p:spPr>
            <a:xfrm>
              <a:off x="1014202" y="2824074"/>
              <a:ext cx="296902" cy="285472"/>
            </a:xfrm>
            <a:prstGeom prst="ellipse">
              <a:avLst/>
            </a:prstGeom>
            <a:solidFill>
              <a:schemeClr val="bg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" name="楕円 28">
              <a:extLst>
                <a:ext uri="{FF2B5EF4-FFF2-40B4-BE49-F238E27FC236}">
                  <a16:creationId xmlns:a16="http://schemas.microsoft.com/office/drawing/2014/main" id="{1B55309D-A134-49E9-BEE7-F8DB9AD8491D}"/>
                </a:ext>
              </a:extLst>
            </p:cNvPr>
            <p:cNvSpPr/>
            <p:nvPr/>
          </p:nvSpPr>
          <p:spPr>
            <a:xfrm>
              <a:off x="1311104" y="3286264"/>
              <a:ext cx="296902" cy="285472"/>
            </a:xfrm>
            <a:prstGeom prst="ellipse">
              <a:avLst/>
            </a:prstGeom>
            <a:solidFill>
              <a:schemeClr val="bg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楕円 29">
              <a:extLst>
                <a:ext uri="{FF2B5EF4-FFF2-40B4-BE49-F238E27FC236}">
                  <a16:creationId xmlns:a16="http://schemas.microsoft.com/office/drawing/2014/main" id="{6DAD768B-08A1-4AFB-9CA4-AAC7E3D98F1C}"/>
                </a:ext>
              </a:extLst>
            </p:cNvPr>
            <p:cNvSpPr/>
            <p:nvPr/>
          </p:nvSpPr>
          <p:spPr>
            <a:xfrm>
              <a:off x="1832623" y="3268480"/>
              <a:ext cx="296902" cy="285472"/>
            </a:xfrm>
            <a:prstGeom prst="ellipse">
              <a:avLst/>
            </a:prstGeom>
            <a:solidFill>
              <a:schemeClr val="bg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楕円 30">
              <a:extLst>
                <a:ext uri="{FF2B5EF4-FFF2-40B4-BE49-F238E27FC236}">
                  <a16:creationId xmlns:a16="http://schemas.microsoft.com/office/drawing/2014/main" id="{3E89902A-862E-4E7B-AB34-813739A7548B}"/>
                </a:ext>
              </a:extLst>
            </p:cNvPr>
            <p:cNvSpPr/>
            <p:nvPr/>
          </p:nvSpPr>
          <p:spPr>
            <a:xfrm>
              <a:off x="1843100" y="2352278"/>
              <a:ext cx="296902" cy="285472"/>
            </a:xfrm>
            <a:prstGeom prst="ellipse">
              <a:avLst/>
            </a:prstGeom>
            <a:solidFill>
              <a:schemeClr val="bg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77FF717-0424-4BB6-B0C0-E424AF9C7C2C}"/>
              </a:ext>
            </a:extLst>
          </p:cNvPr>
          <p:cNvSpPr txBox="1"/>
          <p:nvPr/>
        </p:nvSpPr>
        <p:spPr>
          <a:xfrm>
            <a:off x="1752508" y="3201635"/>
            <a:ext cx="7537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dirty="0">
                <a:latin typeface="Century" panose="02040604050505020304" pitchFamily="18" charset="0"/>
              </a:rPr>
              <a:t>CH</a:t>
            </a:r>
            <a:r>
              <a:rPr kumimoji="1" lang="en-US" altLang="ja-JP" sz="1400" dirty="0">
                <a:latin typeface="Century" panose="02040604050505020304" pitchFamily="18" charset="0"/>
              </a:rPr>
              <a:t>2</a:t>
            </a:r>
            <a:endParaRPr kumimoji="1" lang="ja-JP" altLang="en-US" sz="1400" dirty="0">
              <a:latin typeface="Century" panose="02040604050505020304" pitchFamily="18" charset="0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AB5568A2-9CB4-4FD6-8F4A-F3F0E067F2A8}"/>
              </a:ext>
            </a:extLst>
          </p:cNvPr>
          <p:cNvSpPr txBox="1"/>
          <p:nvPr/>
        </p:nvSpPr>
        <p:spPr>
          <a:xfrm>
            <a:off x="2048383" y="2758661"/>
            <a:ext cx="4391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dirty="0">
                <a:latin typeface="Century" panose="02040604050505020304" pitchFamily="18" charset="0"/>
              </a:rPr>
              <a:t>C</a:t>
            </a:r>
            <a:endParaRPr kumimoji="1" lang="ja-JP" altLang="en-US" sz="1400" dirty="0">
              <a:latin typeface="Century" panose="02040604050505020304" pitchFamily="18" charset="0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A7D78ECF-B3FD-4A4E-9059-B196CC6E855A}"/>
              </a:ext>
            </a:extLst>
          </p:cNvPr>
          <p:cNvSpPr txBox="1"/>
          <p:nvPr/>
        </p:nvSpPr>
        <p:spPr>
          <a:xfrm>
            <a:off x="1776585" y="2285005"/>
            <a:ext cx="7537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dirty="0">
                <a:latin typeface="Century" panose="02040604050505020304" pitchFamily="18" charset="0"/>
              </a:rPr>
              <a:t>CH</a:t>
            </a:r>
            <a:endParaRPr kumimoji="1" lang="ja-JP" altLang="en-US" sz="1400" dirty="0">
              <a:latin typeface="Century" panose="02040604050505020304" pitchFamily="18" charset="0"/>
            </a:endParaRPr>
          </a:p>
        </p:txBody>
      </p:sp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9EBE12D1-F47C-43EA-9756-B686445F7905}"/>
              </a:ext>
            </a:extLst>
          </p:cNvPr>
          <p:cNvGrpSpPr/>
          <p:nvPr/>
        </p:nvGrpSpPr>
        <p:grpSpPr>
          <a:xfrm>
            <a:off x="680612" y="553175"/>
            <a:ext cx="1402231" cy="1219458"/>
            <a:chOff x="1014202" y="2352278"/>
            <a:chExt cx="1402231" cy="1219458"/>
          </a:xfrm>
        </p:grpSpPr>
        <p:sp>
          <p:nvSpPr>
            <p:cNvPr id="36" name="六角形 35">
              <a:extLst>
                <a:ext uri="{FF2B5EF4-FFF2-40B4-BE49-F238E27FC236}">
                  <a16:creationId xmlns:a16="http://schemas.microsoft.com/office/drawing/2014/main" id="{2585E623-FD4C-40FC-92B1-536091FCF7ED}"/>
                </a:ext>
              </a:extLst>
            </p:cNvPr>
            <p:cNvSpPr/>
            <p:nvPr/>
          </p:nvSpPr>
          <p:spPr>
            <a:xfrm>
              <a:off x="1158704" y="2485292"/>
              <a:ext cx="1109278" cy="943708"/>
            </a:xfrm>
            <a:prstGeom prst="hexagon">
              <a:avLst>
                <a:gd name="adj" fmla="val 29968"/>
                <a:gd name="vf" fmla="val 115470"/>
              </a:avLst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" name="楕円 36">
              <a:extLst>
                <a:ext uri="{FF2B5EF4-FFF2-40B4-BE49-F238E27FC236}">
                  <a16:creationId xmlns:a16="http://schemas.microsoft.com/office/drawing/2014/main" id="{CF30EBAE-976E-4009-ABAD-5B73BB0FD1C0}"/>
                </a:ext>
              </a:extLst>
            </p:cNvPr>
            <p:cNvSpPr/>
            <p:nvPr/>
          </p:nvSpPr>
          <p:spPr>
            <a:xfrm>
              <a:off x="2119531" y="2814410"/>
              <a:ext cx="296902" cy="285472"/>
            </a:xfrm>
            <a:prstGeom prst="ellipse">
              <a:avLst/>
            </a:prstGeom>
            <a:solidFill>
              <a:schemeClr val="bg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" name="楕円 37">
              <a:extLst>
                <a:ext uri="{FF2B5EF4-FFF2-40B4-BE49-F238E27FC236}">
                  <a16:creationId xmlns:a16="http://schemas.microsoft.com/office/drawing/2014/main" id="{C1A7D882-3E02-4A30-AB5D-9E136B74ADA7}"/>
                </a:ext>
              </a:extLst>
            </p:cNvPr>
            <p:cNvSpPr/>
            <p:nvPr/>
          </p:nvSpPr>
          <p:spPr>
            <a:xfrm>
              <a:off x="1311104" y="2366246"/>
              <a:ext cx="296902" cy="285472"/>
            </a:xfrm>
            <a:prstGeom prst="ellipse">
              <a:avLst/>
            </a:prstGeom>
            <a:solidFill>
              <a:schemeClr val="bg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9" name="楕円 38">
              <a:extLst>
                <a:ext uri="{FF2B5EF4-FFF2-40B4-BE49-F238E27FC236}">
                  <a16:creationId xmlns:a16="http://schemas.microsoft.com/office/drawing/2014/main" id="{659CD899-7C4E-4469-9637-3F7F0DE75405}"/>
                </a:ext>
              </a:extLst>
            </p:cNvPr>
            <p:cNvSpPr/>
            <p:nvPr/>
          </p:nvSpPr>
          <p:spPr>
            <a:xfrm>
              <a:off x="1014202" y="2824074"/>
              <a:ext cx="296902" cy="285472"/>
            </a:xfrm>
            <a:prstGeom prst="ellipse">
              <a:avLst/>
            </a:prstGeom>
            <a:solidFill>
              <a:schemeClr val="bg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0" name="楕円 39">
              <a:extLst>
                <a:ext uri="{FF2B5EF4-FFF2-40B4-BE49-F238E27FC236}">
                  <a16:creationId xmlns:a16="http://schemas.microsoft.com/office/drawing/2014/main" id="{79F709FE-8E16-45C3-93A3-1F80C8580A59}"/>
                </a:ext>
              </a:extLst>
            </p:cNvPr>
            <p:cNvSpPr/>
            <p:nvPr/>
          </p:nvSpPr>
          <p:spPr>
            <a:xfrm>
              <a:off x="1311104" y="3286264"/>
              <a:ext cx="296902" cy="285472"/>
            </a:xfrm>
            <a:prstGeom prst="ellipse">
              <a:avLst/>
            </a:prstGeom>
            <a:solidFill>
              <a:schemeClr val="bg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" name="楕円 40">
              <a:extLst>
                <a:ext uri="{FF2B5EF4-FFF2-40B4-BE49-F238E27FC236}">
                  <a16:creationId xmlns:a16="http://schemas.microsoft.com/office/drawing/2014/main" id="{DD7D38A2-DB5F-4024-9CCD-251C60E86E1C}"/>
                </a:ext>
              </a:extLst>
            </p:cNvPr>
            <p:cNvSpPr/>
            <p:nvPr/>
          </p:nvSpPr>
          <p:spPr>
            <a:xfrm>
              <a:off x="1832623" y="3268480"/>
              <a:ext cx="296902" cy="285472"/>
            </a:xfrm>
            <a:prstGeom prst="ellipse">
              <a:avLst/>
            </a:prstGeom>
            <a:solidFill>
              <a:schemeClr val="bg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" name="楕円 41">
              <a:extLst>
                <a:ext uri="{FF2B5EF4-FFF2-40B4-BE49-F238E27FC236}">
                  <a16:creationId xmlns:a16="http://schemas.microsoft.com/office/drawing/2014/main" id="{A8388D8E-C1CB-458E-948C-7D8C186ADA96}"/>
                </a:ext>
              </a:extLst>
            </p:cNvPr>
            <p:cNvSpPr/>
            <p:nvPr/>
          </p:nvSpPr>
          <p:spPr>
            <a:xfrm>
              <a:off x="1843100" y="2352278"/>
              <a:ext cx="296902" cy="285472"/>
            </a:xfrm>
            <a:prstGeom prst="ellipse">
              <a:avLst/>
            </a:prstGeom>
            <a:solidFill>
              <a:schemeClr val="bg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44" name="直線コネクタ 43">
            <a:extLst>
              <a:ext uri="{FF2B5EF4-FFF2-40B4-BE49-F238E27FC236}">
                <a16:creationId xmlns:a16="http://schemas.microsoft.com/office/drawing/2014/main" id="{EEA5290D-7063-4BEF-95B1-A35B6AA2EABF}"/>
              </a:ext>
            </a:extLst>
          </p:cNvPr>
          <p:cNvCxnSpPr>
            <a:cxnSpLocks/>
          </p:cNvCxnSpPr>
          <p:nvPr/>
        </p:nvCxnSpPr>
        <p:spPr>
          <a:xfrm>
            <a:off x="2003688" y="2641782"/>
            <a:ext cx="140468" cy="23896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E5882A83-132E-4CFD-A793-687185D73828}"/>
              </a:ext>
            </a:extLst>
          </p:cNvPr>
          <p:cNvSpPr txBox="1"/>
          <p:nvPr/>
        </p:nvSpPr>
        <p:spPr>
          <a:xfrm>
            <a:off x="969866" y="2294959"/>
            <a:ext cx="7289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>
                <a:latin typeface="Century" panose="02040604050505020304" pitchFamily="18" charset="0"/>
              </a:rPr>
              <a:t>H</a:t>
            </a:r>
            <a:r>
              <a:rPr lang="en-US" altLang="ja-JP" sz="1400" dirty="0">
                <a:latin typeface="Century" panose="02040604050505020304" pitchFamily="18" charset="0"/>
              </a:rPr>
              <a:t>2</a:t>
            </a:r>
            <a:r>
              <a:rPr lang="en-US" altLang="ja-JP" sz="2000" dirty="0">
                <a:latin typeface="Century" panose="02040604050505020304" pitchFamily="18" charset="0"/>
              </a:rPr>
              <a:t>C</a:t>
            </a:r>
            <a:endParaRPr kumimoji="1" lang="ja-JP" altLang="en-US" sz="2000" dirty="0">
              <a:latin typeface="Century" panose="02040604050505020304" pitchFamily="18" charset="0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C31F6B1E-7018-4F46-9CEC-C43946842941}"/>
              </a:ext>
            </a:extLst>
          </p:cNvPr>
          <p:cNvSpPr txBox="1"/>
          <p:nvPr/>
        </p:nvSpPr>
        <p:spPr>
          <a:xfrm>
            <a:off x="969866" y="3201635"/>
            <a:ext cx="7289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>
                <a:latin typeface="Century" panose="02040604050505020304" pitchFamily="18" charset="0"/>
              </a:rPr>
              <a:t>H</a:t>
            </a:r>
            <a:r>
              <a:rPr lang="en-US" altLang="ja-JP" sz="1400" dirty="0">
                <a:latin typeface="Century" panose="02040604050505020304" pitchFamily="18" charset="0"/>
              </a:rPr>
              <a:t>2</a:t>
            </a:r>
            <a:r>
              <a:rPr lang="en-US" altLang="ja-JP" sz="2000" dirty="0">
                <a:latin typeface="Century" panose="02040604050505020304" pitchFamily="18" charset="0"/>
              </a:rPr>
              <a:t>C</a:t>
            </a:r>
            <a:endParaRPr kumimoji="1" lang="ja-JP" altLang="en-US" sz="2000" dirty="0">
              <a:latin typeface="Century" panose="02040604050505020304" pitchFamily="18" charset="0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9877F0FF-5E31-409E-904A-1D91AD9B429E}"/>
              </a:ext>
            </a:extLst>
          </p:cNvPr>
          <p:cNvSpPr txBox="1"/>
          <p:nvPr/>
        </p:nvSpPr>
        <p:spPr>
          <a:xfrm>
            <a:off x="1036382" y="2755481"/>
            <a:ext cx="6550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dirty="0">
                <a:latin typeface="Century" panose="02040604050505020304" pitchFamily="18" charset="0"/>
              </a:rPr>
              <a:t>CH</a:t>
            </a:r>
            <a:endParaRPr kumimoji="1" lang="ja-JP" altLang="en-US" sz="1400" dirty="0">
              <a:latin typeface="Century" panose="02040604050505020304" pitchFamily="18" charset="0"/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66DAC8A1-08CF-4545-9033-6FD592A1D68C}"/>
              </a:ext>
            </a:extLst>
          </p:cNvPr>
          <p:cNvSpPr txBox="1"/>
          <p:nvPr/>
        </p:nvSpPr>
        <p:spPr>
          <a:xfrm>
            <a:off x="2251402" y="2771665"/>
            <a:ext cx="7537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2000" dirty="0" err="1">
                <a:latin typeface="Century" panose="02040604050505020304" pitchFamily="18" charset="0"/>
              </a:rPr>
              <a:t>ｰ</a:t>
            </a:r>
            <a:r>
              <a:rPr kumimoji="1" lang="en-US" altLang="ja-JP" sz="2000" dirty="0">
                <a:latin typeface="Century" panose="02040604050505020304" pitchFamily="18" charset="0"/>
              </a:rPr>
              <a:t>CH</a:t>
            </a:r>
            <a:endParaRPr kumimoji="1" lang="ja-JP" altLang="en-US" sz="1400" dirty="0">
              <a:latin typeface="Century" panose="02040604050505020304" pitchFamily="18" charset="0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152DA971-6C5E-4121-B0ED-6EB55040D2D5}"/>
              </a:ext>
            </a:extLst>
          </p:cNvPr>
          <p:cNvSpPr txBox="1"/>
          <p:nvPr/>
        </p:nvSpPr>
        <p:spPr>
          <a:xfrm>
            <a:off x="2316164" y="3029495"/>
            <a:ext cx="492443" cy="22462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l"/>
            <a:r>
              <a:rPr kumimoji="1" lang="ja-JP" altLang="en-US" sz="2000" dirty="0" err="1">
                <a:latin typeface="Century" panose="02040604050505020304" pitchFamily="18" charset="0"/>
              </a:rPr>
              <a:t>ｰ</a:t>
            </a:r>
            <a:endParaRPr kumimoji="1" lang="ja-JP" altLang="en-US" sz="2000" dirty="0">
              <a:latin typeface="Century" panose="02040604050505020304" pitchFamily="18" charset="0"/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D8995B72-9867-4796-95B2-C7C731DCF8EF}"/>
              </a:ext>
            </a:extLst>
          </p:cNvPr>
          <p:cNvSpPr txBox="1"/>
          <p:nvPr/>
        </p:nvSpPr>
        <p:spPr>
          <a:xfrm>
            <a:off x="2379426" y="3115116"/>
            <a:ext cx="743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dirty="0">
                <a:latin typeface="Century" panose="02040604050505020304" pitchFamily="18" charset="0"/>
              </a:rPr>
              <a:t>CH</a:t>
            </a:r>
            <a:r>
              <a:rPr kumimoji="1" lang="en-US" altLang="ja-JP" sz="1400" dirty="0">
                <a:latin typeface="Century" panose="02040604050505020304" pitchFamily="18" charset="0"/>
              </a:rPr>
              <a:t>3</a:t>
            </a:r>
            <a:endParaRPr kumimoji="1" lang="ja-JP" altLang="en-US" sz="1400" dirty="0">
              <a:latin typeface="Century" panose="02040604050505020304" pitchFamily="18" charset="0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E8B403D2-61C5-436E-B4A2-20AEEB899CEB}"/>
              </a:ext>
            </a:extLst>
          </p:cNvPr>
          <p:cNvSpPr txBox="1"/>
          <p:nvPr/>
        </p:nvSpPr>
        <p:spPr>
          <a:xfrm>
            <a:off x="2312506" y="2664686"/>
            <a:ext cx="492443" cy="22462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l"/>
            <a:r>
              <a:rPr kumimoji="1" lang="ja-JP" altLang="en-US" sz="2000" dirty="0" err="1">
                <a:latin typeface="Century" panose="02040604050505020304" pitchFamily="18" charset="0"/>
              </a:rPr>
              <a:t>ｰ</a:t>
            </a:r>
            <a:endParaRPr kumimoji="1" lang="ja-JP" altLang="en-US" sz="2000" dirty="0">
              <a:latin typeface="Century" panose="02040604050505020304" pitchFamily="18" charset="0"/>
            </a:endParaRP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2EAC0127-4665-4566-AB05-3757043B7CBE}"/>
              </a:ext>
            </a:extLst>
          </p:cNvPr>
          <p:cNvSpPr txBox="1"/>
          <p:nvPr/>
        </p:nvSpPr>
        <p:spPr>
          <a:xfrm>
            <a:off x="2377232" y="2377327"/>
            <a:ext cx="743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dirty="0">
                <a:latin typeface="Century" panose="02040604050505020304" pitchFamily="18" charset="0"/>
              </a:rPr>
              <a:t>CH</a:t>
            </a:r>
            <a:r>
              <a:rPr kumimoji="1" lang="en-US" altLang="ja-JP" sz="1400" dirty="0">
                <a:latin typeface="Century" panose="02040604050505020304" pitchFamily="18" charset="0"/>
              </a:rPr>
              <a:t>3</a:t>
            </a:r>
            <a:endParaRPr kumimoji="1" lang="ja-JP" altLang="en-US" sz="1400" dirty="0">
              <a:latin typeface="Century" panose="02040604050505020304" pitchFamily="18" charset="0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ED9C4E7-9D56-4C6C-9EC1-A8FBC35B5D7C}"/>
              </a:ext>
            </a:extLst>
          </p:cNvPr>
          <p:cNvSpPr txBox="1"/>
          <p:nvPr/>
        </p:nvSpPr>
        <p:spPr>
          <a:xfrm>
            <a:off x="387593" y="2778503"/>
            <a:ext cx="8528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dirty="0">
                <a:latin typeface="Century" panose="02040604050505020304" pitchFamily="18" charset="0"/>
              </a:rPr>
              <a:t>CH</a:t>
            </a:r>
            <a:r>
              <a:rPr kumimoji="1" lang="en-US" altLang="ja-JP" sz="1400" dirty="0">
                <a:latin typeface="Century" panose="02040604050505020304" pitchFamily="18" charset="0"/>
              </a:rPr>
              <a:t>3</a:t>
            </a:r>
            <a:r>
              <a:rPr kumimoji="1" lang="ja-JP" altLang="en-US" sz="2000" dirty="0" err="1">
                <a:latin typeface="Century" panose="02040604050505020304" pitchFamily="18" charset="0"/>
              </a:rPr>
              <a:t>ｰ</a:t>
            </a:r>
            <a:endParaRPr kumimoji="1" lang="ja-JP" altLang="en-US" sz="2000" dirty="0">
              <a:latin typeface="Century" panose="02040604050505020304" pitchFamily="18" charset="0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70C39CE8-6776-4AD9-B115-AED7A0CCDA8B}"/>
              </a:ext>
            </a:extLst>
          </p:cNvPr>
          <p:cNvSpPr txBox="1"/>
          <p:nvPr/>
        </p:nvSpPr>
        <p:spPr>
          <a:xfrm>
            <a:off x="948124" y="2640924"/>
            <a:ext cx="3074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2000" dirty="0">
                <a:latin typeface="Century" panose="02040604050505020304" pitchFamily="18" charset="0"/>
              </a:rPr>
              <a:t>*</a:t>
            </a:r>
          </a:p>
        </p:txBody>
      </p:sp>
      <p:grpSp>
        <p:nvGrpSpPr>
          <p:cNvPr id="56" name="グループ化 55">
            <a:extLst>
              <a:ext uri="{FF2B5EF4-FFF2-40B4-BE49-F238E27FC236}">
                <a16:creationId xmlns:a16="http://schemas.microsoft.com/office/drawing/2014/main" id="{383593D1-AE1D-41A0-84AC-34042846A5A8}"/>
              </a:ext>
            </a:extLst>
          </p:cNvPr>
          <p:cNvGrpSpPr/>
          <p:nvPr/>
        </p:nvGrpSpPr>
        <p:grpSpPr>
          <a:xfrm>
            <a:off x="4225391" y="2352278"/>
            <a:ext cx="1402231" cy="1219458"/>
            <a:chOff x="1014202" y="2352278"/>
            <a:chExt cx="1402231" cy="1219458"/>
          </a:xfrm>
        </p:grpSpPr>
        <p:sp>
          <p:nvSpPr>
            <p:cNvPr id="57" name="六角形 56">
              <a:extLst>
                <a:ext uri="{FF2B5EF4-FFF2-40B4-BE49-F238E27FC236}">
                  <a16:creationId xmlns:a16="http://schemas.microsoft.com/office/drawing/2014/main" id="{9CA48F93-1805-4D37-88BD-B3211E8352CF}"/>
                </a:ext>
              </a:extLst>
            </p:cNvPr>
            <p:cNvSpPr/>
            <p:nvPr/>
          </p:nvSpPr>
          <p:spPr>
            <a:xfrm>
              <a:off x="1158704" y="2485292"/>
              <a:ext cx="1109278" cy="943708"/>
            </a:xfrm>
            <a:prstGeom prst="hexagon">
              <a:avLst>
                <a:gd name="adj" fmla="val 29968"/>
                <a:gd name="vf" fmla="val 115470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8" name="楕円 57">
              <a:extLst>
                <a:ext uri="{FF2B5EF4-FFF2-40B4-BE49-F238E27FC236}">
                  <a16:creationId xmlns:a16="http://schemas.microsoft.com/office/drawing/2014/main" id="{1048485E-B68B-4D0B-8AB9-7618A3C13F85}"/>
                </a:ext>
              </a:extLst>
            </p:cNvPr>
            <p:cNvSpPr/>
            <p:nvPr/>
          </p:nvSpPr>
          <p:spPr>
            <a:xfrm>
              <a:off x="2119531" y="2814410"/>
              <a:ext cx="296902" cy="285472"/>
            </a:xfrm>
            <a:prstGeom prst="ellipse">
              <a:avLst/>
            </a:prstGeom>
            <a:solidFill>
              <a:schemeClr val="bg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9" name="楕円 58">
              <a:extLst>
                <a:ext uri="{FF2B5EF4-FFF2-40B4-BE49-F238E27FC236}">
                  <a16:creationId xmlns:a16="http://schemas.microsoft.com/office/drawing/2014/main" id="{659110FC-7ABF-46B9-8001-843757B2D296}"/>
                </a:ext>
              </a:extLst>
            </p:cNvPr>
            <p:cNvSpPr/>
            <p:nvPr/>
          </p:nvSpPr>
          <p:spPr>
            <a:xfrm>
              <a:off x="1311104" y="2366246"/>
              <a:ext cx="296902" cy="285472"/>
            </a:xfrm>
            <a:prstGeom prst="ellipse">
              <a:avLst/>
            </a:prstGeom>
            <a:solidFill>
              <a:schemeClr val="bg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楕円 59">
              <a:extLst>
                <a:ext uri="{FF2B5EF4-FFF2-40B4-BE49-F238E27FC236}">
                  <a16:creationId xmlns:a16="http://schemas.microsoft.com/office/drawing/2014/main" id="{F00F8A4B-75F1-429C-B4F5-068A93178CC7}"/>
                </a:ext>
              </a:extLst>
            </p:cNvPr>
            <p:cNvSpPr/>
            <p:nvPr/>
          </p:nvSpPr>
          <p:spPr>
            <a:xfrm>
              <a:off x="1014202" y="2824074"/>
              <a:ext cx="296902" cy="285472"/>
            </a:xfrm>
            <a:prstGeom prst="ellipse">
              <a:avLst/>
            </a:prstGeom>
            <a:solidFill>
              <a:schemeClr val="bg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1" name="楕円 60">
              <a:extLst>
                <a:ext uri="{FF2B5EF4-FFF2-40B4-BE49-F238E27FC236}">
                  <a16:creationId xmlns:a16="http://schemas.microsoft.com/office/drawing/2014/main" id="{EC27CBA4-A1E2-4583-9E21-2A9D83132B7E}"/>
                </a:ext>
              </a:extLst>
            </p:cNvPr>
            <p:cNvSpPr/>
            <p:nvPr/>
          </p:nvSpPr>
          <p:spPr>
            <a:xfrm>
              <a:off x="1311104" y="3286264"/>
              <a:ext cx="296902" cy="285472"/>
            </a:xfrm>
            <a:prstGeom prst="ellipse">
              <a:avLst/>
            </a:prstGeom>
            <a:solidFill>
              <a:schemeClr val="bg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2" name="楕円 61">
              <a:extLst>
                <a:ext uri="{FF2B5EF4-FFF2-40B4-BE49-F238E27FC236}">
                  <a16:creationId xmlns:a16="http://schemas.microsoft.com/office/drawing/2014/main" id="{08E1AD84-5393-46EE-B6CC-8424515785B7}"/>
                </a:ext>
              </a:extLst>
            </p:cNvPr>
            <p:cNvSpPr/>
            <p:nvPr/>
          </p:nvSpPr>
          <p:spPr>
            <a:xfrm>
              <a:off x="1832623" y="3268480"/>
              <a:ext cx="296902" cy="285472"/>
            </a:xfrm>
            <a:prstGeom prst="ellipse">
              <a:avLst/>
            </a:prstGeom>
            <a:solidFill>
              <a:schemeClr val="bg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" name="楕円 62">
              <a:extLst>
                <a:ext uri="{FF2B5EF4-FFF2-40B4-BE49-F238E27FC236}">
                  <a16:creationId xmlns:a16="http://schemas.microsoft.com/office/drawing/2014/main" id="{01B22FEA-1B0F-4BAA-A126-6CDC6E77D535}"/>
                </a:ext>
              </a:extLst>
            </p:cNvPr>
            <p:cNvSpPr/>
            <p:nvPr/>
          </p:nvSpPr>
          <p:spPr>
            <a:xfrm>
              <a:off x="1843100" y="2352278"/>
              <a:ext cx="296902" cy="285472"/>
            </a:xfrm>
            <a:prstGeom prst="ellipse">
              <a:avLst/>
            </a:prstGeom>
            <a:solidFill>
              <a:schemeClr val="bg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EEB52C41-4313-4C8E-951D-C46DEF79B200}"/>
              </a:ext>
            </a:extLst>
          </p:cNvPr>
          <p:cNvSpPr txBox="1"/>
          <p:nvPr/>
        </p:nvSpPr>
        <p:spPr>
          <a:xfrm>
            <a:off x="4963697" y="3201635"/>
            <a:ext cx="7537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dirty="0">
                <a:latin typeface="Century" panose="02040604050505020304" pitchFamily="18" charset="0"/>
              </a:rPr>
              <a:t>CH</a:t>
            </a:r>
            <a:r>
              <a:rPr kumimoji="1" lang="en-US" altLang="ja-JP" sz="1400" dirty="0">
                <a:latin typeface="Century" panose="02040604050505020304" pitchFamily="18" charset="0"/>
              </a:rPr>
              <a:t>2</a:t>
            </a:r>
            <a:endParaRPr kumimoji="1" lang="ja-JP" altLang="en-US" sz="1400" dirty="0">
              <a:latin typeface="Century" panose="02040604050505020304" pitchFamily="18" charset="0"/>
            </a:endParaRP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16215853-7164-4635-A512-6CFDEF852643}"/>
              </a:ext>
            </a:extLst>
          </p:cNvPr>
          <p:cNvSpPr txBox="1"/>
          <p:nvPr/>
        </p:nvSpPr>
        <p:spPr>
          <a:xfrm>
            <a:off x="5259572" y="2758661"/>
            <a:ext cx="6950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dirty="0">
                <a:latin typeface="Century" panose="02040604050505020304" pitchFamily="18" charset="0"/>
              </a:rPr>
              <a:t>CH</a:t>
            </a:r>
            <a:endParaRPr kumimoji="1" lang="ja-JP" altLang="en-US" sz="1400" dirty="0">
              <a:latin typeface="Century" panose="02040604050505020304" pitchFamily="18" charset="0"/>
            </a:endParaRP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F72B35FE-758C-458D-B328-75E64C270AA0}"/>
              </a:ext>
            </a:extLst>
          </p:cNvPr>
          <p:cNvSpPr txBox="1"/>
          <p:nvPr/>
        </p:nvSpPr>
        <p:spPr>
          <a:xfrm>
            <a:off x="4987774" y="2285005"/>
            <a:ext cx="7537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dirty="0">
                <a:latin typeface="Century" panose="02040604050505020304" pitchFamily="18" charset="0"/>
              </a:rPr>
              <a:t>CH</a:t>
            </a:r>
            <a:endParaRPr kumimoji="1" lang="ja-JP" altLang="en-US" sz="1400" dirty="0">
              <a:latin typeface="Century" panose="02040604050505020304" pitchFamily="18" charset="0"/>
            </a:endParaRP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3762161A-6693-4179-B656-1E6ED6A5B8A2}"/>
              </a:ext>
            </a:extLst>
          </p:cNvPr>
          <p:cNvSpPr txBox="1"/>
          <p:nvPr/>
        </p:nvSpPr>
        <p:spPr>
          <a:xfrm>
            <a:off x="4181055" y="2294959"/>
            <a:ext cx="7289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>
                <a:latin typeface="Century" panose="02040604050505020304" pitchFamily="18" charset="0"/>
              </a:rPr>
              <a:t>H</a:t>
            </a:r>
            <a:r>
              <a:rPr lang="en-US" altLang="ja-JP" sz="1400" dirty="0">
                <a:latin typeface="Century" panose="02040604050505020304" pitchFamily="18" charset="0"/>
              </a:rPr>
              <a:t>2</a:t>
            </a:r>
            <a:r>
              <a:rPr lang="en-US" altLang="ja-JP" sz="2000" dirty="0">
                <a:latin typeface="Century" panose="02040604050505020304" pitchFamily="18" charset="0"/>
              </a:rPr>
              <a:t>C</a:t>
            </a:r>
            <a:endParaRPr kumimoji="1" lang="ja-JP" altLang="en-US" sz="2000" dirty="0">
              <a:latin typeface="Century" panose="02040604050505020304" pitchFamily="18" charset="0"/>
            </a:endParaRP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69156557-008F-4897-B2CB-EC886236948E}"/>
              </a:ext>
            </a:extLst>
          </p:cNvPr>
          <p:cNvSpPr txBox="1"/>
          <p:nvPr/>
        </p:nvSpPr>
        <p:spPr>
          <a:xfrm>
            <a:off x="4181055" y="3210900"/>
            <a:ext cx="7289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>
                <a:latin typeface="Century" panose="02040604050505020304" pitchFamily="18" charset="0"/>
              </a:rPr>
              <a:t>H</a:t>
            </a:r>
            <a:r>
              <a:rPr lang="en-US" altLang="ja-JP" sz="1400" dirty="0">
                <a:latin typeface="Century" panose="02040604050505020304" pitchFamily="18" charset="0"/>
              </a:rPr>
              <a:t>2</a:t>
            </a:r>
            <a:r>
              <a:rPr lang="en-US" altLang="ja-JP" sz="2000" dirty="0">
                <a:latin typeface="Century" panose="02040604050505020304" pitchFamily="18" charset="0"/>
              </a:rPr>
              <a:t>C</a:t>
            </a:r>
            <a:endParaRPr kumimoji="1" lang="ja-JP" altLang="en-US" sz="2000" dirty="0">
              <a:latin typeface="Century" panose="02040604050505020304" pitchFamily="18" charset="0"/>
            </a:endParaRPr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65670881-A565-4A73-9526-762E4A95ADD2}"/>
              </a:ext>
            </a:extLst>
          </p:cNvPr>
          <p:cNvSpPr txBox="1"/>
          <p:nvPr/>
        </p:nvSpPr>
        <p:spPr>
          <a:xfrm>
            <a:off x="4247892" y="2755481"/>
            <a:ext cx="6550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dirty="0">
                <a:latin typeface="Century" panose="02040604050505020304" pitchFamily="18" charset="0"/>
              </a:rPr>
              <a:t>CH</a:t>
            </a:r>
            <a:endParaRPr kumimoji="1" lang="ja-JP" altLang="en-US" sz="1400" dirty="0">
              <a:latin typeface="Century" panose="02040604050505020304" pitchFamily="18" charset="0"/>
            </a:endParaRPr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4EFB66CB-CE2A-4D1D-9CA6-225F63B84409}"/>
              </a:ext>
            </a:extLst>
          </p:cNvPr>
          <p:cNvSpPr txBox="1"/>
          <p:nvPr/>
        </p:nvSpPr>
        <p:spPr>
          <a:xfrm>
            <a:off x="5665721" y="2770892"/>
            <a:ext cx="7537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2000" dirty="0" err="1">
                <a:latin typeface="Century" panose="02040604050505020304" pitchFamily="18" charset="0"/>
              </a:rPr>
              <a:t>ｰ</a:t>
            </a:r>
            <a:r>
              <a:rPr kumimoji="1" lang="en-US" altLang="ja-JP" sz="2000" dirty="0">
                <a:latin typeface="Century" panose="02040604050505020304" pitchFamily="18" charset="0"/>
              </a:rPr>
              <a:t>CH</a:t>
            </a:r>
            <a:endParaRPr kumimoji="1" lang="ja-JP" altLang="en-US" sz="1400" dirty="0">
              <a:latin typeface="Century" panose="02040604050505020304" pitchFamily="18" charset="0"/>
            </a:endParaRP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9AC4F966-3584-4A13-8C6C-311893169733}"/>
              </a:ext>
            </a:extLst>
          </p:cNvPr>
          <p:cNvSpPr txBox="1"/>
          <p:nvPr/>
        </p:nvSpPr>
        <p:spPr>
          <a:xfrm>
            <a:off x="5737745" y="3037587"/>
            <a:ext cx="492443" cy="22462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l"/>
            <a:r>
              <a:rPr kumimoji="1" lang="ja-JP" altLang="en-US" sz="2000" dirty="0" err="1">
                <a:latin typeface="Century" panose="02040604050505020304" pitchFamily="18" charset="0"/>
              </a:rPr>
              <a:t>ｰ</a:t>
            </a:r>
            <a:endParaRPr kumimoji="1" lang="ja-JP" altLang="en-US" sz="2000" dirty="0">
              <a:latin typeface="Century" panose="02040604050505020304" pitchFamily="18" charset="0"/>
            </a:endParaRPr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72844BFA-F373-4CD4-B51E-521A2E5B247E}"/>
              </a:ext>
            </a:extLst>
          </p:cNvPr>
          <p:cNvSpPr txBox="1"/>
          <p:nvPr/>
        </p:nvSpPr>
        <p:spPr>
          <a:xfrm>
            <a:off x="5801007" y="3123208"/>
            <a:ext cx="743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dirty="0">
                <a:latin typeface="Century" panose="02040604050505020304" pitchFamily="18" charset="0"/>
              </a:rPr>
              <a:t>CH</a:t>
            </a:r>
            <a:r>
              <a:rPr kumimoji="1" lang="en-US" altLang="ja-JP" sz="1400" dirty="0">
                <a:latin typeface="Century" panose="02040604050505020304" pitchFamily="18" charset="0"/>
              </a:rPr>
              <a:t>3</a:t>
            </a:r>
            <a:endParaRPr kumimoji="1" lang="ja-JP" altLang="en-US" sz="1400" dirty="0">
              <a:latin typeface="Century" panose="02040604050505020304" pitchFamily="18" charset="0"/>
            </a:endParaRPr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548D54EC-9533-42FD-B351-93E7165991F0}"/>
              </a:ext>
            </a:extLst>
          </p:cNvPr>
          <p:cNvSpPr txBox="1"/>
          <p:nvPr/>
        </p:nvSpPr>
        <p:spPr>
          <a:xfrm>
            <a:off x="5734087" y="2672778"/>
            <a:ext cx="492443" cy="22462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l"/>
            <a:r>
              <a:rPr kumimoji="1" lang="ja-JP" altLang="en-US" sz="2000" dirty="0" err="1">
                <a:latin typeface="Century" panose="02040604050505020304" pitchFamily="18" charset="0"/>
              </a:rPr>
              <a:t>ｰ</a:t>
            </a:r>
            <a:endParaRPr kumimoji="1" lang="ja-JP" altLang="en-US" sz="2000" dirty="0">
              <a:latin typeface="Century" panose="02040604050505020304" pitchFamily="18" charset="0"/>
            </a:endParaRP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F40E6B5F-6AA6-4F2F-82C2-BD9CEDC03B74}"/>
              </a:ext>
            </a:extLst>
          </p:cNvPr>
          <p:cNvSpPr txBox="1"/>
          <p:nvPr/>
        </p:nvSpPr>
        <p:spPr>
          <a:xfrm>
            <a:off x="5798813" y="2385419"/>
            <a:ext cx="743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dirty="0">
                <a:latin typeface="Century" panose="02040604050505020304" pitchFamily="18" charset="0"/>
              </a:rPr>
              <a:t>CH</a:t>
            </a:r>
            <a:r>
              <a:rPr kumimoji="1" lang="en-US" altLang="ja-JP" sz="1400" dirty="0">
                <a:latin typeface="Century" panose="02040604050505020304" pitchFamily="18" charset="0"/>
              </a:rPr>
              <a:t>3</a:t>
            </a:r>
            <a:endParaRPr kumimoji="1" lang="ja-JP" altLang="en-US" sz="1400" dirty="0">
              <a:latin typeface="Century" panose="02040604050505020304" pitchFamily="18" charset="0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29B93953-337E-4387-97A4-08B781D637C8}"/>
              </a:ext>
            </a:extLst>
          </p:cNvPr>
          <p:cNvSpPr txBox="1"/>
          <p:nvPr/>
        </p:nvSpPr>
        <p:spPr>
          <a:xfrm>
            <a:off x="3598782" y="2778503"/>
            <a:ext cx="8528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dirty="0">
                <a:latin typeface="Century" panose="02040604050505020304" pitchFamily="18" charset="0"/>
              </a:rPr>
              <a:t>CH</a:t>
            </a:r>
            <a:r>
              <a:rPr kumimoji="1" lang="en-US" altLang="ja-JP" sz="1400" dirty="0">
                <a:latin typeface="Century" panose="02040604050505020304" pitchFamily="18" charset="0"/>
              </a:rPr>
              <a:t>3</a:t>
            </a:r>
            <a:r>
              <a:rPr kumimoji="1" lang="ja-JP" altLang="en-US" sz="2000" dirty="0" err="1">
                <a:latin typeface="Century" panose="02040604050505020304" pitchFamily="18" charset="0"/>
              </a:rPr>
              <a:t>ｰ</a:t>
            </a:r>
            <a:endParaRPr kumimoji="1" lang="ja-JP" altLang="en-US" sz="2000" dirty="0">
              <a:latin typeface="Century" panose="02040604050505020304" pitchFamily="18" charset="0"/>
            </a:endParaRPr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A2FDB8E0-A3CF-4F57-BEF8-BB24F3FD65D2}"/>
              </a:ext>
            </a:extLst>
          </p:cNvPr>
          <p:cNvSpPr txBox="1"/>
          <p:nvPr/>
        </p:nvSpPr>
        <p:spPr>
          <a:xfrm>
            <a:off x="4159313" y="2640924"/>
            <a:ext cx="3074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2000" dirty="0">
                <a:latin typeface="Century" panose="02040604050505020304" pitchFamily="18" charset="0"/>
              </a:rPr>
              <a:t>*</a:t>
            </a:r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96090F4B-BD88-4574-B405-55954B37149C}"/>
              </a:ext>
            </a:extLst>
          </p:cNvPr>
          <p:cNvSpPr txBox="1"/>
          <p:nvPr/>
        </p:nvSpPr>
        <p:spPr>
          <a:xfrm>
            <a:off x="4983142" y="1895342"/>
            <a:ext cx="6444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dirty="0">
                <a:latin typeface="Century" panose="02040604050505020304" pitchFamily="18" charset="0"/>
              </a:rPr>
              <a:t>OH</a:t>
            </a:r>
            <a:endParaRPr kumimoji="1" lang="ja-JP" altLang="en-US" sz="2000" dirty="0">
              <a:latin typeface="Century" panose="02040604050505020304" pitchFamily="18" charset="0"/>
            </a:endParaRPr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85F091EA-1D8F-446D-A4BF-918DAA94F1B1}"/>
              </a:ext>
            </a:extLst>
          </p:cNvPr>
          <p:cNvSpPr txBox="1"/>
          <p:nvPr/>
        </p:nvSpPr>
        <p:spPr>
          <a:xfrm>
            <a:off x="4914211" y="2191232"/>
            <a:ext cx="492443" cy="26042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l"/>
            <a:r>
              <a:rPr kumimoji="1" lang="ja-JP" altLang="en-US" sz="2000" dirty="0" err="1">
                <a:latin typeface="Century" panose="02040604050505020304" pitchFamily="18" charset="0"/>
              </a:rPr>
              <a:t>ｰ</a:t>
            </a:r>
            <a:endParaRPr kumimoji="1" lang="ja-JP" altLang="en-US" sz="2000" dirty="0">
              <a:latin typeface="Century" panose="02040604050505020304" pitchFamily="18" charset="0"/>
            </a:endParaRPr>
          </a:p>
        </p:txBody>
      </p: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9D79849B-99BE-4F06-AF27-D95F014EE7B4}"/>
              </a:ext>
            </a:extLst>
          </p:cNvPr>
          <p:cNvSpPr txBox="1"/>
          <p:nvPr/>
        </p:nvSpPr>
        <p:spPr>
          <a:xfrm>
            <a:off x="3851816" y="1429842"/>
            <a:ext cx="3074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2000" dirty="0">
                <a:latin typeface="Century" panose="02040604050505020304" pitchFamily="18" charset="0"/>
              </a:rPr>
              <a:t>*</a:t>
            </a:r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A1FAC4A9-AEB2-46D4-9908-D3F45EE8F2F1}"/>
              </a:ext>
            </a:extLst>
          </p:cNvPr>
          <p:cNvSpPr txBox="1"/>
          <p:nvPr/>
        </p:nvSpPr>
        <p:spPr>
          <a:xfrm>
            <a:off x="4887074" y="2189170"/>
            <a:ext cx="3074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2000" dirty="0">
                <a:latin typeface="Century" panose="02040604050505020304" pitchFamily="18" charset="0"/>
              </a:rPr>
              <a:t>*</a:t>
            </a:r>
          </a:p>
        </p:txBody>
      </p: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A315F46D-CA42-4286-862D-9A804900219A}"/>
              </a:ext>
            </a:extLst>
          </p:cNvPr>
          <p:cNvSpPr txBox="1"/>
          <p:nvPr/>
        </p:nvSpPr>
        <p:spPr>
          <a:xfrm>
            <a:off x="5145051" y="2733817"/>
            <a:ext cx="3074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2000" dirty="0">
                <a:latin typeface="Century" panose="02040604050505020304" pitchFamily="18" charset="0"/>
              </a:rPr>
              <a:t>*</a:t>
            </a:r>
          </a:p>
        </p:txBody>
      </p:sp>
      <p:grpSp>
        <p:nvGrpSpPr>
          <p:cNvPr id="67" name="グループ化 66">
            <a:extLst>
              <a:ext uri="{FF2B5EF4-FFF2-40B4-BE49-F238E27FC236}">
                <a16:creationId xmlns:a16="http://schemas.microsoft.com/office/drawing/2014/main" id="{6D843235-1629-4187-95A4-6132CE81DC2E}"/>
              </a:ext>
            </a:extLst>
          </p:cNvPr>
          <p:cNvGrpSpPr/>
          <p:nvPr/>
        </p:nvGrpSpPr>
        <p:grpSpPr>
          <a:xfrm>
            <a:off x="1126846" y="4293724"/>
            <a:ext cx="1402231" cy="1219458"/>
            <a:chOff x="1014202" y="2352278"/>
            <a:chExt cx="1402231" cy="1219458"/>
          </a:xfrm>
        </p:grpSpPr>
        <p:sp>
          <p:nvSpPr>
            <p:cNvPr id="79" name="六角形 78">
              <a:extLst>
                <a:ext uri="{FF2B5EF4-FFF2-40B4-BE49-F238E27FC236}">
                  <a16:creationId xmlns:a16="http://schemas.microsoft.com/office/drawing/2014/main" id="{890571B9-1F1D-42F4-BCCE-74E4854F1193}"/>
                </a:ext>
              </a:extLst>
            </p:cNvPr>
            <p:cNvSpPr/>
            <p:nvPr/>
          </p:nvSpPr>
          <p:spPr>
            <a:xfrm>
              <a:off x="1158704" y="2485292"/>
              <a:ext cx="1109278" cy="943708"/>
            </a:xfrm>
            <a:prstGeom prst="hexagon">
              <a:avLst>
                <a:gd name="adj" fmla="val 29968"/>
                <a:gd name="vf" fmla="val 115470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4" name="楕円 83">
              <a:extLst>
                <a:ext uri="{FF2B5EF4-FFF2-40B4-BE49-F238E27FC236}">
                  <a16:creationId xmlns:a16="http://schemas.microsoft.com/office/drawing/2014/main" id="{403443D9-6D77-4DF4-B757-72C4F5FCD240}"/>
                </a:ext>
              </a:extLst>
            </p:cNvPr>
            <p:cNvSpPr/>
            <p:nvPr/>
          </p:nvSpPr>
          <p:spPr>
            <a:xfrm>
              <a:off x="2119531" y="2814410"/>
              <a:ext cx="296902" cy="285472"/>
            </a:xfrm>
            <a:prstGeom prst="ellipse">
              <a:avLst/>
            </a:prstGeom>
            <a:solidFill>
              <a:schemeClr val="bg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5" name="楕円 84">
              <a:extLst>
                <a:ext uri="{FF2B5EF4-FFF2-40B4-BE49-F238E27FC236}">
                  <a16:creationId xmlns:a16="http://schemas.microsoft.com/office/drawing/2014/main" id="{67E0D5B9-E220-4A50-BC4A-5686EB699132}"/>
                </a:ext>
              </a:extLst>
            </p:cNvPr>
            <p:cNvSpPr/>
            <p:nvPr/>
          </p:nvSpPr>
          <p:spPr>
            <a:xfrm>
              <a:off x="1311104" y="2366246"/>
              <a:ext cx="296902" cy="285472"/>
            </a:xfrm>
            <a:prstGeom prst="ellipse">
              <a:avLst/>
            </a:prstGeom>
            <a:solidFill>
              <a:schemeClr val="bg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6" name="楕円 85">
              <a:extLst>
                <a:ext uri="{FF2B5EF4-FFF2-40B4-BE49-F238E27FC236}">
                  <a16:creationId xmlns:a16="http://schemas.microsoft.com/office/drawing/2014/main" id="{03217F2E-6401-4D41-A5C2-FD1C0D439A62}"/>
                </a:ext>
              </a:extLst>
            </p:cNvPr>
            <p:cNvSpPr/>
            <p:nvPr/>
          </p:nvSpPr>
          <p:spPr>
            <a:xfrm>
              <a:off x="1014202" y="2824074"/>
              <a:ext cx="296902" cy="285472"/>
            </a:xfrm>
            <a:prstGeom prst="ellipse">
              <a:avLst/>
            </a:prstGeom>
            <a:solidFill>
              <a:schemeClr val="bg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7" name="楕円 86">
              <a:extLst>
                <a:ext uri="{FF2B5EF4-FFF2-40B4-BE49-F238E27FC236}">
                  <a16:creationId xmlns:a16="http://schemas.microsoft.com/office/drawing/2014/main" id="{6F063FDC-0708-4B0B-830C-75AD543FA537}"/>
                </a:ext>
              </a:extLst>
            </p:cNvPr>
            <p:cNvSpPr/>
            <p:nvPr/>
          </p:nvSpPr>
          <p:spPr>
            <a:xfrm>
              <a:off x="1311104" y="3286264"/>
              <a:ext cx="296902" cy="285472"/>
            </a:xfrm>
            <a:prstGeom prst="ellipse">
              <a:avLst/>
            </a:prstGeom>
            <a:solidFill>
              <a:schemeClr val="bg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8" name="楕円 87">
              <a:extLst>
                <a:ext uri="{FF2B5EF4-FFF2-40B4-BE49-F238E27FC236}">
                  <a16:creationId xmlns:a16="http://schemas.microsoft.com/office/drawing/2014/main" id="{426CB720-D970-416F-91E1-6B1879DB1C6C}"/>
                </a:ext>
              </a:extLst>
            </p:cNvPr>
            <p:cNvSpPr/>
            <p:nvPr/>
          </p:nvSpPr>
          <p:spPr>
            <a:xfrm>
              <a:off x="1832623" y="3268480"/>
              <a:ext cx="296902" cy="285472"/>
            </a:xfrm>
            <a:prstGeom prst="ellipse">
              <a:avLst/>
            </a:prstGeom>
            <a:solidFill>
              <a:schemeClr val="bg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9" name="楕円 88">
              <a:extLst>
                <a:ext uri="{FF2B5EF4-FFF2-40B4-BE49-F238E27FC236}">
                  <a16:creationId xmlns:a16="http://schemas.microsoft.com/office/drawing/2014/main" id="{C60F5F79-6B6C-4551-AA68-CD28C899F3A7}"/>
                </a:ext>
              </a:extLst>
            </p:cNvPr>
            <p:cNvSpPr/>
            <p:nvPr/>
          </p:nvSpPr>
          <p:spPr>
            <a:xfrm>
              <a:off x="1843100" y="2352278"/>
              <a:ext cx="296902" cy="285472"/>
            </a:xfrm>
            <a:prstGeom prst="ellipse">
              <a:avLst/>
            </a:prstGeom>
            <a:solidFill>
              <a:schemeClr val="bg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0F4E1250-8678-498D-9C66-09C9658D74CF}"/>
              </a:ext>
            </a:extLst>
          </p:cNvPr>
          <p:cNvSpPr txBox="1"/>
          <p:nvPr/>
        </p:nvSpPr>
        <p:spPr>
          <a:xfrm>
            <a:off x="1865152" y="5143081"/>
            <a:ext cx="7537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dirty="0">
                <a:latin typeface="Century" panose="02040604050505020304" pitchFamily="18" charset="0"/>
              </a:rPr>
              <a:t>CH</a:t>
            </a:r>
            <a:r>
              <a:rPr kumimoji="1" lang="en-US" altLang="ja-JP" sz="1400" dirty="0">
                <a:latin typeface="Century" panose="02040604050505020304" pitchFamily="18" charset="0"/>
              </a:rPr>
              <a:t>2</a:t>
            </a:r>
            <a:endParaRPr kumimoji="1" lang="ja-JP" altLang="en-US" sz="1400" dirty="0">
              <a:latin typeface="Century" panose="02040604050505020304" pitchFamily="18" charset="0"/>
            </a:endParaRPr>
          </a:p>
        </p:txBody>
      </p: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74246A0C-18AF-42C8-8A00-96BF6B3D97FE}"/>
              </a:ext>
            </a:extLst>
          </p:cNvPr>
          <p:cNvSpPr txBox="1"/>
          <p:nvPr/>
        </p:nvSpPr>
        <p:spPr>
          <a:xfrm>
            <a:off x="2172701" y="4687756"/>
            <a:ext cx="6094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dirty="0">
                <a:latin typeface="Century" panose="02040604050505020304" pitchFamily="18" charset="0"/>
              </a:rPr>
              <a:t>CH</a:t>
            </a:r>
            <a:endParaRPr kumimoji="1" lang="ja-JP" altLang="en-US" sz="1400" dirty="0">
              <a:latin typeface="Century" panose="02040604050505020304" pitchFamily="18" charset="0"/>
            </a:endParaRPr>
          </a:p>
        </p:txBody>
      </p: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D175031B-E483-4AE4-8902-C42E1016D95B}"/>
              </a:ext>
            </a:extLst>
          </p:cNvPr>
          <p:cNvSpPr txBox="1"/>
          <p:nvPr/>
        </p:nvSpPr>
        <p:spPr>
          <a:xfrm>
            <a:off x="1889229" y="4226451"/>
            <a:ext cx="7537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dirty="0">
                <a:latin typeface="Century" panose="02040604050505020304" pitchFamily="18" charset="0"/>
              </a:rPr>
              <a:t>CH</a:t>
            </a:r>
            <a:r>
              <a:rPr kumimoji="1" lang="en-US" altLang="ja-JP" sz="1400" dirty="0">
                <a:latin typeface="Century" panose="02040604050505020304" pitchFamily="18" charset="0"/>
              </a:rPr>
              <a:t>2</a:t>
            </a:r>
            <a:endParaRPr kumimoji="1" lang="ja-JP" altLang="en-US" sz="1400" dirty="0">
              <a:latin typeface="Century" panose="02040604050505020304" pitchFamily="18" charset="0"/>
            </a:endParaRPr>
          </a:p>
        </p:txBody>
      </p:sp>
      <p:cxnSp>
        <p:nvCxnSpPr>
          <p:cNvPr id="93" name="直線コネクタ 92">
            <a:extLst>
              <a:ext uri="{FF2B5EF4-FFF2-40B4-BE49-F238E27FC236}">
                <a16:creationId xmlns:a16="http://schemas.microsoft.com/office/drawing/2014/main" id="{497C7931-0DE5-48AC-BB9F-FE0675C9C57F}"/>
              </a:ext>
            </a:extLst>
          </p:cNvPr>
          <p:cNvCxnSpPr>
            <a:cxnSpLocks/>
          </p:cNvCxnSpPr>
          <p:nvPr/>
        </p:nvCxnSpPr>
        <p:spPr>
          <a:xfrm flipH="1">
            <a:off x="1403475" y="4576911"/>
            <a:ext cx="135464" cy="22264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テキスト ボックス 93">
            <a:extLst>
              <a:ext uri="{FF2B5EF4-FFF2-40B4-BE49-F238E27FC236}">
                <a16:creationId xmlns:a16="http://schemas.microsoft.com/office/drawing/2014/main" id="{EA7D5434-78D5-488A-B704-E8A10C265773}"/>
              </a:ext>
            </a:extLst>
          </p:cNvPr>
          <p:cNvSpPr txBox="1"/>
          <p:nvPr/>
        </p:nvSpPr>
        <p:spPr>
          <a:xfrm>
            <a:off x="1181247" y="4234597"/>
            <a:ext cx="6360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>
                <a:latin typeface="Century" panose="02040604050505020304" pitchFamily="18" charset="0"/>
              </a:rPr>
              <a:t>H</a:t>
            </a:r>
            <a:r>
              <a:rPr lang="en-US" altLang="ja-JP" sz="2000" dirty="0">
                <a:latin typeface="Century" panose="02040604050505020304" pitchFamily="18" charset="0"/>
              </a:rPr>
              <a:t>C</a:t>
            </a:r>
            <a:endParaRPr kumimoji="1" lang="ja-JP" altLang="en-US" sz="2000" dirty="0">
              <a:latin typeface="Century" panose="02040604050505020304" pitchFamily="18" charset="0"/>
            </a:endParaRPr>
          </a:p>
        </p:txBody>
      </p:sp>
      <p:sp>
        <p:nvSpPr>
          <p:cNvPr id="95" name="テキスト ボックス 94">
            <a:extLst>
              <a:ext uri="{FF2B5EF4-FFF2-40B4-BE49-F238E27FC236}">
                <a16:creationId xmlns:a16="http://schemas.microsoft.com/office/drawing/2014/main" id="{943DD285-3E91-45BE-B0EA-F737DE16DC54}"/>
              </a:ext>
            </a:extLst>
          </p:cNvPr>
          <p:cNvSpPr txBox="1"/>
          <p:nvPr/>
        </p:nvSpPr>
        <p:spPr>
          <a:xfrm>
            <a:off x="1099587" y="5137129"/>
            <a:ext cx="7058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>
                <a:latin typeface="Century" panose="02040604050505020304" pitchFamily="18" charset="0"/>
              </a:rPr>
              <a:t>H</a:t>
            </a:r>
            <a:r>
              <a:rPr kumimoji="1" lang="en-US" altLang="ja-JP" sz="1400" dirty="0">
                <a:latin typeface="Century" panose="02040604050505020304" pitchFamily="18" charset="0"/>
              </a:rPr>
              <a:t>2</a:t>
            </a:r>
            <a:r>
              <a:rPr lang="en-US" altLang="ja-JP" sz="2000" dirty="0">
                <a:latin typeface="Century" panose="02040604050505020304" pitchFamily="18" charset="0"/>
              </a:rPr>
              <a:t>C</a:t>
            </a:r>
            <a:endParaRPr kumimoji="1" lang="ja-JP" altLang="en-US" sz="2000" dirty="0">
              <a:latin typeface="Century" panose="02040604050505020304" pitchFamily="18" charset="0"/>
            </a:endParaRPr>
          </a:p>
        </p:txBody>
      </p:sp>
      <p:sp>
        <p:nvSpPr>
          <p:cNvPr id="96" name="テキスト ボックス 95">
            <a:extLst>
              <a:ext uri="{FF2B5EF4-FFF2-40B4-BE49-F238E27FC236}">
                <a16:creationId xmlns:a16="http://schemas.microsoft.com/office/drawing/2014/main" id="{36CEAAC3-50C7-443D-9B15-C0D7EB8B6CA8}"/>
              </a:ext>
            </a:extLst>
          </p:cNvPr>
          <p:cNvSpPr txBox="1"/>
          <p:nvPr/>
        </p:nvSpPr>
        <p:spPr>
          <a:xfrm>
            <a:off x="1122249" y="4702879"/>
            <a:ext cx="3626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dirty="0">
                <a:latin typeface="Century" panose="02040604050505020304" pitchFamily="18" charset="0"/>
              </a:rPr>
              <a:t>C</a:t>
            </a:r>
            <a:endParaRPr kumimoji="1" lang="ja-JP" altLang="en-US" sz="1400" dirty="0">
              <a:latin typeface="Century" panose="02040604050505020304" pitchFamily="18" charset="0"/>
            </a:endParaRP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F48F4A07-BD0C-484C-A7FE-972A28019626}"/>
              </a:ext>
            </a:extLst>
          </p:cNvPr>
          <p:cNvGrpSpPr/>
          <p:nvPr/>
        </p:nvGrpSpPr>
        <p:grpSpPr>
          <a:xfrm>
            <a:off x="2573628" y="4302031"/>
            <a:ext cx="872023" cy="1137899"/>
            <a:chOff x="2745942" y="4318773"/>
            <a:chExt cx="872023" cy="1137899"/>
          </a:xfrm>
        </p:grpSpPr>
        <p:sp>
          <p:nvSpPr>
            <p:cNvPr id="97" name="テキスト ボックス 96">
              <a:extLst>
                <a:ext uri="{FF2B5EF4-FFF2-40B4-BE49-F238E27FC236}">
                  <a16:creationId xmlns:a16="http://schemas.microsoft.com/office/drawing/2014/main" id="{1975294C-240C-45EA-8B9C-157B54FFC85F}"/>
                </a:ext>
              </a:extLst>
            </p:cNvPr>
            <p:cNvSpPr txBox="1"/>
            <p:nvPr/>
          </p:nvSpPr>
          <p:spPr>
            <a:xfrm>
              <a:off x="2745942" y="4713111"/>
              <a:ext cx="75373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ja-JP" altLang="en-US" sz="2000" dirty="0" err="1">
                  <a:latin typeface="Century" panose="02040604050505020304" pitchFamily="18" charset="0"/>
                </a:rPr>
                <a:t>ｰ</a:t>
              </a:r>
              <a:r>
                <a:rPr kumimoji="1" lang="en-US" altLang="ja-JP" sz="2000" dirty="0">
                  <a:latin typeface="Century" panose="02040604050505020304" pitchFamily="18" charset="0"/>
                </a:rPr>
                <a:t>CH</a:t>
              </a:r>
              <a:endParaRPr kumimoji="1" lang="ja-JP" altLang="en-US" sz="1400" dirty="0">
                <a:latin typeface="Century" panose="02040604050505020304" pitchFamily="18" charset="0"/>
              </a:endParaRPr>
            </a:p>
          </p:txBody>
        </p:sp>
        <p:sp>
          <p:nvSpPr>
            <p:cNvPr id="98" name="テキスト ボックス 97">
              <a:extLst>
                <a:ext uri="{FF2B5EF4-FFF2-40B4-BE49-F238E27FC236}">
                  <a16:creationId xmlns:a16="http://schemas.microsoft.com/office/drawing/2014/main" id="{0CF07D1A-64C4-44A5-81FF-2A221E18C6D9}"/>
                </a:ext>
              </a:extLst>
            </p:cNvPr>
            <p:cNvSpPr txBox="1"/>
            <p:nvPr/>
          </p:nvSpPr>
          <p:spPr>
            <a:xfrm>
              <a:off x="2810704" y="4970941"/>
              <a:ext cx="492443" cy="224623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l"/>
              <a:r>
                <a:rPr kumimoji="1" lang="ja-JP" altLang="en-US" sz="2000" dirty="0" err="1">
                  <a:latin typeface="Century" panose="02040604050505020304" pitchFamily="18" charset="0"/>
                </a:rPr>
                <a:t>ｰ</a:t>
              </a:r>
              <a:endParaRPr kumimoji="1" lang="ja-JP" altLang="en-US" sz="2000" dirty="0">
                <a:latin typeface="Century" panose="02040604050505020304" pitchFamily="18" charset="0"/>
              </a:endParaRPr>
            </a:p>
          </p:txBody>
        </p:sp>
        <p:sp>
          <p:nvSpPr>
            <p:cNvPr id="99" name="テキスト ボックス 98">
              <a:extLst>
                <a:ext uri="{FF2B5EF4-FFF2-40B4-BE49-F238E27FC236}">
                  <a16:creationId xmlns:a16="http://schemas.microsoft.com/office/drawing/2014/main" id="{24964235-2E59-4F43-BA41-9CCF36A16931}"/>
                </a:ext>
              </a:extLst>
            </p:cNvPr>
            <p:cNvSpPr txBox="1"/>
            <p:nvPr/>
          </p:nvSpPr>
          <p:spPr>
            <a:xfrm>
              <a:off x="2873966" y="5056562"/>
              <a:ext cx="74399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dirty="0">
                  <a:latin typeface="Century" panose="02040604050505020304" pitchFamily="18" charset="0"/>
                </a:rPr>
                <a:t>CH</a:t>
              </a:r>
              <a:r>
                <a:rPr kumimoji="1" lang="en-US" altLang="ja-JP" sz="1400" dirty="0">
                  <a:latin typeface="Century" panose="02040604050505020304" pitchFamily="18" charset="0"/>
                </a:rPr>
                <a:t>3</a:t>
              </a:r>
              <a:endParaRPr kumimoji="1" lang="ja-JP" altLang="en-US" sz="1400" dirty="0">
                <a:latin typeface="Century" panose="02040604050505020304" pitchFamily="18" charset="0"/>
              </a:endParaRPr>
            </a:p>
          </p:txBody>
        </p:sp>
        <p:sp>
          <p:nvSpPr>
            <p:cNvPr id="100" name="テキスト ボックス 99">
              <a:extLst>
                <a:ext uri="{FF2B5EF4-FFF2-40B4-BE49-F238E27FC236}">
                  <a16:creationId xmlns:a16="http://schemas.microsoft.com/office/drawing/2014/main" id="{8BB27C01-4E16-4DE7-A267-B37CF01D89A1}"/>
                </a:ext>
              </a:extLst>
            </p:cNvPr>
            <p:cNvSpPr txBox="1"/>
            <p:nvPr/>
          </p:nvSpPr>
          <p:spPr>
            <a:xfrm>
              <a:off x="2807046" y="4606132"/>
              <a:ext cx="492443" cy="224623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l"/>
              <a:r>
                <a:rPr kumimoji="1" lang="ja-JP" altLang="en-US" sz="2000" dirty="0" err="1">
                  <a:latin typeface="Century" panose="02040604050505020304" pitchFamily="18" charset="0"/>
                </a:rPr>
                <a:t>ｰ</a:t>
              </a:r>
              <a:endParaRPr kumimoji="1" lang="ja-JP" altLang="en-US" sz="2000" dirty="0">
                <a:latin typeface="Century" panose="02040604050505020304" pitchFamily="18" charset="0"/>
              </a:endParaRPr>
            </a:p>
          </p:txBody>
        </p:sp>
        <p:sp>
          <p:nvSpPr>
            <p:cNvPr id="101" name="テキスト ボックス 100">
              <a:extLst>
                <a:ext uri="{FF2B5EF4-FFF2-40B4-BE49-F238E27FC236}">
                  <a16:creationId xmlns:a16="http://schemas.microsoft.com/office/drawing/2014/main" id="{44BAB935-CBF2-4090-93BF-4B12710EFB90}"/>
                </a:ext>
              </a:extLst>
            </p:cNvPr>
            <p:cNvSpPr txBox="1"/>
            <p:nvPr/>
          </p:nvSpPr>
          <p:spPr>
            <a:xfrm>
              <a:off x="2871772" y="4318773"/>
              <a:ext cx="74399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dirty="0">
                  <a:latin typeface="Century" panose="02040604050505020304" pitchFamily="18" charset="0"/>
                </a:rPr>
                <a:t>CH</a:t>
              </a:r>
              <a:r>
                <a:rPr kumimoji="1" lang="en-US" altLang="ja-JP" sz="1400" dirty="0">
                  <a:latin typeface="Century" panose="02040604050505020304" pitchFamily="18" charset="0"/>
                </a:rPr>
                <a:t>3</a:t>
              </a:r>
              <a:endParaRPr kumimoji="1" lang="ja-JP" altLang="en-US" sz="1400" dirty="0">
                <a:latin typeface="Century" panose="02040604050505020304" pitchFamily="18" charset="0"/>
              </a:endParaRPr>
            </a:p>
          </p:txBody>
        </p:sp>
      </p:grpSp>
      <p:sp>
        <p:nvSpPr>
          <p:cNvPr id="102" name="テキスト ボックス 101">
            <a:extLst>
              <a:ext uri="{FF2B5EF4-FFF2-40B4-BE49-F238E27FC236}">
                <a16:creationId xmlns:a16="http://schemas.microsoft.com/office/drawing/2014/main" id="{8B18B71A-91B4-4522-ADDB-3F9349B61FFE}"/>
              </a:ext>
            </a:extLst>
          </p:cNvPr>
          <p:cNvSpPr txBox="1"/>
          <p:nvPr/>
        </p:nvSpPr>
        <p:spPr>
          <a:xfrm>
            <a:off x="500237" y="4719949"/>
            <a:ext cx="8528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dirty="0">
                <a:latin typeface="Century" panose="02040604050505020304" pitchFamily="18" charset="0"/>
              </a:rPr>
              <a:t>CH</a:t>
            </a:r>
            <a:r>
              <a:rPr kumimoji="1" lang="en-US" altLang="ja-JP" sz="1400" dirty="0">
                <a:latin typeface="Century" panose="02040604050505020304" pitchFamily="18" charset="0"/>
              </a:rPr>
              <a:t>3</a:t>
            </a:r>
            <a:r>
              <a:rPr kumimoji="1" lang="ja-JP" altLang="en-US" sz="2000" dirty="0" err="1">
                <a:latin typeface="Century" panose="02040604050505020304" pitchFamily="18" charset="0"/>
              </a:rPr>
              <a:t>ｰ</a:t>
            </a:r>
            <a:endParaRPr kumimoji="1" lang="ja-JP" altLang="en-US" sz="2000" dirty="0">
              <a:latin typeface="Century" panose="02040604050505020304" pitchFamily="18" charset="0"/>
            </a:endParaRPr>
          </a:p>
        </p:txBody>
      </p:sp>
      <p:grpSp>
        <p:nvGrpSpPr>
          <p:cNvPr id="104" name="グループ化 103">
            <a:extLst>
              <a:ext uri="{FF2B5EF4-FFF2-40B4-BE49-F238E27FC236}">
                <a16:creationId xmlns:a16="http://schemas.microsoft.com/office/drawing/2014/main" id="{2D418E7C-6991-4054-95F5-A1F2D4869BA5}"/>
              </a:ext>
            </a:extLst>
          </p:cNvPr>
          <p:cNvGrpSpPr/>
          <p:nvPr/>
        </p:nvGrpSpPr>
        <p:grpSpPr>
          <a:xfrm>
            <a:off x="4683785" y="4281373"/>
            <a:ext cx="1402231" cy="1219458"/>
            <a:chOff x="1014202" y="2352278"/>
            <a:chExt cx="1402231" cy="1219458"/>
          </a:xfrm>
        </p:grpSpPr>
        <p:sp>
          <p:nvSpPr>
            <p:cNvPr id="105" name="六角形 104">
              <a:extLst>
                <a:ext uri="{FF2B5EF4-FFF2-40B4-BE49-F238E27FC236}">
                  <a16:creationId xmlns:a16="http://schemas.microsoft.com/office/drawing/2014/main" id="{67D0242C-454B-4D2C-B47C-EDDDCA6025E4}"/>
                </a:ext>
              </a:extLst>
            </p:cNvPr>
            <p:cNvSpPr/>
            <p:nvPr/>
          </p:nvSpPr>
          <p:spPr>
            <a:xfrm>
              <a:off x="1158704" y="2485292"/>
              <a:ext cx="1109278" cy="943708"/>
            </a:xfrm>
            <a:prstGeom prst="hexagon">
              <a:avLst>
                <a:gd name="adj" fmla="val 29968"/>
                <a:gd name="vf" fmla="val 115470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6" name="楕円 105">
              <a:extLst>
                <a:ext uri="{FF2B5EF4-FFF2-40B4-BE49-F238E27FC236}">
                  <a16:creationId xmlns:a16="http://schemas.microsoft.com/office/drawing/2014/main" id="{B9783FD3-F061-49F1-A697-74CFAABC1C72}"/>
                </a:ext>
              </a:extLst>
            </p:cNvPr>
            <p:cNvSpPr/>
            <p:nvPr/>
          </p:nvSpPr>
          <p:spPr>
            <a:xfrm>
              <a:off x="2119531" y="2814410"/>
              <a:ext cx="296902" cy="285472"/>
            </a:xfrm>
            <a:prstGeom prst="ellipse">
              <a:avLst/>
            </a:prstGeom>
            <a:solidFill>
              <a:schemeClr val="bg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7" name="楕円 106">
              <a:extLst>
                <a:ext uri="{FF2B5EF4-FFF2-40B4-BE49-F238E27FC236}">
                  <a16:creationId xmlns:a16="http://schemas.microsoft.com/office/drawing/2014/main" id="{EA3231A8-89EB-406E-8393-70D65C35BDCE}"/>
                </a:ext>
              </a:extLst>
            </p:cNvPr>
            <p:cNvSpPr/>
            <p:nvPr/>
          </p:nvSpPr>
          <p:spPr>
            <a:xfrm>
              <a:off x="1311104" y="2366246"/>
              <a:ext cx="296902" cy="285472"/>
            </a:xfrm>
            <a:prstGeom prst="ellipse">
              <a:avLst/>
            </a:prstGeom>
            <a:solidFill>
              <a:schemeClr val="bg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8" name="楕円 107">
              <a:extLst>
                <a:ext uri="{FF2B5EF4-FFF2-40B4-BE49-F238E27FC236}">
                  <a16:creationId xmlns:a16="http://schemas.microsoft.com/office/drawing/2014/main" id="{178CD046-C166-431A-89F2-49921DAAFF69}"/>
                </a:ext>
              </a:extLst>
            </p:cNvPr>
            <p:cNvSpPr/>
            <p:nvPr/>
          </p:nvSpPr>
          <p:spPr>
            <a:xfrm>
              <a:off x="1014202" y="2824074"/>
              <a:ext cx="296902" cy="285472"/>
            </a:xfrm>
            <a:prstGeom prst="ellipse">
              <a:avLst/>
            </a:prstGeom>
            <a:solidFill>
              <a:schemeClr val="bg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9" name="楕円 108">
              <a:extLst>
                <a:ext uri="{FF2B5EF4-FFF2-40B4-BE49-F238E27FC236}">
                  <a16:creationId xmlns:a16="http://schemas.microsoft.com/office/drawing/2014/main" id="{BF002401-6054-4D73-9AB4-D25594897A08}"/>
                </a:ext>
              </a:extLst>
            </p:cNvPr>
            <p:cNvSpPr/>
            <p:nvPr/>
          </p:nvSpPr>
          <p:spPr>
            <a:xfrm>
              <a:off x="1311104" y="3286264"/>
              <a:ext cx="296902" cy="285472"/>
            </a:xfrm>
            <a:prstGeom prst="ellipse">
              <a:avLst/>
            </a:prstGeom>
            <a:solidFill>
              <a:schemeClr val="bg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0" name="楕円 109">
              <a:extLst>
                <a:ext uri="{FF2B5EF4-FFF2-40B4-BE49-F238E27FC236}">
                  <a16:creationId xmlns:a16="http://schemas.microsoft.com/office/drawing/2014/main" id="{FB5A5AF8-40A2-4F24-846D-B7D9F2DFD9E1}"/>
                </a:ext>
              </a:extLst>
            </p:cNvPr>
            <p:cNvSpPr/>
            <p:nvPr/>
          </p:nvSpPr>
          <p:spPr>
            <a:xfrm>
              <a:off x="1832623" y="3268480"/>
              <a:ext cx="296902" cy="285472"/>
            </a:xfrm>
            <a:prstGeom prst="ellipse">
              <a:avLst/>
            </a:prstGeom>
            <a:solidFill>
              <a:schemeClr val="bg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1" name="楕円 110">
              <a:extLst>
                <a:ext uri="{FF2B5EF4-FFF2-40B4-BE49-F238E27FC236}">
                  <a16:creationId xmlns:a16="http://schemas.microsoft.com/office/drawing/2014/main" id="{26BBF86F-69E3-416C-A04E-A98058DAFFC1}"/>
                </a:ext>
              </a:extLst>
            </p:cNvPr>
            <p:cNvSpPr/>
            <p:nvPr/>
          </p:nvSpPr>
          <p:spPr>
            <a:xfrm>
              <a:off x="1843100" y="2352278"/>
              <a:ext cx="296902" cy="285472"/>
            </a:xfrm>
            <a:prstGeom prst="ellipse">
              <a:avLst/>
            </a:prstGeom>
            <a:solidFill>
              <a:schemeClr val="bg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2" name="テキスト ボックス 111">
            <a:extLst>
              <a:ext uri="{FF2B5EF4-FFF2-40B4-BE49-F238E27FC236}">
                <a16:creationId xmlns:a16="http://schemas.microsoft.com/office/drawing/2014/main" id="{3C2B196B-68D0-4BE0-8323-3BD3B114F838}"/>
              </a:ext>
            </a:extLst>
          </p:cNvPr>
          <p:cNvSpPr txBox="1"/>
          <p:nvPr/>
        </p:nvSpPr>
        <p:spPr>
          <a:xfrm>
            <a:off x="5422091" y="5130730"/>
            <a:ext cx="7537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dirty="0">
                <a:latin typeface="Century" panose="02040604050505020304" pitchFamily="18" charset="0"/>
              </a:rPr>
              <a:t>CH</a:t>
            </a:r>
            <a:r>
              <a:rPr kumimoji="1" lang="en-US" altLang="ja-JP" sz="1400" dirty="0">
                <a:latin typeface="Century" panose="02040604050505020304" pitchFamily="18" charset="0"/>
              </a:rPr>
              <a:t>2</a:t>
            </a:r>
            <a:endParaRPr kumimoji="1" lang="ja-JP" altLang="en-US" sz="1400" dirty="0">
              <a:latin typeface="Century" panose="02040604050505020304" pitchFamily="18" charset="0"/>
            </a:endParaRPr>
          </a:p>
        </p:txBody>
      </p:sp>
      <p:sp>
        <p:nvSpPr>
          <p:cNvPr id="113" name="テキスト ボックス 112">
            <a:extLst>
              <a:ext uri="{FF2B5EF4-FFF2-40B4-BE49-F238E27FC236}">
                <a16:creationId xmlns:a16="http://schemas.microsoft.com/office/drawing/2014/main" id="{D90A5C92-1FD7-4C5F-A439-C8682DC883AD}"/>
              </a:ext>
            </a:extLst>
          </p:cNvPr>
          <p:cNvSpPr txBox="1"/>
          <p:nvPr/>
        </p:nvSpPr>
        <p:spPr>
          <a:xfrm>
            <a:off x="5717966" y="4687756"/>
            <a:ext cx="6085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dirty="0">
                <a:latin typeface="Century" panose="02040604050505020304" pitchFamily="18" charset="0"/>
              </a:rPr>
              <a:t>CH</a:t>
            </a:r>
            <a:endParaRPr kumimoji="1" lang="ja-JP" altLang="en-US" sz="1400" dirty="0">
              <a:latin typeface="Century" panose="02040604050505020304" pitchFamily="18" charset="0"/>
            </a:endParaRPr>
          </a:p>
        </p:txBody>
      </p:sp>
      <p:sp>
        <p:nvSpPr>
          <p:cNvPr id="114" name="テキスト ボックス 113">
            <a:extLst>
              <a:ext uri="{FF2B5EF4-FFF2-40B4-BE49-F238E27FC236}">
                <a16:creationId xmlns:a16="http://schemas.microsoft.com/office/drawing/2014/main" id="{3027F6C2-32CB-4387-AA8C-50C57C7814E8}"/>
              </a:ext>
            </a:extLst>
          </p:cNvPr>
          <p:cNvSpPr txBox="1"/>
          <p:nvPr/>
        </p:nvSpPr>
        <p:spPr>
          <a:xfrm>
            <a:off x="5446168" y="4214100"/>
            <a:ext cx="7537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dirty="0">
                <a:latin typeface="Century" panose="02040604050505020304" pitchFamily="18" charset="0"/>
              </a:rPr>
              <a:t>CH</a:t>
            </a:r>
            <a:endParaRPr kumimoji="1" lang="ja-JP" altLang="en-US" sz="1400" dirty="0">
              <a:latin typeface="Century" panose="02040604050505020304" pitchFamily="18" charset="0"/>
            </a:endParaRPr>
          </a:p>
        </p:txBody>
      </p:sp>
      <p:cxnSp>
        <p:nvCxnSpPr>
          <p:cNvPr id="115" name="直線コネクタ 114">
            <a:extLst>
              <a:ext uri="{FF2B5EF4-FFF2-40B4-BE49-F238E27FC236}">
                <a16:creationId xmlns:a16="http://schemas.microsoft.com/office/drawing/2014/main" id="{36B54615-7D75-413B-AD1C-CF8CE0D91235}"/>
              </a:ext>
            </a:extLst>
          </p:cNvPr>
          <p:cNvCxnSpPr>
            <a:cxnSpLocks/>
          </p:cNvCxnSpPr>
          <p:nvPr/>
        </p:nvCxnSpPr>
        <p:spPr>
          <a:xfrm>
            <a:off x="5266390" y="4473226"/>
            <a:ext cx="24638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テキスト ボックス 115">
            <a:extLst>
              <a:ext uri="{FF2B5EF4-FFF2-40B4-BE49-F238E27FC236}">
                <a16:creationId xmlns:a16="http://schemas.microsoft.com/office/drawing/2014/main" id="{D9F74E5B-000C-4E45-81E7-AE9B0061B9C9}"/>
              </a:ext>
            </a:extLst>
          </p:cNvPr>
          <p:cNvSpPr txBox="1"/>
          <p:nvPr/>
        </p:nvSpPr>
        <p:spPr>
          <a:xfrm>
            <a:off x="4729140" y="4224054"/>
            <a:ext cx="7289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>
                <a:latin typeface="Century" panose="02040604050505020304" pitchFamily="18" charset="0"/>
              </a:rPr>
              <a:t>H</a:t>
            </a:r>
            <a:r>
              <a:rPr lang="en-US" altLang="ja-JP" sz="2000" dirty="0">
                <a:latin typeface="Century" panose="02040604050505020304" pitchFamily="18" charset="0"/>
              </a:rPr>
              <a:t>C</a:t>
            </a:r>
            <a:endParaRPr kumimoji="1" lang="ja-JP" altLang="en-US" sz="2000" dirty="0">
              <a:latin typeface="Century" panose="02040604050505020304" pitchFamily="18" charset="0"/>
            </a:endParaRPr>
          </a:p>
        </p:txBody>
      </p:sp>
      <p:sp>
        <p:nvSpPr>
          <p:cNvPr id="117" name="テキスト ボックス 116">
            <a:extLst>
              <a:ext uri="{FF2B5EF4-FFF2-40B4-BE49-F238E27FC236}">
                <a16:creationId xmlns:a16="http://schemas.microsoft.com/office/drawing/2014/main" id="{C1914460-3F15-42DE-9ECC-58C28AA64C82}"/>
              </a:ext>
            </a:extLst>
          </p:cNvPr>
          <p:cNvSpPr txBox="1"/>
          <p:nvPr/>
        </p:nvSpPr>
        <p:spPr>
          <a:xfrm>
            <a:off x="4639449" y="5130730"/>
            <a:ext cx="7289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>
                <a:latin typeface="Century" panose="02040604050505020304" pitchFamily="18" charset="0"/>
              </a:rPr>
              <a:t>H</a:t>
            </a:r>
            <a:r>
              <a:rPr lang="en-US" altLang="ja-JP" sz="1400" dirty="0">
                <a:latin typeface="Century" panose="02040604050505020304" pitchFamily="18" charset="0"/>
              </a:rPr>
              <a:t>2</a:t>
            </a:r>
            <a:r>
              <a:rPr lang="en-US" altLang="ja-JP" sz="2000" dirty="0">
                <a:latin typeface="Century" panose="02040604050505020304" pitchFamily="18" charset="0"/>
              </a:rPr>
              <a:t>C</a:t>
            </a:r>
            <a:endParaRPr kumimoji="1" lang="ja-JP" altLang="en-US" sz="2000" dirty="0">
              <a:latin typeface="Century" panose="02040604050505020304" pitchFamily="18" charset="0"/>
            </a:endParaRPr>
          </a:p>
        </p:txBody>
      </p:sp>
      <p:sp>
        <p:nvSpPr>
          <p:cNvPr id="118" name="テキスト ボックス 117">
            <a:extLst>
              <a:ext uri="{FF2B5EF4-FFF2-40B4-BE49-F238E27FC236}">
                <a16:creationId xmlns:a16="http://schemas.microsoft.com/office/drawing/2014/main" id="{685F0850-0C0A-46F6-B817-F245690B614E}"/>
              </a:ext>
            </a:extLst>
          </p:cNvPr>
          <p:cNvSpPr txBox="1"/>
          <p:nvPr/>
        </p:nvSpPr>
        <p:spPr>
          <a:xfrm>
            <a:off x="4695390" y="4697586"/>
            <a:ext cx="6550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dirty="0">
                <a:latin typeface="Century" panose="02040604050505020304" pitchFamily="18" charset="0"/>
              </a:rPr>
              <a:t>CH</a:t>
            </a:r>
            <a:endParaRPr kumimoji="1" lang="ja-JP" altLang="en-US" sz="1400" dirty="0">
              <a:latin typeface="Century" panose="02040604050505020304" pitchFamily="18" charset="0"/>
            </a:endParaRPr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0C4566CE-D98B-4730-8B55-60ADEF257E04}"/>
              </a:ext>
            </a:extLst>
          </p:cNvPr>
          <p:cNvGrpSpPr/>
          <p:nvPr/>
        </p:nvGrpSpPr>
        <p:grpSpPr>
          <a:xfrm>
            <a:off x="6139478" y="4308498"/>
            <a:ext cx="872023" cy="1137899"/>
            <a:chOff x="6200683" y="4306422"/>
            <a:chExt cx="872023" cy="1137899"/>
          </a:xfrm>
        </p:grpSpPr>
        <p:sp>
          <p:nvSpPr>
            <p:cNvPr id="119" name="テキスト ボックス 118">
              <a:extLst>
                <a:ext uri="{FF2B5EF4-FFF2-40B4-BE49-F238E27FC236}">
                  <a16:creationId xmlns:a16="http://schemas.microsoft.com/office/drawing/2014/main" id="{927EAC21-0325-4B87-9BC5-966E22E6F383}"/>
                </a:ext>
              </a:extLst>
            </p:cNvPr>
            <p:cNvSpPr txBox="1"/>
            <p:nvPr/>
          </p:nvSpPr>
          <p:spPr>
            <a:xfrm>
              <a:off x="6200683" y="4700760"/>
              <a:ext cx="75373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ja-JP" altLang="en-US" sz="2000" dirty="0" err="1">
                  <a:latin typeface="Century" panose="02040604050505020304" pitchFamily="18" charset="0"/>
                </a:rPr>
                <a:t>ｰ</a:t>
              </a:r>
              <a:r>
                <a:rPr kumimoji="1" lang="en-US" altLang="ja-JP" sz="2000" dirty="0">
                  <a:latin typeface="Century" panose="02040604050505020304" pitchFamily="18" charset="0"/>
                </a:rPr>
                <a:t>CH</a:t>
              </a:r>
              <a:endParaRPr kumimoji="1" lang="ja-JP" altLang="en-US" sz="1400" dirty="0">
                <a:latin typeface="Century" panose="02040604050505020304" pitchFamily="18" charset="0"/>
              </a:endParaRPr>
            </a:p>
          </p:txBody>
        </p:sp>
        <p:sp>
          <p:nvSpPr>
            <p:cNvPr id="120" name="テキスト ボックス 119">
              <a:extLst>
                <a:ext uri="{FF2B5EF4-FFF2-40B4-BE49-F238E27FC236}">
                  <a16:creationId xmlns:a16="http://schemas.microsoft.com/office/drawing/2014/main" id="{7AC35006-AFBF-489E-9655-6448FC9757BD}"/>
                </a:ext>
              </a:extLst>
            </p:cNvPr>
            <p:cNvSpPr txBox="1"/>
            <p:nvPr/>
          </p:nvSpPr>
          <p:spPr>
            <a:xfrm>
              <a:off x="6265445" y="4958590"/>
              <a:ext cx="492443" cy="224623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l"/>
              <a:r>
                <a:rPr kumimoji="1" lang="ja-JP" altLang="en-US" sz="2000" dirty="0" err="1">
                  <a:latin typeface="Century" panose="02040604050505020304" pitchFamily="18" charset="0"/>
                </a:rPr>
                <a:t>ｰ</a:t>
              </a:r>
              <a:endParaRPr kumimoji="1" lang="ja-JP" altLang="en-US" sz="2000" dirty="0">
                <a:latin typeface="Century" panose="02040604050505020304" pitchFamily="18" charset="0"/>
              </a:endParaRPr>
            </a:p>
          </p:txBody>
        </p:sp>
        <p:sp>
          <p:nvSpPr>
            <p:cNvPr id="121" name="テキスト ボックス 120">
              <a:extLst>
                <a:ext uri="{FF2B5EF4-FFF2-40B4-BE49-F238E27FC236}">
                  <a16:creationId xmlns:a16="http://schemas.microsoft.com/office/drawing/2014/main" id="{B86C0C0D-BDA4-43DD-8ABF-FBC32331878B}"/>
                </a:ext>
              </a:extLst>
            </p:cNvPr>
            <p:cNvSpPr txBox="1"/>
            <p:nvPr/>
          </p:nvSpPr>
          <p:spPr>
            <a:xfrm>
              <a:off x="6328707" y="5044211"/>
              <a:ext cx="74399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dirty="0">
                  <a:latin typeface="Century" panose="02040604050505020304" pitchFamily="18" charset="0"/>
                </a:rPr>
                <a:t>CH</a:t>
              </a:r>
              <a:r>
                <a:rPr kumimoji="1" lang="en-US" altLang="ja-JP" sz="1400" dirty="0">
                  <a:latin typeface="Century" panose="02040604050505020304" pitchFamily="18" charset="0"/>
                </a:rPr>
                <a:t>3</a:t>
              </a:r>
              <a:endParaRPr kumimoji="1" lang="ja-JP" altLang="en-US" sz="1400" dirty="0">
                <a:latin typeface="Century" panose="02040604050505020304" pitchFamily="18" charset="0"/>
              </a:endParaRPr>
            </a:p>
          </p:txBody>
        </p:sp>
        <p:sp>
          <p:nvSpPr>
            <p:cNvPr id="122" name="テキスト ボックス 121">
              <a:extLst>
                <a:ext uri="{FF2B5EF4-FFF2-40B4-BE49-F238E27FC236}">
                  <a16:creationId xmlns:a16="http://schemas.microsoft.com/office/drawing/2014/main" id="{21CD7967-7216-4F5A-938C-9E01D92229EC}"/>
                </a:ext>
              </a:extLst>
            </p:cNvPr>
            <p:cNvSpPr txBox="1"/>
            <p:nvPr/>
          </p:nvSpPr>
          <p:spPr>
            <a:xfrm>
              <a:off x="6261787" y="4593781"/>
              <a:ext cx="492443" cy="224623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l"/>
              <a:r>
                <a:rPr kumimoji="1" lang="ja-JP" altLang="en-US" sz="2000" dirty="0" err="1">
                  <a:latin typeface="Century" panose="02040604050505020304" pitchFamily="18" charset="0"/>
                </a:rPr>
                <a:t>ｰ</a:t>
              </a:r>
              <a:endParaRPr kumimoji="1" lang="ja-JP" altLang="en-US" sz="2000" dirty="0">
                <a:latin typeface="Century" panose="02040604050505020304" pitchFamily="18" charset="0"/>
              </a:endParaRPr>
            </a:p>
          </p:txBody>
        </p:sp>
        <p:sp>
          <p:nvSpPr>
            <p:cNvPr id="123" name="テキスト ボックス 122">
              <a:extLst>
                <a:ext uri="{FF2B5EF4-FFF2-40B4-BE49-F238E27FC236}">
                  <a16:creationId xmlns:a16="http://schemas.microsoft.com/office/drawing/2014/main" id="{95E0F621-C59D-42A7-A9C6-AEF3A022FDF0}"/>
                </a:ext>
              </a:extLst>
            </p:cNvPr>
            <p:cNvSpPr txBox="1"/>
            <p:nvPr/>
          </p:nvSpPr>
          <p:spPr>
            <a:xfrm>
              <a:off x="6326513" y="4306422"/>
              <a:ext cx="74399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dirty="0">
                  <a:latin typeface="Century" panose="02040604050505020304" pitchFamily="18" charset="0"/>
                </a:rPr>
                <a:t>CH</a:t>
              </a:r>
              <a:r>
                <a:rPr kumimoji="1" lang="en-US" altLang="ja-JP" sz="1400" dirty="0">
                  <a:latin typeface="Century" panose="02040604050505020304" pitchFamily="18" charset="0"/>
                </a:rPr>
                <a:t>3</a:t>
              </a:r>
              <a:endParaRPr kumimoji="1" lang="ja-JP" altLang="en-US" sz="1400" dirty="0">
                <a:latin typeface="Century" panose="02040604050505020304" pitchFamily="18" charset="0"/>
              </a:endParaRPr>
            </a:p>
          </p:txBody>
        </p:sp>
      </p:grpSp>
      <p:sp>
        <p:nvSpPr>
          <p:cNvPr id="124" name="テキスト ボックス 123">
            <a:extLst>
              <a:ext uri="{FF2B5EF4-FFF2-40B4-BE49-F238E27FC236}">
                <a16:creationId xmlns:a16="http://schemas.microsoft.com/office/drawing/2014/main" id="{4BD286DA-08FC-470A-9DA4-80E4FEDC9113}"/>
              </a:ext>
            </a:extLst>
          </p:cNvPr>
          <p:cNvSpPr txBox="1"/>
          <p:nvPr/>
        </p:nvSpPr>
        <p:spPr>
          <a:xfrm>
            <a:off x="4057176" y="4707598"/>
            <a:ext cx="8528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dirty="0">
                <a:latin typeface="Century" panose="02040604050505020304" pitchFamily="18" charset="0"/>
              </a:rPr>
              <a:t>CH</a:t>
            </a:r>
            <a:r>
              <a:rPr kumimoji="1" lang="en-US" altLang="ja-JP" sz="1400" dirty="0">
                <a:latin typeface="Century" panose="02040604050505020304" pitchFamily="18" charset="0"/>
              </a:rPr>
              <a:t>3</a:t>
            </a:r>
            <a:r>
              <a:rPr kumimoji="1" lang="ja-JP" altLang="en-US" sz="2000" dirty="0" err="1">
                <a:latin typeface="Century" panose="02040604050505020304" pitchFamily="18" charset="0"/>
              </a:rPr>
              <a:t>ｰ</a:t>
            </a:r>
            <a:endParaRPr kumimoji="1" lang="ja-JP" altLang="en-US" sz="2000" dirty="0">
              <a:latin typeface="Century" panose="02040604050505020304" pitchFamily="18" charset="0"/>
            </a:endParaRPr>
          </a:p>
        </p:txBody>
      </p:sp>
      <p:sp>
        <p:nvSpPr>
          <p:cNvPr id="125" name="テキスト ボックス 124">
            <a:extLst>
              <a:ext uri="{FF2B5EF4-FFF2-40B4-BE49-F238E27FC236}">
                <a16:creationId xmlns:a16="http://schemas.microsoft.com/office/drawing/2014/main" id="{B28B44AD-6DF8-4D33-B5D0-94B92F450EF2}"/>
              </a:ext>
            </a:extLst>
          </p:cNvPr>
          <p:cNvSpPr txBox="1"/>
          <p:nvPr/>
        </p:nvSpPr>
        <p:spPr>
          <a:xfrm>
            <a:off x="4607483" y="4593465"/>
            <a:ext cx="3074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2000" dirty="0">
                <a:latin typeface="Century" panose="02040604050505020304" pitchFamily="18" charset="0"/>
              </a:rPr>
              <a:t>*</a:t>
            </a:r>
          </a:p>
        </p:txBody>
      </p:sp>
      <p:sp>
        <p:nvSpPr>
          <p:cNvPr id="126" name="テキスト ボックス 125">
            <a:extLst>
              <a:ext uri="{FF2B5EF4-FFF2-40B4-BE49-F238E27FC236}">
                <a16:creationId xmlns:a16="http://schemas.microsoft.com/office/drawing/2014/main" id="{E17F4E92-3A61-4DBB-A764-460B8E343B07}"/>
              </a:ext>
            </a:extLst>
          </p:cNvPr>
          <p:cNvSpPr txBox="1"/>
          <p:nvPr/>
        </p:nvSpPr>
        <p:spPr>
          <a:xfrm>
            <a:off x="5587761" y="4626561"/>
            <a:ext cx="3074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2000" dirty="0">
                <a:latin typeface="Century" panose="02040604050505020304" pitchFamily="18" charset="0"/>
              </a:rPr>
              <a:t>*</a:t>
            </a:r>
          </a:p>
        </p:txBody>
      </p:sp>
      <p:sp>
        <p:nvSpPr>
          <p:cNvPr id="127" name="テキスト ボックス 126">
            <a:extLst>
              <a:ext uri="{FF2B5EF4-FFF2-40B4-BE49-F238E27FC236}">
                <a16:creationId xmlns:a16="http://schemas.microsoft.com/office/drawing/2014/main" id="{ABFDED9A-99C8-4D89-9EA8-27B454BB8D29}"/>
              </a:ext>
            </a:extLst>
          </p:cNvPr>
          <p:cNvSpPr txBox="1"/>
          <p:nvPr/>
        </p:nvSpPr>
        <p:spPr>
          <a:xfrm>
            <a:off x="2048084" y="4664971"/>
            <a:ext cx="3074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2000" dirty="0">
                <a:latin typeface="Century" panose="02040604050505020304" pitchFamily="18" charset="0"/>
              </a:rPr>
              <a:t>*</a:t>
            </a:r>
          </a:p>
        </p:txBody>
      </p:sp>
      <p:grpSp>
        <p:nvGrpSpPr>
          <p:cNvPr id="128" name="グループ化 127">
            <a:extLst>
              <a:ext uri="{FF2B5EF4-FFF2-40B4-BE49-F238E27FC236}">
                <a16:creationId xmlns:a16="http://schemas.microsoft.com/office/drawing/2014/main" id="{8781A69B-4921-4C09-BAE4-31013D77F2F3}"/>
              </a:ext>
            </a:extLst>
          </p:cNvPr>
          <p:cNvGrpSpPr/>
          <p:nvPr/>
        </p:nvGrpSpPr>
        <p:grpSpPr>
          <a:xfrm>
            <a:off x="7604403" y="2283133"/>
            <a:ext cx="1402231" cy="1219458"/>
            <a:chOff x="1014202" y="2352278"/>
            <a:chExt cx="1402231" cy="1219458"/>
          </a:xfrm>
        </p:grpSpPr>
        <p:sp>
          <p:nvSpPr>
            <p:cNvPr id="129" name="六角形 128">
              <a:extLst>
                <a:ext uri="{FF2B5EF4-FFF2-40B4-BE49-F238E27FC236}">
                  <a16:creationId xmlns:a16="http://schemas.microsoft.com/office/drawing/2014/main" id="{D58D830C-4315-464B-8630-27B093C0074A}"/>
                </a:ext>
              </a:extLst>
            </p:cNvPr>
            <p:cNvSpPr/>
            <p:nvPr/>
          </p:nvSpPr>
          <p:spPr>
            <a:xfrm>
              <a:off x="1158704" y="2485292"/>
              <a:ext cx="1109278" cy="943708"/>
            </a:xfrm>
            <a:prstGeom prst="hexagon">
              <a:avLst>
                <a:gd name="adj" fmla="val 29968"/>
                <a:gd name="vf" fmla="val 115470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0" name="楕円 129">
              <a:extLst>
                <a:ext uri="{FF2B5EF4-FFF2-40B4-BE49-F238E27FC236}">
                  <a16:creationId xmlns:a16="http://schemas.microsoft.com/office/drawing/2014/main" id="{65BD99DE-6223-4942-BFEE-9DAE48CFCD16}"/>
                </a:ext>
              </a:extLst>
            </p:cNvPr>
            <p:cNvSpPr/>
            <p:nvPr/>
          </p:nvSpPr>
          <p:spPr>
            <a:xfrm>
              <a:off x="2119531" y="2814410"/>
              <a:ext cx="296902" cy="285472"/>
            </a:xfrm>
            <a:prstGeom prst="ellipse">
              <a:avLst/>
            </a:prstGeom>
            <a:solidFill>
              <a:schemeClr val="bg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1" name="楕円 130">
              <a:extLst>
                <a:ext uri="{FF2B5EF4-FFF2-40B4-BE49-F238E27FC236}">
                  <a16:creationId xmlns:a16="http://schemas.microsoft.com/office/drawing/2014/main" id="{DFD57140-8D38-4AAE-8E55-5ED081BAB0B2}"/>
                </a:ext>
              </a:extLst>
            </p:cNvPr>
            <p:cNvSpPr/>
            <p:nvPr/>
          </p:nvSpPr>
          <p:spPr>
            <a:xfrm>
              <a:off x="1311104" y="2366246"/>
              <a:ext cx="296902" cy="285472"/>
            </a:xfrm>
            <a:prstGeom prst="ellipse">
              <a:avLst/>
            </a:prstGeom>
            <a:solidFill>
              <a:schemeClr val="bg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2" name="楕円 131">
              <a:extLst>
                <a:ext uri="{FF2B5EF4-FFF2-40B4-BE49-F238E27FC236}">
                  <a16:creationId xmlns:a16="http://schemas.microsoft.com/office/drawing/2014/main" id="{3E91D848-940C-4443-A4EF-5CCC4BB37551}"/>
                </a:ext>
              </a:extLst>
            </p:cNvPr>
            <p:cNvSpPr/>
            <p:nvPr/>
          </p:nvSpPr>
          <p:spPr>
            <a:xfrm>
              <a:off x="1014202" y="2824074"/>
              <a:ext cx="296902" cy="285472"/>
            </a:xfrm>
            <a:prstGeom prst="ellipse">
              <a:avLst/>
            </a:prstGeom>
            <a:solidFill>
              <a:schemeClr val="bg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3" name="楕円 132">
              <a:extLst>
                <a:ext uri="{FF2B5EF4-FFF2-40B4-BE49-F238E27FC236}">
                  <a16:creationId xmlns:a16="http://schemas.microsoft.com/office/drawing/2014/main" id="{4208C3A6-D62F-4C16-8A6D-6D539723E97B}"/>
                </a:ext>
              </a:extLst>
            </p:cNvPr>
            <p:cNvSpPr/>
            <p:nvPr/>
          </p:nvSpPr>
          <p:spPr>
            <a:xfrm>
              <a:off x="1311104" y="3286264"/>
              <a:ext cx="296902" cy="285472"/>
            </a:xfrm>
            <a:prstGeom prst="ellipse">
              <a:avLst/>
            </a:prstGeom>
            <a:solidFill>
              <a:schemeClr val="bg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4" name="楕円 133">
              <a:extLst>
                <a:ext uri="{FF2B5EF4-FFF2-40B4-BE49-F238E27FC236}">
                  <a16:creationId xmlns:a16="http://schemas.microsoft.com/office/drawing/2014/main" id="{1A1D9444-13E7-4EA3-AB5D-50904B098555}"/>
                </a:ext>
              </a:extLst>
            </p:cNvPr>
            <p:cNvSpPr/>
            <p:nvPr/>
          </p:nvSpPr>
          <p:spPr>
            <a:xfrm>
              <a:off x="1832623" y="3268480"/>
              <a:ext cx="296902" cy="285472"/>
            </a:xfrm>
            <a:prstGeom prst="ellipse">
              <a:avLst/>
            </a:prstGeom>
            <a:solidFill>
              <a:schemeClr val="bg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5" name="楕円 134">
              <a:extLst>
                <a:ext uri="{FF2B5EF4-FFF2-40B4-BE49-F238E27FC236}">
                  <a16:creationId xmlns:a16="http://schemas.microsoft.com/office/drawing/2014/main" id="{607A59BF-44AF-4E9F-9E88-EC1DA60A36DC}"/>
                </a:ext>
              </a:extLst>
            </p:cNvPr>
            <p:cNvSpPr/>
            <p:nvPr/>
          </p:nvSpPr>
          <p:spPr>
            <a:xfrm>
              <a:off x="1843100" y="2352278"/>
              <a:ext cx="296902" cy="285472"/>
            </a:xfrm>
            <a:prstGeom prst="ellipse">
              <a:avLst/>
            </a:prstGeom>
            <a:solidFill>
              <a:schemeClr val="bg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36" name="テキスト ボックス 135">
            <a:extLst>
              <a:ext uri="{FF2B5EF4-FFF2-40B4-BE49-F238E27FC236}">
                <a16:creationId xmlns:a16="http://schemas.microsoft.com/office/drawing/2014/main" id="{FD0BF450-BDFF-4D0E-9361-A6D1B8E11291}"/>
              </a:ext>
            </a:extLst>
          </p:cNvPr>
          <p:cNvSpPr txBox="1"/>
          <p:nvPr/>
        </p:nvSpPr>
        <p:spPr>
          <a:xfrm>
            <a:off x="8342709" y="3132490"/>
            <a:ext cx="7537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dirty="0">
                <a:latin typeface="Century" panose="02040604050505020304" pitchFamily="18" charset="0"/>
              </a:rPr>
              <a:t>CH</a:t>
            </a:r>
            <a:r>
              <a:rPr kumimoji="1" lang="en-US" altLang="ja-JP" sz="1400" dirty="0">
                <a:latin typeface="Century" panose="02040604050505020304" pitchFamily="18" charset="0"/>
              </a:rPr>
              <a:t>2</a:t>
            </a:r>
            <a:endParaRPr kumimoji="1" lang="ja-JP" altLang="en-US" sz="1400" dirty="0">
              <a:latin typeface="Century" panose="02040604050505020304" pitchFamily="18" charset="0"/>
            </a:endParaRPr>
          </a:p>
        </p:txBody>
      </p:sp>
      <p:sp>
        <p:nvSpPr>
          <p:cNvPr id="137" name="テキスト ボックス 136">
            <a:extLst>
              <a:ext uri="{FF2B5EF4-FFF2-40B4-BE49-F238E27FC236}">
                <a16:creationId xmlns:a16="http://schemas.microsoft.com/office/drawing/2014/main" id="{DBC420B1-B84F-4529-B6D6-34A3C6D264C6}"/>
              </a:ext>
            </a:extLst>
          </p:cNvPr>
          <p:cNvSpPr txBox="1"/>
          <p:nvPr/>
        </p:nvSpPr>
        <p:spPr>
          <a:xfrm>
            <a:off x="8638585" y="2689516"/>
            <a:ext cx="34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dirty="0">
                <a:latin typeface="Century" panose="02040604050505020304" pitchFamily="18" charset="0"/>
              </a:rPr>
              <a:t>C</a:t>
            </a:r>
            <a:endParaRPr kumimoji="1" lang="ja-JP" altLang="en-US" sz="1400" dirty="0">
              <a:latin typeface="Century" panose="02040604050505020304" pitchFamily="18" charset="0"/>
            </a:endParaRPr>
          </a:p>
        </p:txBody>
      </p:sp>
      <p:sp>
        <p:nvSpPr>
          <p:cNvPr id="138" name="テキスト ボックス 137">
            <a:extLst>
              <a:ext uri="{FF2B5EF4-FFF2-40B4-BE49-F238E27FC236}">
                <a16:creationId xmlns:a16="http://schemas.microsoft.com/office/drawing/2014/main" id="{4E32D290-0859-43C0-ABCE-6A8482E0DEAB}"/>
              </a:ext>
            </a:extLst>
          </p:cNvPr>
          <p:cNvSpPr txBox="1"/>
          <p:nvPr/>
        </p:nvSpPr>
        <p:spPr>
          <a:xfrm>
            <a:off x="8389906" y="2228210"/>
            <a:ext cx="7537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dirty="0">
                <a:latin typeface="Century" panose="02040604050505020304" pitchFamily="18" charset="0"/>
              </a:rPr>
              <a:t>CH</a:t>
            </a:r>
            <a:r>
              <a:rPr kumimoji="1" lang="en-US" altLang="ja-JP" sz="1400" dirty="0">
                <a:latin typeface="Century" panose="02040604050505020304" pitchFamily="18" charset="0"/>
              </a:rPr>
              <a:t>2</a:t>
            </a:r>
            <a:endParaRPr kumimoji="1" lang="ja-JP" altLang="en-US" sz="1400" dirty="0">
              <a:latin typeface="Century" panose="02040604050505020304" pitchFamily="18" charset="0"/>
            </a:endParaRPr>
          </a:p>
        </p:txBody>
      </p:sp>
      <p:sp>
        <p:nvSpPr>
          <p:cNvPr id="139" name="テキスト ボックス 138">
            <a:extLst>
              <a:ext uri="{FF2B5EF4-FFF2-40B4-BE49-F238E27FC236}">
                <a16:creationId xmlns:a16="http://schemas.microsoft.com/office/drawing/2014/main" id="{74BB9576-7283-41F1-AAAF-1386CCE3C6FF}"/>
              </a:ext>
            </a:extLst>
          </p:cNvPr>
          <p:cNvSpPr txBox="1"/>
          <p:nvPr/>
        </p:nvSpPr>
        <p:spPr>
          <a:xfrm>
            <a:off x="7560067" y="2225814"/>
            <a:ext cx="7289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>
                <a:latin typeface="Century" panose="02040604050505020304" pitchFamily="18" charset="0"/>
              </a:rPr>
              <a:t>H</a:t>
            </a:r>
            <a:r>
              <a:rPr lang="en-US" altLang="ja-JP" sz="1400" dirty="0">
                <a:latin typeface="Century" panose="02040604050505020304" pitchFamily="18" charset="0"/>
              </a:rPr>
              <a:t>2</a:t>
            </a:r>
            <a:r>
              <a:rPr lang="en-US" altLang="ja-JP" sz="2000" dirty="0">
                <a:latin typeface="Century" panose="02040604050505020304" pitchFamily="18" charset="0"/>
              </a:rPr>
              <a:t>C</a:t>
            </a:r>
            <a:endParaRPr kumimoji="1" lang="ja-JP" altLang="en-US" sz="2000" dirty="0">
              <a:latin typeface="Century" panose="02040604050505020304" pitchFamily="18" charset="0"/>
            </a:endParaRPr>
          </a:p>
        </p:txBody>
      </p:sp>
      <p:sp>
        <p:nvSpPr>
          <p:cNvPr id="140" name="テキスト ボックス 139">
            <a:extLst>
              <a:ext uri="{FF2B5EF4-FFF2-40B4-BE49-F238E27FC236}">
                <a16:creationId xmlns:a16="http://schemas.microsoft.com/office/drawing/2014/main" id="{F1923CE5-775D-4C29-BBBB-05E09DBCC8D2}"/>
              </a:ext>
            </a:extLst>
          </p:cNvPr>
          <p:cNvSpPr txBox="1"/>
          <p:nvPr/>
        </p:nvSpPr>
        <p:spPr>
          <a:xfrm>
            <a:off x="7560067" y="3141755"/>
            <a:ext cx="7289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>
                <a:latin typeface="Century" panose="02040604050505020304" pitchFamily="18" charset="0"/>
              </a:rPr>
              <a:t>H</a:t>
            </a:r>
            <a:r>
              <a:rPr lang="en-US" altLang="ja-JP" sz="1400" dirty="0">
                <a:latin typeface="Century" panose="02040604050505020304" pitchFamily="18" charset="0"/>
              </a:rPr>
              <a:t>2</a:t>
            </a:r>
            <a:r>
              <a:rPr lang="en-US" altLang="ja-JP" sz="2000" dirty="0">
                <a:latin typeface="Century" panose="02040604050505020304" pitchFamily="18" charset="0"/>
              </a:rPr>
              <a:t>C</a:t>
            </a:r>
            <a:endParaRPr kumimoji="1" lang="ja-JP" altLang="en-US" sz="2000" dirty="0">
              <a:latin typeface="Century" panose="02040604050505020304" pitchFamily="18" charset="0"/>
            </a:endParaRPr>
          </a:p>
        </p:txBody>
      </p:sp>
      <p:sp>
        <p:nvSpPr>
          <p:cNvPr id="141" name="テキスト ボックス 140">
            <a:extLst>
              <a:ext uri="{FF2B5EF4-FFF2-40B4-BE49-F238E27FC236}">
                <a16:creationId xmlns:a16="http://schemas.microsoft.com/office/drawing/2014/main" id="{7CDED638-3AB4-49AF-8065-4BE89D1E6346}"/>
              </a:ext>
            </a:extLst>
          </p:cNvPr>
          <p:cNvSpPr txBox="1"/>
          <p:nvPr/>
        </p:nvSpPr>
        <p:spPr>
          <a:xfrm>
            <a:off x="7626904" y="2686336"/>
            <a:ext cx="6550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dirty="0">
                <a:latin typeface="Century" panose="02040604050505020304" pitchFamily="18" charset="0"/>
              </a:rPr>
              <a:t>CH</a:t>
            </a:r>
            <a:endParaRPr kumimoji="1" lang="ja-JP" altLang="en-US" sz="1400" dirty="0">
              <a:latin typeface="Century" panose="02040604050505020304" pitchFamily="18" charset="0"/>
            </a:endParaRPr>
          </a:p>
        </p:txBody>
      </p:sp>
      <p:sp>
        <p:nvSpPr>
          <p:cNvPr id="142" name="テキスト ボックス 141">
            <a:extLst>
              <a:ext uri="{FF2B5EF4-FFF2-40B4-BE49-F238E27FC236}">
                <a16:creationId xmlns:a16="http://schemas.microsoft.com/office/drawing/2014/main" id="{96FC0508-462D-40B7-AF9F-8E566E282D4E}"/>
              </a:ext>
            </a:extLst>
          </p:cNvPr>
          <p:cNvSpPr txBox="1"/>
          <p:nvPr/>
        </p:nvSpPr>
        <p:spPr>
          <a:xfrm>
            <a:off x="8833725" y="2701747"/>
            <a:ext cx="7537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2000" dirty="0" err="1">
                <a:latin typeface="Century" panose="02040604050505020304" pitchFamily="18" charset="0"/>
              </a:rPr>
              <a:t>ｰ</a:t>
            </a:r>
            <a:r>
              <a:rPr kumimoji="1" lang="en-US" altLang="ja-JP" sz="2000" dirty="0">
                <a:latin typeface="Century" panose="02040604050505020304" pitchFamily="18" charset="0"/>
              </a:rPr>
              <a:t>CH</a:t>
            </a:r>
            <a:endParaRPr kumimoji="1" lang="ja-JP" altLang="en-US" sz="1400" dirty="0">
              <a:latin typeface="Century" panose="02040604050505020304" pitchFamily="18" charset="0"/>
            </a:endParaRPr>
          </a:p>
        </p:txBody>
      </p:sp>
      <p:sp>
        <p:nvSpPr>
          <p:cNvPr id="143" name="テキスト ボックス 142">
            <a:extLst>
              <a:ext uri="{FF2B5EF4-FFF2-40B4-BE49-F238E27FC236}">
                <a16:creationId xmlns:a16="http://schemas.microsoft.com/office/drawing/2014/main" id="{D880DBC6-BF0B-4351-8973-D14526113F8F}"/>
              </a:ext>
            </a:extLst>
          </p:cNvPr>
          <p:cNvSpPr txBox="1"/>
          <p:nvPr/>
        </p:nvSpPr>
        <p:spPr>
          <a:xfrm>
            <a:off x="8905749" y="2968442"/>
            <a:ext cx="492443" cy="22462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l"/>
            <a:r>
              <a:rPr kumimoji="1" lang="ja-JP" altLang="en-US" sz="2000" dirty="0" err="1">
                <a:latin typeface="Century" panose="02040604050505020304" pitchFamily="18" charset="0"/>
              </a:rPr>
              <a:t>ｰ</a:t>
            </a:r>
            <a:endParaRPr kumimoji="1" lang="ja-JP" altLang="en-US" sz="2000" dirty="0">
              <a:latin typeface="Century" panose="02040604050505020304" pitchFamily="18" charset="0"/>
            </a:endParaRPr>
          </a:p>
        </p:txBody>
      </p:sp>
      <p:sp>
        <p:nvSpPr>
          <p:cNvPr id="144" name="テキスト ボックス 143">
            <a:extLst>
              <a:ext uri="{FF2B5EF4-FFF2-40B4-BE49-F238E27FC236}">
                <a16:creationId xmlns:a16="http://schemas.microsoft.com/office/drawing/2014/main" id="{21FF54DD-636B-4D61-A0F7-7BA1FFF10FD1}"/>
              </a:ext>
            </a:extLst>
          </p:cNvPr>
          <p:cNvSpPr txBox="1"/>
          <p:nvPr/>
        </p:nvSpPr>
        <p:spPr>
          <a:xfrm>
            <a:off x="8969011" y="3054063"/>
            <a:ext cx="743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dirty="0">
                <a:latin typeface="Century" panose="02040604050505020304" pitchFamily="18" charset="0"/>
              </a:rPr>
              <a:t>CH</a:t>
            </a:r>
            <a:r>
              <a:rPr kumimoji="1" lang="en-US" altLang="ja-JP" sz="1400" dirty="0">
                <a:latin typeface="Century" panose="02040604050505020304" pitchFamily="18" charset="0"/>
              </a:rPr>
              <a:t>3</a:t>
            </a:r>
            <a:endParaRPr kumimoji="1" lang="ja-JP" altLang="en-US" sz="1400" dirty="0">
              <a:latin typeface="Century" panose="02040604050505020304" pitchFamily="18" charset="0"/>
            </a:endParaRPr>
          </a:p>
        </p:txBody>
      </p:sp>
      <p:sp>
        <p:nvSpPr>
          <p:cNvPr id="145" name="テキスト ボックス 144">
            <a:extLst>
              <a:ext uri="{FF2B5EF4-FFF2-40B4-BE49-F238E27FC236}">
                <a16:creationId xmlns:a16="http://schemas.microsoft.com/office/drawing/2014/main" id="{13F7F1BB-0588-493D-8002-4251ACF9F22B}"/>
              </a:ext>
            </a:extLst>
          </p:cNvPr>
          <p:cNvSpPr txBox="1"/>
          <p:nvPr/>
        </p:nvSpPr>
        <p:spPr>
          <a:xfrm>
            <a:off x="8902091" y="2603633"/>
            <a:ext cx="492443" cy="22462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l"/>
            <a:r>
              <a:rPr kumimoji="1" lang="ja-JP" altLang="en-US" sz="2000" dirty="0" err="1">
                <a:latin typeface="Century" panose="02040604050505020304" pitchFamily="18" charset="0"/>
              </a:rPr>
              <a:t>ｰ</a:t>
            </a:r>
            <a:endParaRPr kumimoji="1" lang="ja-JP" altLang="en-US" sz="2000" dirty="0">
              <a:latin typeface="Century" panose="02040604050505020304" pitchFamily="18" charset="0"/>
            </a:endParaRPr>
          </a:p>
        </p:txBody>
      </p:sp>
      <p:sp>
        <p:nvSpPr>
          <p:cNvPr id="146" name="テキスト ボックス 145">
            <a:extLst>
              <a:ext uri="{FF2B5EF4-FFF2-40B4-BE49-F238E27FC236}">
                <a16:creationId xmlns:a16="http://schemas.microsoft.com/office/drawing/2014/main" id="{01F09400-5C4F-459B-B40C-6057874EB4BB}"/>
              </a:ext>
            </a:extLst>
          </p:cNvPr>
          <p:cNvSpPr txBox="1"/>
          <p:nvPr/>
        </p:nvSpPr>
        <p:spPr>
          <a:xfrm>
            <a:off x="8966817" y="2316274"/>
            <a:ext cx="743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dirty="0">
                <a:latin typeface="Century" panose="02040604050505020304" pitchFamily="18" charset="0"/>
              </a:rPr>
              <a:t>CH</a:t>
            </a:r>
            <a:r>
              <a:rPr kumimoji="1" lang="en-US" altLang="ja-JP" sz="1400" dirty="0">
                <a:latin typeface="Century" panose="02040604050505020304" pitchFamily="18" charset="0"/>
              </a:rPr>
              <a:t>3</a:t>
            </a:r>
            <a:endParaRPr kumimoji="1" lang="ja-JP" altLang="en-US" sz="1400" dirty="0">
              <a:latin typeface="Century" panose="02040604050505020304" pitchFamily="18" charset="0"/>
            </a:endParaRPr>
          </a:p>
        </p:txBody>
      </p:sp>
      <p:sp>
        <p:nvSpPr>
          <p:cNvPr id="147" name="テキスト ボックス 146">
            <a:extLst>
              <a:ext uri="{FF2B5EF4-FFF2-40B4-BE49-F238E27FC236}">
                <a16:creationId xmlns:a16="http://schemas.microsoft.com/office/drawing/2014/main" id="{F5138349-C9EE-4572-8282-C91ACD1B2629}"/>
              </a:ext>
            </a:extLst>
          </p:cNvPr>
          <p:cNvSpPr txBox="1"/>
          <p:nvPr/>
        </p:nvSpPr>
        <p:spPr>
          <a:xfrm>
            <a:off x="6977794" y="2709358"/>
            <a:ext cx="8528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dirty="0">
                <a:latin typeface="Century" panose="02040604050505020304" pitchFamily="18" charset="0"/>
              </a:rPr>
              <a:t>CH</a:t>
            </a:r>
            <a:r>
              <a:rPr kumimoji="1" lang="en-US" altLang="ja-JP" sz="1400" dirty="0">
                <a:latin typeface="Century" panose="02040604050505020304" pitchFamily="18" charset="0"/>
              </a:rPr>
              <a:t>3</a:t>
            </a:r>
            <a:r>
              <a:rPr kumimoji="1" lang="ja-JP" altLang="en-US" sz="2000" dirty="0" err="1">
                <a:latin typeface="Century" panose="02040604050505020304" pitchFamily="18" charset="0"/>
              </a:rPr>
              <a:t>ｰ</a:t>
            </a:r>
            <a:endParaRPr kumimoji="1" lang="ja-JP" altLang="en-US" sz="2000" dirty="0">
              <a:latin typeface="Century" panose="02040604050505020304" pitchFamily="18" charset="0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585F7E1-9598-4EFD-A52E-CBE217A3F6C7}"/>
              </a:ext>
            </a:extLst>
          </p:cNvPr>
          <p:cNvSpPr txBox="1"/>
          <p:nvPr/>
        </p:nvSpPr>
        <p:spPr>
          <a:xfrm>
            <a:off x="8097111" y="2692769"/>
            <a:ext cx="7289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dirty="0">
                <a:latin typeface="Century" panose="02040604050505020304" pitchFamily="18" charset="0"/>
              </a:rPr>
              <a:t>HO</a:t>
            </a:r>
            <a:r>
              <a:rPr kumimoji="1" lang="ja-JP" altLang="en-US" sz="2000" dirty="0" err="1">
                <a:latin typeface="Century" panose="02040604050505020304" pitchFamily="18" charset="0"/>
              </a:rPr>
              <a:t>ｰ</a:t>
            </a:r>
            <a:endParaRPr kumimoji="1" lang="ja-JP" altLang="en-US" sz="2000" dirty="0"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14841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5C170D79-C6C9-411A-8A97-4844C61BF880}"/>
              </a:ext>
            </a:extLst>
          </p:cNvPr>
          <p:cNvGrpSpPr/>
          <p:nvPr/>
        </p:nvGrpSpPr>
        <p:grpSpPr>
          <a:xfrm>
            <a:off x="124239" y="443947"/>
            <a:ext cx="636104" cy="609600"/>
            <a:chOff x="2372139" y="1205948"/>
            <a:chExt cx="636104" cy="609600"/>
          </a:xfrm>
        </p:grpSpPr>
        <p:sp>
          <p:nvSpPr>
            <p:cNvPr id="11" name="五角形 10">
              <a:extLst>
                <a:ext uri="{FF2B5EF4-FFF2-40B4-BE49-F238E27FC236}">
                  <a16:creationId xmlns:a16="http://schemas.microsoft.com/office/drawing/2014/main" id="{D084E90D-54EB-4532-A5DA-BC1008C345C2}"/>
                </a:ext>
              </a:extLst>
            </p:cNvPr>
            <p:cNvSpPr/>
            <p:nvPr/>
          </p:nvSpPr>
          <p:spPr>
            <a:xfrm>
              <a:off x="2372139" y="1205948"/>
              <a:ext cx="636104" cy="490330"/>
            </a:xfrm>
            <a:prstGeom prst="pentagon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B37EC3C6-0A20-4972-A5C1-EE82E93E95D3}"/>
                </a:ext>
              </a:extLst>
            </p:cNvPr>
            <p:cNvCxnSpPr>
              <a:stCxn id="11" idx="4"/>
            </p:cNvCxnSpPr>
            <p:nvPr/>
          </p:nvCxnSpPr>
          <p:spPr>
            <a:xfrm>
              <a:off x="2886758" y="1696277"/>
              <a:ext cx="121485" cy="11927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26FF7769-1595-41B0-976D-B483BFD27690}"/>
              </a:ext>
            </a:extLst>
          </p:cNvPr>
          <p:cNvGrpSpPr/>
          <p:nvPr/>
        </p:nvGrpSpPr>
        <p:grpSpPr>
          <a:xfrm>
            <a:off x="1650354" y="5045082"/>
            <a:ext cx="1772378" cy="890438"/>
            <a:chOff x="1800639" y="1481612"/>
            <a:chExt cx="1772378" cy="890438"/>
          </a:xfrm>
        </p:grpSpPr>
        <p:grpSp>
          <p:nvGrpSpPr>
            <p:cNvPr id="8" name="グループ化 7">
              <a:extLst>
                <a:ext uri="{FF2B5EF4-FFF2-40B4-BE49-F238E27FC236}">
                  <a16:creationId xmlns:a16="http://schemas.microsoft.com/office/drawing/2014/main" id="{C38FD2A3-E539-489D-9B3D-7DA0968F978F}"/>
                </a:ext>
              </a:extLst>
            </p:cNvPr>
            <p:cNvGrpSpPr/>
            <p:nvPr/>
          </p:nvGrpSpPr>
          <p:grpSpPr>
            <a:xfrm>
              <a:off x="2416571" y="1971941"/>
              <a:ext cx="302558" cy="369332"/>
              <a:chOff x="2635624" y="2182016"/>
              <a:chExt cx="302558" cy="369332"/>
            </a:xfrm>
          </p:grpSpPr>
          <p:sp>
            <p:nvSpPr>
              <p:cNvPr id="6" name="楕円 5">
                <a:extLst>
                  <a:ext uri="{FF2B5EF4-FFF2-40B4-BE49-F238E27FC236}">
                    <a16:creationId xmlns:a16="http://schemas.microsoft.com/office/drawing/2014/main" id="{ED13804F-CA2E-4868-8275-1A93A56383EA}"/>
                  </a:ext>
                </a:extLst>
              </p:cNvPr>
              <p:cNvSpPr/>
              <p:nvPr/>
            </p:nvSpPr>
            <p:spPr>
              <a:xfrm>
                <a:off x="2635624" y="2218765"/>
                <a:ext cx="302558" cy="295835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44EC6289-075A-4A32-A948-E6C661F35D65}"/>
                  </a:ext>
                </a:extLst>
              </p:cNvPr>
              <p:cNvSpPr txBox="1"/>
              <p:nvPr/>
            </p:nvSpPr>
            <p:spPr>
              <a:xfrm>
                <a:off x="2635624" y="2182016"/>
                <a:ext cx="17481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dirty="0">
                    <a:latin typeface="Century" panose="02040604050505020304" pitchFamily="18" charset="0"/>
                  </a:rPr>
                  <a:t>P</a:t>
                </a:r>
                <a:endParaRPr kumimoji="1" lang="ja-JP" altLang="en-US" dirty="0">
                  <a:latin typeface="Century" panose="02040604050505020304" pitchFamily="18" charset="0"/>
                </a:endParaRPr>
              </a:p>
            </p:txBody>
          </p:sp>
        </p:grp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5A9DB9FE-E9BE-4B63-82B7-B6776DCEE056}"/>
                </a:ext>
              </a:extLst>
            </p:cNvPr>
            <p:cNvSpPr txBox="1"/>
            <p:nvPr/>
          </p:nvSpPr>
          <p:spPr>
            <a:xfrm>
              <a:off x="2618275" y="1971940"/>
              <a:ext cx="95474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ja-JP" altLang="en-US" sz="2000" dirty="0" err="1">
                  <a:latin typeface="Century" panose="02040604050505020304" pitchFamily="18" charset="0"/>
                </a:rPr>
                <a:t>ｰ</a:t>
              </a:r>
              <a:r>
                <a:rPr kumimoji="1" lang="en-US" altLang="ja-JP" dirty="0">
                  <a:latin typeface="Century" panose="02040604050505020304" pitchFamily="18" charset="0"/>
                </a:rPr>
                <a:t>CH</a:t>
              </a:r>
              <a:r>
                <a:rPr kumimoji="1" lang="en-US" altLang="ja-JP" sz="1200" dirty="0">
                  <a:latin typeface="Century" panose="02040604050505020304" pitchFamily="18" charset="0"/>
                </a:rPr>
                <a:t>2</a:t>
              </a:r>
              <a:endParaRPr kumimoji="1" lang="ja-JP" altLang="en-US" sz="1200" dirty="0">
                <a:latin typeface="Century" panose="02040604050505020304" pitchFamily="18" charset="0"/>
              </a:endParaRPr>
            </a:p>
          </p:txBody>
        </p:sp>
        <p:grpSp>
          <p:nvGrpSpPr>
            <p:cNvPr id="15" name="グループ化 14">
              <a:extLst>
                <a:ext uri="{FF2B5EF4-FFF2-40B4-BE49-F238E27FC236}">
                  <a16:creationId xmlns:a16="http://schemas.microsoft.com/office/drawing/2014/main" id="{6BA83648-8ED2-46B2-9F7E-6A85057C8732}"/>
                </a:ext>
              </a:extLst>
            </p:cNvPr>
            <p:cNvGrpSpPr/>
            <p:nvPr/>
          </p:nvGrpSpPr>
          <p:grpSpPr>
            <a:xfrm>
              <a:off x="1800639" y="1481612"/>
              <a:ext cx="636104" cy="609600"/>
              <a:chOff x="1800639" y="1481612"/>
              <a:chExt cx="636104" cy="609600"/>
            </a:xfrm>
          </p:grpSpPr>
          <p:grpSp>
            <p:nvGrpSpPr>
              <p:cNvPr id="5" name="グループ化 4">
                <a:extLst>
                  <a:ext uri="{FF2B5EF4-FFF2-40B4-BE49-F238E27FC236}">
                    <a16:creationId xmlns:a16="http://schemas.microsoft.com/office/drawing/2014/main" id="{CC37E358-9A2C-4A4C-A5C8-6EA3A757AF15}"/>
                  </a:ext>
                </a:extLst>
              </p:cNvPr>
              <p:cNvGrpSpPr/>
              <p:nvPr/>
            </p:nvGrpSpPr>
            <p:grpSpPr>
              <a:xfrm>
                <a:off x="1800639" y="1481612"/>
                <a:ext cx="636104" cy="609600"/>
                <a:chOff x="2372139" y="1205948"/>
                <a:chExt cx="636104" cy="609600"/>
              </a:xfrm>
            </p:grpSpPr>
            <p:sp>
              <p:nvSpPr>
                <p:cNvPr id="2" name="五角形 1">
                  <a:extLst>
                    <a:ext uri="{FF2B5EF4-FFF2-40B4-BE49-F238E27FC236}">
                      <a16:creationId xmlns:a16="http://schemas.microsoft.com/office/drawing/2014/main" id="{95E5C99D-703C-40A6-B96C-570160D011BD}"/>
                    </a:ext>
                  </a:extLst>
                </p:cNvPr>
                <p:cNvSpPr/>
                <p:nvPr/>
              </p:nvSpPr>
              <p:spPr>
                <a:xfrm>
                  <a:off x="2372139" y="1205948"/>
                  <a:ext cx="636104" cy="490330"/>
                </a:xfrm>
                <a:prstGeom prst="pentagon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4" name="直線コネクタ 3">
                  <a:extLst>
                    <a:ext uri="{FF2B5EF4-FFF2-40B4-BE49-F238E27FC236}">
                      <a16:creationId xmlns:a16="http://schemas.microsoft.com/office/drawing/2014/main" id="{B63738E6-E3C7-47BC-A11B-D63E429ACD27}"/>
                    </a:ext>
                  </a:extLst>
                </p:cNvPr>
                <p:cNvCxnSpPr>
                  <a:stCxn id="2" idx="4"/>
                </p:cNvCxnSpPr>
                <p:nvPr/>
              </p:nvCxnSpPr>
              <p:spPr>
                <a:xfrm>
                  <a:off x="2886758" y="1696277"/>
                  <a:ext cx="121485" cy="119271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4" name="直線コネクタ 13">
                <a:extLst>
                  <a:ext uri="{FF2B5EF4-FFF2-40B4-BE49-F238E27FC236}">
                    <a16:creationId xmlns:a16="http://schemas.microsoft.com/office/drawing/2014/main" id="{66D2D7AE-E6C2-4F5C-9C16-F2440819403F}"/>
                  </a:ext>
                </a:extLst>
              </p:cNvPr>
              <p:cNvCxnSpPr>
                <a:stCxn id="2" idx="2"/>
              </p:cNvCxnSpPr>
              <p:nvPr/>
            </p:nvCxnSpPr>
            <p:spPr>
              <a:xfrm flipH="1">
                <a:off x="1800639" y="1971941"/>
                <a:ext cx="121485" cy="11927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07287906-0A78-4B5C-AEA1-7249F6362288}"/>
              </a:ext>
            </a:extLst>
          </p:cNvPr>
          <p:cNvGrpSpPr/>
          <p:nvPr/>
        </p:nvGrpSpPr>
        <p:grpSpPr>
          <a:xfrm>
            <a:off x="3063291" y="5037003"/>
            <a:ext cx="1772378" cy="890438"/>
            <a:chOff x="1800639" y="1481612"/>
            <a:chExt cx="1772378" cy="890438"/>
          </a:xfrm>
        </p:grpSpPr>
        <p:grpSp>
          <p:nvGrpSpPr>
            <p:cNvPr id="23" name="グループ化 22">
              <a:extLst>
                <a:ext uri="{FF2B5EF4-FFF2-40B4-BE49-F238E27FC236}">
                  <a16:creationId xmlns:a16="http://schemas.microsoft.com/office/drawing/2014/main" id="{945E5789-3A48-411E-BDD2-90B1A3C00741}"/>
                </a:ext>
              </a:extLst>
            </p:cNvPr>
            <p:cNvGrpSpPr/>
            <p:nvPr/>
          </p:nvGrpSpPr>
          <p:grpSpPr>
            <a:xfrm>
              <a:off x="2416571" y="1971941"/>
              <a:ext cx="302558" cy="369332"/>
              <a:chOff x="2635624" y="2182016"/>
              <a:chExt cx="302558" cy="369332"/>
            </a:xfrm>
          </p:grpSpPr>
          <p:sp>
            <p:nvSpPr>
              <p:cNvPr id="30" name="楕円 29">
                <a:extLst>
                  <a:ext uri="{FF2B5EF4-FFF2-40B4-BE49-F238E27FC236}">
                    <a16:creationId xmlns:a16="http://schemas.microsoft.com/office/drawing/2014/main" id="{FE789BAF-8D02-499D-A66F-ED16C5B5809D}"/>
                  </a:ext>
                </a:extLst>
              </p:cNvPr>
              <p:cNvSpPr/>
              <p:nvPr/>
            </p:nvSpPr>
            <p:spPr>
              <a:xfrm>
                <a:off x="2635624" y="2218765"/>
                <a:ext cx="302558" cy="295835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74C552A5-3E7E-4CED-B949-612B52E5DF1D}"/>
                  </a:ext>
                </a:extLst>
              </p:cNvPr>
              <p:cNvSpPr txBox="1"/>
              <p:nvPr/>
            </p:nvSpPr>
            <p:spPr>
              <a:xfrm>
                <a:off x="2635624" y="2182016"/>
                <a:ext cx="17481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dirty="0">
                    <a:latin typeface="Century" panose="02040604050505020304" pitchFamily="18" charset="0"/>
                  </a:rPr>
                  <a:t>P</a:t>
                </a:r>
                <a:endParaRPr kumimoji="1" lang="ja-JP" altLang="en-US" dirty="0">
                  <a:latin typeface="Century" panose="02040604050505020304" pitchFamily="18" charset="0"/>
                </a:endParaRPr>
              </a:p>
            </p:txBody>
          </p:sp>
        </p:grpSp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5D8C2673-2E5C-44A0-836C-FABBE4A70A47}"/>
                </a:ext>
              </a:extLst>
            </p:cNvPr>
            <p:cNvSpPr txBox="1"/>
            <p:nvPr/>
          </p:nvSpPr>
          <p:spPr>
            <a:xfrm>
              <a:off x="2618275" y="1971940"/>
              <a:ext cx="95474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ja-JP" altLang="en-US" sz="2000" dirty="0" err="1">
                  <a:latin typeface="Century" panose="02040604050505020304" pitchFamily="18" charset="0"/>
                </a:rPr>
                <a:t>ｰ</a:t>
              </a:r>
              <a:r>
                <a:rPr kumimoji="1" lang="en-US" altLang="ja-JP" dirty="0">
                  <a:latin typeface="Century" panose="02040604050505020304" pitchFamily="18" charset="0"/>
                </a:rPr>
                <a:t>CH</a:t>
              </a:r>
              <a:r>
                <a:rPr kumimoji="1" lang="en-US" altLang="ja-JP" sz="1200" dirty="0">
                  <a:latin typeface="Century" panose="02040604050505020304" pitchFamily="18" charset="0"/>
                </a:rPr>
                <a:t>2</a:t>
              </a:r>
              <a:endParaRPr kumimoji="1" lang="ja-JP" altLang="en-US" sz="1200" dirty="0">
                <a:latin typeface="Century" panose="02040604050505020304" pitchFamily="18" charset="0"/>
              </a:endParaRPr>
            </a:p>
          </p:txBody>
        </p:sp>
        <p:grpSp>
          <p:nvGrpSpPr>
            <p:cNvPr id="25" name="グループ化 24">
              <a:extLst>
                <a:ext uri="{FF2B5EF4-FFF2-40B4-BE49-F238E27FC236}">
                  <a16:creationId xmlns:a16="http://schemas.microsoft.com/office/drawing/2014/main" id="{2A506A75-A083-45C8-AFB0-FCDC1E774E1E}"/>
                </a:ext>
              </a:extLst>
            </p:cNvPr>
            <p:cNvGrpSpPr/>
            <p:nvPr/>
          </p:nvGrpSpPr>
          <p:grpSpPr>
            <a:xfrm>
              <a:off x="1800639" y="1481612"/>
              <a:ext cx="636104" cy="609600"/>
              <a:chOff x="1800639" y="1481612"/>
              <a:chExt cx="636104" cy="609600"/>
            </a:xfrm>
          </p:grpSpPr>
          <p:grpSp>
            <p:nvGrpSpPr>
              <p:cNvPr id="26" name="グループ化 25">
                <a:extLst>
                  <a:ext uri="{FF2B5EF4-FFF2-40B4-BE49-F238E27FC236}">
                    <a16:creationId xmlns:a16="http://schemas.microsoft.com/office/drawing/2014/main" id="{1C5F2EFB-3EAA-477C-B254-F53D07922AFE}"/>
                  </a:ext>
                </a:extLst>
              </p:cNvPr>
              <p:cNvGrpSpPr/>
              <p:nvPr/>
            </p:nvGrpSpPr>
            <p:grpSpPr>
              <a:xfrm>
                <a:off x="1800639" y="1481612"/>
                <a:ext cx="636104" cy="609600"/>
                <a:chOff x="2372139" y="1205948"/>
                <a:chExt cx="636104" cy="609600"/>
              </a:xfrm>
            </p:grpSpPr>
            <p:sp>
              <p:nvSpPr>
                <p:cNvPr id="28" name="五角形 27">
                  <a:extLst>
                    <a:ext uri="{FF2B5EF4-FFF2-40B4-BE49-F238E27FC236}">
                      <a16:creationId xmlns:a16="http://schemas.microsoft.com/office/drawing/2014/main" id="{132EC8FA-1214-4422-A140-4EF6214A5739}"/>
                    </a:ext>
                  </a:extLst>
                </p:cNvPr>
                <p:cNvSpPr/>
                <p:nvPr/>
              </p:nvSpPr>
              <p:spPr>
                <a:xfrm>
                  <a:off x="2372139" y="1205948"/>
                  <a:ext cx="636104" cy="490330"/>
                </a:xfrm>
                <a:prstGeom prst="pentagon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29" name="直線コネクタ 28">
                  <a:extLst>
                    <a:ext uri="{FF2B5EF4-FFF2-40B4-BE49-F238E27FC236}">
                      <a16:creationId xmlns:a16="http://schemas.microsoft.com/office/drawing/2014/main" id="{D2B2B2FD-9C87-42D7-B6AF-61D7128B7B3C}"/>
                    </a:ext>
                  </a:extLst>
                </p:cNvPr>
                <p:cNvCxnSpPr>
                  <a:stCxn id="28" idx="4"/>
                </p:cNvCxnSpPr>
                <p:nvPr/>
              </p:nvCxnSpPr>
              <p:spPr>
                <a:xfrm>
                  <a:off x="2886758" y="1696277"/>
                  <a:ext cx="121485" cy="119271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7" name="直線コネクタ 26">
                <a:extLst>
                  <a:ext uri="{FF2B5EF4-FFF2-40B4-BE49-F238E27FC236}">
                    <a16:creationId xmlns:a16="http://schemas.microsoft.com/office/drawing/2014/main" id="{5550AC5B-303D-48E4-BE3E-42FED1973034}"/>
                  </a:ext>
                </a:extLst>
              </p:cNvPr>
              <p:cNvCxnSpPr>
                <a:stCxn id="28" idx="2"/>
              </p:cNvCxnSpPr>
              <p:nvPr/>
            </p:nvCxnSpPr>
            <p:spPr>
              <a:xfrm flipH="1">
                <a:off x="1800639" y="1971941"/>
                <a:ext cx="121485" cy="11927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ADDFF025-8972-415F-A84E-1F1AE9951DF4}"/>
              </a:ext>
            </a:extLst>
          </p:cNvPr>
          <p:cNvGrpSpPr/>
          <p:nvPr/>
        </p:nvGrpSpPr>
        <p:grpSpPr>
          <a:xfrm>
            <a:off x="4511621" y="5014305"/>
            <a:ext cx="1772378" cy="890438"/>
            <a:chOff x="1800639" y="1481612"/>
            <a:chExt cx="1772378" cy="890438"/>
          </a:xfrm>
        </p:grpSpPr>
        <p:grpSp>
          <p:nvGrpSpPr>
            <p:cNvPr id="33" name="グループ化 32">
              <a:extLst>
                <a:ext uri="{FF2B5EF4-FFF2-40B4-BE49-F238E27FC236}">
                  <a16:creationId xmlns:a16="http://schemas.microsoft.com/office/drawing/2014/main" id="{EB2077BF-AF18-4009-9E31-4C09AFABB1A8}"/>
                </a:ext>
              </a:extLst>
            </p:cNvPr>
            <p:cNvGrpSpPr/>
            <p:nvPr/>
          </p:nvGrpSpPr>
          <p:grpSpPr>
            <a:xfrm>
              <a:off x="2416571" y="1971941"/>
              <a:ext cx="302558" cy="369332"/>
              <a:chOff x="2635624" y="2182016"/>
              <a:chExt cx="302558" cy="369332"/>
            </a:xfrm>
          </p:grpSpPr>
          <p:sp>
            <p:nvSpPr>
              <p:cNvPr id="40" name="楕円 39">
                <a:extLst>
                  <a:ext uri="{FF2B5EF4-FFF2-40B4-BE49-F238E27FC236}">
                    <a16:creationId xmlns:a16="http://schemas.microsoft.com/office/drawing/2014/main" id="{327D540A-9E76-46AA-8CEC-8557770DAA37}"/>
                  </a:ext>
                </a:extLst>
              </p:cNvPr>
              <p:cNvSpPr/>
              <p:nvPr/>
            </p:nvSpPr>
            <p:spPr>
              <a:xfrm>
                <a:off x="2635624" y="2218765"/>
                <a:ext cx="302558" cy="295835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68345E88-4759-4F28-8912-13483B643230}"/>
                  </a:ext>
                </a:extLst>
              </p:cNvPr>
              <p:cNvSpPr txBox="1"/>
              <p:nvPr/>
            </p:nvSpPr>
            <p:spPr>
              <a:xfrm>
                <a:off x="2635624" y="2182016"/>
                <a:ext cx="17481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dirty="0">
                    <a:latin typeface="Century" panose="02040604050505020304" pitchFamily="18" charset="0"/>
                  </a:rPr>
                  <a:t>P</a:t>
                </a:r>
                <a:endParaRPr kumimoji="1" lang="ja-JP" altLang="en-US" dirty="0">
                  <a:latin typeface="Century" panose="02040604050505020304" pitchFamily="18" charset="0"/>
                </a:endParaRPr>
              </a:p>
            </p:txBody>
          </p:sp>
        </p:grpSp>
        <p:sp>
          <p:nvSpPr>
            <p:cNvPr id="34" name="テキスト ボックス 33">
              <a:extLst>
                <a:ext uri="{FF2B5EF4-FFF2-40B4-BE49-F238E27FC236}">
                  <a16:creationId xmlns:a16="http://schemas.microsoft.com/office/drawing/2014/main" id="{380BC156-6F91-48EA-AF77-4DE276DB5FAA}"/>
                </a:ext>
              </a:extLst>
            </p:cNvPr>
            <p:cNvSpPr txBox="1"/>
            <p:nvPr/>
          </p:nvSpPr>
          <p:spPr>
            <a:xfrm>
              <a:off x="2618275" y="1971940"/>
              <a:ext cx="95474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ja-JP" altLang="en-US" sz="2000" dirty="0" err="1">
                  <a:latin typeface="Century" panose="02040604050505020304" pitchFamily="18" charset="0"/>
                </a:rPr>
                <a:t>ｰ</a:t>
              </a:r>
              <a:r>
                <a:rPr kumimoji="1" lang="en-US" altLang="ja-JP" dirty="0">
                  <a:latin typeface="Century" panose="02040604050505020304" pitchFamily="18" charset="0"/>
                </a:rPr>
                <a:t>CH</a:t>
              </a:r>
              <a:r>
                <a:rPr kumimoji="1" lang="en-US" altLang="ja-JP" sz="1200" dirty="0">
                  <a:latin typeface="Century" panose="02040604050505020304" pitchFamily="18" charset="0"/>
                </a:rPr>
                <a:t>2</a:t>
              </a:r>
              <a:endParaRPr kumimoji="1" lang="ja-JP" altLang="en-US" sz="1200" dirty="0">
                <a:latin typeface="Century" panose="02040604050505020304" pitchFamily="18" charset="0"/>
              </a:endParaRPr>
            </a:p>
          </p:txBody>
        </p:sp>
        <p:grpSp>
          <p:nvGrpSpPr>
            <p:cNvPr id="35" name="グループ化 34">
              <a:extLst>
                <a:ext uri="{FF2B5EF4-FFF2-40B4-BE49-F238E27FC236}">
                  <a16:creationId xmlns:a16="http://schemas.microsoft.com/office/drawing/2014/main" id="{01DD56F7-88E6-4D5F-BF46-7782AABBDA2D}"/>
                </a:ext>
              </a:extLst>
            </p:cNvPr>
            <p:cNvGrpSpPr/>
            <p:nvPr/>
          </p:nvGrpSpPr>
          <p:grpSpPr>
            <a:xfrm>
              <a:off x="1800639" y="1481612"/>
              <a:ext cx="636104" cy="609600"/>
              <a:chOff x="1800639" y="1481612"/>
              <a:chExt cx="636104" cy="609600"/>
            </a:xfrm>
          </p:grpSpPr>
          <p:grpSp>
            <p:nvGrpSpPr>
              <p:cNvPr id="36" name="グループ化 35">
                <a:extLst>
                  <a:ext uri="{FF2B5EF4-FFF2-40B4-BE49-F238E27FC236}">
                    <a16:creationId xmlns:a16="http://schemas.microsoft.com/office/drawing/2014/main" id="{B9FA4EEB-4901-4E17-8F6F-F8B06589BC82}"/>
                  </a:ext>
                </a:extLst>
              </p:cNvPr>
              <p:cNvGrpSpPr/>
              <p:nvPr/>
            </p:nvGrpSpPr>
            <p:grpSpPr>
              <a:xfrm>
                <a:off x="1800639" y="1481612"/>
                <a:ext cx="636104" cy="609600"/>
                <a:chOff x="2372139" y="1205948"/>
                <a:chExt cx="636104" cy="609600"/>
              </a:xfrm>
            </p:grpSpPr>
            <p:sp>
              <p:nvSpPr>
                <p:cNvPr id="38" name="五角形 37">
                  <a:extLst>
                    <a:ext uri="{FF2B5EF4-FFF2-40B4-BE49-F238E27FC236}">
                      <a16:creationId xmlns:a16="http://schemas.microsoft.com/office/drawing/2014/main" id="{D412FCA7-4F12-4D6A-A5B9-A03BEB6184ED}"/>
                    </a:ext>
                  </a:extLst>
                </p:cNvPr>
                <p:cNvSpPr/>
                <p:nvPr/>
              </p:nvSpPr>
              <p:spPr>
                <a:xfrm>
                  <a:off x="2372139" y="1205948"/>
                  <a:ext cx="636104" cy="490330"/>
                </a:xfrm>
                <a:prstGeom prst="pentagon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39" name="直線コネクタ 38">
                  <a:extLst>
                    <a:ext uri="{FF2B5EF4-FFF2-40B4-BE49-F238E27FC236}">
                      <a16:creationId xmlns:a16="http://schemas.microsoft.com/office/drawing/2014/main" id="{4E7EECC0-1D3D-4229-9D98-CB62E8D8E66C}"/>
                    </a:ext>
                  </a:extLst>
                </p:cNvPr>
                <p:cNvCxnSpPr>
                  <a:stCxn id="38" idx="4"/>
                </p:cNvCxnSpPr>
                <p:nvPr/>
              </p:nvCxnSpPr>
              <p:spPr>
                <a:xfrm>
                  <a:off x="2886758" y="1696277"/>
                  <a:ext cx="121485" cy="119271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7" name="直線コネクタ 36">
                <a:extLst>
                  <a:ext uri="{FF2B5EF4-FFF2-40B4-BE49-F238E27FC236}">
                    <a16:creationId xmlns:a16="http://schemas.microsoft.com/office/drawing/2014/main" id="{54B48A57-D755-41A6-8F72-CA5B29C1A828}"/>
                  </a:ext>
                </a:extLst>
              </p:cNvPr>
              <p:cNvCxnSpPr>
                <a:stCxn id="38" idx="2"/>
              </p:cNvCxnSpPr>
              <p:nvPr/>
            </p:nvCxnSpPr>
            <p:spPr>
              <a:xfrm flipH="1">
                <a:off x="1800639" y="1971941"/>
                <a:ext cx="121485" cy="11927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2" name="グループ化 41">
            <a:extLst>
              <a:ext uri="{FF2B5EF4-FFF2-40B4-BE49-F238E27FC236}">
                <a16:creationId xmlns:a16="http://schemas.microsoft.com/office/drawing/2014/main" id="{72088B64-95D7-4E0F-B9B9-16F4A0BDABFE}"/>
              </a:ext>
            </a:extLst>
          </p:cNvPr>
          <p:cNvGrpSpPr/>
          <p:nvPr/>
        </p:nvGrpSpPr>
        <p:grpSpPr>
          <a:xfrm>
            <a:off x="6038328" y="5014305"/>
            <a:ext cx="1772378" cy="890438"/>
            <a:chOff x="1800639" y="1481612"/>
            <a:chExt cx="1772378" cy="890438"/>
          </a:xfrm>
        </p:grpSpPr>
        <p:grpSp>
          <p:nvGrpSpPr>
            <p:cNvPr id="43" name="グループ化 42">
              <a:extLst>
                <a:ext uri="{FF2B5EF4-FFF2-40B4-BE49-F238E27FC236}">
                  <a16:creationId xmlns:a16="http://schemas.microsoft.com/office/drawing/2014/main" id="{9C018AFC-6BA6-476F-9249-F8ABBB699C16}"/>
                </a:ext>
              </a:extLst>
            </p:cNvPr>
            <p:cNvGrpSpPr/>
            <p:nvPr/>
          </p:nvGrpSpPr>
          <p:grpSpPr>
            <a:xfrm>
              <a:off x="2416571" y="1971941"/>
              <a:ext cx="302558" cy="369332"/>
              <a:chOff x="2635624" y="2182016"/>
              <a:chExt cx="302558" cy="369332"/>
            </a:xfrm>
          </p:grpSpPr>
          <p:sp>
            <p:nvSpPr>
              <p:cNvPr id="50" name="楕円 49">
                <a:extLst>
                  <a:ext uri="{FF2B5EF4-FFF2-40B4-BE49-F238E27FC236}">
                    <a16:creationId xmlns:a16="http://schemas.microsoft.com/office/drawing/2014/main" id="{8E0BAC8D-03EE-41EE-A7B9-0C142EFA7BED}"/>
                  </a:ext>
                </a:extLst>
              </p:cNvPr>
              <p:cNvSpPr/>
              <p:nvPr/>
            </p:nvSpPr>
            <p:spPr>
              <a:xfrm>
                <a:off x="2635624" y="2218765"/>
                <a:ext cx="302558" cy="295835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7FBB7F03-C3CD-4FF5-9AB3-39A862346121}"/>
                  </a:ext>
                </a:extLst>
              </p:cNvPr>
              <p:cNvSpPr txBox="1"/>
              <p:nvPr/>
            </p:nvSpPr>
            <p:spPr>
              <a:xfrm>
                <a:off x="2635624" y="2182016"/>
                <a:ext cx="17481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dirty="0">
                    <a:latin typeface="Century" panose="02040604050505020304" pitchFamily="18" charset="0"/>
                  </a:rPr>
                  <a:t>P</a:t>
                </a:r>
                <a:endParaRPr kumimoji="1" lang="ja-JP" altLang="en-US" dirty="0">
                  <a:latin typeface="Century" panose="02040604050505020304" pitchFamily="18" charset="0"/>
                </a:endParaRPr>
              </a:p>
            </p:txBody>
          </p:sp>
        </p:grpSp>
        <p:sp>
          <p:nvSpPr>
            <p:cNvPr id="44" name="テキスト ボックス 43">
              <a:extLst>
                <a:ext uri="{FF2B5EF4-FFF2-40B4-BE49-F238E27FC236}">
                  <a16:creationId xmlns:a16="http://schemas.microsoft.com/office/drawing/2014/main" id="{CA552209-91A4-48C7-85DC-937C06EFB7E6}"/>
                </a:ext>
              </a:extLst>
            </p:cNvPr>
            <p:cNvSpPr txBox="1"/>
            <p:nvPr/>
          </p:nvSpPr>
          <p:spPr>
            <a:xfrm>
              <a:off x="2618275" y="1971940"/>
              <a:ext cx="95474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ja-JP" altLang="en-US" sz="2000" dirty="0" err="1">
                  <a:latin typeface="Century" panose="02040604050505020304" pitchFamily="18" charset="0"/>
                </a:rPr>
                <a:t>ｰ</a:t>
              </a:r>
              <a:r>
                <a:rPr kumimoji="1" lang="en-US" altLang="ja-JP" dirty="0">
                  <a:latin typeface="Century" panose="02040604050505020304" pitchFamily="18" charset="0"/>
                </a:rPr>
                <a:t>CH</a:t>
              </a:r>
              <a:r>
                <a:rPr kumimoji="1" lang="en-US" altLang="ja-JP" sz="1200" dirty="0">
                  <a:latin typeface="Century" panose="02040604050505020304" pitchFamily="18" charset="0"/>
                </a:rPr>
                <a:t>2</a:t>
              </a:r>
              <a:endParaRPr kumimoji="1" lang="ja-JP" altLang="en-US" sz="1200" dirty="0">
                <a:latin typeface="Century" panose="02040604050505020304" pitchFamily="18" charset="0"/>
              </a:endParaRPr>
            </a:p>
          </p:txBody>
        </p:sp>
        <p:grpSp>
          <p:nvGrpSpPr>
            <p:cNvPr id="45" name="グループ化 44">
              <a:extLst>
                <a:ext uri="{FF2B5EF4-FFF2-40B4-BE49-F238E27FC236}">
                  <a16:creationId xmlns:a16="http://schemas.microsoft.com/office/drawing/2014/main" id="{49A1EC47-4DDF-4FEE-A408-E118A16B8E6C}"/>
                </a:ext>
              </a:extLst>
            </p:cNvPr>
            <p:cNvGrpSpPr/>
            <p:nvPr/>
          </p:nvGrpSpPr>
          <p:grpSpPr>
            <a:xfrm>
              <a:off x="1800639" y="1481612"/>
              <a:ext cx="636104" cy="609600"/>
              <a:chOff x="1800639" y="1481612"/>
              <a:chExt cx="636104" cy="609600"/>
            </a:xfrm>
          </p:grpSpPr>
          <p:grpSp>
            <p:nvGrpSpPr>
              <p:cNvPr id="46" name="グループ化 45">
                <a:extLst>
                  <a:ext uri="{FF2B5EF4-FFF2-40B4-BE49-F238E27FC236}">
                    <a16:creationId xmlns:a16="http://schemas.microsoft.com/office/drawing/2014/main" id="{44D961D5-D332-4CB9-BAD2-425455770C4C}"/>
                  </a:ext>
                </a:extLst>
              </p:cNvPr>
              <p:cNvGrpSpPr/>
              <p:nvPr/>
            </p:nvGrpSpPr>
            <p:grpSpPr>
              <a:xfrm>
                <a:off x="1800639" y="1481612"/>
                <a:ext cx="636104" cy="609600"/>
                <a:chOff x="2372139" y="1205948"/>
                <a:chExt cx="636104" cy="609600"/>
              </a:xfrm>
            </p:grpSpPr>
            <p:sp>
              <p:nvSpPr>
                <p:cNvPr id="48" name="五角形 47">
                  <a:extLst>
                    <a:ext uri="{FF2B5EF4-FFF2-40B4-BE49-F238E27FC236}">
                      <a16:creationId xmlns:a16="http://schemas.microsoft.com/office/drawing/2014/main" id="{D6C02D0D-7914-4ACD-92F4-571F0405512F}"/>
                    </a:ext>
                  </a:extLst>
                </p:cNvPr>
                <p:cNvSpPr/>
                <p:nvPr/>
              </p:nvSpPr>
              <p:spPr>
                <a:xfrm>
                  <a:off x="2372139" y="1205948"/>
                  <a:ext cx="636104" cy="490330"/>
                </a:xfrm>
                <a:prstGeom prst="pentagon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49" name="直線コネクタ 48">
                  <a:extLst>
                    <a:ext uri="{FF2B5EF4-FFF2-40B4-BE49-F238E27FC236}">
                      <a16:creationId xmlns:a16="http://schemas.microsoft.com/office/drawing/2014/main" id="{A8247586-714A-4155-9C8E-4DDD9F8F1D13}"/>
                    </a:ext>
                  </a:extLst>
                </p:cNvPr>
                <p:cNvCxnSpPr>
                  <a:stCxn id="48" idx="4"/>
                </p:cNvCxnSpPr>
                <p:nvPr/>
              </p:nvCxnSpPr>
              <p:spPr>
                <a:xfrm>
                  <a:off x="2886758" y="1696277"/>
                  <a:ext cx="121485" cy="119271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7" name="直線コネクタ 46">
                <a:extLst>
                  <a:ext uri="{FF2B5EF4-FFF2-40B4-BE49-F238E27FC236}">
                    <a16:creationId xmlns:a16="http://schemas.microsoft.com/office/drawing/2014/main" id="{85C5F0AA-2E6B-4017-8760-6D33B6C5904D}"/>
                  </a:ext>
                </a:extLst>
              </p:cNvPr>
              <p:cNvCxnSpPr>
                <a:stCxn id="48" idx="2"/>
              </p:cNvCxnSpPr>
              <p:nvPr/>
            </p:nvCxnSpPr>
            <p:spPr>
              <a:xfrm flipH="1">
                <a:off x="1800639" y="1971941"/>
                <a:ext cx="121485" cy="11927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5" name="グループ化 54">
            <a:extLst>
              <a:ext uri="{FF2B5EF4-FFF2-40B4-BE49-F238E27FC236}">
                <a16:creationId xmlns:a16="http://schemas.microsoft.com/office/drawing/2014/main" id="{FE13921F-27FD-4FF9-9F5C-C460EBD4EAE2}"/>
              </a:ext>
            </a:extLst>
          </p:cNvPr>
          <p:cNvGrpSpPr/>
          <p:nvPr/>
        </p:nvGrpSpPr>
        <p:grpSpPr>
          <a:xfrm>
            <a:off x="1536584" y="5045081"/>
            <a:ext cx="257536" cy="369332"/>
            <a:chOff x="4979958" y="2689874"/>
            <a:chExt cx="257536" cy="369332"/>
          </a:xfrm>
        </p:grpSpPr>
        <p:sp>
          <p:nvSpPr>
            <p:cNvPr id="56" name="楕円 55">
              <a:extLst>
                <a:ext uri="{FF2B5EF4-FFF2-40B4-BE49-F238E27FC236}">
                  <a16:creationId xmlns:a16="http://schemas.microsoft.com/office/drawing/2014/main" id="{212D1AA5-24E8-4727-BB1F-2FE8AAB33D29}"/>
                </a:ext>
              </a:extLst>
            </p:cNvPr>
            <p:cNvSpPr/>
            <p:nvPr/>
          </p:nvSpPr>
          <p:spPr>
            <a:xfrm>
              <a:off x="5029064" y="2766963"/>
              <a:ext cx="208430" cy="215153"/>
            </a:xfrm>
            <a:prstGeom prst="ellipse">
              <a:avLst/>
            </a:prstGeom>
            <a:solidFill>
              <a:schemeClr val="bg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7" name="テキスト ボックス 56">
              <a:extLst>
                <a:ext uri="{FF2B5EF4-FFF2-40B4-BE49-F238E27FC236}">
                  <a16:creationId xmlns:a16="http://schemas.microsoft.com/office/drawing/2014/main" id="{60FDE1E2-41FD-4049-AC13-E8C42791152F}"/>
                </a:ext>
              </a:extLst>
            </p:cNvPr>
            <p:cNvSpPr txBox="1"/>
            <p:nvPr/>
          </p:nvSpPr>
          <p:spPr>
            <a:xfrm>
              <a:off x="4979958" y="2689874"/>
              <a:ext cx="12148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dirty="0">
                  <a:latin typeface="Century" panose="02040604050505020304" pitchFamily="18" charset="0"/>
                </a:rPr>
                <a:t>O</a:t>
              </a:r>
              <a:endParaRPr kumimoji="1" lang="ja-JP" altLang="en-US" dirty="0">
                <a:latin typeface="Century" panose="02040604050505020304" pitchFamily="18" charset="0"/>
              </a:endParaRPr>
            </a:p>
          </p:txBody>
        </p:sp>
      </p:grp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F61D6639-6358-4D90-A636-64CCB603092A}"/>
              </a:ext>
            </a:extLst>
          </p:cNvPr>
          <p:cNvGrpSpPr/>
          <p:nvPr/>
        </p:nvGrpSpPr>
        <p:grpSpPr>
          <a:xfrm>
            <a:off x="2945361" y="5053749"/>
            <a:ext cx="257536" cy="369332"/>
            <a:chOff x="4979958" y="2689874"/>
            <a:chExt cx="257536" cy="369332"/>
          </a:xfrm>
        </p:grpSpPr>
        <p:sp>
          <p:nvSpPr>
            <p:cNvPr id="59" name="楕円 58">
              <a:extLst>
                <a:ext uri="{FF2B5EF4-FFF2-40B4-BE49-F238E27FC236}">
                  <a16:creationId xmlns:a16="http://schemas.microsoft.com/office/drawing/2014/main" id="{DF080A3B-F154-45B7-91F6-66D05E827494}"/>
                </a:ext>
              </a:extLst>
            </p:cNvPr>
            <p:cNvSpPr/>
            <p:nvPr/>
          </p:nvSpPr>
          <p:spPr>
            <a:xfrm>
              <a:off x="5029064" y="2766963"/>
              <a:ext cx="208430" cy="215153"/>
            </a:xfrm>
            <a:prstGeom prst="ellipse">
              <a:avLst/>
            </a:prstGeom>
            <a:solidFill>
              <a:schemeClr val="bg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7CDE0003-DD18-461E-8003-3E1E686FFC9D}"/>
                </a:ext>
              </a:extLst>
            </p:cNvPr>
            <p:cNvSpPr txBox="1"/>
            <p:nvPr/>
          </p:nvSpPr>
          <p:spPr>
            <a:xfrm>
              <a:off x="4979958" y="2689874"/>
              <a:ext cx="12148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dirty="0">
                  <a:latin typeface="Century" panose="02040604050505020304" pitchFamily="18" charset="0"/>
                </a:rPr>
                <a:t>O</a:t>
              </a:r>
              <a:endParaRPr kumimoji="1" lang="ja-JP" altLang="en-US" dirty="0">
                <a:latin typeface="Century" panose="02040604050505020304" pitchFamily="18" charset="0"/>
              </a:endParaRPr>
            </a:p>
          </p:txBody>
        </p:sp>
      </p:grpSp>
      <p:grpSp>
        <p:nvGrpSpPr>
          <p:cNvPr id="61" name="グループ化 60">
            <a:extLst>
              <a:ext uri="{FF2B5EF4-FFF2-40B4-BE49-F238E27FC236}">
                <a16:creationId xmlns:a16="http://schemas.microsoft.com/office/drawing/2014/main" id="{E08225AC-DA0A-4760-9FBF-713E0AD33BA2}"/>
              </a:ext>
            </a:extLst>
          </p:cNvPr>
          <p:cNvGrpSpPr/>
          <p:nvPr/>
        </p:nvGrpSpPr>
        <p:grpSpPr>
          <a:xfrm>
            <a:off x="4375236" y="5035624"/>
            <a:ext cx="257536" cy="369332"/>
            <a:chOff x="4979958" y="2689874"/>
            <a:chExt cx="257536" cy="369332"/>
          </a:xfrm>
        </p:grpSpPr>
        <p:sp>
          <p:nvSpPr>
            <p:cNvPr id="62" name="楕円 61">
              <a:extLst>
                <a:ext uri="{FF2B5EF4-FFF2-40B4-BE49-F238E27FC236}">
                  <a16:creationId xmlns:a16="http://schemas.microsoft.com/office/drawing/2014/main" id="{E0EC1B08-C46C-4732-AB52-57B9DC39E977}"/>
                </a:ext>
              </a:extLst>
            </p:cNvPr>
            <p:cNvSpPr/>
            <p:nvPr/>
          </p:nvSpPr>
          <p:spPr>
            <a:xfrm>
              <a:off x="5029064" y="2766963"/>
              <a:ext cx="208430" cy="215153"/>
            </a:xfrm>
            <a:prstGeom prst="ellipse">
              <a:avLst/>
            </a:prstGeom>
            <a:solidFill>
              <a:schemeClr val="bg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" name="テキスト ボックス 62">
              <a:extLst>
                <a:ext uri="{FF2B5EF4-FFF2-40B4-BE49-F238E27FC236}">
                  <a16:creationId xmlns:a16="http://schemas.microsoft.com/office/drawing/2014/main" id="{DDBE10F7-47CA-4C74-BD79-2AE67D93A226}"/>
                </a:ext>
              </a:extLst>
            </p:cNvPr>
            <p:cNvSpPr txBox="1"/>
            <p:nvPr/>
          </p:nvSpPr>
          <p:spPr>
            <a:xfrm>
              <a:off x="4979958" y="2689874"/>
              <a:ext cx="12148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dirty="0">
                  <a:latin typeface="Century" panose="02040604050505020304" pitchFamily="18" charset="0"/>
                </a:rPr>
                <a:t>O</a:t>
              </a:r>
              <a:endParaRPr kumimoji="1" lang="ja-JP" altLang="en-US" dirty="0">
                <a:latin typeface="Century" panose="02040604050505020304" pitchFamily="18" charset="0"/>
              </a:endParaRPr>
            </a:p>
          </p:txBody>
        </p:sp>
      </p:grpSp>
      <p:grpSp>
        <p:nvGrpSpPr>
          <p:cNvPr id="64" name="グループ化 63">
            <a:extLst>
              <a:ext uri="{FF2B5EF4-FFF2-40B4-BE49-F238E27FC236}">
                <a16:creationId xmlns:a16="http://schemas.microsoft.com/office/drawing/2014/main" id="{66621386-96E8-4520-9947-B0239123A0EC}"/>
              </a:ext>
            </a:extLst>
          </p:cNvPr>
          <p:cNvGrpSpPr/>
          <p:nvPr/>
        </p:nvGrpSpPr>
        <p:grpSpPr>
          <a:xfrm>
            <a:off x="5899045" y="5024802"/>
            <a:ext cx="257536" cy="369332"/>
            <a:chOff x="4979958" y="2689874"/>
            <a:chExt cx="257536" cy="369332"/>
          </a:xfrm>
        </p:grpSpPr>
        <p:sp>
          <p:nvSpPr>
            <p:cNvPr id="65" name="楕円 64">
              <a:extLst>
                <a:ext uri="{FF2B5EF4-FFF2-40B4-BE49-F238E27FC236}">
                  <a16:creationId xmlns:a16="http://schemas.microsoft.com/office/drawing/2014/main" id="{AA5F2303-6188-4F2A-A036-72D042B6EAA7}"/>
                </a:ext>
              </a:extLst>
            </p:cNvPr>
            <p:cNvSpPr/>
            <p:nvPr/>
          </p:nvSpPr>
          <p:spPr>
            <a:xfrm>
              <a:off x="5029064" y="2766963"/>
              <a:ext cx="208430" cy="215153"/>
            </a:xfrm>
            <a:prstGeom prst="ellipse">
              <a:avLst/>
            </a:prstGeom>
            <a:solidFill>
              <a:schemeClr val="bg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6" name="テキスト ボックス 65">
              <a:extLst>
                <a:ext uri="{FF2B5EF4-FFF2-40B4-BE49-F238E27FC236}">
                  <a16:creationId xmlns:a16="http://schemas.microsoft.com/office/drawing/2014/main" id="{BD2ED6A2-1EB7-41E6-8991-9506EEC70CD4}"/>
                </a:ext>
              </a:extLst>
            </p:cNvPr>
            <p:cNvSpPr txBox="1"/>
            <p:nvPr/>
          </p:nvSpPr>
          <p:spPr>
            <a:xfrm>
              <a:off x="4979958" y="2689874"/>
              <a:ext cx="12148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dirty="0">
                  <a:latin typeface="Century" panose="02040604050505020304" pitchFamily="18" charset="0"/>
                </a:rPr>
                <a:t>O</a:t>
              </a:r>
              <a:endParaRPr kumimoji="1" lang="ja-JP" altLang="en-US" dirty="0">
                <a:latin typeface="Century" panose="02040604050505020304" pitchFamily="18" charset="0"/>
              </a:endParaRPr>
            </a:p>
          </p:txBody>
        </p:sp>
      </p:grpSp>
      <p:sp>
        <p:nvSpPr>
          <p:cNvPr id="101" name="テキスト ボックス 100">
            <a:extLst>
              <a:ext uri="{FF2B5EF4-FFF2-40B4-BE49-F238E27FC236}">
                <a16:creationId xmlns:a16="http://schemas.microsoft.com/office/drawing/2014/main" id="{F8EFF278-CC2F-4A26-A247-064A38F43AE5}"/>
              </a:ext>
            </a:extLst>
          </p:cNvPr>
          <p:cNvSpPr txBox="1"/>
          <p:nvPr/>
        </p:nvSpPr>
        <p:spPr>
          <a:xfrm>
            <a:off x="398457" y="1138586"/>
            <a:ext cx="9547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2000" dirty="0" err="1">
                <a:latin typeface="Century" panose="02040604050505020304" pitchFamily="18" charset="0"/>
              </a:rPr>
              <a:t>ｰ</a:t>
            </a:r>
            <a:r>
              <a:rPr kumimoji="1" lang="en-US" altLang="ja-JP" dirty="0">
                <a:latin typeface="Century" panose="02040604050505020304" pitchFamily="18" charset="0"/>
              </a:rPr>
              <a:t>CH</a:t>
            </a:r>
            <a:r>
              <a:rPr kumimoji="1" lang="en-US" altLang="ja-JP" sz="1200" dirty="0">
                <a:latin typeface="Century" panose="02040604050505020304" pitchFamily="18" charset="0"/>
              </a:rPr>
              <a:t>2</a:t>
            </a:r>
            <a:endParaRPr kumimoji="1" lang="ja-JP" altLang="en-US" sz="1200" dirty="0">
              <a:latin typeface="Century" panose="02040604050505020304" pitchFamily="18" charset="0"/>
            </a:endParaRPr>
          </a:p>
        </p:txBody>
      </p:sp>
      <p:grpSp>
        <p:nvGrpSpPr>
          <p:cNvPr id="160" name="グループ化 159">
            <a:extLst>
              <a:ext uri="{FF2B5EF4-FFF2-40B4-BE49-F238E27FC236}">
                <a16:creationId xmlns:a16="http://schemas.microsoft.com/office/drawing/2014/main" id="{4A56D17B-4ABB-46A6-B125-AC867BB0DA49}"/>
              </a:ext>
            </a:extLst>
          </p:cNvPr>
          <p:cNvGrpSpPr/>
          <p:nvPr/>
        </p:nvGrpSpPr>
        <p:grpSpPr>
          <a:xfrm>
            <a:off x="5095484" y="3171852"/>
            <a:ext cx="1671261" cy="911417"/>
            <a:chOff x="5095484" y="3171852"/>
            <a:chExt cx="1671261" cy="911417"/>
          </a:xfrm>
        </p:grpSpPr>
        <p:grpSp>
          <p:nvGrpSpPr>
            <p:cNvPr id="150" name="グループ化 149">
              <a:extLst>
                <a:ext uri="{FF2B5EF4-FFF2-40B4-BE49-F238E27FC236}">
                  <a16:creationId xmlns:a16="http://schemas.microsoft.com/office/drawing/2014/main" id="{BED56769-71E8-473D-9D20-E96D6A5044FB}"/>
                </a:ext>
              </a:extLst>
            </p:cNvPr>
            <p:cNvGrpSpPr/>
            <p:nvPr/>
          </p:nvGrpSpPr>
          <p:grpSpPr>
            <a:xfrm>
              <a:off x="6017172" y="3444092"/>
              <a:ext cx="749573" cy="639177"/>
              <a:chOff x="6018156" y="3331456"/>
              <a:chExt cx="749573" cy="639177"/>
            </a:xfrm>
          </p:grpSpPr>
          <p:grpSp>
            <p:nvGrpSpPr>
              <p:cNvPr id="16" name="グループ化 15">
                <a:extLst>
                  <a:ext uri="{FF2B5EF4-FFF2-40B4-BE49-F238E27FC236}">
                    <a16:creationId xmlns:a16="http://schemas.microsoft.com/office/drawing/2014/main" id="{0619CA87-AC8B-42B9-BD8E-60BB04B70C6D}"/>
                  </a:ext>
                </a:extLst>
              </p:cNvPr>
              <p:cNvGrpSpPr/>
              <p:nvPr/>
            </p:nvGrpSpPr>
            <p:grpSpPr>
              <a:xfrm rot="10800000">
                <a:off x="6018156" y="3331456"/>
                <a:ext cx="636104" cy="609600"/>
                <a:chOff x="1800639" y="1481612"/>
                <a:chExt cx="636104" cy="609600"/>
              </a:xfrm>
            </p:grpSpPr>
            <p:grpSp>
              <p:nvGrpSpPr>
                <p:cNvPr id="17" name="グループ化 16">
                  <a:extLst>
                    <a:ext uri="{FF2B5EF4-FFF2-40B4-BE49-F238E27FC236}">
                      <a16:creationId xmlns:a16="http://schemas.microsoft.com/office/drawing/2014/main" id="{18A9A258-6913-4063-8129-85DB4EABEA7F}"/>
                    </a:ext>
                  </a:extLst>
                </p:cNvPr>
                <p:cNvGrpSpPr/>
                <p:nvPr/>
              </p:nvGrpSpPr>
              <p:grpSpPr>
                <a:xfrm>
                  <a:off x="1800639" y="1481612"/>
                  <a:ext cx="636104" cy="609600"/>
                  <a:chOff x="2372139" y="1205948"/>
                  <a:chExt cx="636104" cy="609600"/>
                </a:xfrm>
              </p:grpSpPr>
              <p:sp>
                <p:nvSpPr>
                  <p:cNvPr id="19" name="五角形 18">
                    <a:extLst>
                      <a:ext uri="{FF2B5EF4-FFF2-40B4-BE49-F238E27FC236}">
                        <a16:creationId xmlns:a16="http://schemas.microsoft.com/office/drawing/2014/main" id="{58EC9DFD-9E15-410B-8A56-A713365B487A}"/>
                      </a:ext>
                    </a:extLst>
                  </p:cNvPr>
                  <p:cNvSpPr/>
                  <p:nvPr/>
                </p:nvSpPr>
                <p:spPr>
                  <a:xfrm>
                    <a:off x="2372139" y="1205948"/>
                    <a:ext cx="636104" cy="490330"/>
                  </a:xfrm>
                  <a:prstGeom prst="pentagon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cxnSp>
                <p:nvCxnSpPr>
                  <p:cNvPr id="20" name="直線コネクタ 19">
                    <a:extLst>
                      <a:ext uri="{FF2B5EF4-FFF2-40B4-BE49-F238E27FC236}">
                        <a16:creationId xmlns:a16="http://schemas.microsoft.com/office/drawing/2014/main" id="{6FA6E380-5733-4AD0-B2AF-00C04E0488C1}"/>
                      </a:ext>
                    </a:extLst>
                  </p:cNvPr>
                  <p:cNvCxnSpPr>
                    <a:stCxn id="19" idx="4"/>
                  </p:cNvCxnSpPr>
                  <p:nvPr/>
                </p:nvCxnSpPr>
                <p:spPr>
                  <a:xfrm>
                    <a:off x="2886758" y="1696277"/>
                    <a:ext cx="121485" cy="119271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8" name="直線コネクタ 17">
                  <a:extLst>
                    <a:ext uri="{FF2B5EF4-FFF2-40B4-BE49-F238E27FC236}">
                      <a16:creationId xmlns:a16="http://schemas.microsoft.com/office/drawing/2014/main" id="{0726C47C-F62B-478C-B328-E4B5E8F45EEE}"/>
                    </a:ext>
                  </a:extLst>
                </p:cNvPr>
                <p:cNvCxnSpPr>
                  <a:stCxn id="19" idx="2"/>
                </p:cNvCxnSpPr>
                <p:nvPr/>
              </p:nvCxnSpPr>
              <p:spPr>
                <a:xfrm flipH="1">
                  <a:off x="1800639" y="1971941"/>
                  <a:ext cx="121485" cy="119271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4" name="グループ化 53">
                <a:extLst>
                  <a:ext uri="{FF2B5EF4-FFF2-40B4-BE49-F238E27FC236}">
                    <a16:creationId xmlns:a16="http://schemas.microsoft.com/office/drawing/2014/main" id="{15579F1A-E26E-4E05-AD83-27F69323DEE0}"/>
                  </a:ext>
                </a:extLst>
              </p:cNvPr>
              <p:cNvGrpSpPr/>
              <p:nvPr/>
            </p:nvGrpSpPr>
            <p:grpSpPr>
              <a:xfrm>
                <a:off x="6510193" y="3601301"/>
                <a:ext cx="257536" cy="369332"/>
                <a:chOff x="4979958" y="2689874"/>
                <a:chExt cx="257536" cy="369332"/>
              </a:xfrm>
            </p:grpSpPr>
            <p:sp>
              <p:nvSpPr>
                <p:cNvPr id="53" name="楕円 52">
                  <a:extLst>
                    <a:ext uri="{FF2B5EF4-FFF2-40B4-BE49-F238E27FC236}">
                      <a16:creationId xmlns:a16="http://schemas.microsoft.com/office/drawing/2014/main" id="{13F63083-51B7-4AF9-87CE-B613EAB8BD43}"/>
                    </a:ext>
                  </a:extLst>
                </p:cNvPr>
                <p:cNvSpPr/>
                <p:nvPr/>
              </p:nvSpPr>
              <p:spPr>
                <a:xfrm>
                  <a:off x="5029064" y="2766963"/>
                  <a:ext cx="208430" cy="215153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2" name="テキスト ボックス 51">
                  <a:extLst>
                    <a:ext uri="{FF2B5EF4-FFF2-40B4-BE49-F238E27FC236}">
                      <a16:creationId xmlns:a16="http://schemas.microsoft.com/office/drawing/2014/main" id="{D48112B8-6CE9-4FC8-A094-956953303A8A}"/>
                    </a:ext>
                  </a:extLst>
                </p:cNvPr>
                <p:cNvSpPr txBox="1"/>
                <p:nvPr/>
              </p:nvSpPr>
              <p:spPr>
                <a:xfrm>
                  <a:off x="4979958" y="2689874"/>
                  <a:ext cx="121485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l"/>
                  <a:r>
                    <a:rPr kumimoji="1" lang="en-US" altLang="ja-JP" dirty="0">
                      <a:latin typeface="Century" panose="02040604050505020304" pitchFamily="18" charset="0"/>
                    </a:rPr>
                    <a:t>O</a:t>
                  </a:r>
                  <a:endParaRPr kumimoji="1" lang="ja-JP" altLang="en-US" dirty="0">
                    <a:latin typeface="Century" panose="02040604050505020304" pitchFamily="18" charset="0"/>
                  </a:endParaRPr>
                </a:p>
              </p:txBody>
            </p:sp>
          </p:grpSp>
        </p:grpSp>
        <p:grpSp>
          <p:nvGrpSpPr>
            <p:cNvPr id="104" name="グループ化 103">
              <a:extLst>
                <a:ext uri="{FF2B5EF4-FFF2-40B4-BE49-F238E27FC236}">
                  <a16:creationId xmlns:a16="http://schemas.microsoft.com/office/drawing/2014/main" id="{C9291056-59BF-4688-9569-18BF04B65DF0}"/>
                </a:ext>
              </a:extLst>
            </p:cNvPr>
            <p:cNvGrpSpPr/>
            <p:nvPr/>
          </p:nvGrpSpPr>
          <p:grpSpPr>
            <a:xfrm>
              <a:off x="5745156" y="3187241"/>
              <a:ext cx="305168" cy="369332"/>
              <a:chOff x="2093825" y="2475806"/>
              <a:chExt cx="305168" cy="369332"/>
            </a:xfrm>
          </p:grpSpPr>
          <p:sp>
            <p:nvSpPr>
              <p:cNvPr id="111" name="楕円 110">
                <a:extLst>
                  <a:ext uri="{FF2B5EF4-FFF2-40B4-BE49-F238E27FC236}">
                    <a16:creationId xmlns:a16="http://schemas.microsoft.com/office/drawing/2014/main" id="{BCE6D5DC-C5FE-4C5B-A16F-B84BFD573B91}"/>
                  </a:ext>
                </a:extLst>
              </p:cNvPr>
              <p:cNvSpPr/>
              <p:nvPr/>
            </p:nvSpPr>
            <p:spPr>
              <a:xfrm>
                <a:off x="2096435" y="2504198"/>
                <a:ext cx="302558" cy="295835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2" name="テキスト ボックス 111">
                <a:extLst>
                  <a:ext uri="{FF2B5EF4-FFF2-40B4-BE49-F238E27FC236}">
                    <a16:creationId xmlns:a16="http://schemas.microsoft.com/office/drawing/2014/main" id="{B0B40B44-6A15-49C9-8C9E-C27391CA0528}"/>
                  </a:ext>
                </a:extLst>
              </p:cNvPr>
              <p:cNvSpPr txBox="1"/>
              <p:nvPr/>
            </p:nvSpPr>
            <p:spPr>
              <a:xfrm>
                <a:off x="2093825" y="2475806"/>
                <a:ext cx="17481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dirty="0">
                    <a:latin typeface="Century" panose="02040604050505020304" pitchFamily="18" charset="0"/>
                  </a:rPr>
                  <a:t>P</a:t>
                </a:r>
                <a:endParaRPr kumimoji="1" lang="ja-JP" altLang="en-US" dirty="0">
                  <a:latin typeface="Century" panose="02040604050505020304" pitchFamily="18" charset="0"/>
                </a:endParaRPr>
              </a:p>
            </p:txBody>
          </p:sp>
        </p:grpSp>
        <p:sp>
          <p:nvSpPr>
            <p:cNvPr id="105" name="テキスト ボックス 104">
              <a:extLst>
                <a:ext uri="{FF2B5EF4-FFF2-40B4-BE49-F238E27FC236}">
                  <a16:creationId xmlns:a16="http://schemas.microsoft.com/office/drawing/2014/main" id="{0851DDB6-87C8-4B5E-8652-1D3C4B703625}"/>
                </a:ext>
              </a:extLst>
            </p:cNvPr>
            <p:cNvSpPr txBox="1"/>
            <p:nvPr/>
          </p:nvSpPr>
          <p:spPr>
            <a:xfrm>
              <a:off x="5095484" y="3171852"/>
              <a:ext cx="95474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dirty="0">
                  <a:latin typeface="Century" panose="02040604050505020304" pitchFamily="18" charset="0"/>
                </a:rPr>
                <a:t>CH</a:t>
              </a:r>
              <a:r>
                <a:rPr kumimoji="1" lang="en-US" altLang="ja-JP" sz="1200" dirty="0">
                  <a:latin typeface="Century" panose="02040604050505020304" pitchFamily="18" charset="0"/>
                </a:rPr>
                <a:t>2</a:t>
              </a:r>
              <a:r>
                <a:rPr kumimoji="1" lang="ja-JP" altLang="en-US" sz="2000" dirty="0" err="1">
                  <a:latin typeface="Century" panose="02040604050505020304" pitchFamily="18" charset="0"/>
                </a:rPr>
                <a:t>ｰ</a:t>
              </a:r>
              <a:endParaRPr kumimoji="1" lang="ja-JP" altLang="en-US" sz="1200" dirty="0">
                <a:latin typeface="Century" panose="02040604050505020304" pitchFamily="18" charset="0"/>
              </a:endParaRPr>
            </a:p>
          </p:txBody>
        </p:sp>
      </p:grpSp>
      <p:grpSp>
        <p:nvGrpSpPr>
          <p:cNvPr id="106" name="グループ化 105">
            <a:extLst>
              <a:ext uri="{FF2B5EF4-FFF2-40B4-BE49-F238E27FC236}">
                <a16:creationId xmlns:a16="http://schemas.microsoft.com/office/drawing/2014/main" id="{BB6F9FC4-FDBF-46D3-89F7-ABA7A191D837}"/>
              </a:ext>
            </a:extLst>
          </p:cNvPr>
          <p:cNvGrpSpPr/>
          <p:nvPr/>
        </p:nvGrpSpPr>
        <p:grpSpPr>
          <a:xfrm>
            <a:off x="3875517" y="384039"/>
            <a:ext cx="636104" cy="609600"/>
            <a:chOff x="1800639" y="1481612"/>
            <a:chExt cx="636104" cy="609600"/>
          </a:xfrm>
        </p:grpSpPr>
        <p:sp>
          <p:nvSpPr>
            <p:cNvPr id="109" name="五角形 108">
              <a:extLst>
                <a:ext uri="{FF2B5EF4-FFF2-40B4-BE49-F238E27FC236}">
                  <a16:creationId xmlns:a16="http://schemas.microsoft.com/office/drawing/2014/main" id="{E16B2DD5-8A54-447F-BC9F-0274F70FF0C9}"/>
                </a:ext>
              </a:extLst>
            </p:cNvPr>
            <p:cNvSpPr/>
            <p:nvPr/>
          </p:nvSpPr>
          <p:spPr>
            <a:xfrm>
              <a:off x="1800639" y="1481612"/>
              <a:ext cx="636104" cy="490330"/>
            </a:xfrm>
            <a:prstGeom prst="pentagon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08" name="直線コネクタ 107">
              <a:extLst>
                <a:ext uri="{FF2B5EF4-FFF2-40B4-BE49-F238E27FC236}">
                  <a16:creationId xmlns:a16="http://schemas.microsoft.com/office/drawing/2014/main" id="{2183B206-46BF-43E1-85BA-60BDA5246C43}"/>
                </a:ext>
              </a:extLst>
            </p:cNvPr>
            <p:cNvCxnSpPr>
              <a:stCxn id="109" idx="2"/>
            </p:cNvCxnSpPr>
            <p:nvPr/>
          </p:nvCxnSpPr>
          <p:spPr>
            <a:xfrm flipH="1">
              <a:off x="1800639" y="1971941"/>
              <a:ext cx="121485" cy="11927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0" name="グループ化 119">
            <a:extLst>
              <a:ext uri="{FF2B5EF4-FFF2-40B4-BE49-F238E27FC236}">
                <a16:creationId xmlns:a16="http://schemas.microsoft.com/office/drawing/2014/main" id="{5B0D25D0-873C-4BE2-9769-67EC722E52CA}"/>
              </a:ext>
            </a:extLst>
          </p:cNvPr>
          <p:cNvGrpSpPr/>
          <p:nvPr/>
        </p:nvGrpSpPr>
        <p:grpSpPr>
          <a:xfrm>
            <a:off x="1794120" y="4565907"/>
            <a:ext cx="328151" cy="475478"/>
            <a:chOff x="507745" y="3271360"/>
            <a:chExt cx="328151" cy="475478"/>
          </a:xfrm>
        </p:grpSpPr>
        <p:grpSp>
          <p:nvGrpSpPr>
            <p:cNvPr id="80" name="グループ化 79">
              <a:extLst>
                <a:ext uri="{FF2B5EF4-FFF2-40B4-BE49-F238E27FC236}">
                  <a16:creationId xmlns:a16="http://schemas.microsoft.com/office/drawing/2014/main" id="{D2F6EC3A-7575-407B-B380-CBDC2B8FBAAA}"/>
                </a:ext>
              </a:extLst>
            </p:cNvPr>
            <p:cNvGrpSpPr/>
            <p:nvPr/>
          </p:nvGrpSpPr>
          <p:grpSpPr>
            <a:xfrm>
              <a:off x="507745" y="3271360"/>
              <a:ext cx="328151" cy="395107"/>
              <a:chOff x="4333757" y="3071534"/>
              <a:chExt cx="328151" cy="339096"/>
            </a:xfrm>
          </p:grpSpPr>
          <p:sp>
            <p:nvSpPr>
              <p:cNvPr id="73" name="円弧 72">
                <a:extLst>
                  <a:ext uri="{FF2B5EF4-FFF2-40B4-BE49-F238E27FC236}">
                    <a16:creationId xmlns:a16="http://schemas.microsoft.com/office/drawing/2014/main" id="{F84CE440-19A7-4838-9E56-A7CCE2362BF7}"/>
                  </a:ext>
                </a:extLst>
              </p:cNvPr>
              <p:cNvSpPr/>
              <p:nvPr/>
            </p:nvSpPr>
            <p:spPr>
              <a:xfrm rot="16200000">
                <a:off x="4332812" y="3072480"/>
                <a:ext cx="330041" cy="328150"/>
              </a:xfrm>
              <a:prstGeom prst="arc">
                <a:avLst>
                  <a:gd name="adj1" fmla="val 16200000"/>
                  <a:gd name="adj2" fmla="val 5532390"/>
                </a:avLst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75" name="直線コネクタ 74">
                <a:extLst>
                  <a:ext uri="{FF2B5EF4-FFF2-40B4-BE49-F238E27FC236}">
                    <a16:creationId xmlns:a16="http://schemas.microsoft.com/office/drawing/2014/main" id="{D7702A20-AE3E-47A4-950E-0BD00087918B}"/>
                  </a:ext>
                </a:extLst>
              </p:cNvPr>
              <p:cNvCxnSpPr/>
              <p:nvPr/>
            </p:nvCxnSpPr>
            <p:spPr>
              <a:xfrm>
                <a:off x="4333757" y="3227385"/>
                <a:ext cx="0" cy="183245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直線コネクタ 75">
                <a:extLst>
                  <a:ext uri="{FF2B5EF4-FFF2-40B4-BE49-F238E27FC236}">
                    <a16:creationId xmlns:a16="http://schemas.microsoft.com/office/drawing/2014/main" id="{D4D5463F-50C1-4955-BF6D-5367CE647814}"/>
                  </a:ext>
                </a:extLst>
              </p:cNvPr>
              <p:cNvCxnSpPr/>
              <p:nvPr/>
            </p:nvCxnSpPr>
            <p:spPr>
              <a:xfrm>
                <a:off x="4661906" y="3218593"/>
                <a:ext cx="0" cy="183245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直線コネクタ 77">
                <a:extLst>
                  <a:ext uri="{FF2B5EF4-FFF2-40B4-BE49-F238E27FC236}">
                    <a16:creationId xmlns:a16="http://schemas.microsoft.com/office/drawing/2014/main" id="{5FDC3305-9A50-4840-A0E5-AB8B0758B61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333757" y="3398558"/>
                <a:ext cx="328149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4" name="直線コネクタ 113">
              <a:extLst>
                <a:ext uri="{FF2B5EF4-FFF2-40B4-BE49-F238E27FC236}">
                  <a16:creationId xmlns:a16="http://schemas.microsoft.com/office/drawing/2014/main" id="{88A9E39D-1D64-44D9-8370-329FDCDAC4A4}"/>
                </a:ext>
              </a:extLst>
            </p:cNvPr>
            <p:cNvCxnSpPr/>
            <p:nvPr/>
          </p:nvCxnSpPr>
          <p:spPr>
            <a:xfrm>
              <a:off x="673170" y="3650277"/>
              <a:ext cx="0" cy="9656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9" name="グループ化 118">
            <a:extLst>
              <a:ext uri="{FF2B5EF4-FFF2-40B4-BE49-F238E27FC236}">
                <a16:creationId xmlns:a16="http://schemas.microsoft.com/office/drawing/2014/main" id="{8215E6D7-8E64-4EB8-8135-16B93AEF7DBB}"/>
              </a:ext>
            </a:extLst>
          </p:cNvPr>
          <p:cNvGrpSpPr/>
          <p:nvPr/>
        </p:nvGrpSpPr>
        <p:grpSpPr>
          <a:xfrm>
            <a:off x="3209462" y="4538722"/>
            <a:ext cx="336048" cy="495342"/>
            <a:chOff x="1039428" y="3251496"/>
            <a:chExt cx="336048" cy="495342"/>
          </a:xfrm>
        </p:grpSpPr>
        <p:sp>
          <p:nvSpPr>
            <p:cNvPr id="87" name="矢印: 五方向 86">
              <a:extLst>
                <a:ext uri="{FF2B5EF4-FFF2-40B4-BE49-F238E27FC236}">
                  <a16:creationId xmlns:a16="http://schemas.microsoft.com/office/drawing/2014/main" id="{4A940039-85C8-418B-8491-6950DAF66D85}"/>
                </a:ext>
              </a:extLst>
            </p:cNvPr>
            <p:cNvSpPr/>
            <p:nvPr/>
          </p:nvSpPr>
          <p:spPr>
            <a:xfrm rot="16200000">
              <a:off x="1015216" y="3275708"/>
              <a:ext cx="384471" cy="336048"/>
            </a:xfrm>
            <a:prstGeom prst="homePlat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15" name="直線コネクタ 114">
              <a:extLst>
                <a:ext uri="{FF2B5EF4-FFF2-40B4-BE49-F238E27FC236}">
                  <a16:creationId xmlns:a16="http://schemas.microsoft.com/office/drawing/2014/main" id="{1792D447-C7B9-4F3E-88A8-8092C780600E}"/>
                </a:ext>
              </a:extLst>
            </p:cNvPr>
            <p:cNvCxnSpPr/>
            <p:nvPr/>
          </p:nvCxnSpPr>
          <p:spPr>
            <a:xfrm>
              <a:off x="1207451" y="3650277"/>
              <a:ext cx="0" cy="9656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1" name="グループ化 120">
            <a:extLst>
              <a:ext uri="{FF2B5EF4-FFF2-40B4-BE49-F238E27FC236}">
                <a16:creationId xmlns:a16="http://schemas.microsoft.com/office/drawing/2014/main" id="{A5BFF85D-558E-47C4-B0E6-107DD047A41B}"/>
              </a:ext>
            </a:extLst>
          </p:cNvPr>
          <p:cNvGrpSpPr/>
          <p:nvPr/>
        </p:nvGrpSpPr>
        <p:grpSpPr>
          <a:xfrm rot="10800000">
            <a:off x="4661650" y="4194321"/>
            <a:ext cx="336045" cy="830481"/>
            <a:chOff x="535359" y="2713470"/>
            <a:chExt cx="336045" cy="830481"/>
          </a:xfrm>
        </p:grpSpPr>
        <p:grpSp>
          <p:nvGrpSpPr>
            <p:cNvPr id="86" name="グループ化 85">
              <a:extLst>
                <a:ext uri="{FF2B5EF4-FFF2-40B4-BE49-F238E27FC236}">
                  <a16:creationId xmlns:a16="http://schemas.microsoft.com/office/drawing/2014/main" id="{E54A4530-C542-4AE4-A698-ECE4C42BAA15}"/>
                </a:ext>
              </a:extLst>
            </p:cNvPr>
            <p:cNvGrpSpPr/>
            <p:nvPr/>
          </p:nvGrpSpPr>
          <p:grpSpPr>
            <a:xfrm>
              <a:off x="535359" y="2810031"/>
              <a:ext cx="336045" cy="733920"/>
              <a:chOff x="5359692" y="3358544"/>
              <a:chExt cx="336045" cy="491777"/>
            </a:xfrm>
          </p:grpSpPr>
          <p:sp>
            <p:nvSpPr>
              <p:cNvPr id="82" name="円弧 81">
                <a:extLst>
                  <a:ext uri="{FF2B5EF4-FFF2-40B4-BE49-F238E27FC236}">
                    <a16:creationId xmlns:a16="http://schemas.microsoft.com/office/drawing/2014/main" id="{DE6AD067-1CB8-4F9E-A325-35BAC3D220FD}"/>
                  </a:ext>
                </a:extLst>
              </p:cNvPr>
              <p:cNvSpPr/>
              <p:nvPr/>
            </p:nvSpPr>
            <p:spPr>
              <a:xfrm rot="16200000">
                <a:off x="5362694" y="3517278"/>
                <a:ext cx="330041" cy="336045"/>
              </a:xfrm>
              <a:prstGeom prst="arc">
                <a:avLst>
                  <a:gd name="adj1" fmla="val 17872027"/>
                  <a:gd name="adj2" fmla="val 3742065"/>
                </a:avLst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83" name="直線コネクタ 82">
                <a:extLst>
                  <a:ext uri="{FF2B5EF4-FFF2-40B4-BE49-F238E27FC236}">
                    <a16:creationId xmlns:a16="http://schemas.microsoft.com/office/drawing/2014/main" id="{2DF003CF-F735-4891-87FE-5B69A01956E9}"/>
                  </a:ext>
                </a:extLst>
              </p:cNvPr>
              <p:cNvCxnSpPr/>
              <p:nvPr/>
            </p:nvCxnSpPr>
            <p:spPr>
              <a:xfrm>
                <a:off x="5365244" y="3358544"/>
                <a:ext cx="0" cy="26829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直線コネクタ 83">
                <a:extLst>
                  <a:ext uri="{FF2B5EF4-FFF2-40B4-BE49-F238E27FC236}">
                    <a16:creationId xmlns:a16="http://schemas.microsoft.com/office/drawing/2014/main" id="{BFEFF78C-80A5-43A5-B756-74E05ABDEBE0}"/>
                  </a:ext>
                </a:extLst>
              </p:cNvPr>
              <p:cNvCxnSpPr/>
              <p:nvPr/>
            </p:nvCxnSpPr>
            <p:spPr>
              <a:xfrm>
                <a:off x="5690251" y="3362848"/>
                <a:ext cx="0" cy="26829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直線コネクタ 84">
                <a:extLst>
                  <a:ext uri="{FF2B5EF4-FFF2-40B4-BE49-F238E27FC236}">
                    <a16:creationId xmlns:a16="http://schemas.microsoft.com/office/drawing/2014/main" id="{71A66DD4-FCF7-4583-BA9D-90BA5781A8C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364446" y="3361863"/>
                <a:ext cx="328149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6" name="直線コネクタ 115">
              <a:extLst>
                <a:ext uri="{FF2B5EF4-FFF2-40B4-BE49-F238E27FC236}">
                  <a16:creationId xmlns:a16="http://schemas.microsoft.com/office/drawing/2014/main" id="{1350A3E3-C7C2-4E4A-B410-0E5483D4BCEE}"/>
                </a:ext>
              </a:extLst>
            </p:cNvPr>
            <p:cNvCxnSpPr/>
            <p:nvPr/>
          </p:nvCxnSpPr>
          <p:spPr>
            <a:xfrm>
              <a:off x="699600" y="2713470"/>
              <a:ext cx="0" cy="9656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8" name="グループ化 117">
            <a:extLst>
              <a:ext uri="{FF2B5EF4-FFF2-40B4-BE49-F238E27FC236}">
                <a16:creationId xmlns:a16="http://schemas.microsoft.com/office/drawing/2014/main" id="{AD1744CD-374F-4BB3-B975-E4A1E7DBA079}"/>
              </a:ext>
            </a:extLst>
          </p:cNvPr>
          <p:cNvGrpSpPr/>
          <p:nvPr/>
        </p:nvGrpSpPr>
        <p:grpSpPr>
          <a:xfrm rot="10800000">
            <a:off x="6151541" y="4511818"/>
            <a:ext cx="369332" cy="498434"/>
            <a:chOff x="1027202" y="2785797"/>
            <a:chExt cx="369332" cy="498434"/>
          </a:xfrm>
        </p:grpSpPr>
        <p:grpSp>
          <p:nvGrpSpPr>
            <p:cNvPr id="100" name="グループ化 99">
              <a:extLst>
                <a:ext uri="{FF2B5EF4-FFF2-40B4-BE49-F238E27FC236}">
                  <a16:creationId xmlns:a16="http://schemas.microsoft.com/office/drawing/2014/main" id="{EE149778-E86A-4DCC-8A38-062A59B79DDE}"/>
                </a:ext>
              </a:extLst>
            </p:cNvPr>
            <p:cNvGrpSpPr/>
            <p:nvPr/>
          </p:nvGrpSpPr>
          <p:grpSpPr>
            <a:xfrm>
              <a:off x="1027202" y="2882358"/>
              <a:ext cx="369332" cy="401873"/>
              <a:chOff x="754987" y="2479625"/>
              <a:chExt cx="375979" cy="401873"/>
            </a:xfrm>
          </p:grpSpPr>
          <p:cxnSp>
            <p:nvCxnSpPr>
              <p:cNvPr id="91" name="直線コネクタ 90">
                <a:extLst>
                  <a:ext uri="{FF2B5EF4-FFF2-40B4-BE49-F238E27FC236}">
                    <a16:creationId xmlns:a16="http://schemas.microsoft.com/office/drawing/2014/main" id="{AB4C50B5-2F87-4E4C-8A3C-F3EE86A02D7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54987" y="2693526"/>
                <a:ext cx="185438" cy="18120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直線コネクタ 93">
                <a:extLst>
                  <a:ext uri="{FF2B5EF4-FFF2-40B4-BE49-F238E27FC236}">
                    <a16:creationId xmlns:a16="http://schemas.microsoft.com/office/drawing/2014/main" id="{89FBD7CF-6152-4837-A72B-7CB9E0BFD74B}"/>
                  </a:ext>
                </a:extLst>
              </p:cNvPr>
              <p:cNvCxnSpPr/>
              <p:nvPr/>
            </p:nvCxnSpPr>
            <p:spPr>
              <a:xfrm>
                <a:off x="939134" y="2686759"/>
                <a:ext cx="191832" cy="194739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直線コネクタ 95">
                <a:extLst>
                  <a:ext uri="{FF2B5EF4-FFF2-40B4-BE49-F238E27FC236}">
                    <a16:creationId xmlns:a16="http://schemas.microsoft.com/office/drawing/2014/main" id="{464126F6-AE6C-442D-A86B-1A67E74FB4FD}"/>
                  </a:ext>
                </a:extLst>
              </p:cNvPr>
              <p:cNvCxnSpPr/>
              <p:nvPr/>
            </p:nvCxnSpPr>
            <p:spPr>
              <a:xfrm>
                <a:off x="1129675" y="2479626"/>
                <a:ext cx="0" cy="39510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直線コネクタ 96">
                <a:extLst>
                  <a:ext uri="{FF2B5EF4-FFF2-40B4-BE49-F238E27FC236}">
                    <a16:creationId xmlns:a16="http://schemas.microsoft.com/office/drawing/2014/main" id="{AC15EC4A-BC6A-42F3-A947-906CA7D1D9EE}"/>
                  </a:ext>
                </a:extLst>
              </p:cNvPr>
              <p:cNvCxnSpPr/>
              <p:nvPr/>
            </p:nvCxnSpPr>
            <p:spPr>
              <a:xfrm>
                <a:off x="760343" y="2479625"/>
                <a:ext cx="0" cy="39510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直線コネクタ 98">
                <a:extLst>
                  <a:ext uri="{FF2B5EF4-FFF2-40B4-BE49-F238E27FC236}">
                    <a16:creationId xmlns:a16="http://schemas.microsoft.com/office/drawing/2014/main" id="{46FDCDCC-4DA1-4AB8-856E-F48D0CF43B82}"/>
                  </a:ext>
                </a:extLst>
              </p:cNvPr>
              <p:cNvCxnSpPr/>
              <p:nvPr/>
            </p:nvCxnSpPr>
            <p:spPr>
              <a:xfrm>
                <a:off x="760343" y="2489216"/>
                <a:ext cx="369332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7" name="直線コネクタ 116">
              <a:extLst>
                <a:ext uri="{FF2B5EF4-FFF2-40B4-BE49-F238E27FC236}">
                  <a16:creationId xmlns:a16="http://schemas.microsoft.com/office/drawing/2014/main" id="{31CF3B78-0C60-4BA7-9AAB-5CB35BD5939E}"/>
                </a:ext>
              </a:extLst>
            </p:cNvPr>
            <p:cNvCxnSpPr/>
            <p:nvPr/>
          </p:nvCxnSpPr>
          <p:spPr>
            <a:xfrm>
              <a:off x="1207451" y="2785797"/>
              <a:ext cx="0" cy="9656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2" name="グループ化 121">
            <a:extLst>
              <a:ext uri="{FF2B5EF4-FFF2-40B4-BE49-F238E27FC236}">
                <a16:creationId xmlns:a16="http://schemas.microsoft.com/office/drawing/2014/main" id="{0211DACD-BA48-4D59-BE9C-003C8869FE00}"/>
              </a:ext>
            </a:extLst>
          </p:cNvPr>
          <p:cNvGrpSpPr/>
          <p:nvPr/>
        </p:nvGrpSpPr>
        <p:grpSpPr>
          <a:xfrm>
            <a:off x="1785523" y="1156857"/>
            <a:ext cx="328151" cy="475478"/>
            <a:chOff x="507745" y="3271360"/>
            <a:chExt cx="328151" cy="475478"/>
          </a:xfrm>
        </p:grpSpPr>
        <p:grpSp>
          <p:nvGrpSpPr>
            <p:cNvPr id="123" name="グループ化 122">
              <a:extLst>
                <a:ext uri="{FF2B5EF4-FFF2-40B4-BE49-F238E27FC236}">
                  <a16:creationId xmlns:a16="http://schemas.microsoft.com/office/drawing/2014/main" id="{476F7969-7F4D-47D4-AFAF-AD3CDCDFF197}"/>
                </a:ext>
              </a:extLst>
            </p:cNvPr>
            <p:cNvGrpSpPr/>
            <p:nvPr/>
          </p:nvGrpSpPr>
          <p:grpSpPr>
            <a:xfrm>
              <a:off x="507745" y="3271360"/>
              <a:ext cx="328151" cy="395107"/>
              <a:chOff x="4333757" y="3071534"/>
              <a:chExt cx="328151" cy="339096"/>
            </a:xfrm>
          </p:grpSpPr>
          <p:sp>
            <p:nvSpPr>
              <p:cNvPr id="125" name="円弧 124">
                <a:extLst>
                  <a:ext uri="{FF2B5EF4-FFF2-40B4-BE49-F238E27FC236}">
                    <a16:creationId xmlns:a16="http://schemas.microsoft.com/office/drawing/2014/main" id="{37FD49A4-4439-45DF-9F99-02F2C4E3563F}"/>
                  </a:ext>
                </a:extLst>
              </p:cNvPr>
              <p:cNvSpPr/>
              <p:nvPr/>
            </p:nvSpPr>
            <p:spPr>
              <a:xfrm rot="16200000">
                <a:off x="4332812" y="3072480"/>
                <a:ext cx="330041" cy="328150"/>
              </a:xfrm>
              <a:prstGeom prst="arc">
                <a:avLst>
                  <a:gd name="adj1" fmla="val 16200000"/>
                  <a:gd name="adj2" fmla="val 5532390"/>
                </a:avLst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26" name="直線コネクタ 125">
                <a:extLst>
                  <a:ext uri="{FF2B5EF4-FFF2-40B4-BE49-F238E27FC236}">
                    <a16:creationId xmlns:a16="http://schemas.microsoft.com/office/drawing/2014/main" id="{E18F8F09-6A93-4EE9-9AEC-D48D4E3407EF}"/>
                  </a:ext>
                </a:extLst>
              </p:cNvPr>
              <p:cNvCxnSpPr/>
              <p:nvPr/>
            </p:nvCxnSpPr>
            <p:spPr>
              <a:xfrm>
                <a:off x="4333757" y="3227385"/>
                <a:ext cx="0" cy="183245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直線コネクタ 126">
                <a:extLst>
                  <a:ext uri="{FF2B5EF4-FFF2-40B4-BE49-F238E27FC236}">
                    <a16:creationId xmlns:a16="http://schemas.microsoft.com/office/drawing/2014/main" id="{E85FEBF6-A9A1-4A2D-8AED-E886C29684A3}"/>
                  </a:ext>
                </a:extLst>
              </p:cNvPr>
              <p:cNvCxnSpPr/>
              <p:nvPr/>
            </p:nvCxnSpPr>
            <p:spPr>
              <a:xfrm>
                <a:off x="4661906" y="3218593"/>
                <a:ext cx="0" cy="183245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直線コネクタ 127">
                <a:extLst>
                  <a:ext uri="{FF2B5EF4-FFF2-40B4-BE49-F238E27FC236}">
                    <a16:creationId xmlns:a16="http://schemas.microsoft.com/office/drawing/2014/main" id="{EDC98EFC-BC21-4000-8F6F-CE8B69BCBA1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333757" y="3398558"/>
                <a:ext cx="328149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4" name="直線コネクタ 123">
              <a:extLst>
                <a:ext uri="{FF2B5EF4-FFF2-40B4-BE49-F238E27FC236}">
                  <a16:creationId xmlns:a16="http://schemas.microsoft.com/office/drawing/2014/main" id="{241D5367-FF8B-4634-9CD4-406BC4E29377}"/>
                </a:ext>
              </a:extLst>
            </p:cNvPr>
            <p:cNvCxnSpPr/>
            <p:nvPr/>
          </p:nvCxnSpPr>
          <p:spPr>
            <a:xfrm>
              <a:off x="673170" y="3650277"/>
              <a:ext cx="0" cy="9656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9" name="グループ化 128">
            <a:extLst>
              <a:ext uri="{FF2B5EF4-FFF2-40B4-BE49-F238E27FC236}">
                <a16:creationId xmlns:a16="http://schemas.microsoft.com/office/drawing/2014/main" id="{D4734181-C76C-4602-9CAE-BCCED574BFC0}"/>
              </a:ext>
            </a:extLst>
          </p:cNvPr>
          <p:cNvGrpSpPr/>
          <p:nvPr/>
        </p:nvGrpSpPr>
        <p:grpSpPr>
          <a:xfrm>
            <a:off x="398457" y="1837416"/>
            <a:ext cx="336048" cy="495342"/>
            <a:chOff x="1039428" y="3251496"/>
            <a:chExt cx="336048" cy="495342"/>
          </a:xfrm>
        </p:grpSpPr>
        <p:sp>
          <p:nvSpPr>
            <p:cNvPr id="130" name="矢印: 五方向 129">
              <a:extLst>
                <a:ext uri="{FF2B5EF4-FFF2-40B4-BE49-F238E27FC236}">
                  <a16:creationId xmlns:a16="http://schemas.microsoft.com/office/drawing/2014/main" id="{1AABF193-3496-4A4B-8C6B-883CC3075C1E}"/>
                </a:ext>
              </a:extLst>
            </p:cNvPr>
            <p:cNvSpPr/>
            <p:nvPr/>
          </p:nvSpPr>
          <p:spPr>
            <a:xfrm rot="16200000">
              <a:off x="1015216" y="3275708"/>
              <a:ext cx="384471" cy="336048"/>
            </a:xfrm>
            <a:prstGeom prst="homePlat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31" name="直線コネクタ 130">
              <a:extLst>
                <a:ext uri="{FF2B5EF4-FFF2-40B4-BE49-F238E27FC236}">
                  <a16:creationId xmlns:a16="http://schemas.microsoft.com/office/drawing/2014/main" id="{72DAD048-3404-49C7-879C-70BFB866ECFC}"/>
                </a:ext>
              </a:extLst>
            </p:cNvPr>
            <p:cNvCxnSpPr/>
            <p:nvPr/>
          </p:nvCxnSpPr>
          <p:spPr>
            <a:xfrm>
              <a:off x="1207451" y="3650277"/>
              <a:ext cx="0" cy="9656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2" name="グループ化 131">
            <a:extLst>
              <a:ext uri="{FF2B5EF4-FFF2-40B4-BE49-F238E27FC236}">
                <a16:creationId xmlns:a16="http://schemas.microsoft.com/office/drawing/2014/main" id="{F5FEE25D-1BB8-4F75-A340-BB3B86584B9E}"/>
              </a:ext>
            </a:extLst>
          </p:cNvPr>
          <p:cNvGrpSpPr/>
          <p:nvPr/>
        </p:nvGrpSpPr>
        <p:grpSpPr>
          <a:xfrm rot="10800000">
            <a:off x="1543073" y="201480"/>
            <a:ext cx="336045" cy="830481"/>
            <a:chOff x="535359" y="2713470"/>
            <a:chExt cx="336045" cy="830481"/>
          </a:xfrm>
        </p:grpSpPr>
        <p:grpSp>
          <p:nvGrpSpPr>
            <p:cNvPr id="133" name="グループ化 132">
              <a:extLst>
                <a:ext uri="{FF2B5EF4-FFF2-40B4-BE49-F238E27FC236}">
                  <a16:creationId xmlns:a16="http://schemas.microsoft.com/office/drawing/2014/main" id="{65C06436-3730-489B-BAE3-70508516A220}"/>
                </a:ext>
              </a:extLst>
            </p:cNvPr>
            <p:cNvGrpSpPr/>
            <p:nvPr/>
          </p:nvGrpSpPr>
          <p:grpSpPr>
            <a:xfrm>
              <a:off x="535359" y="2810031"/>
              <a:ext cx="336045" cy="733920"/>
              <a:chOff x="5359692" y="3358544"/>
              <a:chExt cx="336045" cy="491777"/>
            </a:xfrm>
          </p:grpSpPr>
          <p:sp>
            <p:nvSpPr>
              <p:cNvPr id="135" name="円弧 134">
                <a:extLst>
                  <a:ext uri="{FF2B5EF4-FFF2-40B4-BE49-F238E27FC236}">
                    <a16:creationId xmlns:a16="http://schemas.microsoft.com/office/drawing/2014/main" id="{DCC93E56-42B5-4632-9B9C-827184B41F48}"/>
                  </a:ext>
                </a:extLst>
              </p:cNvPr>
              <p:cNvSpPr/>
              <p:nvPr/>
            </p:nvSpPr>
            <p:spPr>
              <a:xfrm rot="16200000">
                <a:off x="5362694" y="3517278"/>
                <a:ext cx="330041" cy="336045"/>
              </a:xfrm>
              <a:prstGeom prst="arc">
                <a:avLst>
                  <a:gd name="adj1" fmla="val 17872027"/>
                  <a:gd name="adj2" fmla="val 3742065"/>
                </a:avLst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36" name="直線コネクタ 135">
                <a:extLst>
                  <a:ext uri="{FF2B5EF4-FFF2-40B4-BE49-F238E27FC236}">
                    <a16:creationId xmlns:a16="http://schemas.microsoft.com/office/drawing/2014/main" id="{869419A1-A59E-4006-B39B-DFBD802E3499}"/>
                  </a:ext>
                </a:extLst>
              </p:cNvPr>
              <p:cNvCxnSpPr/>
              <p:nvPr/>
            </p:nvCxnSpPr>
            <p:spPr>
              <a:xfrm>
                <a:off x="5365244" y="3358544"/>
                <a:ext cx="0" cy="26829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直線コネクタ 136">
                <a:extLst>
                  <a:ext uri="{FF2B5EF4-FFF2-40B4-BE49-F238E27FC236}">
                    <a16:creationId xmlns:a16="http://schemas.microsoft.com/office/drawing/2014/main" id="{1D57E490-69D4-40B9-81A3-FF45E45B067B}"/>
                  </a:ext>
                </a:extLst>
              </p:cNvPr>
              <p:cNvCxnSpPr/>
              <p:nvPr/>
            </p:nvCxnSpPr>
            <p:spPr>
              <a:xfrm>
                <a:off x="5690251" y="3362848"/>
                <a:ext cx="0" cy="26829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直線コネクタ 137">
                <a:extLst>
                  <a:ext uri="{FF2B5EF4-FFF2-40B4-BE49-F238E27FC236}">
                    <a16:creationId xmlns:a16="http://schemas.microsoft.com/office/drawing/2014/main" id="{AC12A092-9459-4630-A092-745F96C98EA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364446" y="3361863"/>
                <a:ext cx="328149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34" name="直線コネクタ 133">
              <a:extLst>
                <a:ext uri="{FF2B5EF4-FFF2-40B4-BE49-F238E27FC236}">
                  <a16:creationId xmlns:a16="http://schemas.microsoft.com/office/drawing/2014/main" id="{8CF30E80-526E-4C77-9E61-CA0E92281A16}"/>
                </a:ext>
              </a:extLst>
            </p:cNvPr>
            <p:cNvCxnSpPr/>
            <p:nvPr/>
          </p:nvCxnSpPr>
          <p:spPr>
            <a:xfrm>
              <a:off x="699600" y="2713470"/>
              <a:ext cx="0" cy="9656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9" name="グループ化 138">
            <a:extLst>
              <a:ext uri="{FF2B5EF4-FFF2-40B4-BE49-F238E27FC236}">
                <a16:creationId xmlns:a16="http://schemas.microsoft.com/office/drawing/2014/main" id="{2629C836-0FDD-46F6-8A63-8BFBFAAA92EF}"/>
              </a:ext>
            </a:extLst>
          </p:cNvPr>
          <p:cNvGrpSpPr/>
          <p:nvPr/>
        </p:nvGrpSpPr>
        <p:grpSpPr>
          <a:xfrm rot="10800000">
            <a:off x="2286458" y="528585"/>
            <a:ext cx="369332" cy="498434"/>
            <a:chOff x="1027202" y="2785797"/>
            <a:chExt cx="369332" cy="498434"/>
          </a:xfrm>
        </p:grpSpPr>
        <p:grpSp>
          <p:nvGrpSpPr>
            <p:cNvPr id="140" name="グループ化 139">
              <a:extLst>
                <a:ext uri="{FF2B5EF4-FFF2-40B4-BE49-F238E27FC236}">
                  <a16:creationId xmlns:a16="http://schemas.microsoft.com/office/drawing/2014/main" id="{BE0D3F7A-8CFF-4023-BE70-8AAC0024D3C3}"/>
                </a:ext>
              </a:extLst>
            </p:cNvPr>
            <p:cNvGrpSpPr/>
            <p:nvPr/>
          </p:nvGrpSpPr>
          <p:grpSpPr>
            <a:xfrm>
              <a:off x="1027202" y="2882358"/>
              <a:ext cx="369332" cy="401873"/>
              <a:chOff x="754987" y="2479625"/>
              <a:chExt cx="375979" cy="401873"/>
            </a:xfrm>
          </p:grpSpPr>
          <p:cxnSp>
            <p:nvCxnSpPr>
              <p:cNvPr id="142" name="直線コネクタ 141">
                <a:extLst>
                  <a:ext uri="{FF2B5EF4-FFF2-40B4-BE49-F238E27FC236}">
                    <a16:creationId xmlns:a16="http://schemas.microsoft.com/office/drawing/2014/main" id="{38671464-E3DC-4D80-8083-4A762FE51A0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54987" y="2693526"/>
                <a:ext cx="185438" cy="18120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直線コネクタ 142">
                <a:extLst>
                  <a:ext uri="{FF2B5EF4-FFF2-40B4-BE49-F238E27FC236}">
                    <a16:creationId xmlns:a16="http://schemas.microsoft.com/office/drawing/2014/main" id="{0AFCD72C-819D-4C47-AD5F-485720CBAD68}"/>
                  </a:ext>
                </a:extLst>
              </p:cNvPr>
              <p:cNvCxnSpPr/>
              <p:nvPr/>
            </p:nvCxnSpPr>
            <p:spPr>
              <a:xfrm>
                <a:off x="939134" y="2686759"/>
                <a:ext cx="191832" cy="194739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直線コネクタ 143">
                <a:extLst>
                  <a:ext uri="{FF2B5EF4-FFF2-40B4-BE49-F238E27FC236}">
                    <a16:creationId xmlns:a16="http://schemas.microsoft.com/office/drawing/2014/main" id="{8AEF274B-A014-4801-BD31-A9DCECD2EAB6}"/>
                  </a:ext>
                </a:extLst>
              </p:cNvPr>
              <p:cNvCxnSpPr/>
              <p:nvPr/>
            </p:nvCxnSpPr>
            <p:spPr>
              <a:xfrm>
                <a:off x="1129675" y="2479626"/>
                <a:ext cx="0" cy="39510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直線コネクタ 144">
                <a:extLst>
                  <a:ext uri="{FF2B5EF4-FFF2-40B4-BE49-F238E27FC236}">
                    <a16:creationId xmlns:a16="http://schemas.microsoft.com/office/drawing/2014/main" id="{12729912-1F5B-49ED-A9C6-B405F69CB01B}"/>
                  </a:ext>
                </a:extLst>
              </p:cNvPr>
              <p:cNvCxnSpPr/>
              <p:nvPr/>
            </p:nvCxnSpPr>
            <p:spPr>
              <a:xfrm>
                <a:off x="760343" y="2479625"/>
                <a:ext cx="0" cy="39510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直線コネクタ 145">
                <a:extLst>
                  <a:ext uri="{FF2B5EF4-FFF2-40B4-BE49-F238E27FC236}">
                    <a16:creationId xmlns:a16="http://schemas.microsoft.com/office/drawing/2014/main" id="{12F27F35-DAC1-44E5-922B-6DEB931C1AE3}"/>
                  </a:ext>
                </a:extLst>
              </p:cNvPr>
              <p:cNvCxnSpPr/>
              <p:nvPr/>
            </p:nvCxnSpPr>
            <p:spPr>
              <a:xfrm>
                <a:off x="760343" y="2489216"/>
                <a:ext cx="369332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41" name="直線コネクタ 140">
              <a:extLst>
                <a:ext uri="{FF2B5EF4-FFF2-40B4-BE49-F238E27FC236}">
                  <a16:creationId xmlns:a16="http://schemas.microsoft.com/office/drawing/2014/main" id="{FD498983-845A-44D5-9534-76FA2595B3E2}"/>
                </a:ext>
              </a:extLst>
            </p:cNvPr>
            <p:cNvCxnSpPr/>
            <p:nvPr/>
          </p:nvCxnSpPr>
          <p:spPr>
            <a:xfrm>
              <a:off x="1207451" y="2785797"/>
              <a:ext cx="0" cy="9656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7" name="グループ化 146">
            <a:extLst>
              <a:ext uri="{FF2B5EF4-FFF2-40B4-BE49-F238E27FC236}">
                <a16:creationId xmlns:a16="http://schemas.microsoft.com/office/drawing/2014/main" id="{6F1F9C90-3D1C-4200-A861-B25BC976C6FD}"/>
              </a:ext>
            </a:extLst>
          </p:cNvPr>
          <p:cNvGrpSpPr/>
          <p:nvPr/>
        </p:nvGrpSpPr>
        <p:grpSpPr>
          <a:xfrm rot="10800000">
            <a:off x="6172599" y="4060345"/>
            <a:ext cx="336048" cy="495342"/>
            <a:chOff x="1039428" y="3251496"/>
            <a:chExt cx="336048" cy="495342"/>
          </a:xfrm>
        </p:grpSpPr>
        <p:sp>
          <p:nvSpPr>
            <p:cNvPr id="148" name="矢印: 五方向 147">
              <a:extLst>
                <a:ext uri="{FF2B5EF4-FFF2-40B4-BE49-F238E27FC236}">
                  <a16:creationId xmlns:a16="http://schemas.microsoft.com/office/drawing/2014/main" id="{E31E89A0-6C92-402B-BFA5-C782A1F826C1}"/>
                </a:ext>
              </a:extLst>
            </p:cNvPr>
            <p:cNvSpPr/>
            <p:nvPr/>
          </p:nvSpPr>
          <p:spPr>
            <a:xfrm rot="16200000">
              <a:off x="1015216" y="3275708"/>
              <a:ext cx="384471" cy="336048"/>
            </a:xfrm>
            <a:prstGeom prst="homePlat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49" name="直線コネクタ 148">
              <a:extLst>
                <a:ext uri="{FF2B5EF4-FFF2-40B4-BE49-F238E27FC236}">
                  <a16:creationId xmlns:a16="http://schemas.microsoft.com/office/drawing/2014/main" id="{1EFB0F66-332D-4BAA-B257-C1747E9AE609}"/>
                </a:ext>
              </a:extLst>
            </p:cNvPr>
            <p:cNvCxnSpPr/>
            <p:nvPr/>
          </p:nvCxnSpPr>
          <p:spPr>
            <a:xfrm>
              <a:off x="1207451" y="3650277"/>
              <a:ext cx="0" cy="9656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1" name="グループ化 150">
            <a:extLst>
              <a:ext uri="{FF2B5EF4-FFF2-40B4-BE49-F238E27FC236}">
                <a16:creationId xmlns:a16="http://schemas.microsoft.com/office/drawing/2014/main" id="{6F6F7284-4ED2-48F5-A107-4915A21769A0}"/>
              </a:ext>
            </a:extLst>
          </p:cNvPr>
          <p:cNvGrpSpPr/>
          <p:nvPr/>
        </p:nvGrpSpPr>
        <p:grpSpPr>
          <a:xfrm>
            <a:off x="2803127" y="431552"/>
            <a:ext cx="749573" cy="639177"/>
            <a:chOff x="6018156" y="3331456"/>
            <a:chExt cx="749573" cy="639177"/>
          </a:xfrm>
        </p:grpSpPr>
        <p:grpSp>
          <p:nvGrpSpPr>
            <p:cNvPr id="152" name="グループ化 151">
              <a:extLst>
                <a:ext uri="{FF2B5EF4-FFF2-40B4-BE49-F238E27FC236}">
                  <a16:creationId xmlns:a16="http://schemas.microsoft.com/office/drawing/2014/main" id="{C48A32C0-640E-4CCF-A072-A18477DBAEC2}"/>
                </a:ext>
              </a:extLst>
            </p:cNvPr>
            <p:cNvGrpSpPr/>
            <p:nvPr/>
          </p:nvGrpSpPr>
          <p:grpSpPr>
            <a:xfrm rot="10800000">
              <a:off x="6018156" y="3331456"/>
              <a:ext cx="636104" cy="609600"/>
              <a:chOff x="1800639" y="1481612"/>
              <a:chExt cx="636104" cy="609600"/>
            </a:xfrm>
          </p:grpSpPr>
          <p:grpSp>
            <p:nvGrpSpPr>
              <p:cNvPr id="156" name="グループ化 155">
                <a:extLst>
                  <a:ext uri="{FF2B5EF4-FFF2-40B4-BE49-F238E27FC236}">
                    <a16:creationId xmlns:a16="http://schemas.microsoft.com/office/drawing/2014/main" id="{0EE29235-DAA2-47B9-8B7A-2D0874282710}"/>
                  </a:ext>
                </a:extLst>
              </p:cNvPr>
              <p:cNvGrpSpPr/>
              <p:nvPr/>
            </p:nvGrpSpPr>
            <p:grpSpPr>
              <a:xfrm>
                <a:off x="1800639" y="1481612"/>
                <a:ext cx="636104" cy="609600"/>
                <a:chOff x="2372139" y="1205948"/>
                <a:chExt cx="636104" cy="609600"/>
              </a:xfrm>
            </p:grpSpPr>
            <p:sp>
              <p:nvSpPr>
                <p:cNvPr id="158" name="五角形 157">
                  <a:extLst>
                    <a:ext uri="{FF2B5EF4-FFF2-40B4-BE49-F238E27FC236}">
                      <a16:creationId xmlns:a16="http://schemas.microsoft.com/office/drawing/2014/main" id="{E1DB7442-7CF1-4072-A039-37D1F93716DF}"/>
                    </a:ext>
                  </a:extLst>
                </p:cNvPr>
                <p:cNvSpPr/>
                <p:nvPr/>
              </p:nvSpPr>
              <p:spPr>
                <a:xfrm>
                  <a:off x="2372139" y="1205948"/>
                  <a:ext cx="636104" cy="490330"/>
                </a:xfrm>
                <a:prstGeom prst="pentagon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159" name="直線コネクタ 158">
                  <a:extLst>
                    <a:ext uri="{FF2B5EF4-FFF2-40B4-BE49-F238E27FC236}">
                      <a16:creationId xmlns:a16="http://schemas.microsoft.com/office/drawing/2014/main" id="{2B6EF27D-079F-4FFD-8F6F-D94B7A65CE84}"/>
                    </a:ext>
                  </a:extLst>
                </p:cNvPr>
                <p:cNvCxnSpPr>
                  <a:stCxn id="158" idx="4"/>
                </p:cNvCxnSpPr>
                <p:nvPr/>
              </p:nvCxnSpPr>
              <p:spPr>
                <a:xfrm>
                  <a:off x="2886758" y="1696277"/>
                  <a:ext cx="121485" cy="119271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57" name="直線コネクタ 156">
                <a:extLst>
                  <a:ext uri="{FF2B5EF4-FFF2-40B4-BE49-F238E27FC236}">
                    <a16:creationId xmlns:a16="http://schemas.microsoft.com/office/drawing/2014/main" id="{14090172-DC16-4DE7-A023-77F7BF16D599}"/>
                  </a:ext>
                </a:extLst>
              </p:cNvPr>
              <p:cNvCxnSpPr>
                <a:stCxn id="158" idx="2"/>
              </p:cNvCxnSpPr>
              <p:nvPr/>
            </p:nvCxnSpPr>
            <p:spPr>
              <a:xfrm flipH="1">
                <a:off x="1800639" y="1971941"/>
                <a:ext cx="121485" cy="11927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3" name="グループ化 152">
              <a:extLst>
                <a:ext uri="{FF2B5EF4-FFF2-40B4-BE49-F238E27FC236}">
                  <a16:creationId xmlns:a16="http://schemas.microsoft.com/office/drawing/2014/main" id="{98995804-9B93-4BF8-9A14-EE9A1F553A62}"/>
                </a:ext>
              </a:extLst>
            </p:cNvPr>
            <p:cNvGrpSpPr/>
            <p:nvPr/>
          </p:nvGrpSpPr>
          <p:grpSpPr>
            <a:xfrm>
              <a:off x="6510193" y="3601301"/>
              <a:ext cx="257536" cy="369332"/>
              <a:chOff x="4979958" y="2689874"/>
              <a:chExt cx="257536" cy="369332"/>
            </a:xfrm>
          </p:grpSpPr>
          <p:sp>
            <p:nvSpPr>
              <p:cNvPr id="154" name="楕円 153">
                <a:extLst>
                  <a:ext uri="{FF2B5EF4-FFF2-40B4-BE49-F238E27FC236}">
                    <a16:creationId xmlns:a16="http://schemas.microsoft.com/office/drawing/2014/main" id="{D3B006C6-BABA-4B33-9FDB-97B083B8250C}"/>
                  </a:ext>
                </a:extLst>
              </p:cNvPr>
              <p:cNvSpPr/>
              <p:nvPr/>
            </p:nvSpPr>
            <p:spPr>
              <a:xfrm>
                <a:off x="5029064" y="2766963"/>
                <a:ext cx="208430" cy="215153"/>
              </a:xfrm>
              <a:prstGeom prst="ellipse">
                <a:avLst/>
              </a:prstGeom>
              <a:solidFill>
                <a:schemeClr val="bg1"/>
              </a:solidFill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5" name="テキスト ボックス 154">
                <a:extLst>
                  <a:ext uri="{FF2B5EF4-FFF2-40B4-BE49-F238E27FC236}">
                    <a16:creationId xmlns:a16="http://schemas.microsoft.com/office/drawing/2014/main" id="{E858C011-0654-4251-8DD3-F373FCD8087A}"/>
                  </a:ext>
                </a:extLst>
              </p:cNvPr>
              <p:cNvSpPr txBox="1"/>
              <p:nvPr/>
            </p:nvSpPr>
            <p:spPr>
              <a:xfrm>
                <a:off x="4979958" y="2689874"/>
                <a:ext cx="12148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dirty="0">
                    <a:latin typeface="Century" panose="02040604050505020304" pitchFamily="18" charset="0"/>
                  </a:rPr>
                  <a:t>O</a:t>
                </a:r>
                <a:endParaRPr kumimoji="1" lang="ja-JP" altLang="en-US" dirty="0">
                  <a:latin typeface="Century" panose="02040604050505020304" pitchFamily="18" charset="0"/>
                </a:endParaRPr>
              </a:p>
            </p:txBody>
          </p:sp>
        </p:grpSp>
      </p:grpSp>
      <p:grpSp>
        <p:nvGrpSpPr>
          <p:cNvPr id="203" name="グループ化 202">
            <a:extLst>
              <a:ext uri="{FF2B5EF4-FFF2-40B4-BE49-F238E27FC236}">
                <a16:creationId xmlns:a16="http://schemas.microsoft.com/office/drawing/2014/main" id="{ADC6EF7C-4E09-475C-BD8F-FD499921AFC2}"/>
              </a:ext>
            </a:extLst>
          </p:cNvPr>
          <p:cNvGrpSpPr/>
          <p:nvPr/>
        </p:nvGrpSpPr>
        <p:grpSpPr>
          <a:xfrm>
            <a:off x="3613051" y="3171173"/>
            <a:ext cx="1671261" cy="911417"/>
            <a:chOff x="5095484" y="3171852"/>
            <a:chExt cx="1671261" cy="911417"/>
          </a:xfrm>
        </p:grpSpPr>
        <p:grpSp>
          <p:nvGrpSpPr>
            <p:cNvPr id="204" name="グループ化 203">
              <a:extLst>
                <a:ext uri="{FF2B5EF4-FFF2-40B4-BE49-F238E27FC236}">
                  <a16:creationId xmlns:a16="http://schemas.microsoft.com/office/drawing/2014/main" id="{B659617A-1AFD-4DE8-8F1F-3ED03B0730F4}"/>
                </a:ext>
              </a:extLst>
            </p:cNvPr>
            <p:cNvGrpSpPr/>
            <p:nvPr/>
          </p:nvGrpSpPr>
          <p:grpSpPr>
            <a:xfrm>
              <a:off x="6017172" y="3444092"/>
              <a:ext cx="749573" cy="639177"/>
              <a:chOff x="6018156" y="3331456"/>
              <a:chExt cx="749573" cy="639177"/>
            </a:xfrm>
          </p:grpSpPr>
          <p:grpSp>
            <p:nvGrpSpPr>
              <p:cNvPr id="209" name="グループ化 208">
                <a:extLst>
                  <a:ext uri="{FF2B5EF4-FFF2-40B4-BE49-F238E27FC236}">
                    <a16:creationId xmlns:a16="http://schemas.microsoft.com/office/drawing/2014/main" id="{F23137C6-B165-43ED-9482-AC571300962D}"/>
                  </a:ext>
                </a:extLst>
              </p:cNvPr>
              <p:cNvGrpSpPr/>
              <p:nvPr/>
            </p:nvGrpSpPr>
            <p:grpSpPr>
              <a:xfrm rot="10800000">
                <a:off x="6018156" y="3331456"/>
                <a:ext cx="636104" cy="609600"/>
                <a:chOff x="1800639" y="1481612"/>
                <a:chExt cx="636104" cy="609600"/>
              </a:xfrm>
            </p:grpSpPr>
            <p:grpSp>
              <p:nvGrpSpPr>
                <p:cNvPr id="213" name="グループ化 212">
                  <a:extLst>
                    <a:ext uri="{FF2B5EF4-FFF2-40B4-BE49-F238E27FC236}">
                      <a16:creationId xmlns:a16="http://schemas.microsoft.com/office/drawing/2014/main" id="{F2BF60D4-EC3D-4395-8A82-2F7D1CF2ABCF}"/>
                    </a:ext>
                  </a:extLst>
                </p:cNvPr>
                <p:cNvGrpSpPr/>
                <p:nvPr/>
              </p:nvGrpSpPr>
              <p:grpSpPr>
                <a:xfrm>
                  <a:off x="1800639" y="1481612"/>
                  <a:ext cx="636104" cy="609600"/>
                  <a:chOff x="2372139" y="1205948"/>
                  <a:chExt cx="636104" cy="609600"/>
                </a:xfrm>
              </p:grpSpPr>
              <p:sp>
                <p:nvSpPr>
                  <p:cNvPr id="215" name="五角形 214">
                    <a:extLst>
                      <a:ext uri="{FF2B5EF4-FFF2-40B4-BE49-F238E27FC236}">
                        <a16:creationId xmlns:a16="http://schemas.microsoft.com/office/drawing/2014/main" id="{BDC0A3B4-BED0-4C45-876E-D545205841F4}"/>
                      </a:ext>
                    </a:extLst>
                  </p:cNvPr>
                  <p:cNvSpPr/>
                  <p:nvPr/>
                </p:nvSpPr>
                <p:spPr>
                  <a:xfrm>
                    <a:off x="2372139" y="1205948"/>
                    <a:ext cx="636104" cy="490330"/>
                  </a:xfrm>
                  <a:prstGeom prst="pentagon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cxnSp>
                <p:nvCxnSpPr>
                  <p:cNvPr id="216" name="直線コネクタ 215">
                    <a:extLst>
                      <a:ext uri="{FF2B5EF4-FFF2-40B4-BE49-F238E27FC236}">
                        <a16:creationId xmlns:a16="http://schemas.microsoft.com/office/drawing/2014/main" id="{4295E313-C07B-43D9-93C4-5ADFB5E739A6}"/>
                      </a:ext>
                    </a:extLst>
                  </p:cNvPr>
                  <p:cNvCxnSpPr>
                    <a:stCxn id="215" idx="4"/>
                  </p:cNvCxnSpPr>
                  <p:nvPr/>
                </p:nvCxnSpPr>
                <p:spPr>
                  <a:xfrm>
                    <a:off x="2886758" y="1696277"/>
                    <a:ext cx="121485" cy="119271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14" name="直線コネクタ 213">
                  <a:extLst>
                    <a:ext uri="{FF2B5EF4-FFF2-40B4-BE49-F238E27FC236}">
                      <a16:creationId xmlns:a16="http://schemas.microsoft.com/office/drawing/2014/main" id="{CB1C8400-EFFB-446E-A4AD-158BCB501F1B}"/>
                    </a:ext>
                  </a:extLst>
                </p:cNvPr>
                <p:cNvCxnSpPr>
                  <a:stCxn id="215" idx="2"/>
                </p:cNvCxnSpPr>
                <p:nvPr/>
              </p:nvCxnSpPr>
              <p:spPr>
                <a:xfrm flipH="1">
                  <a:off x="1800639" y="1971941"/>
                  <a:ext cx="121485" cy="119271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10" name="グループ化 209">
                <a:extLst>
                  <a:ext uri="{FF2B5EF4-FFF2-40B4-BE49-F238E27FC236}">
                    <a16:creationId xmlns:a16="http://schemas.microsoft.com/office/drawing/2014/main" id="{69D95760-5EB6-4C17-A1F5-06A7A4AE4A4C}"/>
                  </a:ext>
                </a:extLst>
              </p:cNvPr>
              <p:cNvGrpSpPr/>
              <p:nvPr/>
            </p:nvGrpSpPr>
            <p:grpSpPr>
              <a:xfrm>
                <a:off x="6510193" y="3601301"/>
                <a:ext cx="257536" cy="369332"/>
                <a:chOff x="4979958" y="2689874"/>
                <a:chExt cx="257536" cy="369332"/>
              </a:xfrm>
            </p:grpSpPr>
            <p:sp>
              <p:nvSpPr>
                <p:cNvPr id="211" name="楕円 210">
                  <a:extLst>
                    <a:ext uri="{FF2B5EF4-FFF2-40B4-BE49-F238E27FC236}">
                      <a16:creationId xmlns:a16="http://schemas.microsoft.com/office/drawing/2014/main" id="{BD823D17-CD51-4361-8060-54BE3C5BA5D5}"/>
                    </a:ext>
                  </a:extLst>
                </p:cNvPr>
                <p:cNvSpPr/>
                <p:nvPr/>
              </p:nvSpPr>
              <p:spPr>
                <a:xfrm>
                  <a:off x="5029064" y="2766963"/>
                  <a:ext cx="208430" cy="215153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12" name="テキスト ボックス 211">
                  <a:extLst>
                    <a:ext uri="{FF2B5EF4-FFF2-40B4-BE49-F238E27FC236}">
                      <a16:creationId xmlns:a16="http://schemas.microsoft.com/office/drawing/2014/main" id="{59E3D8AE-0841-41DE-B47A-5B4E456A4184}"/>
                    </a:ext>
                  </a:extLst>
                </p:cNvPr>
                <p:cNvSpPr txBox="1"/>
                <p:nvPr/>
              </p:nvSpPr>
              <p:spPr>
                <a:xfrm>
                  <a:off x="4979958" y="2689874"/>
                  <a:ext cx="121485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l"/>
                  <a:r>
                    <a:rPr kumimoji="1" lang="en-US" altLang="ja-JP" dirty="0">
                      <a:latin typeface="Century" panose="02040604050505020304" pitchFamily="18" charset="0"/>
                    </a:rPr>
                    <a:t>O</a:t>
                  </a:r>
                  <a:endParaRPr kumimoji="1" lang="ja-JP" altLang="en-US" dirty="0">
                    <a:latin typeface="Century" panose="02040604050505020304" pitchFamily="18" charset="0"/>
                  </a:endParaRPr>
                </a:p>
              </p:txBody>
            </p:sp>
          </p:grpSp>
        </p:grpSp>
        <p:grpSp>
          <p:nvGrpSpPr>
            <p:cNvPr id="205" name="グループ化 204">
              <a:extLst>
                <a:ext uri="{FF2B5EF4-FFF2-40B4-BE49-F238E27FC236}">
                  <a16:creationId xmlns:a16="http://schemas.microsoft.com/office/drawing/2014/main" id="{49504F83-94C4-4CFE-8960-47B72DE2D71B}"/>
                </a:ext>
              </a:extLst>
            </p:cNvPr>
            <p:cNvGrpSpPr/>
            <p:nvPr/>
          </p:nvGrpSpPr>
          <p:grpSpPr>
            <a:xfrm>
              <a:off x="5745156" y="3187241"/>
              <a:ext cx="305168" cy="369332"/>
              <a:chOff x="2093825" y="2475806"/>
              <a:chExt cx="305168" cy="369332"/>
            </a:xfrm>
          </p:grpSpPr>
          <p:sp>
            <p:nvSpPr>
              <p:cNvPr id="207" name="楕円 206">
                <a:extLst>
                  <a:ext uri="{FF2B5EF4-FFF2-40B4-BE49-F238E27FC236}">
                    <a16:creationId xmlns:a16="http://schemas.microsoft.com/office/drawing/2014/main" id="{2BD9ECB5-E867-480F-A26A-6C5628EE4093}"/>
                  </a:ext>
                </a:extLst>
              </p:cNvPr>
              <p:cNvSpPr/>
              <p:nvPr/>
            </p:nvSpPr>
            <p:spPr>
              <a:xfrm>
                <a:off x="2096435" y="2504198"/>
                <a:ext cx="302558" cy="295835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8" name="テキスト ボックス 207">
                <a:extLst>
                  <a:ext uri="{FF2B5EF4-FFF2-40B4-BE49-F238E27FC236}">
                    <a16:creationId xmlns:a16="http://schemas.microsoft.com/office/drawing/2014/main" id="{5A6E619D-D6F4-425E-88CF-DBD97F05FDE1}"/>
                  </a:ext>
                </a:extLst>
              </p:cNvPr>
              <p:cNvSpPr txBox="1"/>
              <p:nvPr/>
            </p:nvSpPr>
            <p:spPr>
              <a:xfrm>
                <a:off x="2093825" y="2475806"/>
                <a:ext cx="17481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dirty="0">
                    <a:latin typeface="Century" panose="02040604050505020304" pitchFamily="18" charset="0"/>
                  </a:rPr>
                  <a:t>P</a:t>
                </a:r>
                <a:endParaRPr kumimoji="1" lang="ja-JP" altLang="en-US" dirty="0">
                  <a:latin typeface="Century" panose="02040604050505020304" pitchFamily="18" charset="0"/>
                </a:endParaRPr>
              </a:p>
            </p:txBody>
          </p:sp>
        </p:grpSp>
        <p:sp>
          <p:nvSpPr>
            <p:cNvPr id="206" name="テキスト ボックス 205">
              <a:extLst>
                <a:ext uri="{FF2B5EF4-FFF2-40B4-BE49-F238E27FC236}">
                  <a16:creationId xmlns:a16="http://schemas.microsoft.com/office/drawing/2014/main" id="{5F302524-B86C-4B37-AEF6-6CE0DFCF891B}"/>
                </a:ext>
              </a:extLst>
            </p:cNvPr>
            <p:cNvSpPr txBox="1"/>
            <p:nvPr/>
          </p:nvSpPr>
          <p:spPr>
            <a:xfrm>
              <a:off x="5095484" y="3171852"/>
              <a:ext cx="95474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dirty="0">
                  <a:latin typeface="Century" panose="02040604050505020304" pitchFamily="18" charset="0"/>
                </a:rPr>
                <a:t>CH</a:t>
              </a:r>
              <a:r>
                <a:rPr kumimoji="1" lang="en-US" altLang="ja-JP" sz="1200" dirty="0">
                  <a:latin typeface="Century" panose="02040604050505020304" pitchFamily="18" charset="0"/>
                </a:rPr>
                <a:t>2</a:t>
              </a:r>
              <a:r>
                <a:rPr kumimoji="1" lang="ja-JP" altLang="en-US" sz="2000" dirty="0" err="1">
                  <a:latin typeface="Century" panose="02040604050505020304" pitchFamily="18" charset="0"/>
                </a:rPr>
                <a:t>ｰ</a:t>
              </a:r>
              <a:endParaRPr kumimoji="1" lang="ja-JP" altLang="en-US" sz="1200" dirty="0">
                <a:latin typeface="Century" panose="02040604050505020304" pitchFamily="18" charset="0"/>
              </a:endParaRPr>
            </a:p>
          </p:txBody>
        </p:sp>
      </p:grpSp>
      <p:grpSp>
        <p:nvGrpSpPr>
          <p:cNvPr id="217" name="グループ化 216">
            <a:extLst>
              <a:ext uri="{FF2B5EF4-FFF2-40B4-BE49-F238E27FC236}">
                <a16:creationId xmlns:a16="http://schemas.microsoft.com/office/drawing/2014/main" id="{9DB04D93-33A2-4E57-B195-1BDE54E55A5B}"/>
              </a:ext>
            </a:extLst>
          </p:cNvPr>
          <p:cNvGrpSpPr/>
          <p:nvPr/>
        </p:nvGrpSpPr>
        <p:grpSpPr>
          <a:xfrm>
            <a:off x="2153455" y="3167700"/>
            <a:ext cx="1671261" cy="911417"/>
            <a:chOff x="5095484" y="3171852"/>
            <a:chExt cx="1671261" cy="911417"/>
          </a:xfrm>
        </p:grpSpPr>
        <p:grpSp>
          <p:nvGrpSpPr>
            <p:cNvPr id="218" name="グループ化 217">
              <a:extLst>
                <a:ext uri="{FF2B5EF4-FFF2-40B4-BE49-F238E27FC236}">
                  <a16:creationId xmlns:a16="http://schemas.microsoft.com/office/drawing/2014/main" id="{FF91566C-9E43-4CF0-86FE-8E0EDE132289}"/>
                </a:ext>
              </a:extLst>
            </p:cNvPr>
            <p:cNvGrpSpPr/>
            <p:nvPr/>
          </p:nvGrpSpPr>
          <p:grpSpPr>
            <a:xfrm>
              <a:off x="6017172" y="3444092"/>
              <a:ext cx="749573" cy="639177"/>
              <a:chOff x="6018156" y="3331456"/>
              <a:chExt cx="749573" cy="639177"/>
            </a:xfrm>
          </p:grpSpPr>
          <p:grpSp>
            <p:nvGrpSpPr>
              <p:cNvPr id="223" name="グループ化 222">
                <a:extLst>
                  <a:ext uri="{FF2B5EF4-FFF2-40B4-BE49-F238E27FC236}">
                    <a16:creationId xmlns:a16="http://schemas.microsoft.com/office/drawing/2014/main" id="{F26CB777-0FC6-427B-A551-246FFB42FD20}"/>
                  </a:ext>
                </a:extLst>
              </p:cNvPr>
              <p:cNvGrpSpPr/>
              <p:nvPr/>
            </p:nvGrpSpPr>
            <p:grpSpPr>
              <a:xfrm rot="10800000">
                <a:off x="6018156" y="3331456"/>
                <a:ext cx="636104" cy="609600"/>
                <a:chOff x="1800639" y="1481612"/>
                <a:chExt cx="636104" cy="609600"/>
              </a:xfrm>
            </p:grpSpPr>
            <p:grpSp>
              <p:nvGrpSpPr>
                <p:cNvPr id="227" name="グループ化 226">
                  <a:extLst>
                    <a:ext uri="{FF2B5EF4-FFF2-40B4-BE49-F238E27FC236}">
                      <a16:creationId xmlns:a16="http://schemas.microsoft.com/office/drawing/2014/main" id="{FA262AB9-4A5F-41BC-BF53-7ADE582D6B5D}"/>
                    </a:ext>
                  </a:extLst>
                </p:cNvPr>
                <p:cNvGrpSpPr/>
                <p:nvPr/>
              </p:nvGrpSpPr>
              <p:grpSpPr>
                <a:xfrm>
                  <a:off x="1800639" y="1481612"/>
                  <a:ext cx="636104" cy="609600"/>
                  <a:chOff x="2372139" y="1205948"/>
                  <a:chExt cx="636104" cy="609600"/>
                </a:xfrm>
              </p:grpSpPr>
              <p:sp>
                <p:nvSpPr>
                  <p:cNvPr id="229" name="五角形 228">
                    <a:extLst>
                      <a:ext uri="{FF2B5EF4-FFF2-40B4-BE49-F238E27FC236}">
                        <a16:creationId xmlns:a16="http://schemas.microsoft.com/office/drawing/2014/main" id="{C9BE3C17-FA0E-418E-881B-9DE934286F24}"/>
                      </a:ext>
                    </a:extLst>
                  </p:cNvPr>
                  <p:cNvSpPr/>
                  <p:nvPr/>
                </p:nvSpPr>
                <p:spPr>
                  <a:xfrm>
                    <a:off x="2372139" y="1205948"/>
                    <a:ext cx="636104" cy="490330"/>
                  </a:xfrm>
                  <a:prstGeom prst="pentagon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cxnSp>
                <p:nvCxnSpPr>
                  <p:cNvPr id="230" name="直線コネクタ 229">
                    <a:extLst>
                      <a:ext uri="{FF2B5EF4-FFF2-40B4-BE49-F238E27FC236}">
                        <a16:creationId xmlns:a16="http://schemas.microsoft.com/office/drawing/2014/main" id="{FBD0D624-22B3-4966-9528-FBF169ABF4AF}"/>
                      </a:ext>
                    </a:extLst>
                  </p:cNvPr>
                  <p:cNvCxnSpPr>
                    <a:stCxn id="229" idx="4"/>
                  </p:cNvCxnSpPr>
                  <p:nvPr/>
                </p:nvCxnSpPr>
                <p:spPr>
                  <a:xfrm>
                    <a:off x="2886758" y="1696277"/>
                    <a:ext cx="121485" cy="119271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28" name="直線コネクタ 227">
                  <a:extLst>
                    <a:ext uri="{FF2B5EF4-FFF2-40B4-BE49-F238E27FC236}">
                      <a16:creationId xmlns:a16="http://schemas.microsoft.com/office/drawing/2014/main" id="{7D098F2F-FBDE-4ECD-9E33-EA6AD8F3ADC2}"/>
                    </a:ext>
                  </a:extLst>
                </p:cNvPr>
                <p:cNvCxnSpPr>
                  <a:stCxn id="229" idx="2"/>
                </p:cNvCxnSpPr>
                <p:nvPr/>
              </p:nvCxnSpPr>
              <p:spPr>
                <a:xfrm flipH="1">
                  <a:off x="1800639" y="1971941"/>
                  <a:ext cx="121485" cy="119271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24" name="グループ化 223">
                <a:extLst>
                  <a:ext uri="{FF2B5EF4-FFF2-40B4-BE49-F238E27FC236}">
                    <a16:creationId xmlns:a16="http://schemas.microsoft.com/office/drawing/2014/main" id="{A2CE775D-9B38-4A1F-9BB3-5195EE8A7ACA}"/>
                  </a:ext>
                </a:extLst>
              </p:cNvPr>
              <p:cNvGrpSpPr/>
              <p:nvPr/>
            </p:nvGrpSpPr>
            <p:grpSpPr>
              <a:xfrm>
                <a:off x="6510193" y="3601301"/>
                <a:ext cx="257536" cy="369332"/>
                <a:chOff x="4979958" y="2689874"/>
                <a:chExt cx="257536" cy="369332"/>
              </a:xfrm>
            </p:grpSpPr>
            <p:sp>
              <p:nvSpPr>
                <p:cNvPr id="225" name="楕円 224">
                  <a:extLst>
                    <a:ext uri="{FF2B5EF4-FFF2-40B4-BE49-F238E27FC236}">
                      <a16:creationId xmlns:a16="http://schemas.microsoft.com/office/drawing/2014/main" id="{8E869FEA-1D66-440D-A5A3-6F77CE955FBB}"/>
                    </a:ext>
                  </a:extLst>
                </p:cNvPr>
                <p:cNvSpPr/>
                <p:nvPr/>
              </p:nvSpPr>
              <p:spPr>
                <a:xfrm>
                  <a:off x="5029064" y="2766963"/>
                  <a:ext cx="208430" cy="215153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26" name="テキスト ボックス 225">
                  <a:extLst>
                    <a:ext uri="{FF2B5EF4-FFF2-40B4-BE49-F238E27FC236}">
                      <a16:creationId xmlns:a16="http://schemas.microsoft.com/office/drawing/2014/main" id="{9F6BE1F7-5E7C-45E3-961A-3FA837BB112E}"/>
                    </a:ext>
                  </a:extLst>
                </p:cNvPr>
                <p:cNvSpPr txBox="1"/>
                <p:nvPr/>
              </p:nvSpPr>
              <p:spPr>
                <a:xfrm>
                  <a:off x="4979958" y="2689874"/>
                  <a:ext cx="121485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l"/>
                  <a:r>
                    <a:rPr kumimoji="1" lang="en-US" altLang="ja-JP" dirty="0">
                      <a:latin typeface="Century" panose="02040604050505020304" pitchFamily="18" charset="0"/>
                    </a:rPr>
                    <a:t>O</a:t>
                  </a:r>
                  <a:endParaRPr kumimoji="1" lang="ja-JP" altLang="en-US" dirty="0">
                    <a:latin typeface="Century" panose="02040604050505020304" pitchFamily="18" charset="0"/>
                  </a:endParaRPr>
                </a:p>
              </p:txBody>
            </p:sp>
          </p:grpSp>
        </p:grpSp>
        <p:grpSp>
          <p:nvGrpSpPr>
            <p:cNvPr id="219" name="グループ化 218">
              <a:extLst>
                <a:ext uri="{FF2B5EF4-FFF2-40B4-BE49-F238E27FC236}">
                  <a16:creationId xmlns:a16="http://schemas.microsoft.com/office/drawing/2014/main" id="{290BF00B-D8AE-498E-92D4-6185939620F0}"/>
                </a:ext>
              </a:extLst>
            </p:cNvPr>
            <p:cNvGrpSpPr/>
            <p:nvPr/>
          </p:nvGrpSpPr>
          <p:grpSpPr>
            <a:xfrm>
              <a:off x="5745156" y="3187241"/>
              <a:ext cx="305168" cy="369332"/>
              <a:chOff x="2093825" y="2475806"/>
              <a:chExt cx="305168" cy="369332"/>
            </a:xfrm>
          </p:grpSpPr>
          <p:sp>
            <p:nvSpPr>
              <p:cNvPr id="221" name="楕円 220">
                <a:extLst>
                  <a:ext uri="{FF2B5EF4-FFF2-40B4-BE49-F238E27FC236}">
                    <a16:creationId xmlns:a16="http://schemas.microsoft.com/office/drawing/2014/main" id="{7373EBDA-54BE-4CA5-BF3B-9C89DD3DAC3E}"/>
                  </a:ext>
                </a:extLst>
              </p:cNvPr>
              <p:cNvSpPr/>
              <p:nvPr/>
            </p:nvSpPr>
            <p:spPr>
              <a:xfrm>
                <a:off x="2096435" y="2504198"/>
                <a:ext cx="302558" cy="295835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2" name="テキスト ボックス 221">
                <a:extLst>
                  <a:ext uri="{FF2B5EF4-FFF2-40B4-BE49-F238E27FC236}">
                    <a16:creationId xmlns:a16="http://schemas.microsoft.com/office/drawing/2014/main" id="{2A007C1B-719F-46B1-BC37-DF3957FFA42F}"/>
                  </a:ext>
                </a:extLst>
              </p:cNvPr>
              <p:cNvSpPr txBox="1"/>
              <p:nvPr/>
            </p:nvSpPr>
            <p:spPr>
              <a:xfrm>
                <a:off x="2093825" y="2475806"/>
                <a:ext cx="17481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dirty="0">
                    <a:latin typeface="Century" panose="02040604050505020304" pitchFamily="18" charset="0"/>
                  </a:rPr>
                  <a:t>P</a:t>
                </a:r>
                <a:endParaRPr kumimoji="1" lang="ja-JP" altLang="en-US" dirty="0">
                  <a:latin typeface="Century" panose="02040604050505020304" pitchFamily="18" charset="0"/>
                </a:endParaRPr>
              </a:p>
            </p:txBody>
          </p:sp>
        </p:grpSp>
        <p:sp>
          <p:nvSpPr>
            <p:cNvPr id="220" name="テキスト ボックス 219">
              <a:extLst>
                <a:ext uri="{FF2B5EF4-FFF2-40B4-BE49-F238E27FC236}">
                  <a16:creationId xmlns:a16="http://schemas.microsoft.com/office/drawing/2014/main" id="{9F933239-6318-4DBD-914A-545292521953}"/>
                </a:ext>
              </a:extLst>
            </p:cNvPr>
            <p:cNvSpPr txBox="1"/>
            <p:nvPr/>
          </p:nvSpPr>
          <p:spPr>
            <a:xfrm>
              <a:off x="5095484" y="3171852"/>
              <a:ext cx="95474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dirty="0">
                  <a:latin typeface="Century" panose="02040604050505020304" pitchFamily="18" charset="0"/>
                </a:rPr>
                <a:t>CH</a:t>
              </a:r>
              <a:r>
                <a:rPr kumimoji="1" lang="en-US" altLang="ja-JP" sz="1200" dirty="0">
                  <a:latin typeface="Century" panose="02040604050505020304" pitchFamily="18" charset="0"/>
                </a:rPr>
                <a:t>2</a:t>
              </a:r>
              <a:r>
                <a:rPr kumimoji="1" lang="ja-JP" altLang="en-US" sz="2000" dirty="0" err="1">
                  <a:latin typeface="Century" panose="02040604050505020304" pitchFamily="18" charset="0"/>
                </a:rPr>
                <a:t>ｰ</a:t>
              </a:r>
              <a:endParaRPr kumimoji="1" lang="ja-JP" altLang="en-US" sz="1200" dirty="0">
                <a:latin typeface="Century" panose="02040604050505020304" pitchFamily="18" charset="0"/>
              </a:endParaRPr>
            </a:p>
          </p:txBody>
        </p:sp>
      </p:grpSp>
      <p:grpSp>
        <p:nvGrpSpPr>
          <p:cNvPr id="231" name="グループ化 230">
            <a:extLst>
              <a:ext uri="{FF2B5EF4-FFF2-40B4-BE49-F238E27FC236}">
                <a16:creationId xmlns:a16="http://schemas.microsoft.com/office/drawing/2014/main" id="{8759BE81-D42F-46DD-A5DD-EC4C075A92E4}"/>
              </a:ext>
            </a:extLst>
          </p:cNvPr>
          <p:cNvGrpSpPr/>
          <p:nvPr/>
        </p:nvGrpSpPr>
        <p:grpSpPr>
          <a:xfrm>
            <a:off x="706768" y="3176779"/>
            <a:ext cx="1671261" cy="911417"/>
            <a:chOff x="5095484" y="3171852"/>
            <a:chExt cx="1671261" cy="911417"/>
          </a:xfrm>
        </p:grpSpPr>
        <p:grpSp>
          <p:nvGrpSpPr>
            <p:cNvPr id="232" name="グループ化 231">
              <a:extLst>
                <a:ext uri="{FF2B5EF4-FFF2-40B4-BE49-F238E27FC236}">
                  <a16:creationId xmlns:a16="http://schemas.microsoft.com/office/drawing/2014/main" id="{565875C7-35AE-4988-832D-DAC3C5E517A9}"/>
                </a:ext>
              </a:extLst>
            </p:cNvPr>
            <p:cNvGrpSpPr/>
            <p:nvPr/>
          </p:nvGrpSpPr>
          <p:grpSpPr>
            <a:xfrm>
              <a:off x="6017172" y="3444092"/>
              <a:ext cx="749573" cy="639177"/>
              <a:chOff x="6018156" y="3331456"/>
              <a:chExt cx="749573" cy="639177"/>
            </a:xfrm>
          </p:grpSpPr>
          <p:grpSp>
            <p:nvGrpSpPr>
              <p:cNvPr id="237" name="グループ化 236">
                <a:extLst>
                  <a:ext uri="{FF2B5EF4-FFF2-40B4-BE49-F238E27FC236}">
                    <a16:creationId xmlns:a16="http://schemas.microsoft.com/office/drawing/2014/main" id="{EB0B15BB-F570-41EC-89CE-2699B1F45F3B}"/>
                  </a:ext>
                </a:extLst>
              </p:cNvPr>
              <p:cNvGrpSpPr/>
              <p:nvPr/>
            </p:nvGrpSpPr>
            <p:grpSpPr>
              <a:xfrm rot="10800000">
                <a:off x="6018156" y="3331456"/>
                <a:ext cx="636104" cy="609600"/>
                <a:chOff x="1800639" y="1481612"/>
                <a:chExt cx="636104" cy="609600"/>
              </a:xfrm>
            </p:grpSpPr>
            <p:grpSp>
              <p:nvGrpSpPr>
                <p:cNvPr id="241" name="グループ化 240">
                  <a:extLst>
                    <a:ext uri="{FF2B5EF4-FFF2-40B4-BE49-F238E27FC236}">
                      <a16:creationId xmlns:a16="http://schemas.microsoft.com/office/drawing/2014/main" id="{F5E3C5D5-FAF9-43B6-895F-C3D3EA565D15}"/>
                    </a:ext>
                  </a:extLst>
                </p:cNvPr>
                <p:cNvGrpSpPr/>
                <p:nvPr/>
              </p:nvGrpSpPr>
              <p:grpSpPr>
                <a:xfrm>
                  <a:off x="1800639" y="1481612"/>
                  <a:ext cx="636104" cy="609600"/>
                  <a:chOff x="2372139" y="1205948"/>
                  <a:chExt cx="636104" cy="609600"/>
                </a:xfrm>
              </p:grpSpPr>
              <p:sp>
                <p:nvSpPr>
                  <p:cNvPr id="243" name="五角形 242">
                    <a:extLst>
                      <a:ext uri="{FF2B5EF4-FFF2-40B4-BE49-F238E27FC236}">
                        <a16:creationId xmlns:a16="http://schemas.microsoft.com/office/drawing/2014/main" id="{009AF0F2-C2E2-4C62-8606-89540DC586D8}"/>
                      </a:ext>
                    </a:extLst>
                  </p:cNvPr>
                  <p:cNvSpPr/>
                  <p:nvPr/>
                </p:nvSpPr>
                <p:spPr>
                  <a:xfrm>
                    <a:off x="2372139" y="1205948"/>
                    <a:ext cx="636104" cy="490330"/>
                  </a:xfrm>
                  <a:prstGeom prst="pentagon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cxnSp>
                <p:nvCxnSpPr>
                  <p:cNvPr id="244" name="直線コネクタ 243">
                    <a:extLst>
                      <a:ext uri="{FF2B5EF4-FFF2-40B4-BE49-F238E27FC236}">
                        <a16:creationId xmlns:a16="http://schemas.microsoft.com/office/drawing/2014/main" id="{588925B3-34B3-4A89-A807-7CAAA1FEC340}"/>
                      </a:ext>
                    </a:extLst>
                  </p:cNvPr>
                  <p:cNvCxnSpPr>
                    <a:stCxn id="243" idx="4"/>
                  </p:cNvCxnSpPr>
                  <p:nvPr/>
                </p:nvCxnSpPr>
                <p:spPr>
                  <a:xfrm>
                    <a:off x="2886758" y="1696277"/>
                    <a:ext cx="121485" cy="119271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42" name="直線コネクタ 241">
                  <a:extLst>
                    <a:ext uri="{FF2B5EF4-FFF2-40B4-BE49-F238E27FC236}">
                      <a16:creationId xmlns:a16="http://schemas.microsoft.com/office/drawing/2014/main" id="{60E6660A-C6C7-42D8-9EC2-F95FD7B2F7BC}"/>
                    </a:ext>
                  </a:extLst>
                </p:cNvPr>
                <p:cNvCxnSpPr>
                  <a:stCxn id="243" idx="2"/>
                </p:cNvCxnSpPr>
                <p:nvPr/>
              </p:nvCxnSpPr>
              <p:spPr>
                <a:xfrm flipH="1">
                  <a:off x="1800639" y="1971941"/>
                  <a:ext cx="121485" cy="119271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38" name="グループ化 237">
                <a:extLst>
                  <a:ext uri="{FF2B5EF4-FFF2-40B4-BE49-F238E27FC236}">
                    <a16:creationId xmlns:a16="http://schemas.microsoft.com/office/drawing/2014/main" id="{1CE8FCF0-FAE0-4F31-956C-F1CA62B5EB87}"/>
                  </a:ext>
                </a:extLst>
              </p:cNvPr>
              <p:cNvGrpSpPr/>
              <p:nvPr/>
            </p:nvGrpSpPr>
            <p:grpSpPr>
              <a:xfrm>
                <a:off x="6510193" y="3601301"/>
                <a:ext cx="257536" cy="369332"/>
                <a:chOff x="4979958" y="2689874"/>
                <a:chExt cx="257536" cy="369332"/>
              </a:xfrm>
            </p:grpSpPr>
            <p:sp>
              <p:nvSpPr>
                <p:cNvPr id="239" name="楕円 238">
                  <a:extLst>
                    <a:ext uri="{FF2B5EF4-FFF2-40B4-BE49-F238E27FC236}">
                      <a16:creationId xmlns:a16="http://schemas.microsoft.com/office/drawing/2014/main" id="{45907AB9-7602-46AA-BC77-57A3886B30F7}"/>
                    </a:ext>
                  </a:extLst>
                </p:cNvPr>
                <p:cNvSpPr/>
                <p:nvPr/>
              </p:nvSpPr>
              <p:spPr>
                <a:xfrm>
                  <a:off x="5029064" y="2766963"/>
                  <a:ext cx="208430" cy="215153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0" name="テキスト ボックス 239">
                  <a:extLst>
                    <a:ext uri="{FF2B5EF4-FFF2-40B4-BE49-F238E27FC236}">
                      <a16:creationId xmlns:a16="http://schemas.microsoft.com/office/drawing/2014/main" id="{F73426E2-06F7-4562-81F7-299934632C4E}"/>
                    </a:ext>
                  </a:extLst>
                </p:cNvPr>
                <p:cNvSpPr txBox="1"/>
                <p:nvPr/>
              </p:nvSpPr>
              <p:spPr>
                <a:xfrm>
                  <a:off x="4979958" y="2689874"/>
                  <a:ext cx="121485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l"/>
                  <a:r>
                    <a:rPr kumimoji="1" lang="en-US" altLang="ja-JP" dirty="0">
                      <a:latin typeface="Century" panose="02040604050505020304" pitchFamily="18" charset="0"/>
                    </a:rPr>
                    <a:t>O</a:t>
                  </a:r>
                  <a:endParaRPr kumimoji="1" lang="ja-JP" altLang="en-US" dirty="0">
                    <a:latin typeface="Century" panose="02040604050505020304" pitchFamily="18" charset="0"/>
                  </a:endParaRPr>
                </a:p>
              </p:txBody>
            </p:sp>
          </p:grpSp>
        </p:grpSp>
        <p:grpSp>
          <p:nvGrpSpPr>
            <p:cNvPr id="233" name="グループ化 232">
              <a:extLst>
                <a:ext uri="{FF2B5EF4-FFF2-40B4-BE49-F238E27FC236}">
                  <a16:creationId xmlns:a16="http://schemas.microsoft.com/office/drawing/2014/main" id="{3E7725B9-2F66-44F1-A839-00F196D4BE1D}"/>
                </a:ext>
              </a:extLst>
            </p:cNvPr>
            <p:cNvGrpSpPr/>
            <p:nvPr/>
          </p:nvGrpSpPr>
          <p:grpSpPr>
            <a:xfrm>
              <a:off x="5745156" y="3187241"/>
              <a:ext cx="305168" cy="369332"/>
              <a:chOff x="2093825" y="2475806"/>
              <a:chExt cx="305168" cy="369332"/>
            </a:xfrm>
          </p:grpSpPr>
          <p:sp>
            <p:nvSpPr>
              <p:cNvPr id="235" name="楕円 234">
                <a:extLst>
                  <a:ext uri="{FF2B5EF4-FFF2-40B4-BE49-F238E27FC236}">
                    <a16:creationId xmlns:a16="http://schemas.microsoft.com/office/drawing/2014/main" id="{E282209F-BBC9-4BBF-95B6-EBF4B043F1AC}"/>
                  </a:ext>
                </a:extLst>
              </p:cNvPr>
              <p:cNvSpPr/>
              <p:nvPr/>
            </p:nvSpPr>
            <p:spPr>
              <a:xfrm>
                <a:off x="2096435" y="2504198"/>
                <a:ext cx="302558" cy="295835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6" name="テキスト ボックス 235">
                <a:extLst>
                  <a:ext uri="{FF2B5EF4-FFF2-40B4-BE49-F238E27FC236}">
                    <a16:creationId xmlns:a16="http://schemas.microsoft.com/office/drawing/2014/main" id="{EE8BEC0D-F662-4844-A2A8-06FA958C13C0}"/>
                  </a:ext>
                </a:extLst>
              </p:cNvPr>
              <p:cNvSpPr txBox="1"/>
              <p:nvPr/>
            </p:nvSpPr>
            <p:spPr>
              <a:xfrm>
                <a:off x="2093825" y="2475806"/>
                <a:ext cx="17481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dirty="0">
                    <a:latin typeface="Century" panose="02040604050505020304" pitchFamily="18" charset="0"/>
                  </a:rPr>
                  <a:t>P</a:t>
                </a:r>
                <a:endParaRPr kumimoji="1" lang="ja-JP" altLang="en-US" dirty="0">
                  <a:latin typeface="Century" panose="02040604050505020304" pitchFamily="18" charset="0"/>
                </a:endParaRPr>
              </a:p>
            </p:txBody>
          </p:sp>
        </p:grpSp>
        <p:sp>
          <p:nvSpPr>
            <p:cNvPr id="234" name="テキスト ボックス 233">
              <a:extLst>
                <a:ext uri="{FF2B5EF4-FFF2-40B4-BE49-F238E27FC236}">
                  <a16:creationId xmlns:a16="http://schemas.microsoft.com/office/drawing/2014/main" id="{2EDB6285-5DCA-4B9F-93AD-0FB91BE890B6}"/>
                </a:ext>
              </a:extLst>
            </p:cNvPr>
            <p:cNvSpPr txBox="1"/>
            <p:nvPr/>
          </p:nvSpPr>
          <p:spPr>
            <a:xfrm>
              <a:off x="5095484" y="3171852"/>
              <a:ext cx="95474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dirty="0">
                  <a:latin typeface="Century" panose="02040604050505020304" pitchFamily="18" charset="0"/>
                </a:rPr>
                <a:t>CH</a:t>
              </a:r>
              <a:r>
                <a:rPr kumimoji="1" lang="en-US" altLang="ja-JP" sz="1200" dirty="0">
                  <a:latin typeface="Century" panose="02040604050505020304" pitchFamily="18" charset="0"/>
                </a:rPr>
                <a:t>2</a:t>
              </a:r>
              <a:r>
                <a:rPr kumimoji="1" lang="ja-JP" altLang="en-US" sz="2000" dirty="0" err="1">
                  <a:latin typeface="Century" panose="02040604050505020304" pitchFamily="18" charset="0"/>
                </a:rPr>
                <a:t>ｰ</a:t>
              </a:r>
              <a:endParaRPr kumimoji="1" lang="ja-JP" altLang="en-US" sz="1200" dirty="0">
                <a:latin typeface="Century" panose="02040604050505020304" pitchFamily="18" charset="0"/>
              </a:endParaRPr>
            </a:p>
          </p:txBody>
        </p:sp>
      </p:grpSp>
      <p:grpSp>
        <p:nvGrpSpPr>
          <p:cNvPr id="245" name="グループ化 244">
            <a:extLst>
              <a:ext uri="{FF2B5EF4-FFF2-40B4-BE49-F238E27FC236}">
                <a16:creationId xmlns:a16="http://schemas.microsoft.com/office/drawing/2014/main" id="{6E254824-A918-45B0-AB62-970B537B38B1}"/>
              </a:ext>
            </a:extLst>
          </p:cNvPr>
          <p:cNvGrpSpPr/>
          <p:nvPr/>
        </p:nvGrpSpPr>
        <p:grpSpPr>
          <a:xfrm rot="10800000">
            <a:off x="4684729" y="4057966"/>
            <a:ext cx="328151" cy="475478"/>
            <a:chOff x="507745" y="3271360"/>
            <a:chExt cx="328151" cy="475478"/>
          </a:xfrm>
        </p:grpSpPr>
        <p:grpSp>
          <p:nvGrpSpPr>
            <p:cNvPr id="246" name="グループ化 245">
              <a:extLst>
                <a:ext uri="{FF2B5EF4-FFF2-40B4-BE49-F238E27FC236}">
                  <a16:creationId xmlns:a16="http://schemas.microsoft.com/office/drawing/2014/main" id="{8BB9B0BF-CADC-421D-AD91-74E61FB55939}"/>
                </a:ext>
              </a:extLst>
            </p:cNvPr>
            <p:cNvGrpSpPr/>
            <p:nvPr/>
          </p:nvGrpSpPr>
          <p:grpSpPr>
            <a:xfrm>
              <a:off x="507745" y="3271360"/>
              <a:ext cx="328151" cy="395107"/>
              <a:chOff x="4333757" y="3071534"/>
              <a:chExt cx="328151" cy="339096"/>
            </a:xfrm>
          </p:grpSpPr>
          <p:sp>
            <p:nvSpPr>
              <p:cNvPr id="248" name="円弧 247">
                <a:extLst>
                  <a:ext uri="{FF2B5EF4-FFF2-40B4-BE49-F238E27FC236}">
                    <a16:creationId xmlns:a16="http://schemas.microsoft.com/office/drawing/2014/main" id="{BFF8C7F1-1EFE-4BAC-913B-722FB4ACAFA8}"/>
                  </a:ext>
                </a:extLst>
              </p:cNvPr>
              <p:cNvSpPr/>
              <p:nvPr/>
            </p:nvSpPr>
            <p:spPr>
              <a:xfrm rot="16200000">
                <a:off x="4332812" y="3072480"/>
                <a:ext cx="330041" cy="328150"/>
              </a:xfrm>
              <a:prstGeom prst="arc">
                <a:avLst>
                  <a:gd name="adj1" fmla="val 16200000"/>
                  <a:gd name="adj2" fmla="val 5532390"/>
                </a:avLst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249" name="直線コネクタ 248">
                <a:extLst>
                  <a:ext uri="{FF2B5EF4-FFF2-40B4-BE49-F238E27FC236}">
                    <a16:creationId xmlns:a16="http://schemas.microsoft.com/office/drawing/2014/main" id="{77256C6C-78C3-4D55-9920-BF70211DA0CB}"/>
                  </a:ext>
                </a:extLst>
              </p:cNvPr>
              <p:cNvCxnSpPr/>
              <p:nvPr/>
            </p:nvCxnSpPr>
            <p:spPr>
              <a:xfrm>
                <a:off x="4333757" y="3227385"/>
                <a:ext cx="0" cy="183245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0" name="直線コネクタ 249">
                <a:extLst>
                  <a:ext uri="{FF2B5EF4-FFF2-40B4-BE49-F238E27FC236}">
                    <a16:creationId xmlns:a16="http://schemas.microsoft.com/office/drawing/2014/main" id="{FF56516F-D004-4720-9B7D-E28981AA1518}"/>
                  </a:ext>
                </a:extLst>
              </p:cNvPr>
              <p:cNvCxnSpPr/>
              <p:nvPr/>
            </p:nvCxnSpPr>
            <p:spPr>
              <a:xfrm>
                <a:off x="4661906" y="3218593"/>
                <a:ext cx="0" cy="183245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1" name="直線コネクタ 250">
                <a:extLst>
                  <a:ext uri="{FF2B5EF4-FFF2-40B4-BE49-F238E27FC236}">
                    <a16:creationId xmlns:a16="http://schemas.microsoft.com/office/drawing/2014/main" id="{1EE8799E-B20D-4596-A19D-53B7A2E7FFA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333757" y="3398558"/>
                <a:ext cx="328149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47" name="直線コネクタ 246">
              <a:extLst>
                <a:ext uri="{FF2B5EF4-FFF2-40B4-BE49-F238E27FC236}">
                  <a16:creationId xmlns:a16="http://schemas.microsoft.com/office/drawing/2014/main" id="{EFC2BADF-AC58-44AB-84D3-3F5454342817}"/>
                </a:ext>
              </a:extLst>
            </p:cNvPr>
            <p:cNvCxnSpPr/>
            <p:nvPr/>
          </p:nvCxnSpPr>
          <p:spPr>
            <a:xfrm>
              <a:off x="673170" y="3650277"/>
              <a:ext cx="0" cy="9656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2" name="グループ化 251">
            <a:extLst>
              <a:ext uri="{FF2B5EF4-FFF2-40B4-BE49-F238E27FC236}">
                <a16:creationId xmlns:a16="http://schemas.microsoft.com/office/drawing/2014/main" id="{609B8A05-3943-4BC2-B2AD-C75892257FA3}"/>
              </a:ext>
            </a:extLst>
          </p:cNvPr>
          <p:cNvGrpSpPr/>
          <p:nvPr/>
        </p:nvGrpSpPr>
        <p:grpSpPr>
          <a:xfrm>
            <a:off x="3201113" y="4059626"/>
            <a:ext cx="369332" cy="498434"/>
            <a:chOff x="1027202" y="2785797"/>
            <a:chExt cx="369332" cy="498434"/>
          </a:xfrm>
        </p:grpSpPr>
        <p:grpSp>
          <p:nvGrpSpPr>
            <p:cNvPr id="253" name="グループ化 252">
              <a:extLst>
                <a:ext uri="{FF2B5EF4-FFF2-40B4-BE49-F238E27FC236}">
                  <a16:creationId xmlns:a16="http://schemas.microsoft.com/office/drawing/2014/main" id="{F7D4D575-1B0F-4395-9D9D-C8923FEC1B83}"/>
                </a:ext>
              </a:extLst>
            </p:cNvPr>
            <p:cNvGrpSpPr/>
            <p:nvPr/>
          </p:nvGrpSpPr>
          <p:grpSpPr>
            <a:xfrm>
              <a:off x="1027202" y="2882358"/>
              <a:ext cx="369332" cy="401873"/>
              <a:chOff x="754987" y="2479625"/>
              <a:chExt cx="375979" cy="401873"/>
            </a:xfrm>
          </p:grpSpPr>
          <p:cxnSp>
            <p:nvCxnSpPr>
              <p:cNvPr id="255" name="直線コネクタ 254">
                <a:extLst>
                  <a:ext uri="{FF2B5EF4-FFF2-40B4-BE49-F238E27FC236}">
                    <a16:creationId xmlns:a16="http://schemas.microsoft.com/office/drawing/2014/main" id="{4BEBF6A3-CC1B-40DF-89F3-4EE6DD34FE2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54987" y="2693526"/>
                <a:ext cx="185438" cy="18120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6" name="直線コネクタ 255">
                <a:extLst>
                  <a:ext uri="{FF2B5EF4-FFF2-40B4-BE49-F238E27FC236}">
                    <a16:creationId xmlns:a16="http://schemas.microsoft.com/office/drawing/2014/main" id="{3F0AF3B8-D8B0-40B5-B0CF-B7A10222DA55}"/>
                  </a:ext>
                </a:extLst>
              </p:cNvPr>
              <p:cNvCxnSpPr/>
              <p:nvPr/>
            </p:nvCxnSpPr>
            <p:spPr>
              <a:xfrm>
                <a:off x="939134" y="2686759"/>
                <a:ext cx="191832" cy="194739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7" name="直線コネクタ 256">
                <a:extLst>
                  <a:ext uri="{FF2B5EF4-FFF2-40B4-BE49-F238E27FC236}">
                    <a16:creationId xmlns:a16="http://schemas.microsoft.com/office/drawing/2014/main" id="{B9241223-5E14-485C-B5C6-4CDFF2DF63D5}"/>
                  </a:ext>
                </a:extLst>
              </p:cNvPr>
              <p:cNvCxnSpPr/>
              <p:nvPr/>
            </p:nvCxnSpPr>
            <p:spPr>
              <a:xfrm>
                <a:off x="1129675" y="2479626"/>
                <a:ext cx="0" cy="39510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8" name="直線コネクタ 257">
                <a:extLst>
                  <a:ext uri="{FF2B5EF4-FFF2-40B4-BE49-F238E27FC236}">
                    <a16:creationId xmlns:a16="http://schemas.microsoft.com/office/drawing/2014/main" id="{26199F22-64B9-4F5C-8EC3-FED2FEC95E22}"/>
                  </a:ext>
                </a:extLst>
              </p:cNvPr>
              <p:cNvCxnSpPr/>
              <p:nvPr/>
            </p:nvCxnSpPr>
            <p:spPr>
              <a:xfrm>
                <a:off x="760343" y="2479625"/>
                <a:ext cx="0" cy="39510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9" name="直線コネクタ 258">
                <a:extLst>
                  <a:ext uri="{FF2B5EF4-FFF2-40B4-BE49-F238E27FC236}">
                    <a16:creationId xmlns:a16="http://schemas.microsoft.com/office/drawing/2014/main" id="{8EED517D-3227-4EB6-A0CA-A4D38B715A25}"/>
                  </a:ext>
                </a:extLst>
              </p:cNvPr>
              <p:cNvCxnSpPr/>
              <p:nvPr/>
            </p:nvCxnSpPr>
            <p:spPr>
              <a:xfrm>
                <a:off x="760343" y="2489216"/>
                <a:ext cx="369332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54" name="直線コネクタ 253">
              <a:extLst>
                <a:ext uri="{FF2B5EF4-FFF2-40B4-BE49-F238E27FC236}">
                  <a16:creationId xmlns:a16="http://schemas.microsoft.com/office/drawing/2014/main" id="{2EA07102-C8C3-4001-856A-E8A1286E2CD5}"/>
                </a:ext>
              </a:extLst>
            </p:cNvPr>
            <p:cNvCxnSpPr/>
            <p:nvPr/>
          </p:nvCxnSpPr>
          <p:spPr>
            <a:xfrm>
              <a:off x="1207451" y="2785797"/>
              <a:ext cx="0" cy="9656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0" name="グループ化 259">
            <a:extLst>
              <a:ext uri="{FF2B5EF4-FFF2-40B4-BE49-F238E27FC236}">
                <a16:creationId xmlns:a16="http://schemas.microsoft.com/office/drawing/2014/main" id="{5F5F6DAF-7872-45AB-8277-F283F458C335}"/>
              </a:ext>
            </a:extLst>
          </p:cNvPr>
          <p:cNvGrpSpPr/>
          <p:nvPr/>
        </p:nvGrpSpPr>
        <p:grpSpPr>
          <a:xfrm>
            <a:off x="1783115" y="4053014"/>
            <a:ext cx="336045" cy="830481"/>
            <a:chOff x="535359" y="2713470"/>
            <a:chExt cx="336045" cy="830481"/>
          </a:xfrm>
        </p:grpSpPr>
        <p:grpSp>
          <p:nvGrpSpPr>
            <p:cNvPr id="261" name="グループ化 260">
              <a:extLst>
                <a:ext uri="{FF2B5EF4-FFF2-40B4-BE49-F238E27FC236}">
                  <a16:creationId xmlns:a16="http://schemas.microsoft.com/office/drawing/2014/main" id="{74AB4479-7DF1-4A5F-A2B8-9B7F3C7AAB0D}"/>
                </a:ext>
              </a:extLst>
            </p:cNvPr>
            <p:cNvGrpSpPr/>
            <p:nvPr/>
          </p:nvGrpSpPr>
          <p:grpSpPr>
            <a:xfrm>
              <a:off x="535359" y="2810031"/>
              <a:ext cx="336045" cy="733920"/>
              <a:chOff x="5359692" y="3358544"/>
              <a:chExt cx="336045" cy="491777"/>
            </a:xfrm>
          </p:grpSpPr>
          <p:sp>
            <p:nvSpPr>
              <p:cNvPr id="263" name="円弧 262">
                <a:extLst>
                  <a:ext uri="{FF2B5EF4-FFF2-40B4-BE49-F238E27FC236}">
                    <a16:creationId xmlns:a16="http://schemas.microsoft.com/office/drawing/2014/main" id="{C63CB59C-445F-4414-AB81-85DBBE9227FE}"/>
                  </a:ext>
                </a:extLst>
              </p:cNvPr>
              <p:cNvSpPr/>
              <p:nvPr/>
            </p:nvSpPr>
            <p:spPr>
              <a:xfrm rot="16200000">
                <a:off x="5362694" y="3517278"/>
                <a:ext cx="330041" cy="336045"/>
              </a:xfrm>
              <a:prstGeom prst="arc">
                <a:avLst>
                  <a:gd name="adj1" fmla="val 17872027"/>
                  <a:gd name="adj2" fmla="val 3742065"/>
                </a:avLst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264" name="直線コネクタ 263">
                <a:extLst>
                  <a:ext uri="{FF2B5EF4-FFF2-40B4-BE49-F238E27FC236}">
                    <a16:creationId xmlns:a16="http://schemas.microsoft.com/office/drawing/2014/main" id="{6DE32DC5-B5D3-4D80-BF0B-274A35B1A6E0}"/>
                  </a:ext>
                </a:extLst>
              </p:cNvPr>
              <p:cNvCxnSpPr/>
              <p:nvPr/>
            </p:nvCxnSpPr>
            <p:spPr>
              <a:xfrm>
                <a:off x="5365244" y="3358544"/>
                <a:ext cx="0" cy="26829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5" name="直線コネクタ 264">
                <a:extLst>
                  <a:ext uri="{FF2B5EF4-FFF2-40B4-BE49-F238E27FC236}">
                    <a16:creationId xmlns:a16="http://schemas.microsoft.com/office/drawing/2014/main" id="{E68291E2-4F33-4117-83BA-1090FF7CB36C}"/>
                  </a:ext>
                </a:extLst>
              </p:cNvPr>
              <p:cNvCxnSpPr/>
              <p:nvPr/>
            </p:nvCxnSpPr>
            <p:spPr>
              <a:xfrm>
                <a:off x="5690251" y="3362848"/>
                <a:ext cx="0" cy="26829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6" name="直線コネクタ 265">
                <a:extLst>
                  <a:ext uri="{FF2B5EF4-FFF2-40B4-BE49-F238E27FC236}">
                    <a16:creationId xmlns:a16="http://schemas.microsoft.com/office/drawing/2014/main" id="{6089E772-8EEB-4F81-9686-8E2DA068301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364446" y="3361863"/>
                <a:ext cx="328149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62" name="直線コネクタ 261">
              <a:extLst>
                <a:ext uri="{FF2B5EF4-FFF2-40B4-BE49-F238E27FC236}">
                  <a16:creationId xmlns:a16="http://schemas.microsoft.com/office/drawing/2014/main" id="{BC25FCDE-6691-4E5C-AA50-32B6248984FA}"/>
                </a:ext>
              </a:extLst>
            </p:cNvPr>
            <p:cNvCxnSpPr/>
            <p:nvPr/>
          </p:nvCxnSpPr>
          <p:spPr>
            <a:xfrm>
              <a:off x="699600" y="2713470"/>
              <a:ext cx="0" cy="9656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7" name="テキスト ボックス 266">
            <a:extLst>
              <a:ext uri="{FF2B5EF4-FFF2-40B4-BE49-F238E27FC236}">
                <a16:creationId xmlns:a16="http://schemas.microsoft.com/office/drawing/2014/main" id="{8BC1BAB9-CD5F-49FB-B3FB-06586CE2EA15}"/>
              </a:ext>
            </a:extLst>
          </p:cNvPr>
          <p:cNvSpPr txBox="1"/>
          <p:nvPr/>
        </p:nvSpPr>
        <p:spPr>
          <a:xfrm>
            <a:off x="1771839" y="4576888"/>
            <a:ext cx="381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dirty="0">
                <a:latin typeface="Century" panose="02040604050505020304" pitchFamily="18" charset="0"/>
              </a:rPr>
              <a:t>A</a:t>
            </a:r>
            <a:endParaRPr kumimoji="1" lang="ja-JP" altLang="en-US" dirty="0">
              <a:latin typeface="Century" panose="02040604050505020304" pitchFamily="18" charset="0"/>
            </a:endParaRPr>
          </a:p>
        </p:txBody>
      </p:sp>
      <p:sp>
        <p:nvSpPr>
          <p:cNvPr id="268" name="テキスト ボックス 267">
            <a:extLst>
              <a:ext uri="{FF2B5EF4-FFF2-40B4-BE49-F238E27FC236}">
                <a16:creationId xmlns:a16="http://schemas.microsoft.com/office/drawing/2014/main" id="{D7188220-83C3-4032-9ABD-C17B876D280B}"/>
              </a:ext>
            </a:extLst>
          </p:cNvPr>
          <p:cNvSpPr txBox="1"/>
          <p:nvPr/>
        </p:nvSpPr>
        <p:spPr>
          <a:xfrm>
            <a:off x="4660546" y="4118725"/>
            <a:ext cx="381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dirty="0">
                <a:latin typeface="Century" panose="02040604050505020304" pitchFamily="18" charset="0"/>
              </a:rPr>
              <a:t>A</a:t>
            </a:r>
            <a:endParaRPr kumimoji="1" lang="ja-JP" altLang="en-US" dirty="0">
              <a:latin typeface="Century" panose="02040604050505020304" pitchFamily="18" charset="0"/>
            </a:endParaRPr>
          </a:p>
        </p:txBody>
      </p:sp>
      <p:sp>
        <p:nvSpPr>
          <p:cNvPr id="269" name="テキスト ボックス 268">
            <a:extLst>
              <a:ext uri="{FF2B5EF4-FFF2-40B4-BE49-F238E27FC236}">
                <a16:creationId xmlns:a16="http://schemas.microsoft.com/office/drawing/2014/main" id="{F3EB5F4A-1A06-4712-A0D0-BF1B962203E6}"/>
              </a:ext>
            </a:extLst>
          </p:cNvPr>
          <p:cNvSpPr txBox="1"/>
          <p:nvPr/>
        </p:nvSpPr>
        <p:spPr>
          <a:xfrm>
            <a:off x="4660546" y="4628946"/>
            <a:ext cx="381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dirty="0">
                <a:latin typeface="Century" panose="02040604050505020304" pitchFamily="18" charset="0"/>
              </a:rPr>
              <a:t>T</a:t>
            </a:r>
            <a:endParaRPr kumimoji="1" lang="ja-JP" altLang="en-US" dirty="0">
              <a:latin typeface="Century" panose="02040604050505020304" pitchFamily="18" charset="0"/>
            </a:endParaRPr>
          </a:p>
        </p:txBody>
      </p:sp>
      <p:sp>
        <p:nvSpPr>
          <p:cNvPr id="270" name="テキスト ボックス 269">
            <a:extLst>
              <a:ext uri="{FF2B5EF4-FFF2-40B4-BE49-F238E27FC236}">
                <a16:creationId xmlns:a16="http://schemas.microsoft.com/office/drawing/2014/main" id="{DF54E59B-0743-4B82-B4BE-8BD303F997A0}"/>
              </a:ext>
            </a:extLst>
          </p:cNvPr>
          <p:cNvSpPr txBox="1"/>
          <p:nvPr/>
        </p:nvSpPr>
        <p:spPr>
          <a:xfrm>
            <a:off x="1777470" y="4097049"/>
            <a:ext cx="381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dirty="0">
                <a:latin typeface="Century" panose="02040604050505020304" pitchFamily="18" charset="0"/>
              </a:rPr>
              <a:t>T</a:t>
            </a:r>
            <a:endParaRPr kumimoji="1" lang="ja-JP" altLang="en-US" dirty="0">
              <a:latin typeface="Century" panose="02040604050505020304" pitchFamily="18" charset="0"/>
            </a:endParaRPr>
          </a:p>
        </p:txBody>
      </p:sp>
      <p:sp>
        <p:nvSpPr>
          <p:cNvPr id="271" name="テキスト ボックス 270">
            <a:extLst>
              <a:ext uri="{FF2B5EF4-FFF2-40B4-BE49-F238E27FC236}">
                <a16:creationId xmlns:a16="http://schemas.microsoft.com/office/drawing/2014/main" id="{0A20B063-86AD-4E2C-B86E-75B900790893}"/>
              </a:ext>
            </a:extLst>
          </p:cNvPr>
          <p:cNvSpPr txBox="1"/>
          <p:nvPr/>
        </p:nvSpPr>
        <p:spPr>
          <a:xfrm>
            <a:off x="6142383" y="4142108"/>
            <a:ext cx="273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dirty="0">
                <a:latin typeface="Century" panose="02040604050505020304" pitchFamily="18" charset="0"/>
              </a:rPr>
              <a:t>G</a:t>
            </a:r>
            <a:endParaRPr kumimoji="1" lang="ja-JP" altLang="en-US" dirty="0">
              <a:latin typeface="Century" panose="02040604050505020304" pitchFamily="18" charset="0"/>
            </a:endParaRPr>
          </a:p>
        </p:txBody>
      </p:sp>
      <p:sp>
        <p:nvSpPr>
          <p:cNvPr id="272" name="テキスト ボックス 271">
            <a:extLst>
              <a:ext uri="{FF2B5EF4-FFF2-40B4-BE49-F238E27FC236}">
                <a16:creationId xmlns:a16="http://schemas.microsoft.com/office/drawing/2014/main" id="{40A84D2C-26DE-4752-9D96-A042472169B8}"/>
              </a:ext>
            </a:extLst>
          </p:cNvPr>
          <p:cNvSpPr txBox="1"/>
          <p:nvPr/>
        </p:nvSpPr>
        <p:spPr>
          <a:xfrm>
            <a:off x="3189783" y="4587295"/>
            <a:ext cx="273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dirty="0">
                <a:latin typeface="Century" panose="02040604050505020304" pitchFamily="18" charset="0"/>
              </a:rPr>
              <a:t>G</a:t>
            </a:r>
            <a:endParaRPr kumimoji="1" lang="ja-JP" altLang="en-US" dirty="0">
              <a:latin typeface="Century" panose="02040604050505020304" pitchFamily="18" charset="0"/>
            </a:endParaRPr>
          </a:p>
        </p:txBody>
      </p:sp>
      <p:sp>
        <p:nvSpPr>
          <p:cNvPr id="273" name="テキスト ボックス 272">
            <a:extLst>
              <a:ext uri="{FF2B5EF4-FFF2-40B4-BE49-F238E27FC236}">
                <a16:creationId xmlns:a16="http://schemas.microsoft.com/office/drawing/2014/main" id="{2E7A06B8-5E4C-40E2-A339-B7239D7E6126}"/>
              </a:ext>
            </a:extLst>
          </p:cNvPr>
          <p:cNvSpPr txBox="1"/>
          <p:nvPr/>
        </p:nvSpPr>
        <p:spPr>
          <a:xfrm>
            <a:off x="3201104" y="4091219"/>
            <a:ext cx="3604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dirty="0">
                <a:latin typeface="Century" panose="02040604050505020304" pitchFamily="18" charset="0"/>
              </a:rPr>
              <a:t>C</a:t>
            </a:r>
            <a:endParaRPr kumimoji="1" lang="ja-JP" altLang="en-US" dirty="0">
              <a:latin typeface="Century" panose="02040604050505020304" pitchFamily="18" charset="0"/>
            </a:endParaRPr>
          </a:p>
        </p:txBody>
      </p:sp>
      <p:sp>
        <p:nvSpPr>
          <p:cNvPr id="274" name="テキスト ボックス 273">
            <a:extLst>
              <a:ext uri="{FF2B5EF4-FFF2-40B4-BE49-F238E27FC236}">
                <a16:creationId xmlns:a16="http://schemas.microsoft.com/office/drawing/2014/main" id="{70D4A646-4592-4E68-9142-6F29D8BE1F28}"/>
              </a:ext>
            </a:extLst>
          </p:cNvPr>
          <p:cNvSpPr txBox="1"/>
          <p:nvPr/>
        </p:nvSpPr>
        <p:spPr>
          <a:xfrm>
            <a:off x="6163335" y="4603995"/>
            <a:ext cx="3604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dirty="0">
                <a:latin typeface="Century" panose="02040604050505020304" pitchFamily="18" charset="0"/>
              </a:rPr>
              <a:t>C</a:t>
            </a:r>
            <a:endParaRPr kumimoji="1" lang="ja-JP" altLang="en-US" dirty="0">
              <a:latin typeface="Century" panose="02040604050505020304" pitchFamily="18" charset="0"/>
            </a:endParaRPr>
          </a:p>
        </p:txBody>
      </p:sp>
      <p:grpSp>
        <p:nvGrpSpPr>
          <p:cNvPr id="275" name="グループ化 274">
            <a:extLst>
              <a:ext uri="{FF2B5EF4-FFF2-40B4-BE49-F238E27FC236}">
                <a16:creationId xmlns:a16="http://schemas.microsoft.com/office/drawing/2014/main" id="{8A00AC5C-95F9-4AEB-BB86-762936390B69}"/>
              </a:ext>
            </a:extLst>
          </p:cNvPr>
          <p:cNvGrpSpPr/>
          <p:nvPr/>
        </p:nvGrpSpPr>
        <p:grpSpPr>
          <a:xfrm rot="2034093">
            <a:off x="7354325" y="544047"/>
            <a:ext cx="2485019" cy="2009803"/>
            <a:chOff x="6133131" y="2408716"/>
            <a:chExt cx="2485019" cy="2009803"/>
          </a:xfrm>
        </p:grpSpPr>
        <p:grpSp>
          <p:nvGrpSpPr>
            <p:cNvPr id="276" name="グループ化 275">
              <a:extLst>
                <a:ext uri="{FF2B5EF4-FFF2-40B4-BE49-F238E27FC236}">
                  <a16:creationId xmlns:a16="http://schemas.microsoft.com/office/drawing/2014/main" id="{E5B3A756-03AD-4545-95CB-5162264ABAF4}"/>
                </a:ext>
              </a:extLst>
            </p:cNvPr>
            <p:cNvGrpSpPr/>
            <p:nvPr/>
          </p:nvGrpSpPr>
          <p:grpSpPr>
            <a:xfrm>
              <a:off x="6133131" y="3016893"/>
              <a:ext cx="1686187" cy="824214"/>
              <a:chOff x="3743063" y="1688522"/>
              <a:chExt cx="1686187" cy="824214"/>
            </a:xfrm>
          </p:grpSpPr>
          <p:grpSp>
            <p:nvGrpSpPr>
              <p:cNvPr id="296" name="グループ化 295">
                <a:extLst>
                  <a:ext uri="{FF2B5EF4-FFF2-40B4-BE49-F238E27FC236}">
                    <a16:creationId xmlns:a16="http://schemas.microsoft.com/office/drawing/2014/main" id="{3C11869E-FA75-4F8D-8BFC-8EA5BA4EC8FA}"/>
                  </a:ext>
                </a:extLst>
              </p:cNvPr>
              <p:cNvGrpSpPr/>
              <p:nvPr/>
            </p:nvGrpSpPr>
            <p:grpSpPr>
              <a:xfrm>
                <a:off x="3743063" y="1688522"/>
                <a:ext cx="1686187" cy="821637"/>
                <a:chOff x="3743063" y="1688522"/>
                <a:chExt cx="1686187" cy="821637"/>
              </a:xfrm>
            </p:grpSpPr>
            <p:sp>
              <p:nvSpPr>
                <p:cNvPr id="300" name="五角形 299">
                  <a:extLst>
                    <a:ext uri="{FF2B5EF4-FFF2-40B4-BE49-F238E27FC236}">
                      <a16:creationId xmlns:a16="http://schemas.microsoft.com/office/drawing/2014/main" id="{AB39548D-463B-4818-AB6F-C61C07B52AAD}"/>
                    </a:ext>
                  </a:extLst>
                </p:cNvPr>
                <p:cNvSpPr/>
                <p:nvPr/>
              </p:nvSpPr>
              <p:spPr>
                <a:xfrm rot="16200000">
                  <a:off x="3743062" y="1688523"/>
                  <a:ext cx="821635" cy="821634"/>
                </a:xfrm>
                <a:prstGeom prst="pentagon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01" name="六角形 300">
                  <a:extLst>
                    <a:ext uri="{FF2B5EF4-FFF2-40B4-BE49-F238E27FC236}">
                      <a16:creationId xmlns:a16="http://schemas.microsoft.com/office/drawing/2014/main" id="{2058203D-4AE2-49D6-B6AA-35E7A0F1C49F}"/>
                    </a:ext>
                  </a:extLst>
                </p:cNvPr>
                <p:cNvSpPr/>
                <p:nvPr/>
              </p:nvSpPr>
              <p:spPr>
                <a:xfrm rot="1867626">
                  <a:off x="4504459" y="1688523"/>
                  <a:ext cx="924791" cy="821636"/>
                </a:xfrm>
                <a:prstGeom prst="hexagon">
                  <a:avLst>
                    <a:gd name="adj" fmla="val 29537"/>
                    <a:gd name="vf" fmla="val 115470"/>
                  </a:avLst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</p:grpSp>
          <p:cxnSp>
            <p:nvCxnSpPr>
              <p:cNvPr id="297" name="直線コネクタ 296">
                <a:extLst>
                  <a:ext uri="{FF2B5EF4-FFF2-40B4-BE49-F238E27FC236}">
                    <a16:creationId xmlns:a16="http://schemas.microsoft.com/office/drawing/2014/main" id="{80F2F954-FAE5-4A63-B340-3B9FA0D2784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780194" y="1717387"/>
                <a:ext cx="356329" cy="44329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8" name="直線コネクタ 297">
                <a:extLst>
                  <a:ext uri="{FF2B5EF4-FFF2-40B4-BE49-F238E27FC236}">
                    <a16:creationId xmlns:a16="http://schemas.microsoft.com/office/drawing/2014/main" id="{BC4E5C15-1D9E-491D-BD55-56BD31E3F42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503103" y="1820050"/>
                <a:ext cx="0" cy="55857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9" name="直線コネクタ 298">
                <a:extLst>
                  <a:ext uri="{FF2B5EF4-FFF2-40B4-BE49-F238E27FC236}">
                    <a16:creationId xmlns:a16="http://schemas.microsoft.com/office/drawing/2014/main" id="{084F26B6-82A6-47B7-A0C8-8233FD9ADDDB}"/>
                  </a:ext>
                </a:extLst>
              </p:cNvPr>
              <p:cNvCxnSpPr/>
              <p:nvPr/>
            </p:nvCxnSpPr>
            <p:spPr>
              <a:xfrm flipV="1">
                <a:off x="4886239" y="2255347"/>
                <a:ext cx="472505" cy="257389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7" name="グループ化 276">
              <a:extLst>
                <a:ext uri="{FF2B5EF4-FFF2-40B4-BE49-F238E27FC236}">
                  <a16:creationId xmlns:a16="http://schemas.microsoft.com/office/drawing/2014/main" id="{21378171-6FCC-4146-8307-63A202D35B20}"/>
                </a:ext>
              </a:extLst>
            </p:cNvPr>
            <p:cNvGrpSpPr/>
            <p:nvPr/>
          </p:nvGrpSpPr>
          <p:grpSpPr>
            <a:xfrm>
              <a:off x="7132706" y="3653654"/>
              <a:ext cx="475969" cy="400110"/>
              <a:chOff x="1803722" y="3609182"/>
              <a:chExt cx="475969" cy="400110"/>
            </a:xfrm>
          </p:grpSpPr>
          <p:sp>
            <p:nvSpPr>
              <p:cNvPr id="294" name="楕円 293">
                <a:extLst>
                  <a:ext uri="{FF2B5EF4-FFF2-40B4-BE49-F238E27FC236}">
                    <a16:creationId xmlns:a16="http://schemas.microsoft.com/office/drawing/2014/main" id="{FAAF4779-FDD6-4A1B-8A4C-E95D230C8101}"/>
                  </a:ext>
                </a:extLst>
              </p:cNvPr>
              <p:cNvSpPr/>
              <p:nvPr/>
            </p:nvSpPr>
            <p:spPr>
              <a:xfrm>
                <a:off x="1848598" y="3626357"/>
                <a:ext cx="323557" cy="365760"/>
              </a:xfrm>
              <a:prstGeom prst="ellipse">
                <a:avLst/>
              </a:prstGeom>
              <a:solidFill>
                <a:srgbClr val="FFFFFF"/>
              </a:solidFill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5" name="テキスト ボックス 294">
                <a:extLst>
                  <a:ext uri="{FF2B5EF4-FFF2-40B4-BE49-F238E27FC236}">
                    <a16:creationId xmlns:a16="http://schemas.microsoft.com/office/drawing/2014/main" id="{FFD2EE10-39AC-4272-A348-21D377238C19}"/>
                  </a:ext>
                </a:extLst>
              </p:cNvPr>
              <p:cNvSpPr txBox="1"/>
              <p:nvPr/>
            </p:nvSpPr>
            <p:spPr>
              <a:xfrm>
                <a:off x="1803722" y="3609182"/>
                <a:ext cx="47596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sz="2000" b="1" dirty="0">
                    <a:latin typeface="Century" panose="02040604050505020304" pitchFamily="18" charset="0"/>
                  </a:rPr>
                  <a:t>N</a:t>
                </a:r>
                <a:endParaRPr kumimoji="1" lang="ja-JP" altLang="en-US" sz="2000" b="1" dirty="0">
                  <a:latin typeface="Century" panose="02040604050505020304" pitchFamily="18" charset="0"/>
                </a:endParaRPr>
              </a:p>
            </p:txBody>
          </p:sp>
        </p:grpSp>
        <p:grpSp>
          <p:nvGrpSpPr>
            <p:cNvPr id="278" name="グループ化 277">
              <a:extLst>
                <a:ext uri="{FF2B5EF4-FFF2-40B4-BE49-F238E27FC236}">
                  <a16:creationId xmlns:a16="http://schemas.microsoft.com/office/drawing/2014/main" id="{286F12D1-C014-4847-9240-078B81F069AC}"/>
                </a:ext>
              </a:extLst>
            </p:cNvPr>
            <p:cNvGrpSpPr/>
            <p:nvPr/>
          </p:nvGrpSpPr>
          <p:grpSpPr>
            <a:xfrm>
              <a:off x="7513798" y="2870830"/>
              <a:ext cx="753995" cy="460471"/>
              <a:chOff x="1780090" y="3531646"/>
              <a:chExt cx="753995" cy="460471"/>
            </a:xfrm>
          </p:grpSpPr>
          <p:sp>
            <p:nvSpPr>
              <p:cNvPr id="292" name="楕円 291">
                <a:extLst>
                  <a:ext uri="{FF2B5EF4-FFF2-40B4-BE49-F238E27FC236}">
                    <a16:creationId xmlns:a16="http://schemas.microsoft.com/office/drawing/2014/main" id="{BA533510-D619-4F7E-8F36-20CFD8D9FCF4}"/>
                  </a:ext>
                </a:extLst>
              </p:cNvPr>
              <p:cNvSpPr/>
              <p:nvPr/>
            </p:nvSpPr>
            <p:spPr>
              <a:xfrm>
                <a:off x="1848598" y="3626357"/>
                <a:ext cx="323557" cy="365760"/>
              </a:xfrm>
              <a:prstGeom prst="ellipse">
                <a:avLst/>
              </a:prstGeom>
              <a:solidFill>
                <a:srgbClr val="FFFFFF"/>
              </a:solidFill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3" name="テキスト ボックス 292">
                <a:extLst>
                  <a:ext uri="{FF2B5EF4-FFF2-40B4-BE49-F238E27FC236}">
                    <a16:creationId xmlns:a16="http://schemas.microsoft.com/office/drawing/2014/main" id="{D4BA74A5-85EC-4F79-9554-51E873BB4532}"/>
                  </a:ext>
                </a:extLst>
              </p:cNvPr>
              <p:cNvSpPr txBox="1"/>
              <p:nvPr/>
            </p:nvSpPr>
            <p:spPr>
              <a:xfrm rot="19565907">
                <a:off x="1780090" y="3531646"/>
                <a:ext cx="75399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sz="2000" dirty="0">
                    <a:latin typeface="Century" panose="02040604050505020304" pitchFamily="18" charset="0"/>
                  </a:rPr>
                  <a:t>NH</a:t>
                </a:r>
                <a:endParaRPr kumimoji="1" lang="ja-JP" altLang="en-US" sz="2000" dirty="0">
                  <a:latin typeface="Century" panose="02040604050505020304" pitchFamily="18" charset="0"/>
                </a:endParaRPr>
              </a:p>
            </p:txBody>
          </p:sp>
        </p:grpSp>
        <p:grpSp>
          <p:nvGrpSpPr>
            <p:cNvPr id="279" name="グループ化 278">
              <a:extLst>
                <a:ext uri="{FF2B5EF4-FFF2-40B4-BE49-F238E27FC236}">
                  <a16:creationId xmlns:a16="http://schemas.microsoft.com/office/drawing/2014/main" id="{44392874-42FD-480B-AE4E-513570591F3B}"/>
                </a:ext>
              </a:extLst>
            </p:cNvPr>
            <p:cNvGrpSpPr/>
            <p:nvPr/>
          </p:nvGrpSpPr>
          <p:grpSpPr>
            <a:xfrm>
              <a:off x="6275971" y="3618300"/>
              <a:ext cx="475969" cy="400110"/>
              <a:chOff x="1803722" y="3609182"/>
              <a:chExt cx="475969" cy="400110"/>
            </a:xfrm>
          </p:grpSpPr>
          <p:sp>
            <p:nvSpPr>
              <p:cNvPr id="290" name="楕円 289">
                <a:extLst>
                  <a:ext uri="{FF2B5EF4-FFF2-40B4-BE49-F238E27FC236}">
                    <a16:creationId xmlns:a16="http://schemas.microsoft.com/office/drawing/2014/main" id="{31808C72-B7F6-40F8-A919-C202E0B49012}"/>
                  </a:ext>
                </a:extLst>
              </p:cNvPr>
              <p:cNvSpPr/>
              <p:nvPr/>
            </p:nvSpPr>
            <p:spPr>
              <a:xfrm>
                <a:off x="1848598" y="3626357"/>
                <a:ext cx="323557" cy="365760"/>
              </a:xfrm>
              <a:prstGeom prst="ellipse">
                <a:avLst/>
              </a:prstGeom>
              <a:solidFill>
                <a:srgbClr val="FFFFFF"/>
              </a:solidFill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1" name="テキスト ボックス 290">
                <a:extLst>
                  <a:ext uri="{FF2B5EF4-FFF2-40B4-BE49-F238E27FC236}">
                    <a16:creationId xmlns:a16="http://schemas.microsoft.com/office/drawing/2014/main" id="{3624D6AE-BBD8-4DB3-8731-B7B984E901B7}"/>
                  </a:ext>
                </a:extLst>
              </p:cNvPr>
              <p:cNvSpPr txBox="1"/>
              <p:nvPr/>
            </p:nvSpPr>
            <p:spPr>
              <a:xfrm>
                <a:off x="1803722" y="3609182"/>
                <a:ext cx="47596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sz="2000" b="1" dirty="0">
                    <a:latin typeface="Century" panose="02040604050505020304" pitchFamily="18" charset="0"/>
                  </a:rPr>
                  <a:t>N</a:t>
                </a:r>
                <a:endParaRPr kumimoji="1" lang="ja-JP" altLang="en-US" sz="2000" b="1" dirty="0">
                  <a:latin typeface="Century" panose="02040604050505020304" pitchFamily="18" charset="0"/>
                </a:endParaRPr>
              </a:p>
            </p:txBody>
          </p:sp>
        </p:grpSp>
        <p:grpSp>
          <p:nvGrpSpPr>
            <p:cNvPr id="280" name="グループ化 279">
              <a:extLst>
                <a:ext uri="{FF2B5EF4-FFF2-40B4-BE49-F238E27FC236}">
                  <a16:creationId xmlns:a16="http://schemas.microsoft.com/office/drawing/2014/main" id="{5DA61331-CE60-461A-868E-AF2E7864114A}"/>
                </a:ext>
              </a:extLst>
            </p:cNvPr>
            <p:cNvGrpSpPr/>
            <p:nvPr/>
          </p:nvGrpSpPr>
          <p:grpSpPr>
            <a:xfrm>
              <a:off x="6305962" y="2865875"/>
              <a:ext cx="475969" cy="400110"/>
              <a:chOff x="1803722" y="3609182"/>
              <a:chExt cx="475969" cy="400110"/>
            </a:xfrm>
          </p:grpSpPr>
          <p:sp>
            <p:nvSpPr>
              <p:cNvPr id="288" name="楕円 287">
                <a:extLst>
                  <a:ext uri="{FF2B5EF4-FFF2-40B4-BE49-F238E27FC236}">
                    <a16:creationId xmlns:a16="http://schemas.microsoft.com/office/drawing/2014/main" id="{36B6B35D-2BED-4F51-9D2C-8E18C28CE9F0}"/>
                  </a:ext>
                </a:extLst>
              </p:cNvPr>
              <p:cNvSpPr/>
              <p:nvPr/>
            </p:nvSpPr>
            <p:spPr>
              <a:xfrm>
                <a:off x="1848598" y="3626357"/>
                <a:ext cx="323557" cy="365760"/>
              </a:xfrm>
              <a:prstGeom prst="ellipse">
                <a:avLst/>
              </a:prstGeom>
              <a:solidFill>
                <a:srgbClr val="FFFFFF"/>
              </a:solidFill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9" name="テキスト ボックス 288">
                <a:extLst>
                  <a:ext uri="{FF2B5EF4-FFF2-40B4-BE49-F238E27FC236}">
                    <a16:creationId xmlns:a16="http://schemas.microsoft.com/office/drawing/2014/main" id="{F81FA25D-C233-4E63-A43F-68A7EDAD543F}"/>
                  </a:ext>
                </a:extLst>
              </p:cNvPr>
              <p:cNvSpPr txBox="1"/>
              <p:nvPr/>
            </p:nvSpPr>
            <p:spPr>
              <a:xfrm>
                <a:off x="1803722" y="3609182"/>
                <a:ext cx="47596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sz="2000" b="1" dirty="0">
                    <a:latin typeface="Century" panose="02040604050505020304" pitchFamily="18" charset="0"/>
                  </a:rPr>
                  <a:t>N</a:t>
                </a:r>
                <a:endParaRPr kumimoji="1" lang="ja-JP" altLang="en-US" sz="2000" b="1" dirty="0">
                  <a:latin typeface="Century" panose="02040604050505020304" pitchFamily="18" charset="0"/>
                </a:endParaRPr>
              </a:p>
            </p:txBody>
          </p:sp>
        </p:grpSp>
        <p:sp>
          <p:nvSpPr>
            <p:cNvPr id="281" name="テキスト ボックス 280">
              <a:extLst>
                <a:ext uri="{FF2B5EF4-FFF2-40B4-BE49-F238E27FC236}">
                  <a16:creationId xmlns:a16="http://schemas.microsoft.com/office/drawing/2014/main" id="{E9DE07F3-F3D8-42D7-BFEE-8F2DDFF4FD96}"/>
                </a:ext>
              </a:extLst>
            </p:cNvPr>
            <p:cNvSpPr txBox="1"/>
            <p:nvPr/>
          </p:nvSpPr>
          <p:spPr>
            <a:xfrm>
              <a:off x="7127302" y="2711646"/>
              <a:ext cx="492443" cy="417517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l"/>
              <a:r>
                <a:rPr kumimoji="1" lang="ja-JP" altLang="en-US" sz="2000" b="1" dirty="0">
                  <a:latin typeface="Century" panose="02040604050505020304" pitchFamily="18" charset="0"/>
                </a:rPr>
                <a:t>＝</a:t>
              </a:r>
            </a:p>
          </p:txBody>
        </p:sp>
        <p:sp>
          <p:nvSpPr>
            <p:cNvPr id="282" name="テキスト ボックス 281">
              <a:extLst>
                <a:ext uri="{FF2B5EF4-FFF2-40B4-BE49-F238E27FC236}">
                  <a16:creationId xmlns:a16="http://schemas.microsoft.com/office/drawing/2014/main" id="{DBA28700-A0F9-4034-A2D1-51023DE13627}"/>
                </a:ext>
              </a:extLst>
            </p:cNvPr>
            <p:cNvSpPr txBox="1"/>
            <p:nvPr/>
          </p:nvSpPr>
          <p:spPr>
            <a:xfrm rot="19565907">
              <a:off x="7201633" y="2408716"/>
              <a:ext cx="47596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dirty="0">
                  <a:latin typeface="Century" panose="02040604050505020304" pitchFamily="18" charset="0"/>
                </a:rPr>
                <a:t>O</a:t>
              </a:r>
              <a:endParaRPr kumimoji="1" lang="ja-JP" altLang="en-US" sz="2000" dirty="0">
                <a:latin typeface="Century" panose="02040604050505020304" pitchFamily="18" charset="0"/>
              </a:endParaRPr>
            </a:p>
          </p:txBody>
        </p:sp>
        <p:sp>
          <p:nvSpPr>
            <p:cNvPr id="283" name="テキスト ボックス 282">
              <a:extLst>
                <a:ext uri="{FF2B5EF4-FFF2-40B4-BE49-F238E27FC236}">
                  <a16:creationId xmlns:a16="http://schemas.microsoft.com/office/drawing/2014/main" id="{701B9F2B-DD0C-4137-A277-F11E36BAEA4B}"/>
                </a:ext>
              </a:extLst>
            </p:cNvPr>
            <p:cNvSpPr txBox="1"/>
            <p:nvPr/>
          </p:nvSpPr>
          <p:spPr>
            <a:xfrm>
              <a:off x="6219121" y="3910792"/>
              <a:ext cx="492443" cy="215235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l"/>
              <a:r>
                <a:rPr kumimoji="1" lang="ja-JP" altLang="en-US" sz="2000" b="1" dirty="0" err="1">
                  <a:latin typeface="Century" panose="02040604050505020304" pitchFamily="18" charset="0"/>
                </a:rPr>
                <a:t>ｰ</a:t>
              </a:r>
              <a:endParaRPr kumimoji="1" lang="ja-JP" altLang="en-US" sz="2000" b="1" dirty="0">
                <a:latin typeface="Century" panose="02040604050505020304" pitchFamily="18" charset="0"/>
              </a:endParaRPr>
            </a:p>
          </p:txBody>
        </p:sp>
        <p:sp>
          <p:nvSpPr>
            <p:cNvPr id="284" name="テキスト ボックス 283">
              <a:extLst>
                <a:ext uri="{FF2B5EF4-FFF2-40B4-BE49-F238E27FC236}">
                  <a16:creationId xmlns:a16="http://schemas.microsoft.com/office/drawing/2014/main" id="{FCFDB0A5-E14F-44AC-A753-E789BA88AEB6}"/>
                </a:ext>
              </a:extLst>
            </p:cNvPr>
            <p:cNvSpPr txBox="1"/>
            <p:nvPr/>
          </p:nvSpPr>
          <p:spPr>
            <a:xfrm>
              <a:off x="6272024" y="4018409"/>
              <a:ext cx="46958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b="1" dirty="0">
                  <a:latin typeface="Century" panose="02040604050505020304" pitchFamily="18" charset="0"/>
                </a:rPr>
                <a:t>H</a:t>
              </a:r>
              <a:endParaRPr kumimoji="1" lang="ja-JP" altLang="en-US" sz="2000" b="1" dirty="0">
                <a:latin typeface="Century" panose="02040604050505020304" pitchFamily="18" charset="0"/>
              </a:endParaRPr>
            </a:p>
          </p:txBody>
        </p:sp>
        <p:sp>
          <p:nvSpPr>
            <p:cNvPr id="286" name="テキスト ボックス 285">
              <a:extLst>
                <a:ext uri="{FF2B5EF4-FFF2-40B4-BE49-F238E27FC236}">
                  <a16:creationId xmlns:a16="http://schemas.microsoft.com/office/drawing/2014/main" id="{1B6A9D67-11B6-48E2-A622-6244A51E5682}"/>
                </a:ext>
              </a:extLst>
            </p:cNvPr>
            <p:cNvSpPr txBox="1"/>
            <p:nvPr/>
          </p:nvSpPr>
          <p:spPr>
            <a:xfrm rot="19565907">
              <a:off x="7764888" y="3540033"/>
              <a:ext cx="8532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b="1" dirty="0">
                  <a:latin typeface="Century" panose="02040604050505020304" pitchFamily="18" charset="0"/>
                </a:rPr>
                <a:t>NH</a:t>
              </a:r>
              <a:endParaRPr kumimoji="1" lang="ja-JP" altLang="en-US" sz="1400" b="1" dirty="0">
                <a:latin typeface="Century" panose="02040604050505020304" pitchFamily="18" charset="0"/>
              </a:endParaRPr>
            </a:p>
          </p:txBody>
        </p:sp>
        <p:cxnSp>
          <p:nvCxnSpPr>
            <p:cNvPr id="287" name="直線コネクタ 286">
              <a:extLst>
                <a:ext uri="{FF2B5EF4-FFF2-40B4-BE49-F238E27FC236}">
                  <a16:creationId xmlns:a16="http://schemas.microsoft.com/office/drawing/2014/main" id="{39572C3A-76F6-4B10-B93D-1866E2218887}"/>
                </a:ext>
              </a:extLst>
            </p:cNvPr>
            <p:cNvCxnSpPr/>
            <p:nvPr/>
          </p:nvCxnSpPr>
          <p:spPr>
            <a:xfrm>
              <a:off x="7749659" y="3665902"/>
              <a:ext cx="102741" cy="11140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2" name="テキスト ボックス 301">
            <a:extLst>
              <a:ext uri="{FF2B5EF4-FFF2-40B4-BE49-F238E27FC236}">
                <a16:creationId xmlns:a16="http://schemas.microsoft.com/office/drawing/2014/main" id="{1E0D94CD-808D-48A0-82AB-527511EE98AA}"/>
              </a:ext>
            </a:extLst>
          </p:cNvPr>
          <p:cNvSpPr txBox="1"/>
          <p:nvPr/>
        </p:nvSpPr>
        <p:spPr>
          <a:xfrm>
            <a:off x="8592358" y="2365528"/>
            <a:ext cx="492443" cy="34869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l"/>
            <a:r>
              <a:rPr kumimoji="1" lang="ja-JP" altLang="en-US" sz="2000" dirty="0" err="1">
                <a:latin typeface="Century" panose="02040604050505020304" pitchFamily="18" charset="0"/>
              </a:rPr>
              <a:t>ｰ</a:t>
            </a:r>
            <a:endParaRPr kumimoji="1" lang="ja-JP" altLang="en-US" sz="2000" dirty="0">
              <a:latin typeface="Century" panose="02040604050505020304" pitchFamily="18" charset="0"/>
            </a:endParaRPr>
          </a:p>
        </p:txBody>
      </p:sp>
      <p:grpSp>
        <p:nvGrpSpPr>
          <p:cNvPr id="304" name="グループ化 303">
            <a:extLst>
              <a:ext uri="{FF2B5EF4-FFF2-40B4-BE49-F238E27FC236}">
                <a16:creationId xmlns:a16="http://schemas.microsoft.com/office/drawing/2014/main" id="{3B7E124F-D994-4AAE-B298-7DD5DF6AFF9B}"/>
              </a:ext>
            </a:extLst>
          </p:cNvPr>
          <p:cNvGrpSpPr/>
          <p:nvPr/>
        </p:nvGrpSpPr>
        <p:grpSpPr>
          <a:xfrm>
            <a:off x="8778121" y="3533905"/>
            <a:ext cx="2121933" cy="1668013"/>
            <a:chOff x="6133131" y="2476239"/>
            <a:chExt cx="2510421" cy="1942280"/>
          </a:xfrm>
        </p:grpSpPr>
        <p:grpSp>
          <p:nvGrpSpPr>
            <p:cNvPr id="305" name="グループ化 304">
              <a:extLst>
                <a:ext uri="{FF2B5EF4-FFF2-40B4-BE49-F238E27FC236}">
                  <a16:creationId xmlns:a16="http://schemas.microsoft.com/office/drawing/2014/main" id="{06705E5C-7D28-4C24-8141-A18C58D826D1}"/>
                </a:ext>
              </a:extLst>
            </p:cNvPr>
            <p:cNvGrpSpPr/>
            <p:nvPr/>
          </p:nvGrpSpPr>
          <p:grpSpPr>
            <a:xfrm>
              <a:off x="6133131" y="3016893"/>
              <a:ext cx="1686187" cy="824214"/>
              <a:chOff x="3743063" y="1688522"/>
              <a:chExt cx="1686187" cy="824214"/>
            </a:xfrm>
          </p:grpSpPr>
          <p:grpSp>
            <p:nvGrpSpPr>
              <p:cNvPr id="325" name="グループ化 324">
                <a:extLst>
                  <a:ext uri="{FF2B5EF4-FFF2-40B4-BE49-F238E27FC236}">
                    <a16:creationId xmlns:a16="http://schemas.microsoft.com/office/drawing/2014/main" id="{54030978-B854-4443-9F68-7A16231B113A}"/>
                  </a:ext>
                </a:extLst>
              </p:cNvPr>
              <p:cNvGrpSpPr/>
              <p:nvPr/>
            </p:nvGrpSpPr>
            <p:grpSpPr>
              <a:xfrm>
                <a:off x="3743063" y="1688522"/>
                <a:ext cx="1686187" cy="821637"/>
                <a:chOff x="3743063" y="1688522"/>
                <a:chExt cx="1686187" cy="821637"/>
              </a:xfrm>
            </p:grpSpPr>
            <p:sp>
              <p:nvSpPr>
                <p:cNvPr id="329" name="五角形 328">
                  <a:extLst>
                    <a:ext uri="{FF2B5EF4-FFF2-40B4-BE49-F238E27FC236}">
                      <a16:creationId xmlns:a16="http://schemas.microsoft.com/office/drawing/2014/main" id="{86D604D8-C385-4338-8E8A-2D79FBC2069D}"/>
                    </a:ext>
                  </a:extLst>
                </p:cNvPr>
                <p:cNvSpPr/>
                <p:nvPr/>
              </p:nvSpPr>
              <p:spPr>
                <a:xfrm rot="16200000">
                  <a:off x="3743062" y="1688523"/>
                  <a:ext cx="821635" cy="821634"/>
                </a:xfrm>
                <a:prstGeom prst="pentagon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30" name="六角形 329">
                  <a:extLst>
                    <a:ext uri="{FF2B5EF4-FFF2-40B4-BE49-F238E27FC236}">
                      <a16:creationId xmlns:a16="http://schemas.microsoft.com/office/drawing/2014/main" id="{BA077BE7-1811-4F30-8D4B-058028099197}"/>
                    </a:ext>
                  </a:extLst>
                </p:cNvPr>
                <p:cNvSpPr/>
                <p:nvPr/>
              </p:nvSpPr>
              <p:spPr>
                <a:xfrm rot="1867626">
                  <a:off x="4504459" y="1688523"/>
                  <a:ext cx="924791" cy="821636"/>
                </a:xfrm>
                <a:prstGeom prst="hexagon">
                  <a:avLst>
                    <a:gd name="adj" fmla="val 29537"/>
                    <a:gd name="vf" fmla="val 115470"/>
                  </a:avLst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</p:grpSp>
          <p:cxnSp>
            <p:nvCxnSpPr>
              <p:cNvPr id="326" name="直線コネクタ 325">
                <a:extLst>
                  <a:ext uri="{FF2B5EF4-FFF2-40B4-BE49-F238E27FC236}">
                    <a16:creationId xmlns:a16="http://schemas.microsoft.com/office/drawing/2014/main" id="{D98D95E2-BE5F-44E5-9D9D-A1E9C778D3A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780194" y="1717387"/>
                <a:ext cx="356329" cy="44329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7" name="直線コネクタ 326">
                <a:extLst>
                  <a:ext uri="{FF2B5EF4-FFF2-40B4-BE49-F238E27FC236}">
                    <a16:creationId xmlns:a16="http://schemas.microsoft.com/office/drawing/2014/main" id="{5A313322-5896-4A21-A0A0-651F2B8B496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503103" y="1820050"/>
                <a:ext cx="0" cy="55857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8" name="直線コネクタ 327">
                <a:extLst>
                  <a:ext uri="{FF2B5EF4-FFF2-40B4-BE49-F238E27FC236}">
                    <a16:creationId xmlns:a16="http://schemas.microsoft.com/office/drawing/2014/main" id="{A18C4C38-CF9E-4BD0-A6A1-EF2C8D3A48EA}"/>
                  </a:ext>
                </a:extLst>
              </p:cNvPr>
              <p:cNvCxnSpPr/>
              <p:nvPr/>
            </p:nvCxnSpPr>
            <p:spPr>
              <a:xfrm flipV="1">
                <a:off x="4886239" y="2255347"/>
                <a:ext cx="472505" cy="257389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6" name="グループ化 305">
              <a:extLst>
                <a:ext uri="{FF2B5EF4-FFF2-40B4-BE49-F238E27FC236}">
                  <a16:creationId xmlns:a16="http://schemas.microsoft.com/office/drawing/2014/main" id="{1EB31870-6B50-4955-AD42-D2B389607033}"/>
                </a:ext>
              </a:extLst>
            </p:cNvPr>
            <p:cNvGrpSpPr/>
            <p:nvPr/>
          </p:nvGrpSpPr>
          <p:grpSpPr>
            <a:xfrm>
              <a:off x="7132706" y="3653654"/>
              <a:ext cx="475969" cy="400110"/>
              <a:chOff x="1803722" y="3609182"/>
              <a:chExt cx="475969" cy="400110"/>
            </a:xfrm>
          </p:grpSpPr>
          <p:sp>
            <p:nvSpPr>
              <p:cNvPr id="323" name="楕円 322">
                <a:extLst>
                  <a:ext uri="{FF2B5EF4-FFF2-40B4-BE49-F238E27FC236}">
                    <a16:creationId xmlns:a16="http://schemas.microsoft.com/office/drawing/2014/main" id="{015D3D28-B756-4D4C-B9E4-5D2312409CE5}"/>
                  </a:ext>
                </a:extLst>
              </p:cNvPr>
              <p:cNvSpPr/>
              <p:nvPr/>
            </p:nvSpPr>
            <p:spPr>
              <a:xfrm>
                <a:off x="1848598" y="3626357"/>
                <a:ext cx="323557" cy="365760"/>
              </a:xfrm>
              <a:prstGeom prst="ellipse">
                <a:avLst/>
              </a:prstGeom>
              <a:solidFill>
                <a:srgbClr val="FFFFFF"/>
              </a:solidFill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4" name="テキスト ボックス 323">
                <a:extLst>
                  <a:ext uri="{FF2B5EF4-FFF2-40B4-BE49-F238E27FC236}">
                    <a16:creationId xmlns:a16="http://schemas.microsoft.com/office/drawing/2014/main" id="{5E2E3B0E-1EB9-49C9-883F-96BBBE4C901C}"/>
                  </a:ext>
                </a:extLst>
              </p:cNvPr>
              <p:cNvSpPr txBox="1"/>
              <p:nvPr/>
            </p:nvSpPr>
            <p:spPr>
              <a:xfrm>
                <a:off x="1803722" y="3609182"/>
                <a:ext cx="47596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sz="2000" b="1" dirty="0">
                    <a:latin typeface="Century" panose="02040604050505020304" pitchFamily="18" charset="0"/>
                  </a:rPr>
                  <a:t>N</a:t>
                </a:r>
                <a:endParaRPr kumimoji="1" lang="ja-JP" altLang="en-US" sz="2000" b="1" dirty="0">
                  <a:latin typeface="Century" panose="02040604050505020304" pitchFamily="18" charset="0"/>
                </a:endParaRPr>
              </a:p>
            </p:txBody>
          </p:sp>
        </p:grpSp>
        <p:grpSp>
          <p:nvGrpSpPr>
            <p:cNvPr id="307" name="グループ化 306">
              <a:extLst>
                <a:ext uri="{FF2B5EF4-FFF2-40B4-BE49-F238E27FC236}">
                  <a16:creationId xmlns:a16="http://schemas.microsoft.com/office/drawing/2014/main" id="{D75A82CA-1877-4ED6-BFC8-36C6373204CD}"/>
                </a:ext>
              </a:extLst>
            </p:cNvPr>
            <p:cNvGrpSpPr/>
            <p:nvPr/>
          </p:nvGrpSpPr>
          <p:grpSpPr>
            <a:xfrm>
              <a:off x="7537430" y="2948366"/>
              <a:ext cx="475969" cy="400110"/>
              <a:chOff x="1803722" y="3609182"/>
              <a:chExt cx="475969" cy="400110"/>
            </a:xfrm>
          </p:grpSpPr>
          <p:sp>
            <p:nvSpPr>
              <p:cNvPr id="321" name="楕円 320">
                <a:extLst>
                  <a:ext uri="{FF2B5EF4-FFF2-40B4-BE49-F238E27FC236}">
                    <a16:creationId xmlns:a16="http://schemas.microsoft.com/office/drawing/2014/main" id="{373C82E7-4BB5-4E00-8553-21EE50939ED3}"/>
                  </a:ext>
                </a:extLst>
              </p:cNvPr>
              <p:cNvSpPr/>
              <p:nvPr/>
            </p:nvSpPr>
            <p:spPr>
              <a:xfrm>
                <a:off x="1848598" y="3626357"/>
                <a:ext cx="323557" cy="365760"/>
              </a:xfrm>
              <a:prstGeom prst="ellipse">
                <a:avLst/>
              </a:prstGeom>
              <a:solidFill>
                <a:srgbClr val="FFFFFF"/>
              </a:solidFill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2" name="テキスト ボックス 321">
                <a:extLst>
                  <a:ext uri="{FF2B5EF4-FFF2-40B4-BE49-F238E27FC236}">
                    <a16:creationId xmlns:a16="http://schemas.microsoft.com/office/drawing/2014/main" id="{99D65EE1-8ABE-41F6-93F4-85DACC02AD2A}"/>
                  </a:ext>
                </a:extLst>
              </p:cNvPr>
              <p:cNvSpPr txBox="1"/>
              <p:nvPr/>
            </p:nvSpPr>
            <p:spPr>
              <a:xfrm>
                <a:off x="1803722" y="3609182"/>
                <a:ext cx="47596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sz="2000" b="1" dirty="0">
                    <a:latin typeface="Century" panose="02040604050505020304" pitchFamily="18" charset="0"/>
                  </a:rPr>
                  <a:t>N</a:t>
                </a:r>
                <a:endParaRPr kumimoji="1" lang="ja-JP" altLang="en-US" sz="2000" b="1" dirty="0">
                  <a:latin typeface="Century" panose="02040604050505020304" pitchFamily="18" charset="0"/>
                </a:endParaRPr>
              </a:p>
            </p:txBody>
          </p:sp>
        </p:grpSp>
        <p:grpSp>
          <p:nvGrpSpPr>
            <p:cNvPr id="308" name="グループ化 307">
              <a:extLst>
                <a:ext uri="{FF2B5EF4-FFF2-40B4-BE49-F238E27FC236}">
                  <a16:creationId xmlns:a16="http://schemas.microsoft.com/office/drawing/2014/main" id="{BB7EDF3E-A59A-485B-BFA6-709652F91699}"/>
                </a:ext>
              </a:extLst>
            </p:cNvPr>
            <p:cNvGrpSpPr/>
            <p:nvPr/>
          </p:nvGrpSpPr>
          <p:grpSpPr>
            <a:xfrm>
              <a:off x="6275971" y="3618300"/>
              <a:ext cx="475969" cy="400110"/>
              <a:chOff x="1803722" y="3609182"/>
              <a:chExt cx="475969" cy="400110"/>
            </a:xfrm>
          </p:grpSpPr>
          <p:sp>
            <p:nvSpPr>
              <p:cNvPr id="319" name="楕円 318">
                <a:extLst>
                  <a:ext uri="{FF2B5EF4-FFF2-40B4-BE49-F238E27FC236}">
                    <a16:creationId xmlns:a16="http://schemas.microsoft.com/office/drawing/2014/main" id="{62BC1A84-072F-44C5-87C3-C7E16948C4EB}"/>
                  </a:ext>
                </a:extLst>
              </p:cNvPr>
              <p:cNvSpPr/>
              <p:nvPr/>
            </p:nvSpPr>
            <p:spPr>
              <a:xfrm>
                <a:off x="1848598" y="3626357"/>
                <a:ext cx="323557" cy="365760"/>
              </a:xfrm>
              <a:prstGeom prst="ellipse">
                <a:avLst/>
              </a:prstGeom>
              <a:solidFill>
                <a:srgbClr val="FFFFFF"/>
              </a:solidFill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0" name="テキスト ボックス 319">
                <a:extLst>
                  <a:ext uri="{FF2B5EF4-FFF2-40B4-BE49-F238E27FC236}">
                    <a16:creationId xmlns:a16="http://schemas.microsoft.com/office/drawing/2014/main" id="{C262B542-5034-4480-B4EF-28596D1DE98D}"/>
                  </a:ext>
                </a:extLst>
              </p:cNvPr>
              <p:cNvSpPr txBox="1"/>
              <p:nvPr/>
            </p:nvSpPr>
            <p:spPr>
              <a:xfrm>
                <a:off x="1803722" y="3609182"/>
                <a:ext cx="47596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sz="2000" b="1" dirty="0">
                    <a:latin typeface="Century" panose="02040604050505020304" pitchFamily="18" charset="0"/>
                  </a:rPr>
                  <a:t>N</a:t>
                </a:r>
                <a:endParaRPr kumimoji="1" lang="ja-JP" altLang="en-US" sz="2000" b="1" dirty="0">
                  <a:latin typeface="Century" panose="02040604050505020304" pitchFamily="18" charset="0"/>
                </a:endParaRPr>
              </a:p>
            </p:txBody>
          </p:sp>
        </p:grpSp>
        <p:grpSp>
          <p:nvGrpSpPr>
            <p:cNvPr id="309" name="グループ化 308">
              <a:extLst>
                <a:ext uri="{FF2B5EF4-FFF2-40B4-BE49-F238E27FC236}">
                  <a16:creationId xmlns:a16="http://schemas.microsoft.com/office/drawing/2014/main" id="{D34AE1D2-7232-453C-B561-1BB2ED4A85D1}"/>
                </a:ext>
              </a:extLst>
            </p:cNvPr>
            <p:cNvGrpSpPr/>
            <p:nvPr/>
          </p:nvGrpSpPr>
          <p:grpSpPr>
            <a:xfrm>
              <a:off x="6305962" y="2865875"/>
              <a:ext cx="475969" cy="400110"/>
              <a:chOff x="1803722" y="3609182"/>
              <a:chExt cx="475969" cy="400110"/>
            </a:xfrm>
          </p:grpSpPr>
          <p:sp>
            <p:nvSpPr>
              <p:cNvPr id="317" name="楕円 316">
                <a:extLst>
                  <a:ext uri="{FF2B5EF4-FFF2-40B4-BE49-F238E27FC236}">
                    <a16:creationId xmlns:a16="http://schemas.microsoft.com/office/drawing/2014/main" id="{9989FC6E-5DA2-4985-9BDC-CE8DC4326450}"/>
                  </a:ext>
                </a:extLst>
              </p:cNvPr>
              <p:cNvSpPr/>
              <p:nvPr/>
            </p:nvSpPr>
            <p:spPr>
              <a:xfrm>
                <a:off x="1848598" y="3626357"/>
                <a:ext cx="323557" cy="365760"/>
              </a:xfrm>
              <a:prstGeom prst="ellipse">
                <a:avLst/>
              </a:prstGeom>
              <a:solidFill>
                <a:srgbClr val="FFFFFF"/>
              </a:solidFill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8" name="テキスト ボックス 317">
                <a:extLst>
                  <a:ext uri="{FF2B5EF4-FFF2-40B4-BE49-F238E27FC236}">
                    <a16:creationId xmlns:a16="http://schemas.microsoft.com/office/drawing/2014/main" id="{4C714F77-180B-40D7-853E-E999E0B59B33}"/>
                  </a:ext>
                </a:extLst>
              </p:cNvPr>
              <p:cNvSpPr txBox="1"/>
              <p:nvPr/>
            </p:nvSpPr>
            <p:spPr>
              <a:xfrm>
                <a:off x="1803722" y="3609182"/>
                <a:ext cx="47596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sz="2000" b="1" dirty="0">
                    <a:latin typeface="Century" panose="02040604050505020304" pitchFamily="18" charset="0"/>
                  </a:rPr>
                  <a:t>N</a:t>
                </a:r>
                <a:endParaRPr kumimoji="1" lang="ja-JP" altLang="en-US" sz="2000" b="1" dirty="0">
                  <a:latin typeface="Century" panose="02040604050505020304" pitchFamily="18" charset="0"/>
                </a:endParaRPr>
              </a:p>
            </p:txBody>
          </p:sp>
        </p:grpSp>
        <p:sp>
          <p:nvSpPr>
            <p:cNvPr id="310" name="テキスト ボックス 309">
              <a:extLst>
                <a:ext uri="{FF2B5EF4-FFF2-40B4-BE49-F238E27FC236}">
                  <a16:creationId xmlns:a16="http://schemas.microsoft.com/office/drawing/2014/main" id="{B8BEB7AE-3300-4595-B7FB-5739B1A5C6A2}"/>
                </a:ext>
              </a:extLst>
            </p:cNvPr>
            <p:cNvSpPr txBox="1"/>
            <p:nvPr/>
          </p:nvSpPr>
          <p:spPr>
            <a:xfrm>
              <a:off x="7127302" y="2711646"/>
              <a:ext cx="492443" cy="417517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l"/>
              <a:r>
                <a:rPr kumimoji="1" lang="ja-JP" altLang="en-US" sz="2000" b="1" dirty="0">
                  <a:latin typeface="Century" panose="02040604050505020304" pitchFamily="18" charset="0"/>
                </a:rPr>
                <a:t>＝</a:t>
              </a:r>
            </a:p>
          </p:txBody>
        </p:sp>
        <p:sp>
          <p:nvSpPr>
            <p:cNvPr id="311" name="テキスト ボックス 310">
              <a:extLst>
                <a:ext uri="{FF2B5EF4-FFF2-40B4-BE49-F238E27FC236}">
                  <a16:creationId xmlns:a16="http://schemas.microsoft.com/office/drawing/2014/main" id="{F5CECC31-0D24-48F0-96C2-07DCC70C160A}"/>
                </a:ext>
              </a:extLst>
            </p:cNvPr>
            <p:cNvSpPr txBox="1"/>
            <p:nvPr/>
          </p:nvSpPr>
          <p:spPr>
            <a:xfrm>
              <a:off x="7177582" y="2476239"/>
              <a:ext cx="47596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b="1" dirty="0">
                  <a:latin typeface="Century" panose="02040604050505020304" pitchFamily="18" charset="0"/>
                </a:rPr>
                <a:t>O</a:t>
              </a:r>
              <a:endParaRPr kumimoji="1" lang="ja-JP" altLang="en-US" sz="2000" b="1" dirty="0">
                <a:latin typeface="Century" panose="02040604050505020304" pitchFamily="18" charset="0"/>
              </a:endParaRPr>
            </a:p>
          </p:txBody>
        </p:sp>
        <p:sp>
          <p:nvSpPr>
            <p:cNvPr id="312" name="テキスト ボックス 311">
              <a:extLst>
                <a:ext uri="{FF2B5EF4-FFF2-40B4-BE49-F238E27FC236}">
                  <a16:creationId xmlns:a16="http://schemas.microsoft.com/office/drawing/2014/main" id="{0C5B5C8C-059A-410A-9325-D2FB5519AC58}"/>
                </a:ext>
              </a:extLst>
            </p:cNvPr>
            <p:cNvSpPr txBox="1"/>
            <p:nvPr/>
          </p:nvSpPr>
          <p:spPr>
            <a:xfrm>
              <a:off x="6219121" y="3910792"/>
              <a:ext cx="492443" cy="215235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l"/>
              <a:r>
                <a:rPr kumimoji="1" lang="ja-JP" altLang="en-US" sz="2000" b="1" dirty="0" err="1">
                  <a:latin typeface="Century" panose="02040604050505020304" pitchFamily="18" charset="0"/>
                </a:rPr>
                <a:t>ｰ</a:t>
              </a:r>
              <a:endParaRPr kumimoji="1" lang="ja-JP" altLang="en-US" sz="2000" b="1" dirty="0">
                <a:latin typeface="Century" panose="02040604050505020304" pitchFamily="18" charset="0"/>
              </a:endParaRPr>
            </a:p>
          </p:txBody>
        </p:sp>
        <p:sp>
          <p:nvSpPr>
            <p:cNvPr id="313" name="テキスト ボックス 312">
              <a:extLst>
                <a:ext uri="{FF2B5EF4-FFF2-40B4-BE49-F238E27FC236}">
                  <a16:creationId xmlns:a16="http://schemas.microsoft.com/office/drawing/2014/main" id="{4E55439D-99D9-4518-A901-A6196872DD0B}"/>
                </a:ext>
              </a:extLst>
            </p:cNvPr>
            <p:cNvSpPr txBox="1"/>
            <p:nvPr/>
          </p:nvSpPr>
          <p:spPr>
            <a:xfrm>
              <a:off x="6272024" y="4018409"/>
              <a:ext cx="46958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b="1" dirty="0">
                  <a:latin typeface="Century" panose="02040604050505020304" pitchFamily="18" charset="0"/>
                </a:rPr>
                <a:t>H</a:t>
              </a:r>
              <a:endParaRPr kumimoji="1" lang="ja-JP" altLang="en-US" sz="2000" b="1" dirty="0">
                <a:latin typeface="Century" panose="02040604050505020304" pitchFamily="18" charset="0"/>
              </a:endParaRPr>
            </a:p>
          </p:txBody>
        </p:sp>
        <p:sp>
          <p:nvSpPr>
            <p:cNvPr id="314" name="テキスト ボックス 313">
              <a:extLst>
                <a:ext uri="{FF2B5EF4-FFF2-40B4-BE49-F238E27FC236}">
                  <a16:creationId xmlns:a16="http://schemas.microsoft.com/office/drawing/2014/main" id="{A2B79F6F-7DE8-4B51-9900-45F206EAEB9E}"/>
                </a:ext>
              </a:extLst>
            </p:cNvPr>
            <p:cNvSpPr txBox="1"/>
            <p:nvPr/>
          </p:nvSpPr>
          <p:spPr>
            <a:xfrm>
              <a:off x="7744084" y="2957350"/>
              <a:ext cx="47261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b="1" dirty="0">
                  <a:latin typeface="Century" panose="02040604050505020304" pitchFamily="18" charset="0"/>
                </a:rPr>
                <a:t>H</a:t>
              </a:r>
              <a:endParaRPr kumimoji="1" lang="ja-JP" altLang="en-US" sz="2000" b="1" dirty="0">
                <a:latin typeface="Century" panose="02040604050505020304" pitchFamily="18" charset="0"/>
              </a:endParaRPr>
            </a:p>
          </p:txBody>
        </p:sp>
        <p:sp>
          <p:nvSpPr>
            <p:cNvPr id="315" name="テキスト ボックス 314">
              <a:extLst>
                <a:ext uri="{FF2B5EF4-FFF2-40B4-BE49-F238E27FC236}">
                  <a16:creationId xmlns:a16="http://schemas.microsoft.com/office/drawing/2014/main" id="{28105E19-5AD6-466A-A81B-D720826E5AE6}"/>
                </a:ext>
              </a:extLst>
            </p:cNvPr>
            <p:cNvSpPr txBox="1"/>
            <p:nvPr/>
          </p:nvSpPr>
          <p:spPr>
            <a:xfrm>
              <a:off x="7790290" y="3622634"/>
              <a:ext cx="8532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b="1" dirty="0">
                  <a:latin typeface="Century" panose="02040604050505020304" pitchFamily="18" charset="0"/>
                </a:rPr>
                <a:t>NH</a:t>
              </a:r>
              <a:r>
                <a:rPr kumimoji="1" lang="en-US" altLang="ja-JP" sz="1400" b="1" dirty="0">
                  <a:latin typeface="Century" panose="02040604050505020304" pitchFamily="18" charset="0"/>
                </a:rPr>
                <a:t>2</a:t>
              </a:r>
              <a:endParaRPr kumimoji="1" lang="ja-JP" altLang="en-US" sz="1400" b="1" dirty="0">
                <a:latin typeface="Century" panose="02040604050505020304" pitchFamily="18" charset="0"/>
              </a:endParaRPr>
            </a:p>
          </p:txBody>
        </p:sp>
        <p:cxnSp>
          <p:nvCxnSpPr>
            <p:cNvPr id="316" name="直線コネクタ 315">
              <a:extLst>
                <a:ext uri="{FF2B5EF4-FFF2-40B4-BE49-F238E27FC236}">
                  <a16:creationId xmlns:a16="http://schemas.microsoft.com/office/drawing/2014/main" id="{31BBBEE0-3EAB-4E3F-9132-5F990B4B2A51}"/>
                </a:ext>
              </a:extLst>
            </p:cNvPr>
            <p:cNvCxnSpPr/>
            <p:nvPr/>
          </p:nvCxnSpPr>
          <p:spPr>
            <a:xfrm>
              <a:off x="7749659" y="3665902"/>
              <a:ext cx="102741" cy="11140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544289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2" name="直線コネクタ 131">
            <a:extLst>
              <a:ext uri="{FF2B5EF4-FFF2-40B4-BE49-F238E27FC236}">
                <a16:creationId xmlns:a16="http://schemas.microsoft.com/office/drawing/2014/main" id="{61FB1251-0511-4FE7-9CB8-CE9AFB17B96D}"/>
              </a:ext>
            </a:extLst>
          </p:cNvPr>
          <p:cNvCxnSpPr>
            <a:cxnSpLocks/>
          </p:cNvCxnSpPr>
          <p:nvPr/>
        </p:nvCxnSpPr>
        <p:spPr>
          <a:xfrm flipV="1">
            <a:off x="855109" y="258725"/>
            <a:ext cx="88509" cy="6434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直線コネクタ 132">
            <a:extLst>
              <a:ext uri="{FF2B5EF4-FFF2-40B4-BE49-F238E27FC236}">
                <a16:creationId xmlns:a16="http://schemas.microsoft.com/office/drawing/2014/main" id="{7542757C-2A00-4CD2-9088-C0ADA6D65BC3}"/>
              </a:ext>
            </a:extLst>
          </p:cNvPr>
          <p:cNvCxnSpPr>
            <a:cxnSpLocks/>
          </p:cNvCxnSpPr>
          <p:nvPr/>
        </p:nvCxnSpPr>
        <p:spPr>
          <a:xfrm>
            <a:off x="853593" y="628948"/>
            <a:ext cx="91049" cy="6538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4" name="グループ化 133">
            <a:extLst>
              <a:ext uri="{FF2B5EF4-FFF2-40B4-BE49-F238E27FC236}">
                <a16:creationId xmlns:a16="http://schemas.microsoft.com/office/drawing/2014/main" id="{1A82AAAD-347A-4283-9B65-99691CF6BECB}"/>
              </a:ext>
            </a:extLst>
          </p:cNvPr>
          <p:cNvGrpSpPr/>
          <p:nvPr/>
        </p:nvGrpSpPr>
        <p:grpSpPr>
          <a:xfrm>
            <a:off x="371564" y="209282"/>
            <a:ext cx="476761" cy="539076"/>
            <a:chOff x="10311789" y="3942068"/>
            <a:chExt cx="717219" cy="785221"/>
          </a:xfrm>
        </p:grpSpPr>
        <p:sp>
          <p:nvSpPr>
            <p:cNvPr id="135" name="六角形 134">
              <a:extLst>
                <a:ext uri="{FF2B5EF4-FFF2-40B4-BE49-F238E27FC236}">
                  <a16:creationId xmlns:a16="http://schemas.microsoft.com/office/drawing/2014/main" id="{531F5AA7-2DD1-4B32-A5D4-FBC171BBE940}"/>
                </a:ext>
              </a:extLst>
            </p:cNvPr>
            <p:cNvSpPr/>
            <p:nvPr/>
          </p:nvSpPr>
          <p:spPr>
            <a:xfrm rot="5400000">
              <a:off x="10277788" y="3976069"/>
              <a:ext cx="785221" cy="717219"/>
            </a:xfrm>
            <a:prstGeom prst="hexagon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6" name="楕円 135">
              <a:extLst>
                <a:ext uri="{FF2B5EF4-FFF2-40B4-BE49-F238E27FC236}">
                  <a16:creationId xmlns:a16="http://schemas.microsoft.com/office/drawing/2014/main" id="{FED9D22F-FCB0-4495-BFE0-047A1014122A}"/>
                </a:ext>
              </a:extLst>
            </p:cNvPr>
            <p:cNvSpPr/>
            <p:nvPr/>
          </p:nvSpPr>
          <p:spPr>
            <a:xfrm>
              <a:off x="10424151" y="4115718"/>
              <a:ext cx="492493" cy="459233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61" name="グループ化 60">
            <a:extLst>
              <a:ext uri="{FF2B5EF4-FFF2-40B4-BE49-F238E27FC236}">
                <a16:creationId xmlns:a16="http://schemas.microsoft.com/office/drawing/2014/main" id="{423A2A1E-CFCA-4776-A952-AA596090D733}"/>
              </a:ext>
            </a:extLst>
          </p:cNvPr>
          <p:cNvGrpSpPr/>
          <p:nvPr/>
        </p:nvGrpSpPr>
        <p:grpSpPr>
          <a:xfrm>
            <a:off x="446255" y="1063441"/>
            <a:ext cx="1217176" cy="1725798"/>
            <a:chOff x="1330239" y="1012284"/>
            <a:chExt cx="1217176" cy="1725798"/>
          </a:xfrm>
        </p:grpSpPr>
        <p:sp>
          <p:nvSpPr>
            <p:cNvPr id="141" name="テキスト ボックス 140">
              <a:extLst>
                <a:ext uri="{FF2B5EF4-FFF2-40B4-BE49-F238E27FC236}">
                  <a16:creationId xmlns:a16="http://schemas.microsoft.com/office/drawing/2014/main" id="{EEB78821-B0A3-4830-97A9-D621F752EC7A}"/>
                </a:ext>
              </a:extLst>
            </p:cNvPr>
            <p:cNvSpPr txBox="1"/>
            <p:nvPr/>
          </p:nvSpPr>
          <p:spPr>
            <a:xfrm>
              <a:off x="1878343" y="1012284"/>
              <a:ext cx="33453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dirty="0">
                  <a:latin typeface="Century" panose="02040604050505020304" pitchFamily="18" charset="0"/>
                </a:rPr>
                <a:t>O</a:t>
              </a:r>
              <a:endParaRPr kumimoji="1" lang="ja-JP" altLang="en-US" sz="2000" dirty="0">
                <a:latin typeface="Century" panose="02040604050505020304" pitchFamily="18" charset="0"/>
              </a:endParaRPr>
            </a:p>
          </p:txBody>
        </p:sp>
        <p:grpSp>
          <p:nvGrpSpPr>
            <p:cNvPr id="38" name="グループ化 37">
              <a:extLst>
                <a:ext uri="{FF2B5EF4-FFF2-40B4-BE49-F238E27FC236}">
                  <a16:creationId xmlns:a16="http://schemas.microsoft.com/office/drawing/2014/main" id="{90954410-D231-448C-84FC-31DCCD29F21D}"/>
                </a:ext>
              </a:extLst>
            </p:cNvPr>
            <p:cNvGrpSpPr/>
            <p:nvPr/>
          </p:nvGrpSpPr>
          <p:grpSpPr>
            <a:xfrm>
              <a:off x="1330239" y="1293097"/>
              <a:ext cx="1217176" cy="1444985"/>
              <a:chOff x="1330239" y="1293097"/>
              <a:chExt cx="1217176" cy="1444985"/>
            </a:xfrm>
          </p:grpSpPr>
          <p:cxnSp>
            <p:nvCxnSpPr>
              <p:cNvPr id="124" name="直線コネクタ 123">
                <a:extLst>
                  <a:ext uri="{FF2B5EF4-FFF2-40B4-BE49-F238E27FC236}">
                    <a16:creationId xmlns:a16="http://schemas.microsoft.com/office/drawing/2014/main" id="{AC6B4736-9DF7-45D7-B842-E085478230D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813784" y="1659158"/>
                <a:ext cx="88509" cy="6434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直線コネクタ 125">
                <a:extLst>
                  <a:ext uri="{FF2B5EF4-FFF2-40B4-BE49-F238E27FC236}">
                    <a16:creationId xmlns:a16="http://schemas.microsoft.com/office/drawing/2014/main" id="{E906E00C-22B6-409F-A677-50FB8D797B9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812268" y="2029381"/>
                <a:ext cx="91049" cy="6538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7" name="グループ化 126">
                <a:extLst>
                  <a:ext uri="{FF2B5EF4-FFF2-40B4-BE49-F238E27FC236}">
                    <a16:creationId xmlns:a16="http://schemas.microsoft.com/office/drawing/2014/main" id="{8E855F76-5A51-40B1-B1FD-E081B68C3FCB}"/>
                  </a:ext>
                </a:extLst>
              </p:cNvPr>
              <p:cNvGrpSpPr/>
              <p:nvPr/>
            </p:nvGrpSpPr>
            <p:grpSpPr>
              <a:xfrm>
                <a:off x="1330239" y="1609715"/>
                <a:ext cx="476761" cy="539076"/>
                <a:chOff x="10311789" y="3942068"/>
                <a:chExt cx="717219" cy="785221"/>
              </a:xfrm>
            </p:grpSpPr>
            <p:sp>
              <p:nvSpPr>
                <p:cNvPr id="130" name="六角形 129">
                  <a:extLst>
                    <a:ext uri="{FF2B5EF4-FFF2-40B4-BE49-F238E27FC236}">
                      <a16:creationId xmlns:a16="http://schemas.microsoft.com/office/drawing/2014/main" id="{3F1AE83C-FC3C-4116-AF07-68B970A896D5}"/>
                    </a:ext>
                  </a:extLst>
                </p:cNvPr>
                <p:cNvSpPr/>
                <p:nvPr/>
              </p:nvSpPr>
              <p:spPr>
                <a:xfrm rot="5400000">
                  <a:off x="10277788" y="3976069"/>
                  <a:ext cx="785221" cy="717219"/>
                </a:xfrm>
                <a:prstGeom prst="hexagon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1" name="楕円 130">
                  <a:extLst>
                    <a:ext uri="{FF2B5EF4-FFF2-40B4-BE49-F238E27FC236}">
                      <a16:creationId xmlns:a16="http://schemas.microsoft.com/office/drawing/2014/main" id="{80AC6D8B-8A67-4A48-8B1F-5A1C44E08254}"/>
                    </a:ext>
                  </a:extLst>
                </p:cNvPr>
                <p:cNvSpPr/>
                <p:nvPr/>
              </p:nvSpPr>
              <p:spPr>
                <a:xfrm>
                  <a:off x="10424151" y="4115718"/>
                  <a:ext cx="492493" cy="45923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0D5D41C9-7CE8-4A31-B6F9-558AFB390623}"/>
                  </a:ext>
                </a:extLst>
              </p:cNvPr>
              <p:cNvSpPr txBox="1"/>
              <p:nvPr/>
            </p:nvSpPr>
            <p:spPr>
              <a:xfrm>
                <a:off x="1881692" y="1419438"/>
                <a:ext cx="43248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sz="2000" dirty="0">
                    <a:latin typeface="Century" panose="02040604050505020304" pitchFamily="18" charset="0"/>
                  </a:rPr>
                  <a:t>C</a:t>
                </a:r>
                <a:endParaRPr kumimoji="1" lang="ja-JP" altLang="en-US" sz="2000" dirty="0">
                  <a:latin typeface="Century" panose="02040604050505020304" pitchFamily="18" charset="0"/>
                </a:endParaRPr>
              </a:p>
            </p:txBody>
          </p:sp>
          <p:sp>
            <p:nvSpPr>
              <p:cNvPr id="137" name="テキスト ボックス 136">
                <a:extLst>
                  <a:ext uri="{FF2B5EF4-FFF2-40B4-BE49-F238E27FC236}">
                    <a16:creationId xmlns:a16="http://schemas.microsoft.com/office/drawing/2014/main" id="{89EE1B69-4E55-4190-8CEA-C83DA3EB62DD}"/>
                  </a:ext>
                </a:extLst>
              </p:cNvPr>
              <p:cNvSpPr txBox="1"/>
              <p:nvPr/>
            </p:nvSpPr>
            <p:spPr>
              <a:xfrm>
                <a:off x="1873613" y="1948737"/>
                <a:ext cx="43248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sz="2000" dirty="0">
                    <a:latin typeface="Century" panose="02040604050505020304" pitchFamily="18" charset="0"/>
                  </a:rPr>
                  <a:t>C</a:t>
                </a:r>
                <a:endParaRPr kumimoji="1" lang="ja-JP" altLang="en-US" sz="2000" dirty="0">
                  <a:latin typeface="Century" panose="02040604050505020304" pitchFamily="18" charset="0"/>
                </a:endParaRPr>
              </a:p>
            </p:txBody>
          </p:sp>
          <p:cxnSp>
            <p:nvCxnSpPr>
              <p:cNvPr id="138" name="直線コネクタ 137">
                <a:extLst>
                  <a:ext uri="{FF2B5EF4-FFF2-40B4-BE49-F238E27FC236}">
                    <a16:creationId xmlns:a16="http://schemas.microsoft.com/office/drawing/2014/main" id="{D0EC2649-9C66-4B50-88BC-13D1D456F3A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223129" y="1659158"/>
                <a:ext cx="91049" cy="6538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直線コネクタ 138">
                <a:extLst>
                  <a:ext uri="{FF2B5EF4-FFF2-40B4-BE49-F238E27FC236}">
                    <a16:creationId xmlns:a16="http://schemas.microsoft.com/office/drawing/2014/main" id="{5C76333D-BD9A-45A7-8D26-602DEC6C55B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217590" y="2012034"/>
                <a:ext cx="88509" cy="6434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B29727EB-7D86-4F57-B2EB-F352DCA07442}"/>
                  </a:ext>
                </a:extLst>
              </p:cNvPr>
              <p:cNvSpPr txBox="1"/>
              <p:nvPr/>
            </p:nvSpPr>
            <p:spPr>
              <a:xfrm>
                <a:off x="2212879" y="1644097"/>
                <a:ext cx="33453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sz="2000" dirty="0">
                    <a:latin typeface="Century" panose="02040604050505020304" pitchFamily="18" charset="0"/>
                  </a:rPr>
                  <a:t>O</a:t>
                </a:r>
                <a:endParaRPr kumimoji="1" lang="ja-JP" altLang="en-US" sz="2000" dirty="0">
                  <a:latin typeface="Century" panose="02040604050505020304" pitchFamily="18" charset="0"/>
                </a:endParaRPr>
              </a:p>
            </p:txBody>
          </p:sp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58B6AA8C-3B1C-47FA-BBEE-D4D36A97CED8}"/>
                  </a:ext>
                </a:extLst>
              </p:cNvPr>
              <p:cNvSpPr txBox="1"/>
              <p:nvPr/>
            </p:nvSpPr>
            <p:spPr>
              <a:xfrm>
                <a:off x="1839575" y="1293097"/>
                <a:ext cx="492443" cy="209833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pPr algn="l"/>
                <a:r>
                  <a:rPr kumimoji="1" lang="en-US" altLang="ja-JP" sz="2000" dirty="0">
                    <a:latin typeface="Century" panose="02040604050505020304" pitchFamily="18" charset="0"/>
                  </a:rPr>
                  <a:t>=</a:t>
                </a:r>
                <a:endParaRPr kumimoji="1" lang="ja-JP" altLang="en-US" sz="2000" dirty="0">
                  <a:latin typeface="Century" panose="02040604050505020304" pitchFamily="18" charset="0"/>
                </a:endParaRPr>
              </a:p>
            </p:txBody>
          </p:sp>
          <p:sp>
            <p:nvSpPr>
              <p:cNvPr id="140" name="テキスト ボックス 139">
                <a:extLst>
                  <a:ext uri="{FF2B5EF4-FFF2-40B4-BE49-F238E27FC236}">
                    <a16:creationId xmlns:a16="http://schemas.microsoft.com/office/drawing/2014/main" id="{64A5973E-E775-4C91-AE1E-F6AFBB43DADB}"/>
                  </a:ext>
                </a:extLst>
              </p:cNvPr>
              <p:cNvSpPr txBox="1"/>
              <p:nvPr/>
            </p:nvSpPr>
            <p:spPr>
              <a:xfrm>
                <a:off x="1839575" y="2215055"/>
                <a:ext cx="492443" cy="209833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pPr algn="l"/>
                <a:r>
                  <a:rPr kumimoji="1" lang="en-US" altLang="ja-JP" sz="2000" dirty="0">
                    <a:latin typeface="Century" panose="02040604050505020304" pitchFamily="18" charset="0"/>
                  </a:rPr>
                  <a:t>=</a:t>
                </a:r>
                <a:endParaRPr kumimoji="1" lang="ja-JP" altLang="en-US" sz="2000" dirty="0">
                  <a:latin typeface="Century" panose="02040604050505020304" pitchFamily="18" charset="0"/>
                </a:endParaRPr>
              </a:p>
            </p:txBody>
          </p:sp>
          <p:sp>
            <p:nvSpPr>
              <p:cNvPr id="142" name="テキスト ボックス 141">
                <a:extLst>
                  <a:ext uri="{FF2B5EF4-FFF2-40B4-BE49-F238E27FC236}">
                    <a16:creationId xmlns:a16="http://schemas.microsoft.com/office/drawing/2014/main" id="{76A7A578-CE0C-4FCD-A6E6-53ABF046EC02}"/>
                  </a:ext>
                </a:extLst>
              </p:cNvPr>
              <p:cNvSpPr txBox="1"/>
              <p:nvPr/>
            </p:nvSpPr>
            <p:spPr>
              <a:xfrm>
                <a:off x="1892428" y="2337972"/>
                <a:ext cx="33453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sz="2000" dirty="0">
                    <a:latin typeface="Century" panose="02040604050505020304" pitchFamily="18" charset="0"/>
                  </a:rPr>
                  <a:t>O</a:t>
                </a:r>
                <a:endParaRPr kumimoji="1" lang="ja-JP" altLang="en-US" sz="2000" dirty="0">
                  <a:latin typeface="Century" panose="02040604050505020304" pitchFamily="18" charset="0"/>
                </a:endParaRPr>
              </a:p>
            </p:txBody>
          </p:sp>
        </p:grpSp>
      </p:grpSp>
      <p:grpSp>
        <p:nvGrpSpPr>
          <p:cNvPr id="67" name="グループ化 66">
            <a:extLst>
              <a:ext uri="{FF2B5EF4-FFF2-40B4-BE49-F238E27FC236}">
                <a16:creationId xmlns:a16="http://schemas.microsoft.com/office/drawing/2014/main" id="{E485409D-0B54-4FC8-8886-37E78E057CA3}"/>
              </a:ext>
            </a:extLst>
          </p:cNvPr>
          <p:cNvGrpSpPr/>
          <p:nvPr/>
        </p:nvGrpSpPr>
        <p:grpSpPr>
          <a:xfrm>
            <a:off x="1403303" y="229337"/>
            <a:ext cx="1262377" cy="1203809"/>
            <a:chOff x="1907304" y="1381650"/>
            <a:chExt cx="1262377" cy="1203809"/>
          </a:xfrm>
        </p:grpSpPr>
        <p:sp>
          <p:nvSpPr>
            <p:cNvPr id="62" name="テキスト ボックス 61">
              <a:extLst>
                <a:ext uri="{FF2B5EF4-FFF2-40B4-BE49-F238E27FC236}">
                  <a16:creationId xmlns:a16="http://schemas.microsoft.com/office/drawing/2014/main" id="{6496EC7B-592A-413A-B1F2-FD44A87E8E0F}"/>
                </a:ext>
              </a:extLst>
            </p:cNvPr>
            <p:cNvSpPr txBox="1"/>
            <p:nvPr/>
          </p:nvSpPr>
          <p:spPr>
            <a:xfrm>
              <a:off x="1977785" y="1381650"/>
              <a:ext cx="118649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dirty="0">
                  <a:latin typeface="Century" panose="02040604050505020304" pitchFamily="18" charset="0"/>
                </a:rPr>
                <a:t>CH</a:t>
              </a:r>
              <a:r>
                <a:rPr kumimoji="1" lang="en-US" altLang="ja-JP" sz="1400" dirty="0">
                  <a:latin typeface="Century" panose="02040604050505020304" pitchFamily="18" charset="0"/>
                </a:rPr>
                <a:t>2</a:t>
              </a:r>
              <a:r>
                <a:rPr kumimoji="1" lang="en-US" altLang="ja-JP" sz="2000" dirty="0">
                  <a:latin typeface="Century" panose="02040604050505020304" pitchFamily="18" charset="0"/>
                </a:rPr>
                <a:t>OH</a:t>
              </a:r>
              <a:endParaRPr kumimoji="1" lang="ja-JP" altLang="en-US" sz="2000" dirty="0">
                <a:latin typeface="Century" panose="02040604050505020304" pitchFamily="18" charset="0"/>
              </a:endParaRPr>
            </a:p>
          </p:txBody>
        </p:sp>
        <p:sp>
          <p:nvSpPr>
            <p:cNvPr id="66" name="テキスト ボックス 65">
              <a:extLst>
                <a:ext uri="{FF2B5EF4-FFF2-40B4-BE49-F238E27FC236}">
                  <a16:creationId xmlns:a16="http://schemas.microsoft.com/office/drawing/2014/main" id="{F6587B39-958A-4B69-AB9A-790AAEF45433}"/>
                </a:ext>
              </a:extLst>
            </p:cNvPr>
            <p:cNvSpPr txBox="1"/>
            <p:nvPr/>
          </p:nvSpPr>
          <p:spPr>
            <a:xfrm>
              <a:off x="1907304" y="1671043"/>
              <a:ext cx="492443" cy="262223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l"/>
              <a:r>
                <a:rPr kumimoji="1" lang="ja-JP" altLang="en-US" sz="2000" dirty="0" err="1">
                  <a:latin typeface="Century" panose="02040604050505020304" pitchFamily="18" charset="0"/>
                </a:rPr>
                <a:t>ｰ</a:t>
              </a:r>
              <a:endParaRPr kumimoji="1" lang="ja-JP" altLang="en-US" sz="2000" dirty="0">
                <a:latin typeface="Century" panose="02040604050505020304" pitchFamily="18" charset="0"/>
              </a:endParaRPr>
            </a:p>
          </p:txBody>
        </p:sp>
        <p:sp>
          <p:nvSpPr>
            <p:cNvPr id="143" name="テキスト ボックス 142">
              <a:extLst>
                <a:ext uri="{FF2B5EF4-FFF2-40B4-BE49-F238E27FC236}">
                  <a16:creationId xmlns:a16="http://schemas.microsoft.com/office/drawing/2014/main" id="{723E5A7D-51B6-4CE6-8B9C-1C3779BD1E25}"/>
                </a:ext>
              </a:extLst>
            </p:cNvPr>
            <p:cNvSpPr txBox="1"/>
            <p:nvPr/>
          </p:nvSpPr>
          <p:spPr>
            <a:xfrm>
              <a:off x="1977785" y="1785239"/>
              <a:ext cx="118649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dirty="0">
                  <a:latin typeface="Century" panose="02040604050505020304" pitchFamily="18" charset="0"/>
                </a:rPr>
                <a:t>CHOH</a:t>
              </a:r>
              <a:endParaRPr kumimoji="1" lang="ja-JP" altLang="en-US" sz="2000" dirty="0">
                <a:latin typeface="Century" panose="02040604050505020304" pitchFamily="18" charset="0"/>
              </a:endParaRPr>
            </a:p>
          </p:txBody>
        </p:sp>
        <p:sp>
          <p:nvSpPr>
            <p:cNvPr id="144" name="テキスト ボックス 143">
              <a:extLst>
                <a:ext uri="{FF2B5EF4-FFF2-40B4-BE49-F238E27FC236}">
                  <a16:creationId xmlns:a16="http://schemas.microsoft.com/office/drawing/2014/main" id="{A99EDE26-6367-46CE-94EA-3D5ADDDACCED}"/>
                </a:ext>
              </a:extLst>
            </p:cNvPr>
            <p:cNvSpPr txBox="1"/>
            <p:nvPr/>
          </p:nvSpPr>
          <p:spPr>
            <a:xfrm>
              <a:off x="1983191" y="2185349"/>
              <a:ext cx="118649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dirty="0">
                  <a:latin typeface="Century" panose="02040604050505020304" pitchFamily="18" charset="0"/>
                </a:rPr>
                <a:t>CH</a:t>
              </a:r>
              <a:r>
                <a:rPr kumimoji="1" lang="en-US" altLang="ja-JP" sz="1400" dirty="0">
                  <a:latin typeface="Century" panose="02040604050505020304" pitchFamily="18" charset="0"/>
                </a:rPr>
                <a:t>2</a:t>
              </a:r>
              <a:r>
                <a:rPr kumimoji="1" lang="en-US" altLang="ja-JP" sz="2000" dirty="0">
                  <a:latin typeface="Century" panose="02040604050505020304" pitchFamily="18" charset="0"/>
                </a:rPr>
                <a:t>OH</a:t>
              </a:r>
              <a:endParaRPr kumimoji="1" lang="ja-JP" altLang="en-US" sz="2000" dirty="0">
                <a:latin typeface="Century" panose="02040604050505020304" pitchFamily="18" charset="0"/>
              </a:endParaRPr>
            </a:p>
          </p:txBody>
        </p:sp>
        <p:sp>
          <p:nvSpPr>
            <p:cNvPr id="145" name="テキスト ボックス 144">
              <a:extLst>
                <a:ext uri="{FF2B5EF4-FFF2-40B4-BE49-F238E27FC236}">
                  <a16:creationId xmlns:a16="http://schemas.microsoft.com/office/drawing/2014/main" id="{ED1FCCE7-C615-4D06-8851-B490E992F710}"/>
                </a:ext>
              </a:extLst>
            </p:cNvPr>
            <p:cNvSpPr txBox="1"/>
            <p:nvPr/>
          </p:nvSpPr>
          <p:spPr>
            <a:xfrm>
              <a:off x="1907304" y="2067025"/>
              <a:ext cx="492443" cy="262223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l"/>
              <a:r>
                <a:rPr kumimoji="1" lang="ja-JP" altLang="en-US" sz="2000" dirty="0" err="1">
                  <a:latin typeface="Century" panose="02040604050505020304" pitchFamily="18" charset="0"/>
                </a:rPr>
                <a:t>ｰ</a:t>
              </a:r>
              <a:endParaRPr kumimoji="1" lang="ja-JP" altLang="en-US" sz="2000" dirty="0">
                <a:latin typeface="Century" panose="02040604050505020304" pitchFamily="18" charset="0"/>
              </a:endParaRPr>
            </a:p>
          </p:txBody>
        </p:sp>
      </p:grpSp>
      <p:grpSp>
        <p:nvGrpSpPr>
          <p:cNvPr id="196" name="グループ化 195">
            <a:extLst>
              <a:ext uri="{FF2B5EF4-FFF2-40B4-BE49-F238E27FC236}">
                <a16:creationId xmlns:a16="http://schemas.microsoft.com/office/drawing/2014/main" id="{60300928-CA2D-4982-98CC-30BF51C9C0CD}"/>
              </a:ext>
            </a:extLst>
          </p:cNvPr>
          <p:cNvGrpSpPr/>
          <p:nvPr/>
        </p:nvGrpSpPr>
        <p:grpSpPr>
          <a:xfrm>
            <a:off x="126855" y="2783403"/>
            <a:ext cx="4586964" cy="2794773"/>
            <a:chOff x="126855" y="2783403"/>
            <a:chExt cx="4586964" cy="2794773"/>
          </a:xfrm>
        </p:grpSpPr>
        <p:grpSp>
          <p:nvGrpSpPr>
            <p:cNvPr id="186" name="グループ化 185">
              <a:extLst>
                <a:ext uri="{FF2B5EF4-FFF2-40B4-BE49-F238E27FC236}">
                  <a16:creationId xmlns:a16="http://schemas.microsoft.com/office/drawing/2014/main" id="{B4DC93DC-5957-414C-A2DC-72166970F5CC}"/>
                </a:ext>
              </a:extLst>
            </p:cNvPr>
            <p:cNvGrpSpPr/>
            <p:nvPr/>
          </p:nvGrpSpPr>
          <p:grpSpPr>
            <a:xfrm>
              <a:off x="126855" y="2783403"/>
              <a:ext cx="4215676" cy="2794154"/>
              <a:chOff x="126855" y="2783403"/>
              <a:chExt cx="4215676" cy="2794154"/>
            </a:xfrm>
          </p:grpSpPr>
          <p:sp>
            <p:nvSpPr>
              <p:cNvPr id="101" name="テキスト ボックス 100">
                <a:extLst>
                  <a:ext uri="{FF2B5EF4-FFF2-40B4-BE49-F238E27FC236}">
                    <a16:creationId xmlns:a16="http://schemas.microsoft.com/office/drawing/2014/main" id="{1A220FFC-5B16-493A-8514-F1AE6AFCBB2E}"/>
                  </a:ext>
                </a:extLst>
              </p:cNvPr>
              <p:cNvSpPr txBox="1"/>
              <p:nvPr/>
            </p:nvSpPr>
            <p:spPr>
              <a:xfrm>
                <a:off x="1045989" y="2796544"/>
                <a:ext cx="29699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dirty="0">
                    <a:latin typeface="Century" panose="02040604050505020304" pitchFamily="18" charset="0"/>
                  </a:rPr>
                  <a:t>O</a:t>
                </a:r>
                <a:endParaRPr kumimoji="1" lang="ja-JP" altLang="en-US" dirty="0">
                  <a:latin typeface="Century" panose="02040604050505020304" pitchFamily="18" charset="0"/>
                </a:endParaRPr>
              </a:p>
            </p:txBody>
          </p:sp>
          <p:sp>
            <p:nvSpPr>
              <p:cNvPr id="157" name="テキスト ボックス 156">
                <a:extLst>
                  <a:ext uri="{FF2B5EF4-FFF2-40B4-BE49-F238E27FC236}">
                    <a16:creationId xmlns:a16="http://schemas.microsoft.com/office/drawing/2014/main" id="{EAE8079E-28B5-48D3-82E7-909E633AAFB7}"/>
                  </a:ext>
                </a:extLst>
              </p:cNvPr>
              <p:cNvSpPr txBox="1"/>
              <p:nvPr/>
            </p:nvSpPr>
            <p:spPr>
              <a:xfrm>
                <a:off x="531966" y="2798430"/>
                <a:ext cx="29699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dirty="0">
                    <a:latin typeface="Century" panose="02040604050505020304" pitchFamily="18" charset="0"/>
                  </a:rPr>
                  <a:t>O</a:t>
                </a:r>
                <a:endParaRPr kumimoji="1" lang="ja-JP" altLang="en-US" dirty="0">
                  <a:latin typeface="Century" panose="02040604050505020304" pitchFamily="18" charset="0"/>
                </a:endParaRPr>
              </a:p>
            </p:txBody>
          </p:sp>
          <p:sp>
            <p:nvSpPr>
              <p:cNvPr id="159" name="テキスト ボックス 158">
                <a:extLst>
                  <a:ext uri="{FF2B5EF4-FFF2-40B4-BE49-F238E27FC236}">
                    <a16:creationId xmlns:a16="http://schemas.microsoft.com/office/drawing/2014/main" id="{E2F9D928-EFA2-443F-B137-7BE31C4D480F}"/>
                  </a:ext>
                </a:extLst>
              </p:cNvPr>
              <p:cNvSpPr txBox="1"/>
              <p:nvPr/>
            </p:nvSpPr>
            <p:spPr>
              <a:xfrm>
                <a:off x="3468747" y="2783403"/>
                <a:ext cx="29699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dirty="0">
                    <a:latin typeface="Century" panose="02040604050505020304" pitchFamily="18" charset="0"/>
                  </a:rPr>
                  <a:t>O</a:t>
                </a:r>
                <a:endParaRPr kumimoji="1" lang="ja-JP" altLang="en-US" dirty="0">
                  <a:latin typeface="Century" panose="02040604050505020304" pitchFamily="18" charset="0"/>
                </a:endParaRPr>
              </a:p>
            </p:txBody>
          </p:sp>
          <p:grpSp>
            <p:nvGrpSpPr>
              <p:cNvPr id="185" name="グループ化 184">
                <a:extLst>
                  <a:ext uri="{FF2B5EF4-FFF2-40B4-BE49-F238E27FC236}">
                    <a16:creationId xmlns:a16="http://schemas.microsoft.com/office/drawing/2014/main" id="{3A42EE5E-D1B0-4271-B03F-FBC995121374}"/>
                  </a:ext>
                </a:extLst>
              </p:cNvPr>
              <p:cNvGrpSpPr/>
              <p:nvPr/>
            </p:nvGrpSpPr>
            <p:grpSpPr>
              <a:xfrm>
                <a:off x="126855" y="3023561"/>
                <a:ext cx="4215676" cy="2553996"/>
                <a:chOff x="126855" y="3023561"/>
                <a:chExt cx="4215676" cy="2553996"/>
              </a:xfrm>
            </p:grpSpPr>
            <p:sp>
              <p:nvSpPr>
                <p:cNvPr id="78" name="テキスト ボックス 77">
                  <a:extLst>
                    <a:ext uri="{FF2B5EF4-FFF2-40B4-BE49-F238E27FC236}">
                      <a16:creationId xmlns:a16="http://schemas.microsoft.com/office/drawing/2014/main" id="{58689DC3-0984-46AA-8630-E6B404BD8E23}"/>
                    </a:ext>
                  </a:extLst>
                </p:cNvPr>
                <p:cNvSpPr txBox="1"/>
                <p:nvPr/>
              </p:nvSpPr>
              <p:spPr>
                <a:xfrm>
                  <a:off x="1035883" y="3163936"/>
                  <a:ext cx="330664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l"/>
                  <a:r>
                    <a:rPr kumimoji="1" lang="en-US" altLang="ja-JP" dirty="0">
                      <a:latin typeface="Century" panose="02040604050505020304" pitchFamily="18" charset="0"/>
                    </a:rPr>
                    <a:t>C</a:t>
                  </a:r>
                  <a:r>
                    <a:rPr kumimoji="1" lang="ja-JP" altLang="en-US" dirty="0" err="1">
                      <a:latin typeface="Century" panose="02040604050505020304" pitchFamily="18" charset="0"/>
                    </a:rPr>
                    <a:t>ｰ</a:t>
                  </a:r>
                  <a:r>
                    <a:rPr kumimoji="1" lang="en-US" altLang="ja-JP" dirty="0">
                      <a:latin typeface="Century" panose="02040604050505020304" pitchFamily="18" charset="0"/>
                    </a:rPr>
                    <a:t>O</a:t>
                  </a:r>
                  <a:r>
                    <a:rPr kumimoji="1" lang="ja-JP" altLang="en-US" dirty="0" err="1">
                      <a:latin typeface="Century" panose="02040604050505020304" pitchFamily="18" charset="0"/>
                    </a:rPr>
                    <a:t>ｰ</a:t>
                  </a:r>
                  <a:r>
                    <a:rPr kumimoji="1" lang="en-US" altLang="ja-JP" dirty="0">
                      <a:latin typeface="Century" panose="02040604050505020304" pitchFamily="18" charset="0"/>
                    </a:rPr>
                    <a:t>CH</a:t>
                  </a:r>
                  <a:r>
                    <a:rPr kumimoji="1" lang="en-US" altLang="ja-JP" sz="1200" dirty="0">
                      <a:latin typeface="Century" panose="02040604050505020304" pitchFamily="18" charset="0"/>
                    </a:rPr>
                    <a:t>2</a:t>
                  </a:r>
                  <a:r>
                    <a:rPr kumimoji="1" lang="ja-JP" altLang="en-US" dirty="0" err="1">
                      <a:latin typeface="Century" panose="02040604050505020304" pitchFamily="18" charset="0"/>
                    </a:rPr>
                    <a:t>ｰ</a:t>
                  </a:r>
                  <a:r>
                    <a:rPr kumimoji="1" lang="en-US" altLang="ja-JP" dirty="0">
                      <a:latin typeface="Century" panose="02040604050505020304" pitchFamily="18" charset="0"/>
                    </a:rPr>
                    <a:t>CH</a:t>
                  </a:r>
                  <a:r>
                    <a:rPr kumimoji="1" lang="ja-JP" altLang="en-US" dirty="0" err="1">
                      <a:latin typeface="Century" panose="02040604050505020304" pitchFamily="18" charset="0"/>
                    </a:rPr>
                    <a:t>ｰ</a:t>
                  </a:r>
                  <a:r>
                    <a:rPr kumimoji="1" lang="en-US" altLang="ja-JP" dirty="0">
                      <a:latin typeface="Century" panose="02040604050505020304" pitchFamily="18" charset="0"/>
                    </a:rPr>
                    <a:t>CH</a:t>
                  </a:r>
                  <a:r>
                    <a:rPr kumimoji="1" lang="en-US" altLang="ja-JP" sz="1200" dirty="0">
                      <a:latin typeface="Century" panose="02040604050505020304" pitchFamily="18" charset="0"/>
                    </a:rPr>
                    <a:t>2</a:t>
                  </a:r>
                  <a:r>
                    <a:rPr kumimoji="1" lang="ja-JP" altLang="en-US" dirty="0" err="1">
                      <a:latin typeface="Century" panose="02040604050505020304" pitchFamily="18" charset="0"/>
                    </a:rPr>
                    <a:t>ｰ</a:t>
                  </a:r>
                  <a:r>
                    <a:rPr kumimoji="1" lang="en-US" altLang="ja-JP" dirty="0">
                      <a:latin typeface="Century" panose="02040604050505020304" pitchFamily="18" charset="0"/>
                    </a:rPr>
                    <a:t>O</a:t>
                  </a:r>
                  <a:r>
                    <a:rPr kumimoji="1" lang="ja-JP" altLang="en-US" dirty="0" err="1">
                      <a:latin typeface="Century" panose="02040604050505020304" pitchFamily="18" charset="0"/>
                    </a:rPr>
                    <a:t>ｰ</a:t>
                  </a:r>
                  <a:r>
                    <a:rPr kumimoji="1" lang="en-US" altLang="ja-JP" dirty="0">
                      <a:latin typeface="Century" panose="02040604050505020304" pitchFamily="18" charset="0"/>
                    </a:rPr>
                    <a:t>C</a:t>
                  </a:r>
                  <a:endParaRPr kumimoji="1" lang="ja-JP" altLang="en-US" dirty="0">
                    <a:latin typeface="Century" panose="02040604050505020304" pitchFamily="18" charset="0"/>
                  </a:endParaRPr>
                </a:p>
              </p:txBody>
            </p:sp>
            <p:grpSp>
              <p:nvGrpSpPr>
                <p:cNvPr id="88" name="グループ化 87">
                  <a:extLst>
                    <a:ext uri="{FF2B5EF4-FFF2-40B4-BE49-F238E27FC236}">
                      <a16:creationId xmlns:a16="http://schemas.microsoft.com/office/drawing/2014/main" id="{6BD182B9-2570-4ECF-B159-8538B520BB26}"/>
                    </a:ext>
                  </a:extLst>
                </p:cNvPr>
                <p:cNvGrpSpPr/>
                <p:nvPr/>
              </p:nvGrpSpPr>
              <p:grpSpPr>
                <a:xfrm>
                  <a:off x="755026" y="3387490"/>
                  <a:ext cx="401131" cy="508304"/>
                  <a:chOff x="755026" y="3387490"/>
                  <a:chExt cx="401131" cy="508304"/>
                </a:xfrm>
              </p:grpSpPr>
              <p:grpSp>
                <p:nvGrpSpPr>
                  <p:cNvPr id="68" name="グループ化 67">
                    <a:extLst>
                      <a:ext uri="{FF2B5EF4-FFF2-40B4-BE49-F238E27FC236}">
                        <a16:creationId xmlns:a16="http://schemas.microsoft.com/office/drawing/2014/main" id="{27DD61A2-83D8-4F03-99F1-BB536EE1159D}"/>
                      </a:ext>
                    </a:extLst>
                  </p:cNvPr>
                  <p:cNvGrpSpPr/>
                  <p:nvPr/>
                </p:nvGrpSpPr>
                <p:grpSpPr>
                  <a:xfrm rot="1702798">
                    <a:off x="755026" y="3453249"/>
                    <a:ext cx="401131" cy="442545"/>
                    <a:chOff x="4738899" y="2932832"/>
                    <a:chExt cx="456516" cy="520820"/>
                  </a:xfrm>
                </p:grpSpPr>
                <p:sp>
                  <p:nvSpPr>
                    <p:cNvPr id="146" name="六角形 145">
                      <a:extLst>
                        <a:ext uri="{FF2B5EF4-FFF2-40B4-BE49-F238E27FC236}">
                          <a16:creationId xmlns:a16="http://schemas.microsoft.com/office/drawing/2014/main" id="{1ACC8545-B158-4158-914A-8445332C9F09}"/>
                        </a:ext>
                      </a:extLst>
                    </p:cNvPr>
                    <p:cNvSpPr/>
                    <p:nvPr/>
                  </p:nvSpPr>
                  <p:spPr>
                    <a:xfrm rot="5400000">
                      <a:off x="4706747" y="2964984"/>
                      <a:ext cx="520820" cy="456516"/>
                    </a:xfrm>
                    <a:prstGeom prst="hexagon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147" name="楕円 146">
                      <a:extLst>
                        <a:ext uri="{FF2B5EF4-FFF2-40B4-BE49-F238E27FC236}">
                          <a16:creationId xmlns:a16="http://schemas.microsoft.com/office/drawing/2014/main" id="{8319AFEE-0671-4469-9DAA-1B1ABA7C9AA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10418" y="3048010"/>
                      <a:ext cx="313476" cy="304599"/>
                    </a:xfrm>
                    <a:prstGeom prst="ellips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cxnSp>
                <p:nvCxnSpPr>
                  <p:cNvPr id="148" name="直線コネクタ 147">
                    <a:extLst>
                      <a:ext uri="{FF2B5EF4-FFF2-40B4-BE49-F238E27FC236}">
                        <a16:creationId xmlns:a16="http://schemas.microsoft.com/office/drawing/2014/main" id="{A43F363E-10DA-4BD0-A329-9484647AB61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89065" y="3387490"/>
                    <a:ext cx="48659" cy="85156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9" name="直線コネクタ 148">
                    <a:extLst>
                      <a:ext uri="{FF2B5EF4-FFF2-40B4-BE49-F238E27FC236}">
                        <a16:creationId xmlns:a16="http://schemas.microsoft.com/office/drawing/2014/main" id="{EEDFC402-187D-4FE5-B331-D4F3B4097EE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1063032" y="3398554"/>
                    <a:ext cx="59215" cy="79594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50" name="グループ化 149">
                  <a:extLst>
                    <a:ext uri="{FF2B5EF4-FFF2-40B4-BE49-F238E27FC236}">
                      <a16:creationId xmlns:a16="http://schemas.microsoft.com/office/drawing/2014/main" id="{E379FA33-DBBC-477E-8913-1A574AAC90E2}"/>
                    </a:ext>
                  </a:extLst>
                </p:cNvPr>
                <p:cNvGrpSpPr/>
                <p:nvPr/>
              </p:nvGrpSpPr>
              <p:grpSpPr>
                <a:xfrm>
                  <a:off x="3730843" y="3359563"/>
                  <a:ext cx="401131" cy="508304"/>
                  <a:chOff x="755026" y="3387490"/>
                  <a:chExt cx="401131" cy="508304"/>
                </a:xfrm>
              </p:grpSpPr>
              <p:grpSp>
                <p:nvGrpSpPr>
                  <p:cNvPr id="151" name="グループ化 150">
                    <a:extLst>
                      <a:ext uri="{FF2B5EF4-FFF2-40B4-BE49-F238E27FC236}">
                        <a16:creationId xmlns:a16="http://schemas.microsoft.com/office/drawing/2014/main" id="{C2B648A7-E12F-46B0-8F37-4FD2C748B566}"/>
                      </a:ext>
                    </a:extLst>
                  </p:cNvPr>
                  <p:cNvGrpSpPr/>
                  <p:nvPr/>
                </p:nvGrpSpPr>
                <p:grpSpPr>
                  <a:xfrm rot="1702798">
                    <a:off x="755026" y="3453249"/>
                    <a:ext cx="401131" cy="442545"/>
                    <a:chOff x="4738899" y="2932832"/>
                    <a:chExt cx="456516" cy="520820"/>
                  </a:xfrm>
                </p:grpSpPr>
                <p:sp>
                  <p:nvSpPr>
                    <p:cNvPr id="154" name="六角形 153">
                      <a:extLst>
                        <a:ext uri="{FF2B5EF4-FFF2-40B4-BE49-F238E27FC236}">
                          <a16:creationId xmlns:a16="http://schemas.microsoft.com/office/drawing/2014/main" id="{674F2633-B2D0-4B43-A6A3-CDFD004EE682}"/>
                        </a:ext>
                      </a:extLst>
                    </p:cNvPr>
                    <p:cNvSpPr/>
                    <p:nvPr/>
                  </p:nvSpPr>
                  <p:spPr>
                    <a:xfrm rot="5400000">
                      <a:off x="4706747" y="2964984"/>
                      <a:ext cx="520820" cy="456516"/>
                    </a:xfrm>
                    <a:prstGeom prst="hexagon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155" name="楕円 154">
                      <a:extLst>
                        <a:ext uri="{FF2B5EF4-FFF2-40B4-BE49-F238E27FC236}">
                          <a16:creationId xmlns:a16="http://schemas.microsoft.com/office/drawing/2014/main" id="{6DB3829E-5C80-463D-8A38-8E4D4C8FF3C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10418" y="3048010"/>
                      <a:ext cx="313476" cy="304599"/>
                    </a:xfrm>
                    <a:prstGeom prst="ellips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cxnSp>
                <p:nvCxnSpPr>
                  <p:cNvPr id="152" name="直線コネクタ 151">
                    <a:extLst>
                      <a:ext uri="{FF2B5EF4-FFF2-40B4-BE49-F238E27FC236}">
                        <a16:creationId xmlns:a16="http://schemas.microsoft.com/office/drawing/2014/main" id="{87BC9620-A20B-4CD8-B575-C7696DA1F58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89065" y="3387490"/>
                    <a:ext cx="48659" cy="85156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3" name="直線コネクタ 152">
                    <a:extLst>
                      <a:ext uri="{FF2B5EF4-FFF2-40B4-BE49-F238E27FC236}">
                        <a16:creationId xmlns:a16="http://schemas.microsoft.com/office/drawing/2014/main" id="{2B94A8B8-9FD4-4B31-ABD7-B48CCC6F319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1063032" y="3398554"/>
                    <a:ext cx="59215" cy="79594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93" name="テキスト ボックス 92">
                  <a:extLst>
                    <a:ext uri="{FF2B5EF4-FFF2-40B4-BE49-F238E27FC236}">
                      <a16:creationId xmlns:a16="http://schemas.microsoft.com/office/drawing/2014/main" id="{C0C7A82D-85A1-4CAE-A0DC-2CF1AB40B3D9}"/>
                    </a:ext>
                  </a:extLst>
                </p:cNvPr>
                <p:cNvSpPr txBox="1"/>
                <p:nvPr/>
              </p:nvSpPr>
              <p:spPr>
                <a:xfrm>
                  <a:off x="996182" y="3036702"/>
                  <a:ext cx="461665" cy="256443"/>
                </a:xfrm>
                <a:prstGeom prst="rect">
                  <a:avLst/>
                </a:prstGeom>
                <a:noFill/>
              </p:spPr>
              <p:txBody>
                <a:bodyPr vert="eaVert" wrap="square" rtlCol="0">
                  <a:spAutoFit/>
                </a:bodyPr>
                <a:lstStyle/>
                <a:p>
                  <a:pPr algn="l"/>
                  <a:r>
                    <a:rPr kumimoji="1" lang="en-US" altLang="ja-JP" dirty="0">
                      <a:latin typeface="Century" panose="02040604050505020304" pitchFamily="18" charset="0"/>
                    </a:rPr>
                    <a:t>=</a:t>
                  </a:r>
                  <a:endParaRPr kumimoji="1" lang="ja-JP" altLang="en-US" dirty="0">
                    <a:latin typeface="Century" panose="02040604050505020304" pitchFamily="18" charset="0"/>
                  </a:endParaRPr>
                </a:p>
              </p:txBody>
            </p:sp>
            <p:sp>
              <p:nvSpPr>
                <p:cNvPr id="98" name="テキスト ボックス 97">
                  <a:extLst>
                    <a:ext uri="{FF2B5EF4-FFF2-40B4-BE49-F238E27FC236}">
                      <a16:creationId xmlns:a16="http://schemas.microsoft.com/office/drawing/2014/main" id="{26F1C718-E4AE-4B3C-BAC1-F9B188070FDF}"/>
                    </a:ext>
                  </a:extLst>
                </p:cNvPr>
                <p:cNvSpPr txBox="1"/>
                <p:nvPr/>
              </p:nvSpPr>
              <p:spPr>
                <a:xfrm>
                  <a:off x="126855" y="3165720"/>
                  <a:ext cx="821277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l"/>
                  <a:r>
                    <a:rPr kumimoji="1" lang="ja-JP" altLang="en-US" dirty="0" err="1">
                      <a:latin typeface="Century" panose="02040604050505020304" pitchFamily="18" charset="0"/>
                    </a:rPr>
                    <a:t>ｰ</a:t>
                  </a:r>
                  <a:r>
                    <a:rPr kumimoji="1" lang="en-US" altLang="ja-JP" dirty="0">
                      <a:latin typeface="Century" panose="02040604050505020304" pitchFamily="18" charset="0"/>
                    </a:rPr>
                    <a:t>O</a:t>
                  </a:r>
                  <a:r>
                    <a:rPr kumimoji="1" lang="ja-JP" altLang="en-US" dirty="0" err="1">
                      <a:latin typeface="Century" panose="02040604050505020304" pitchFamily="18" charset="0"/>
                    </a:rPr>
                    <a:t>ｰ</a:t>
                  </a:r>
                  <a:r>
                    <a:rPr kumimoji="1" lang="en-US" altLang="ja-JP" dirty="0">
                      <a:latin typeface="Century" panose="02040604050505020304" pitchFamily="18" charset="0"/>
                    </a:rPr>
                    <a:t>C</a:t>
                  </a:r>
                  <a:endParaRPr kumimoji="1" lang="ja-JP" altLang="en-US" dirty="0">
                    <a:latin typeface="Century" panose="02040604050505020304" pitchFamily="18" charset="0"/>
                  </a:endParaRPr>
                </a:p>
              </p:txBody>
            </p:sp>
            <p:sp>
              <p:nvSpPr>
                <p:cNvPr id="156" name="テキスト ボックス 155">
                  <a:extLst>
                    <a:ext uri="{FF2B5EF4-FFF2-40B4-BE49-F238E27FC236}">
                      <a16:creationId xmlns:a16="http://schemas.microsoft.com/office/drawing/2014/main" id="{4F3F1E20-A7EF-4637-B5B5-A95A18DE2E2C}"/>
                    </a:ext>
                  </a:extLst>
                </p:cNvPr>
                <p:cNvSpPr txBox="1"/>
                <p:nvPr/>
              </p:nvSpPr>
              <p:spPr>
                <a:xfrm>
                  <a:off x="482159" y="3038588"/>
                  <a:ext cx="461665" cy="256443"/>
                </a:xfrm>
                <a:prstGeom prst="rect">
                  <a:avLst/>
                </a:prstGeom>
                <a:noFill/>
              </p:spPr>
              <p:txBody>
                <a:bodyPr vert="eaVert" wrap="square" rtlCol="0">
                  <a:spAutoFit/>
                </a:bodyPr>
                <a:lstStyle/>
                <a:p>
                  <a:pPr algn="l"/>
                  <a:r>
                    <a:rPr kumimoji="1" lang="en-US" altLang="ja-JP" dirty="0">
                      <a:latin typeface="Century" panose="02040604050505020304" pitchFamily="18" charset="0"/>
                    </a:rPr>
                    <a:t>=</a:t>
                  </a:r>
                  <a:endParaRPr kumimoji="1" lang="ja-JP" altLang="en-US" dirty="0">
                    <a:latin typeface="Century" panose="02040604050505020304" pitchFamily="18" charset="0"/>
                  </a:endParaRPr>
                </a:p>
              </p:txBody>
            </p:sp>
            <p:sp>
              <p:nvSpPr>
                <p:cNvPr id="158" name="テキスト ボックス 157">
                  <a:extLst>
                    <a:ext uri="{FF2B5EF4-FFF2-40B4-BE49-F238E27FC236}">
                      <a16:creationId xmlns:a16="http://schemas.microsoft.com/office/drawing/2014/main" id="{98C7463D-0539-4A3B-9F08-B67155EB1569}"/>
                    </a:ext>
                  </a:extLst>
                </p:cNvPr>
                <p:cNvSpPr txBox="1"/>
                <p:nvPr/>
              </p:nvSpPr>
              <p:spPr>
                <a:xfrm>
                  <a:off x="3418940" y="3023561"/>
                  <a:ext cx="461665" cy="256443"/>
                </a:xfrm>
                <a:prstGeom prst="rect">
                  <a:avLst/>
                </a:prstGeom>
                <a:noFill/>
              </p:spPr>
              <p:txBody>
                <a:bodyPr vert="eaVert" wrap="square" rtlCol="0">
                  <a:spAutoFit/>
                </a:bodyPr>
                <a:lstStyle/>
                <a:p>
                  <a:pPr algn="l"/>
                  <a:r>
                    <a:rPr kumimoji="1" lang="en-US" altLang="ja-JP" dirty="0">
                      <a:latin typeface="Century" panose="02040604050505020304" pitchFamily="18" charset="0"/>
                    </a:rPr>
                    <a:t>=</a:t>
                  </a:r>
                  <a:endParaRPr kumimoji="1" lang="ja-JP" altLang="en-US" dirty="0">
                    <a:latin typeface="Century" panose="02040604050505020304" pitchFamily="18" charset="0"/>
                  </a:endParaRPr>
                </a:p>
              </p:txBody>
            </p:sp>
            <p:sp>
              <p:nvSpPr>
                <p:cNvPr id="102" name="テキスト ボックス 101">
                  <a:extLst>
                    <a:ext uri="{FF2B5EF4-FFF2-40B4-BE49-F238E27FC236}">
                      <a16:creationId xmlns:a16="http://schemas.microsoft.com/office/drawing/2014/main" id="{3F5244BD-3969-42E9-BBDD-02801E517E9E}"/>
                    </a:ext>
                  </a:extLst>
                </p:cNvPr>
                <p:cNvSpPr txBox="1"/>
                <p:nvPr/>
              </p:nvSpPr>
              <p:spPr>
                <a:xfrm>
                  <a:off x="2099675" y="3397820"/>
                  <a:ext cx="461665" cy="287171"/>
                </a:xfrm>
                <a:prstGeom prst="rect">
                  <a:avLst/>
                </a:prstGeom>
                <a:noFill/>
              </p:spPr>
              <p:txBody>
                <a:bodyPr vert="eaVert" wrap="square" rtlCol="0">
                  <a:spAutoFit/>
                </a:bodyPr>
                <a:lstStyle/>
                <a:p>
                  <a:pPr algn="l"/>
                  <a:r>
                    <a:rPr kumimoji="1" lang="ja-JP" altLang="en-US" dirty="0" err="1">
                      <a:latin typeface="Century" panose="02040604050505020304" pitchFamily="18" charset="0"/>
                    </a:rPr>
                    <a:t>ｰ</a:t>
                  </a:r>
                  <a:endParaRPr kumimoji="1" lang="ja-JP" altLang="en-US" dirty="0">
                    <a:latin typeface="Century" panose="02040604050505020304" pitchFamily="18" charset="0"/>
                  </a:endParaRPr>
                </a:p>
              </p:txBody>
            </p:sp>
            <p:sp>
              <p:nvSpPr>
                <p:cNvPr id="160" name="テキスト ボックス 159">
                  <a:extLst>
                    <a:ext uri="{FF2B5EF4-FFF2-40B4-BE49-F238E27FC236}">
                      <a16:creationId xmlns:a16="http://schemas.microsoft.com/office/drawing/2014/main" id="{E4F8154C-29B7-4A38-B617-BC86C543AEB5}"/>
                    </a:ext>
                  </a:extLst>
                </p:cNvPr>
                <p:cNvSpPr txBox="1"/>
                <p:nvPr/>
              </p:nvSpPr>
              <p:spPr>
                <a:xfrm>
                  <a:off x="2163400" y="3475836"/>
                  <a:ext cx="34812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l"/>
                  <a:r>
                    <a:rPr kumimoji="1" lang="en-US" altLang="ja-JP" dirty="0">
                      <a:latin typeface="Century" panose="02040604050505020304" pitchFamily="18" charset="0"/>
                    </a:rPr>
                    <a:t>O</a:t>
                  </a:r>
                  <a:endParaRPr kumimoji="1" lang="ja-JP" altLang="en-US" dirty="0">
                    <a:latin typeface="Century" panose="02040604050505020304" pitchFamily="18" charset="0"/>
                  </a:endParaRPr>
                </a:p>
              </p:txBody>
            </p:sp>
            <p:grpSp>
              <p:nvGrpSpPr>
                <p:cNvPr id="161" name="グループ化 160">
                  <a:extLst>
                    <a:ext uri="{FF2B5EF4-FFF2-40B4-BE49-F238E27FC236}">
                      <a16:creationId xmlns:a16="http://schemas.microsoft.com/office/drawing/2014/main" id="{F509362D-E190-4CB8-9848-E3C5EAE8D524}"/>
                    </a:ext>
                  </a:extLst>
                </p:cNvPr>
                <p:cNvGrpSpPr/>
                <p:nvPr/>
              </p:nvGrpSpPr>
              <p:grpSpPr>
                <a:xfrm rot="16200000">
                  <a:off x="2509396" y="3919208"/>
                  <a:ext cx="401131" cy="508304"/>
                  <a:chOff x="755026" y="3387490"/>
                  <a:chExt cx="401131" cy="508304"/>
                </a:xfrm>
              </p:grpSpPr>
              <p:grpSp>
                <p:nvGrpSpPr>
                  <p:cNvPr id="162" name="グループ化 161">
                    <a:extLst>
                      <a:ext uri="{FF2B5EF4-FFF2-40B4-BE49-F238E27FC236}">
                        <a16:creationId xmlns:a16="http://schemas.microsoft.com/office/drawing/2014/main" id="{B9882FCC-9BBE-414F-B5E7-29D354D9F3CD}"/>
                      </a:ext>
                    </a:extLst>
                  </p:cNvPr>
                  <p:cNvGrpSpPr/>
                  <p:nvPr/>
                </p:nvGrpSpPr>
                <p:grpSpPr>
                  <a:xfrm rot="1702798">
                    <a:off x="755026" y="3453249"/>
                    <a:ext cx="401131" cy="442545"/>
                    <a:chOff x="4738899" y="2932832"/>
                    <a:chExt cx="456516" cy="520820"/>
                  </a:xfrm>
                </p:grpSpPr>
                <p:sp>
                  <p:nvSpPr>
                    <p:cNvPr id="165" name="六角形 164">
                      <a:extLst>
                        <a:ext uri="{FF2B5EF4-FFF2-40B4-BE49-F238E27FC236}">
                          <a16:creationId xmlns:a16="http://schemas.microsoft.com/office/drawing/2014/main" id="{C2013880-EF4E-4A03-BA2F-D4BC47EA02FE}"/>
                        </a:ext>
                      </a:extLst>
                    </p:cNvPr>
                    <p:cNvSpPr/>
                    <p:nvPr/>
                  </p:nvSpPr>
                  <p:spPr>
                    <a:xfrm rot="5400000">
                      <a:off x="4706747" y="2964984"/>
                      <a:ext cx="520820" cy="456516"/>
                    </a:xfrm>
                    <a:prstGeom prst="hexagon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166" name="楕円 165">
                      <a:extLst>
                        <a:ext uri="{FF2B5EF4-FFF2-40B4-BE49-F238E27FC236}">
                          <a16:creationId xmlns:a16="http://schemas.microsoft.com/office/drawing/2014/main" id="{4C4435A0-00FC-4713-8226-44EACFEDD19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10418" y="3048010"/>
                      <a:ext cx="313476" cy="304599"/>
                    </a:xfrm>
                    <a:prstGeom prst="ellips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cxnSp>
                <p:nvCxnSpPr>
                  <p:cNvPr id="163" name="直線コネクタ 162">
                    <a:extLst>
                      <a:ext uri="{FF2B5EF4-FFF2-40B4-BE49-F238E27FC236}">
                        <a16:creationId xmlns:a16="http://schemas.microsoft.com/office/drawing/2014/main" id="{32E4124E-EDDF-4891-9FB4-24DB4AD31B9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89065" y="3387490"/>
                    <a:ext cx="48659" cy="85156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4" name="直線コネクタ 163">
                    <a:extLst>
                      <a:ext uri="{FF2B5EF4-FFF2-40B4-BE49-F238E27FC236}">
                        <a16:creationId xmlns:a16="http://schemas.microsoft.com/office/drawing/2014/main" id="{5FF572BC-EA3A-47FB-B2C0-0C85C96DA9C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1063032" y="3398554"/>
                    <a:ext cx="59215" cy="79594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67" name="テキスト ボックス 166">
                  <a:extLst>
                    <a:ext uri="{FF2B5EF4-FFF2-40B4-BE49-F238E27FC236}">
                      <a16:creationId xmlns:a16="http://schemas.microsoft.com/office/drawing/2014/main" id="{43901BFA-98CB-4066-86C6-CC528CA7FD78}"/>
                    </a:ext>
                  </a:extLst>
                </p:cNvPr>
                <p:cNvSpPr txBox="1"/>
                <p:nvPr/>
              </p:nvSpPr>
              <p:spPr>
                <a:xfrm>
                  <a:off x="1852897" y="3804029"/>
                  <a:ext cx="708443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l"/>
                  <a:r>
                    <a:rPr kumimoji="1" lang="en-US" altLang="ja-JP" dirty="0">
                      <a:latin typeface="Century" panose="02040604050505020304" pitchFamily="18" charset="0"/>
                    </a:rPr>
                    <a:t>O=C</a:t>
                  </a:r>
                  <a:endParaRPr kumimoji="1" lang="ja-JP" altLang="en-US" dirty="0">
                    <a:latin typeface="Century" panose="02040604050505020304" pitchFamily="18" charset="0"/>
                  </a:endParaRPr>
                </a:p>
              </p:txBody>
            </p:sp>
            <p:sp>
              <p:nvSpPr>
                <p:cNvPr id="168" name="テキスト ボックス 167">
                  <a:extLst>
                    <a:ext uri="{FF2B5EF4-FFF2-40B4-BE49-F238E27FC236}">
                      <a16:creationId xmlns:a16="http://schemas.microsoft.com/office/drawing/2014/main" id="{9A29A4B0-B801-401B-A14F-CD18F4D8C417}"/>
                    </a:ext>
                  </a:extLst>
                </p:cNvPr>
                <p:cNvSpPr txBox="1"/>
                <p:nvPr/>
              </p:nvSpPr>
              <p:spPr>
                <a:xfrm>
                  <a:off x="2099675" y="3720430"/>
                  <a:ext cx="461665" cy="287171"/>
                </a:xfrm>
                <a:prstGeom prst="rect">
                  <a:avLst/>
                </a:prstGeom>
                <a:noFill/>
              </p:spPr>
              <p:txBody>
                <a:bodyPr vert="eaVert" wrap="square" rtlCol="0">
                  <a:spAutoFit/>
                </a:bodyPr>
                <a:lstStyle/>
                <a:p>
                  <a:pPr algn="l"/>
                  <a:r>
                    <a:rPr kumimoji="1" lang="ja-JP" altLang="en-US" dirty="0" err="1">
                      <a:latin typeface="Century" panose="02040604050505020304" pitchFamily="18" charset="0"/>
                    </a:rPr>
                    <a:t>ｰ</a:t>
                  </a:r>
                  <a:endParaRPr kumimoji="1" lang="ja-JP" altLang="en-US" dirty="0">
                    <a:latin typeface="Century" panose="02040604050505020304" pitchFamily="18" charset="0"/>
                  </a:endParaRPr>
                </a:p>
              </p:txBody>
            </p:sp>
            <p:sp>
              <p:nvSpPr>
                <p:cNvPr id="169" name="テキスト ボックス 168">
                  <a:extLst>
                    <a:ext uri="{FF2B5EF4-FFF2-40B4-BE49-F238E27FC236}">
                      <a16:creationId xmlns:a16="http://schemas.microsoft.com/office/drawing/2014/main" id="{A23C6DE6-3222-4092-B6E2-B26C89941A8A}"/>
                    </a:ext>
                  </a:extLst>
                </p:cNvPr>
                <p:cNvSpPr txBox="1"/>
                <p:nvPr/>
              </p:nvSpPr>
              <p:spPr>
                <a:xfrm>
                  <a:off x="1852896" y="4172621"/>
                  <a:ext cx="708443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l"/>
                  <a:r>
                    <a:rPr kumimoji="1" lang="en-US" altLang="ja-JP" dirty="0">
                      <a:latin typeface="Century" panose="02040604050505020304" pitchFamily="18" charset="0"/>
                    </a:rPr>
                    <a:t>O=C</a:t>
                  </a:r>
                  <a:endParaRPr kumimoji="1" lang="ja-JP" altLang="en-US" dirty="0">
                    <a:latin typeface="Century" panose="02040604050505020304" pitchFamily="18" charset="0"/>
                  </a:endParaRPr>
                </a:p>
              </p:txBody>
            </p:sp>
            <p:sp>
              <p:nvSpPr>
                <p:cNvPr id="170" name="テキスト ボックス 169">
                  <a:extLst>
                    <a:ext uri="{FF2B5EF4-FFF2-40B4-BE49-F238E27FC236}">
                      <a16:creationId xmlns:a16="http://schemas.microsoft.com/office/drawing/2014/main" id="{4090547B-E252-4050-941C-B6DA61173C55}"/>
                    </a:ext>
                  </a:extLst>
                </p:cNvPr>
                <p:cNvSpPr txBox="1"/>
                <p:nvPr/>
              </p:nvSpPr>
              <p:spPr>
                <a:xfrm>
                  <a:off x="2102573" y="4405517"/>
                  <a:ext cx="461665" cy="287171"/>
                </a:xfrm>
                <a:prstGeom prst="rect">
                  <a:avLst/>
                </a:prstGeom>
                <a:noFill/>
              </p:spPr>
              <p:txBody>
                <a:bodyPr vert="eaVert" wrap="square" rtlCol="0">
                  <a:spAutoFit/>
                </a:bodyPr>
                <a:lstStyle/>
                <a:p>
                  <a:pPr algn="l"/>
                  <a:r>
                    <a:rPr kumimoji="1" lang="ja-JP" altLang="en-US" dirty="0" err="1">
                      <a:latin typeface="Century" panose="02040604050505020304" pitchFamily="18" charset="0"/>
                    </a:rPr>
                    <a:t>ｰ</a:t>
                  </a:r>
                  <a:endParaRPr kumimoji="1" lang="ja-JP" altLang="en-US" dirty="0">
                    <a:latin typeface="Century" panose="02040604050505020304" pitchFamily="18" charset="0"/>
                  </a:endParaRPr>
                </a:p>
              </p:txBody>
            </p:sp>
            <p:sp>
              <p:nvSpPr>
                <p:cNvPr id="171" name="テキスト ボックス 170">
                  <a:extLst>
                    <a:ext uri="{FF2B5EF4-FFF2-40B4-BE49-F238E27FC236}">
                      <a16:creationId xmlns:a16="http://schemas.microsoft.com/office/drawing/2014/main" id="{9633155E-70E8-49DB-AA96-2D427D7FF4CC}"/>
                    </a:ext>
                  </a:extLst>
                </p:cNvPr>
                <p:cNvSpPr txBox="1"/>
                <p:nvPr/>
              </p:nvSpPr>
              <p:spPr>
                <a:xfrm>
                  <a:off x="2166298" y="4483533"/>
                  <a:ext cx="34812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l"/>
                  <a:r>
                    <a:rPr kumimoji="1" lang="en-US" altLang="ja-JP" dirty="0">
                      <a:latin typeface="Century" panose="02040604050505020304" pitchFamily="18" charset="0"/>
                    </a:rPr>
                    <a:t>O</a:t>
                  </a:r>
                  <a:endParaRPr kumimoji="1" lang="ja-JP" altLang="en-US" dirty="0">
                    <a:latin typeface="Century" panose="02040604050505020304" pitchFamily="18" charset="0"/>
                  </a:endParaRPr>
                </a:p>
              </p:txBody>
            </p:sp>
            <p:sp>
              <p:nvSpPr>
                <p:cNvPr id="172" name="テキスト ボックス 171">
                  <a:extLst>
                    <a:ext uri="{FF2B5EF4-FFF2-40B4-BE49-F238E27FC236}">
                      <a16:creationId xmlns:a16="http://schemas.microsoft.com/office/drawing/2014/main" id="{3D9F8F8D-89A2-4D25-B118-E0E0CDBD13BD}"/>
                    </a:ext>
                  </a:extLst>
                </p:cNvPr>
                <p:cNvSpPr txBox="1"/>
                <p:nvPr/>
              </p:nvSpPr>
              <p:spPr>
                <a:xfrm>
                  <a:off x="2099674" y="4727597"/>
                  <a:ext cx="461665" cy="287171"/>
                </a:xfrm>
                <a:prstGeom prst="rect">
                  <a:avLst/>
                </a:prstGeom>
                <a:noFill/>
              </p:spPr>
              <p:txBody>
                <a:bodyPr vert="eaVert" wrap="square" rtlCol="0">
                  <a:spAutoFit/>
                </a:bodyPr>
                <a:lstStyle/>
                <a:p>
                  <a:pPr algn="l"/>
                  <a:r>
                    <a:rPr kumimoji="1" lang="ja-JP" altLang="en-US" dirty="0" err="1">
                      <a:latin typeface="Century" panose="02040604050505020304" pitchFamily="18" charset="0"/>
                    </a:rPr>
                    <a:t>ｰ</a:t>
                  </a:r>
                  <a:endParaRPr kumimoji="1" lang="ja-JP" altLang="en-US" dirty="0">
                    <a:latin typeface="Century" panose="02040604050505020304" pitchFamily="18" charset="0"/>
                  </a:endParaRPr>
                </a:p>
              </p:txBody>
            </p:sp>
            <p:sp>
              <p:nvSpPr>
                <p:cNvPr id="176" name="テキスト ボックス 175">
                  <a:extLst>
                    <a:ext uri="{FF2B5EF4-FFF2-40B4-BE49-F238E27FC236}">
                      <a16:creationId xmlns:a16="http://schemas.microsoft.com/office/drawing/2014/main" id="{2C82613C-C1DF-4816-A459-4679906246AF}"/>
                    </a:ext>
                  </a:extLst>
                </p:cNvPr>
                <p:cNvSpPr txBox="1"/>
                <p:nvPr/>
              </p:nvSpPr>
              <p:spPr>
                <a:xfrm>
                  <a:off x="1035883" y="4852865"/>
                  <a:ext cx="330664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l"/>
                  <a:r>
                    <a:rPr kumimoji="1" lang="en-US" altLang="ja-JP" dirty="0">
                      <a:latin typeface="Century" panose="02040604050505020304" pitchFamily="18" charset="0"/>
                    </a:rPr>
                    <a:t>C</a:t>
                  </a:r>
                  <a:r>
                    <a:rPr kumimoji="1" lang="ja-JP" altLang="en-US" dirty="0" err="1">
                      <a:latin typeface="Century" panose="02040604050505020304" pitchFamily="18" charset="0"/>
                    </a:rPr>
                    <a:t>ｰ</a:t>
                  </a:r>
                  <a:r>
                    <a:rPr kumimoji="1" lang="en-US" altLang="ja-JP" dirty="0">
                      <a:latin typeface="Century" panose="02040604050505020304" pitchFamily="18" charset="0"/>
                    </a:rPr>
                    <a:t>O</a:t>
                  </a:r>
                  <a:r>
                    <a:rPr kumimoji="1" lang="ja-JP" altLang="en-US" dirty="0" err="1">
                      <a:latin typeface="Century" panose="02040604050505020304" pitchFamily="18" charset="0"/>
                    </a:rPr>
                    <a:t>ｰ</a:t>
                  </a:r>
                  <a:r>
                    <a:rPr kumimoji="1" lang="en-US" altLang="ja-JP" dirty="0">
                      <a:latin typeface="Century" panose="02040604050505020304" pitchFamily="18" charset="0"/>
                    </a:rPr>
                    <a:t>CH</a:t>
                  </a:r>
                  <a:r>
                    <a:rPr kumimoji="1" lang="en-US" altLang="ja-JP" sz="1200" dirty="0">
                      <a:latin typeface="Century" panose="02040604050505020304" pitchFamily="18" charset="0"/>
                    </a:rPr>
                    <a:t>2</a:t>
                  </a:r>
                  <a:r>
                    <a:rPr kumimoji="1" lang="ja-JP" altLang="en-US" dirty="0" err="1">
                      <a:latin typeface="Century" panose="02040604050505020304" pitchFamily="18" charset="0"/>
                    </a:rPr>
                    <a:t>ｰ</a:t>
                  </a:r>
                  <a:r>
                    <a:rPr kumimoji="1" lang="en-US" altLang="ja-JP" dirty="0">
                      <a:latin typeface="Century" panose="02040604050505020304" pitchFamily="18" charset="0"/>
                    </a:rPr>
                    <a:t>CH</a:t>
                  </a:r>
                  <a:r>
                    <a:rPr kumimoji="1" lang="ja-JP" altLang="en-US" dirty="0" err="1">
                      <a:latin typeface="Century" panose="02040604050505020304" pitchFamily="18" charset="0"/>
                    </a:rPr>
                    <a:t>ｰ</a:t>
                  </a:r>
                  <a:r>
                    <a:rPr kumimoji="1" lang="en-US" altLang="ja-JP" dirty="0">
                      <a:latin typeface="Century" panose="02040604050505020304" pitchFamily="18" charset="0"/>
                    </a:rPr>
                    <a:t>CH</a:t>
                  </a:r>
                  <a:r>
                    <a:rPr kumimoji="1" lang="en-US" altLang="ja-JP" sz="1200" dirty="0">
                      <a:latin typeface="Century" panose="02040604050505020304" pitchFamily="18" charset="0"/>
                    </a:rPr>
                    <a:t>2</a:t>
                  </a:r>
                  <a:r>
                    <a:rPr kumimoji="1" lang="ja-JP" altLang="en-US" dirty="0" err="1">
                      <a:latin typeface="Century" panose="02040604050505020304" pitchFamily="18" charset="0"/>
                    </a:rPr>
                    <a:t>ｰ</a:t>
                  </a:r>
                  <a:r>
                    <a:rPr kumimoji="1" lang="en-US" altLang="ja-JP" dirty="0">
                      <a:latin typeface="Century" panose="02040604050505020304" pitchFamily="18" charset="0"/>
                    </a:rPr>
                    <a:t>O</a:t>
                  </a:r>
                  <a:r>
                    <a:rPr kumimoji="1" lang="ja-JP" altLang="en-US" dirty="0" err="1">
                      <a:latin typeface="Century" panose="02040604050505020304" pitchFamily="18" charset="0"/>
                    </a:rPr>
                    <a:t>ｰ</a:t>
                  </a:r>
                  <a:r>
                    <a:rPr kumimoji="1" lang="en-US" altLang="ja-JP" dirty="0">
                      <a:latin typeface="Century" panose="02040604050505020304" pitchFamily="18" charset="0"/>
                    </a:rPr>
                    <a:t>C</a:t>
                  </a:r>
                  <a:endParaRPr kumimoji="1" lang="ja-JP" altLang="en-US" dirty="0">
                    <a:latin typeface="Century" panose="02040604050505020304" pitchFamily="18" charset="0"/>
                  </a:endParaRPr>
                </a:p>
              </p:txBody>
            </p:sp>
            <p:grpSp>
              <p:nvGrpSpPr>
                <p:cNvPr id="177" name="グループ化 176">
                  <a:extLst>
                    <a:ext uri="{FF2B5EF4-FFF2-40B4-BE49-F238E27FC236}">
                      <a16:creationId xmlns:a16="http://schemas.microsoft.com/office/drawing/2014/main" id="{FAC2E7F0-136A-4FBC-9FCA-FA757B5356A2}"/>
                    </a:ext>
                  </a:extLst>
                </p:cNvPr>
                <p:cNvGrpSpPr/>
                <p:nvPr/>
              </p:nvGrpSpPr>
              <p:grpSpPr>
                <a:xfrm>
                  <a:off x="721116" y="5069253"/>
                  <a:ext cx="401131" cy="508304"/>
                  <a:chOff x="755026" y="3387490"/>
                  <a:chExt cx="401131" cy="508304"/>
                </a:xfrm>
              </p:grpSpPr>
              <p:grpSp>
                <p:nvGrpSpPr>
                  <p:cNvPr id="178" name="グループ化 177">
                    <a:extLst>
                      <a:ext uri="{FF2B5EF4-FFF2-40B4-BE49-F238E27FC236}">
                        <a16:creationId xmlns:a16="http://schemas.microsoft.com/office/drawing/2014/main" id="{4C77EBC4-99ED-4341-A98C-5FE7767B4535}"/>
                      </a:ext>
                    </a:extLst>
                  </p:cNvPr>
                  <p:cNvGrpSpPr/>
                  <p:nvPr/>
                </p:nvGrpSpPr>
                <p:grpSpPr>
                  <a:xfrm rot="1702798">
                    <a:off x="755026" y="3453249"/>
                    <a:ext cx="401131" cy="442545"/>
                    <a:chOff x="4738899" y="2932832"/>
                    <a:chExt cx="456516" cy="520820"/>
                  </a:xfrm>
                </p:grpSpPr>
                <p:sp>
                  <p:nvSpPr>
                    <p:cNvPr id="181" name="六角形 180">
                      <a:extLst>
                        <a:ext uri="{FF2B5EF4-FFF2-40B4-BE49-F238E27FC236}">
                          <a16:creationId xmlns:a16="http://schemas.microsoft.com/office/drawing/2014/main" id="{7C56FA57-2512-4BEF-913E-2D3BA927B24A}"/>
                        </a:ext>
                      </a:extLst>
                    </p:cNvPr>
                    <p:cNvSpPr/>
                    <p:nvPr/>
                  </p:nvSpPr>
                  <p:spPr>
                    <a:xfrm rot="5400000">
                      <a:off x="4706747" y="2964984"/>
                      <a:ext cx="520820" cy="456516"/>
                    </a:xfrm>
                    <a:prstGeom prst="hexagon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182" name="楕円 181">
                      <a:extLst>
                        <a:ext uri="{FF2B5EF4-FFF2-40B4-BE49-F238E27FC236}">
                          <a16:creationId xmlns:a16="http://schemas.microsoft.com/office/drawing/2014/main" id="{A5233C8B-C9EB-40CA-9191-2C35024A5D2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10418" y="3048010"/>
                      <a:ext cx="313476" cy="304599"/>
                    </a:xfrm>
                    <a:prstGeom prst="ellips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cxnSp>
                <p:nvCxnSpPr>
                  <p:cNvPr id="179" name="直線コネクタ 178">
                    <a:extLst>
                      <a:ext uri="{FF2B5EF4-FFF2-40B4-BE49-F238E27FC236}">
                        <a16:creationId xmlns:a16="http://schemas.microsoft.com/office/drawing/2014/main" id="{8D7CA09C-05A1-47AE-B5BF-A40B1FDD914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89065" y="3387490"/>
                    <a:ext cx="48659" cy="85156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0" name="直線コネクタ 179">
                    <a:extLst>
                      <a:ext uri="{FF2B5EF4-FFF2-40B4-BE49-F238E27FC236}">
                        <a16:creationId xmlns:a16="http://schemas.microsoft.com/office/drawing/2014/main" id="{66083469-F545-46ED-8A8A-A6F4A097EEB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1063032" y="3398554"/>
                    <a:ext cx="59215" cy="79594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83" name="テキスト ボックス 182">
                  <a:extLst>
                    <a:ext uri="{FF2B5EF4-FFF2-40B4-BE49-F238E27FC236}">
                      <a16:creationId xmlns:a16="http://schemas.microsoft.com/office/drawing/2014/main" id="{7A0CD556-880D-4324-8B2B-B48E5E849B63}"/>
                    </a:ext>
                  </a:extLst>
                </p:cNvPr>
                <p:cNvSpPr txBox="1"/>
                <p:nvPr/>
              </p:nvSpPr>
              <p:spPr>
                <a:xfrm>
                  <a:off x="986369" y="4723383"/>
                  <a:ext cx="461665" cy="256443"/>
                </a:xfrm>
                <a:prstGeom prst="rect">
                  <a:avLst/>
                </a:prstGeom>
                <a:noFill/>
              </p:spPr>
              <p:txBody>
                <a:bodyPr vert="eaVert" wrap="square" rtlCol="0">
                  <a:spAutoFit/>
                </a:bodyPr>
                <a:lstStyle/>
                <a:p>
                  <a:pPr algn="l"/>
                  <a:r>
                    <a:rPr kumimoji="1" lang="en-US" altLang="ja-JP" dirty="0">
                      <a:latin typeface="Century" panose="02040604050505020304" pitchFamily="18" charset="0"/>
                    </a:rPr>
                    <a:t>=</a:t>
                  </a:r>
                  <a:endParaRPr kumimoji="1" lang="ja-JP" altLang="en-US" dirty="0">
                    <a:latin typeface="Century" panose="02040604050505020304" pitchFamily="18" charset="0"/>
                  </a:endParaRPr>
                </a:p>
              </p:txBody>
            </p:sp>
            <p:sp>
              <p:nvSpPr>
                <p:cNvPr id="184" name="テキスト ボックス 183">
                  <a:extLst>
                    <a:ext uri="{FF2B5EF4-FFF2-40B4-BE49-F238E27FC236}">
                      <a16:creationId xmlns:a16="http://schemas.microsoft.com/office/drawing/2014/main" id="{3DC5E01A-ECDA-46AB-8045-179558C895CF}"/>
                    </a:ext>
                  </a:extLst>
                </p:cNvPr>
                <p:cNvSpPr txBox="1"/>
                <p:nvPr/>
              </p:nvSpPr>
              <p:spPr>
                <a:xfrm>
                  <a:off x="1036176" y="4483225"/>
                  <a:ext cx="296991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l"/>
                  <a:r>
                    <a:rPr kumimoji="1" lang="en-US" altLang="ja-JP" dirty="0">
                      <a:latin typeface="Century" panose="02040604050505020304" pitchFamily="18" charset="0"/>
                    </a:rPr>
                    <a:t>O</a:t>
                  </a:r>
                  <a:endParaRPr kumimoji="1" lang="ja-JP" altLang="en-US" dirty="0">
                    <a:latin typeface="Century" panose="02040604050505020304" pitchFamily="18" charset="0"/>
                  </a:endParaRPr>
                </a:p>
              </p:txBody>
            </p:sp>
          </p:grpSp>
        </p:grpSp>
        <p:sp>
          <p:nvSpPr>
            <p:cNvPr id="187" name="六角形 186">
              <a:extLst>
                <a:ext uri="{FF2B5EF4-FFF2-40B4-BE49-F238E27FC236}">
                  <a16:creationId xmlns:a16="http://schemas.microsoft.com/office/drawing/2014/main" id="{EA6669D5-3567-4693-94AD-0E5ECD858EC2}"/>
                </a:ext>
              </a:extLst>
            </p:cNvPr>
            <p:cNvSpPr/>
            <p:nvPr/>
          </p:nvSpPr>
          <p:spPr>
            <a:xfrm rot="7102798">
              <a:off x="3715189" y="5156338"/>
              <a:ext cx="442545" cy="401131"/>
            </a:xfrm>
            <a:prstGeom prst="hexagon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8" name="楕円 187">
              <a:extLst>
                <a:ext uri="{FF2B5EF4-FFF2-40B4-BE49-F238E27FC236}">
                  <a16:creationId xmlns:a16="http://schemas.microsoft.com/office/drawing/2014/main" id="{4436B251-DFDC-49C4-A029-F52B707DA5A1}"/>
                </a:ext>
              </a:extLst>
            </p:cNvPr>
            <p:cNvSpPr/>
            <p:nvPr/>
          </p:nvSpPr>
          <p:spPr>
            <a:xfrm rot="1702798">
              <a:off x="3795884" y="5232777"/>
              <a:ext cx="275445" cy="25882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89" name="直線コネクタ 188">
              <a:extLst>
                <a:ext uri="{FF2B5EF4-FFF2-40B4-BE49-F238E27FC236}">
                  <a16:creationId xmlns:a16="http://schemas.microsoft.com/office/drawing/2014/main" id="{F3C871A3-C3DC-41B2-8640-86544041A7DB}"/>
                </a:ext>
              </a:extLst>
            </p:cNvPr>
            <p:cNvCxnSpPr>
              <a:cxnSpLocks/>
            </p:cNvCxnSpPr>
            <p:nvPr/>
          </p:nvCxnSpPr>
          <p:spPr>
            <a:xfrm>
              <a:off x="3769935" y="5069872"/>
              <a:ext cx="48659" cy="8515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直線コネクタ 189">
              <a:extLst>
                <a:ext uri="{FF2B5EF4-FFF2-40B4-BE49-F238E27FC236}">
                  <a16:creationId xmlns:a16="http://schemas.microsoft.com/office/drawing/2014/main" id="{E0EC52C2-7819-4CD2-9EDD-3E830D419D9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043902" y="5080936"/>
              <a:ext cx="59215" cy="795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1" name="テキスト ボックス 190">
              <a:extLst>
                <a:ext uri="{FF2B5EF4-FFF2-40B4-BE49-F238E27FC236}">
                  <a16:creationId xmlns:a16="http://schemas.microsoft.com/office/drawing/2014/main" id="{2AE88BA0-437B-4F21-A225-65969C751CC2}"/>
                </a:ext>
              </a:extLst>
            </p:cNvPr>
            <p:cNvSpPr txBox="1"/>
            <p:nvPr/>
          </p:nvSpPr>
          <p:spPr>
            <a:xfrm>
              <a:off x="3426827" y="4725942"/>
              <a:ext cx="461665" cy="256443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l"/>
              <a:r>
                <a:rPr kumimoji="1" lang="en-US" altLang="ja-JP" dirty="0">
                  <a:latin typeface="Century" panose="02040604050505020304" pitchFamily="18" charset="0"/>
                </a:rPr>
                <a:t>=</a:t>
              </a:r>
              <a:endParaRPr kumimoji="1" lang="ja-JP" altLang="en-US" dirty="0">
                <a:latin typeface="Century" panose="02040604050505020304" pitchFamily="18" charset="0"/>
              </a:endParaRPr>
            </a:p>
          </p:txBody>
        </p:sp>
        <p:sp>
          <p:nvSpPr>
            <p:cNvPr id="192" name="テキスト ボックス 191">
              <a:extLst>
                <a:ext uri="{FF2B5EF4-FFF2-40B4-BE49-F238E27FC236}">
                  <a16:creationId xmlns:a16="http://schemas.microsoft.com/office/drawing/2014/main" id="{930BF52C-8012-4929-BD64-81A130F9823F}"/>
                </a:ext>
              </a:extLst>
            </p:cNvPr>
            <p:cNvSpPr txBox="1"/>
            <p:nvPr/>
          </p:nvSpPr>
          <p:spPr>
            <a:xfrm>
              <a:off x="3476634" y="4485784"/>
              <a:ext cx="29699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dirty="0">
                  <a:latin typeface="Century" panose="02040604050505020304" pitchFamily="18" charset="0"/>
                </a:rPr>
                <a:t>O</a:t>
              </a:r>
              <a:endParaRPr kumimoji="1" lang="ja-JP" altLang="en-US" dirty="0">
                <a:latin typeface="Century" panose="02040604050505020304" pitchFamily="18" charset="0"/>
              </a:endParaRPr>
            </a:p>
          </p:txBody>
        </p:sp>
        <p:sp>
          <p:nvSpPr>
            <p:cNvPr id="193" name="テキスト ボックス 192">
              <a:extLst>
                <a:ext uri="{FF2B5EF4-FFF2-40B4-BE49-F238E27FC236}">
                  <a16:creationId xmlns:a16="http://schemas.microsoft.com/office/drawing/2014/main" id="{592FEB3D-7763-47BC-BA84-7FC64D7CB0B6}"/>
                </a:ext>
              </a:extLst>
            </p:cNvPr>
            <p:cNvSpPr txBox="1"/>
            <p:nvPr/>
          </p:nvSpPr>
          <p:spPr>
            <a:xfrm>
              <a:off x="4021061" y="3149579"/>
              <a:ext cx="6927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dirty="0">
                  <a:latin typeface="Century" panose="02040604050505020304" pitchFamily="18" charset="0"/>
                </a:rPr>
                <a:t>C</a:t>
              </a:r>
              <a:r>
                <a:rPr kumimoji="1" lang="ja-JP" altLang="en-US" dirty="0" err="1">
                  <a:latin typeface="Century" panose="02040604050505020304" pitchFamily="18" charset="0"/>
                </a:rPr>
                <a:t>ｰ</a:t>
              </a:r>
              <a:endParaRPr kumimoji="1" lang="ja-JP" altLang="en-US" dirty="0">
                <a:latin typeface="Century" panose="02040604050505020304" pitchFamily="18" charset="0"/>
              </a:endParaRPr>
            </a:p>
          </p:txBody>
        </p:sp>
        <p:sp>
          <p:nvSpPr>
            <p:cNvPr id="194" name="テキスト ボックス 193">
              <a:extLst>
                <a:ext uri="{FF2B5EF4-FFF2-40B4-BE49-F238E27FC236}">
                  <a16:creationId xmlns:a16="http://schemas.microsoft.com/office/drawing/2014/main" id="{18C28F67-C043-4C90-AA4C-419084F126FD}"/>
                </a:ext>
              </a:extLst>
            </p:cNvPr>
            <p:cNvSpPr txBox="1"/>
            <p:nvPr/>
          </p:nvSpPr>
          <p:spPr>
            <a:xfrm>
              <a:off x="4015466" y="2792108"/>
              <a:ext cx="29699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dirty="0">
                  <a:latin typeface="Century" panose="02040604050505020304" pitchFamily="18" charset="0"/>
                </a:rPr>
                <a:t>O</a:t>
              </a:r>
              <a:endParaRPr kumimoji="1" lang="ja-JP" altLang="en-US" dirty="0">
                <a:latin typeface="Century" panose="02040604050505020304" pitchFamily="18" charset="0"/>
              </a:endParaRPr>
            </a:p>
          </p:txBody>
        </p:sp>
        <p:sp>
          <p:nvSpPr>
            <p:cNvPr id="195" name="テキスト ボックス 194">
              <a:extLst>
                <a:ext uri="{FF2B5EF4-FFF2-40B4-BE49-F238E27FC236}">
                  <a16:creationId xmlns:a16="http://schemas.microsoft.com/office/drawing/2014/main" id="{86AB6CB1-932E-4F58-8487-207301BE32FA}"/>
                </a:ext>
              </a:extLst>
            </p:cNvPr>
            <p:cNvSpPr txBox="1"/>
            <p:nvPr/>
          </p:nvSpPr>
          <p:spPr>
            <a:xfrm>
              <a:off x="3965659" y="3032266"/>
              <a:ext cx="461665" cy="256443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l"/>
              <a:r>
                <a:rPr kumimoji="1" lang="en-US" altLang="ja-JP" dirty="0">
                  <a:latin typeface="Century" panose="02040604050505020304" pitchFamily="18" charset="0"/>
                </a:rPr>
                <a:t>=</a:t>
              </a:r>
              <a:endParaRPr kumimoji="1" lang="ja-JP" altLang="en-US" dirty="0">
                <a:latin typeface="Century" panose="02040604050505020304" pitchFamily="18" charset="0"/>
              </a:endParaRPr>
            </a:p>
          </p:txBody>
        </p:sp>
      </p:grpSp>
      <p:grpSp>
        <p:nvGrpSpPr>
          <p:cNvPr id="219" name="グループ化 218">
            <a:extLst>
              <a:ext uri="{FF2B5EF4-FFF2-40B4-BE49-F238E27FC236}">
                <a16:creationId xmlns:a16="http://schemas.microsoft.com/office/drawing/2014/main" id="{A3FF7807-0502-4480-BC7E-A6D6AE92C5E3}"/>
              </a:ext>
            </a:extLst>
          </p:cNvPr>
          <p:cNvGrpSpPr/>
          <p:nvPr/>
        </p:nvGrpSpPr>
        <p:grpSpPr>
          <a:xfrm>
            <a:off x="2514420" y="665345"/>
            <a:ext cx="3505200" cy="2109423"/>
            <a:chOff x="5928680" y="1632711"/>
            <a:chExt cx="3505200" cy="2109423"/>
          </a:xfrm>
        </p:grpSpPr>
        <p:sp>
          <p:nvSpPr>
            <p:cNvPr id="197" name="テキスト ボックス 196">
              <a:extLst>
                <a:ext uri="{FF2B5EF4-FFF2-40B4-BE49-F238E27FC236}">
                  <a16:creationId xmlns:a16="http://schemas.microsoft.com/office/drawing/2014/main" id="{0D25F36E-4CD1-46B9-8111-78E6B2AABCF3}"/>
                </a:ext>
              </a:extLst>
            </p:cNvPr>
            <p:cNvSpPr txBox="1"/>
            <p:nvPr/>
          </p:nvSpPr>
          <p:spPr>
            <a:xfrm>
              <a:off x="6096000" y="2063191"/>
              <a:ext cx="292632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ja-JP" altLang="en-US" sz="2000" dirty="0">
                  <a:latin typeface="Century" panose="02040604050505020304" pitchFamily="18" charset="0"/>
                </a:rPr>
                <a:t>･･･</a:t>
              </a:r>
              <a:r>
                <a:rPr kumimoji="1" lang="ja-JP" altLang="en-US" sz="2000" dirty="0" err="1">
                  <a:latin typeface="Century" panose="02040604050505020304" pitchFamily="18" charset="0"/>
                </a:rPr>
                <a:t>ｰ</a:t>
              </a:r>
              <a:r>
                <a:rPr kumimoji="1" lang="en-US" altLang="ja-JP" sz="2000" dirty="0">
                  <a:latin typeface="Century" panose="02040604050505020304" pitchFamily="18" charset="0"/>
                </a:rPr>
                <a:t>Si</a:t>
              </a:r>
              <a:r>
                <a:rPr kumimoji="1" lang="ja-JP" altLang="en-US" sz="2000" dirty="0" err="1">
                  <a:latin typeface="Century" panose="02040604050505020304" pitchFamily="18" charset="0"/>
                </a:rPr>
                <a:t>ｰ</a:t>
              </a:r>
              <a:r>
                <a:rPr kumimoji="1" lang="en-US" altLang="ja-JP" sz="2000" dirty="0">
                  <a:latin typeface="Century" panose="02040604050505020304" pitchFamily="18" charset="0"/>
                </a:rPr>
                <a:t>O</a:t>
              </a:r>
              <a:r>
                <a:rPr kumimoji="1" lang="ja-JP" altLang="en-US" sz="2000" dirty="0" err="1">
                  <a:latin typeface="Century" panose="02040604050505020304" pitchFamily="18" charset="0"/>
                </a:rPr>
                <a:t>ｰ</a:t>
              </a:r>
              <a:r>
                <a:rPr kumimoji="1" lang="en-US" altLang="ja-JP" sz="2000" dirty="0">
                  <a:latin typeface="Century" panose="02040604050505020304" pitchFamily="18" charset="0"/>
                </a:rPr>
                <a:t>Si</a:t>
              </a:r>
              <a:r>
                <a:rPr kumimoji="1" lang="ja-JP" altLang="en-US" sz="2000" dirty="0" err="1">
                  <a:latin typeface="Century" panose="02040604050505020304" pitchFamily="18" charset="0"/>
                </a:rPr>
                <a:t>ｰ</a:t>
              </a:r>
              <a:r>
                <a:rPr kumimoji="1" lang="en-US" altLang="ja-JP" sz="2000" dirty="0">
                  <a:latin typeface="Century" panose="02040604050505020304" pitchFamily="18" charset="0"/>
                </a:rPr>
                <a:t>O</a:t>
              </a:r>
              <a:r>
                <a:rPr kumimoji="1" lang="ja-JP" altLang="en-US" sz="2000" dirty="0" err="1">
                  <a:latin typeface="Century" panose="02040604050505020304" pitchFamily="18" charset="0"/>
                </a:rPr>
                <a:t>ｰ</a:t>
              </a:r>
              <a:r>
                <a:rPr kumimoji="1" lang="en-US" altLang="ja-JP" sz="2000" dirty="0">
                  <a:latin typeface="Century" panose="02040604050505020304" pitchFamily="18" charset="0"/>
                </a:rPr>
                <a:t>Si</a:t>
              </a:r>
              <a:r>
                <a:rPr kumimoji="1" lang="ja-JP" altLang="en-US" sz="2000" dirty="0" err="1">
                  <a:latin typeface="Century" panose="02040604050505020304" pitchFamily="18" charset="0"/>
                </a:rPr>
                <a:t>ｰ</a:t>
              </a:r>
              <a:r>
                <a:rPr kumimoji="1" lang="ja-JP" altLang="en-US" sz="2000" dirty="0">
                  <a:latin typeface="Century" panose="02040604050505020304" pitchFamily="18" charset="0"/>
                </a:rPr>
                <a:t>･･･</a:t>
              </a:r>
            </a:p>
          </p:txBody>
        </p:sp>
        <p:sp>
          <p:nvSpPr>
            <p:cNvPr id="198" name="テキスト ボックス 197">
              <a:extLst>
                <a:ext uri="{FF2B5EF4-FFF2-40B4-BE49-F238E27FC236}">
                  <a16:creationId xmlns:a16="http://schemas.microsoft.com/office/drawing/2014/main" id="{32FC0E49-4424-4957-A02C-86758D45D48A}"/>
                </a:ext>
              </a:extLst>
            </p:cNvPr>
            <p:cNvSpPr txBox="1"/>
            <p:nvPr/>
          </p:nvSpPr>
          <p:spPr>
            <a:xfrm>
              <a:off x="5928680" y="3159399"/>
              <a:ext cx="3505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dirty="0">
                  <a:latin typeface="Century" panose="02040604050505020304" pitchFamily="18" charset="0"/>
                </a:rPr>
                <a:t>CH</a:t>
              </a:r>
              <a:r>
                <a:rPr kumimoji="1" lang="en-US" altLang="ja-JP" sz="1400" dirty="0">
                  <a:latin typeface="Century" panose="02040604050505020304" pitchFamily="18" charset="0"/>
                </a:rPr>
                <a:t>3</a:t>
              </a:r>
              <a:r>
                <a:rPr kumimoji="1" lang="en-US" altLang="ja-JP" sz="2000" dirty="0">
                  <a:latin typeface="Century" panose="02040604050505020304" pitchFamily="18" charset="0"/>
                </a:rPr>
                <a:t> </a:t>
              </a:r>
              <a:r>
                <a:rPr kumimoji="1" lang="ja-JP" altLang="en-US" sz="2000" dirty="0" err="1">
                  <a:latin typeface="Century" panose="02040604050505020304" pitchFamily="18" charset="0"/>
                </a:rPr>
                <a:t>ｰ</a:t>
              </a:r>
              <a:r>
                <a:rPr kumimoji="1" lang="en-US" altLang="ja-JP" sz="2000" dirty="0">
                  <a:latin typeface="Century" panose="02040604050505020304" pitchFamily="18" charset="0"/>
                </a:rPr>
                <a:t>Si</a:t>
              </a:r>
              <a:r>
                <a:rPr kumimoji="1" lang="ja-JP" altLang="en-US" sz="2000" dirty="0" err="1">
                  <a:latin typeface="Century" panose="02040604050505020304" pitchFamily="18" charset="0"/>
                </a:rPr>
                <a:t>ｰ</a:t>
              </a:r>
              <a:r>
                <a:rPr kumimoji="1" lang="en-US" altLang="ja-JP" sz="2000" dirty="0">
                  <a:latin typeface="Century" panose="02040604050505020304" pitchFamily="18" charset="0"/>
                </a:rPr>
                <a:t>O</a:t>
              </a:r>
              <a:r>
                <a:rPr kumimoji="1" lang="ja-JP" altLang="en-US" sz="2000" dirty="0" err="1">
                  <a:latin typeface="Century" panose="02040604050505020304" pitchFamily="18" charset="0"/>
                </a:rPr>
                <a:t>ｰ</a:t>
              </a:r>
              <a:r>
                <a:rPr kumimoji="1" lang="en-US" altLang="ja-JP" sz="2000" dirty="0">
                  <a:latin typeface="Century" panose="02040604050505020304" pitchFamily="18" charset="0"/>
                </a:rPr>
                <a:t>Si</a:t>
              </a:r>
              <a:r>
                <a:rPr kumimoji="1" lang="ja-JP" altLang="en-US" sz="2000" dirty="0" err="1">
                  <a:latin typeface="Century" panose="02040604050505020304" pitchFamily="18" charset="0"/>
                </a:rPr>
                <a:t>ｰ</a:t>
              </a:r>
              <a:r>
                <a:rPr kumimoji="1" lang="en-US" altLang="ja-JP" sz="2000" dirty="0">
                  <a:latin typeface="Century" panose="02040604050505020304" pitchFamily="18" charset="0"/>
                </a:rPr>
                <a:t>O</a:t>
              </a:r>
              <a:r>
                <a:rPr kumimoji="1" lang="ja-JP" altLang="en-US" sz="2000" dirty="0" err="1">
                  <a:latin typeface="Century" panose="02040604050505020304" pitchFamily="18" charset="0"/>
                </a:rPr>
                <a:t>ｰ</a:t>
              </a:r>
              <a:r>
                <a:rPr kumimoji="1" lang="en-US" altLang="ja-JP" sz="2000" dirty="0">
                  <a:latin typeface="Century" panose="02040604050505020304" pitchFamily="18" charset="0"/>
                </a:rPr>
                <a:t>Si</a:t>
              </a:r>
              <a:r>
                <a:rPr kumimoji="1" lang="ja-JP" altLang="en-US" sz="2000" dirty="0" err="1">
                  <a:latin typeface="Century" panose="02040604050505020304" pitchFamily="18" charset="0"/>
                </a:rPr>
                <a:t>ｰ</a:t>
              </a:r>
              <a:r>
                <a:rPr kumimoji="1" lang="ja-JP" altLang="en-US" sz="2000" dirty="0">
                  <a:latin typeface="Century" panose="02040604050505020304" pitchFamily="18" charset="0"/>
                </a:rPr>
                <a:t>･･･</a:t>
              </a:r>
            </a:p>
          </p:txBody>
        </p:sp>
        <p:sp>
          <p:nvSpPr>
            <p:cNvPr id="199" name="テキスト ボックス 198">
              <a:extLst>
                <a:ext uri="{FF2B5EF4-FFF2-40B4-BE49-F238E27FC236}">
                  <a16:creationId xmlns:a16="http://schemas.microsoft.com/office/drawing/2014/main" id="{D14BB925-3FC7-4A05-A234-A88518DC8D99}"/>
                </a:ext>
              </a:extLst>
            </p:cNvPr>
            <p:cNvSpPr txBox="1"/>
            <p:nvPr/>
          </p:nvSpPr>
          <p:spPr>
            <a:xfrm>
              <a:off x="6538509" y="2370187"/>
              <a:ext cx="492443" cy="273967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l"/>
              <a:r>
                <a:rPr kumimoji="1" lang="ja-JP" altLang="en-US" sz="2000" dirty="0" err="1">
                  <a:latin typeface="Century" panose="02040604050505020304" pitchFamily="18" charset="0"/>
                </a:rPr>
                <a:t>ー</a:t>
              </a:r>
              <a:endParaRPr kumimoji="1" lang="ja-JP" altLang="en-US" sz="2000" dirty="0">
                <a:latin typeface="Century" panose="02040604050505020304" pitchFamily="18" charset="0"/>
              </a:endParaRPr>
            </a:p>
          </p:txBody>
        </p:sp>
        <p:sp>
          <p:nvSpPr>
            <p:cNvPr id="200" name="テキスト ボックス 199">
              <a:extLst>
                <a:ext uri="{FF2B5EF4-FFF2-40B4-BE49-F238E27FC236}">
                  <a16:creationId xmlns:a16="http://schemas.microsoft.com/office/drawing/2014/main" id="{A270F372-C0B4-4769-AAF7-F675C3198227}"/>
                </a:ext>
              </a:extLst>
            </p:cNvPr>
            <p:cNvSpPr txBox="1"/>
            <p:nvPr/>
          </p:nvSpPr>
          <p:spPr>
            <a:xfrm>
              <a:off x="7219694" y="2352391"/>
              <a:ext cx="492443" cy="273967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l"/>
              <a:r>
                <a:rPr kumimoji="1" lang="ja-JP" altLang="en-US" sz="2000" dirty="0" err="1">
                  <a:latin typeface="Century" panose="02040604050505020304" pitchFamily="18" charset="0"/>
                </a:rPr>
                <a:t>ｰ</a:t>
              </a:r>
              <a:endParaRPr kumimoji="1" lang="ja-JP" altLang="en-US" sz="2000" dirty="0">
                <a:latin typeface="Century" panose="02040604050505020304" pitchFamily="18" charset="0"/>
              </a:endParaRPr>
            </a:p>
          </p:txBody>
        </p:sp>
        <p:sp>
          <p:nvSpPr>
            <p:cNvPr id="201" name="テキスト ボックス 200">
              <a:extLst>
                <a:ext uri="{FF2B5EF4-FFF2-40B4-BE49-F238E27FC236}">
                  <a16:creationId xmlns:a16="http://schemas.microsoft.com/office/drawing/2014/main" id="{BA063BB0-3197-46BD-A5A6-01DD07D91977}"/>
                </a:ext>
              </a:extLst>
            </p:cNvPr>
            <p:cNvSpPr txBox="1"/>
            <p:nvPr/>
          </p:nvSpPr>
          <p:spPr>
            <a:xfrm>
              <a:off x="7206554" y="1911382"/>
              <a:ext cx="492443" cy="273967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l"/>
              <a:r>
                <a:rPr kumimoji="1" lang="ja-JP" altLang="en-US" sz="2000" dirty="0" err="1">
                  <a:latin typeface="Century" panose="02040604050505020304" pitchFamily="18" charset="0"/>
                </a:rPr>
                <a:t>ｰ</a:t>
              </a:r>
              <a:endParaRPr kumimoji="1" lang="ja-JP" altLang="en-US" sz="2000" dirty="0">
                <a:latin typeface="Century" panose="02040604050505020304" pitchFamily="18" charset="0"/>
              </a:endParaRPr>
            </a:p>
          </p:txBody>
        </p:sp>
        <p:sp>
          <p:nvSpPr>
            <p:cNvPr id="202" name="テキスト ボックス 201">
              <a:extLst>
                <a:ext uri="{FF2B5EF4-FFF2-40B4-BE49-F238E27FC236}">
                  <a16:creationId xmlns:a16="http://schemas.microsoft.com/office/drawing/2014/main" id="{A5F55FA3-1E81-4E75-9FD7-9DFB924216EE}"/>
                </a:ext>
              </a:extLst>
            </p:cNvPr>
            <p:cNvSpPr txBox="1"/>
            <p:nvPr/>
          </p:nvSpPr>
          <p:spPr>
            <a:xfrm>
              <a:off x="6536348" y="2911285"/>
              <a:ext cx="492443" cy="273967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l"/>
              <a:r>
                <a:rPr kumimoji="1" lang="ja-JP" altLang="en-US" sz="2000" dirty="0" err="1">
                  <a:latin typeface="Century" panose="02040604050505020304" pitchFamily="18" charset="0"/>
                </a:rPr>
                <a:t>ー</a:t>
              </a:r>
              <a:endParaRPr kumimoji="1" lang="ja-JP" altLang="en-US" sz="2000" dirty="0">
                <a:latin typeface="Century" panose="02040604050505020304" pitchFamily="18" charset="0"/>
              </a:endParaRPr>
            </a:p>
          </p:txBody>
        </p:sp>
        <p:sp>
          <p:nvSpPr>
            <p:cNvPr id="203" name="テキスト ボックス 202">
              <a:extLst>
                <a:ext uri="{FF2B5EF4-FFF2-40B4-BE49-F238E27FC236}">
                  <a16:creationId xmlns:a16="http://schemas.microsoft.com/office/drawing/2014/main" id="{B9D9D9FD-D41C-4E44-95D5-18CA9219DFBF}"/>
                </a:ext>
              </a:extLst>
            </p:cNvPr>
            <p:cNvSpPr txBox="1"/>
            <p:nvPr/>
          </p:nvSpPr>
          <p:spPr>
            <a:xfrm>
              <a:off x="6608635" y="2576664"/>
              <a:ext cx="34787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dirty="0">
                  <a:latin typeface="Century" panose="02040604050505020304" pitchFamily="18" charset="0"/>
                </a:rPr>
                <a:t>O</a:t>
              </a:r>
              <a:endParaRPr kumimoji="1" lang="ja-JP" altLang="en-US" sz="2000" dirty="0">
                <a:latin typeface="Century" panose="02040604050505020304" pitchFamily="18" charset="0"/>
              </a:endParaRPr>
            </a:p>
          </p:txBody>
        </p:sp>
        <p:sp>
          <p:nvSpPr>
            <p:cNvPr id="204" name="テキスト ボックス 203">
              <a:extLst>
                <a:ext uri="{FF2B5EF4-FFF2-40B4-BE49-F238E27FC236}">
                  <a16:creationId xmlns:a16="http://schemas.microsoft.com/office/drawing/2014/main" id="{ECB6AEC4-37B2-46E0-8E81-128D49F4FEBA}"/>
                </a:ext>
              </a:extLst>
            </p:cNvPr>
            <p:cNvSpPr txBox="1"/>
            <p:nvPr/>
          </p:nvSpPr>
          <p:spPr>
            <a:xfrm>
              <a:off x="7282352" y="2470173"/>
              <a:ext cx="80737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dirty="0">
                  <a:latin typeface="Century" panose="02040604050505020304" pitchFamily="18" charset="0"/>
                </a:rPr>
                <a:t>CH</a:t>
              </a:r>
              <a:r>
                <a:rPr kumimoji="1" lang="en-US" altLang="ja-JP" sz="1400" dirty="0">
                  <a:latin typeface="Century" panose="02040604050505020304" pitchFamily="18" charset="0"/>
                </a:rPr>
                <a:t>3</a:t>
              </a:r>
              <a:endParaRPr kumimoji="1" lang="ja-JP" altLang="en-US" sz="1400" dirty="0">
                <a:latin typeface="Century" panose="02040604050505020304" pitchFamily="18" charset="0"/>
              </a:endParaRPr>
            </a:p>
          </p:txBody>
        </p:sp>
        <p:sp>
          <p:nvSpPr>
            <p:cNvPr id="205" name="テキスト ボックス 204">
              <a:extLst>
                <a:ext uri="{FF2B5EF4-FFF2-40B4-BE49-F238E27FC236}">
                  <a16:creationId xmlns:a16="http://schemas.microsoft.com/office/drawing/2014/main" id="{F5C69131-6394-460C-9DF2-5D2BF9FD9661}"/>
                </a:ext>
              </a:extLst>
            </p:cNvPr>
            <p:cNvSpPr txBox="1"/>
            <p:nvPr/>
          </p:nvSpPr>
          <p:spPr>
            <a:xfrm>
              <a:off x="7288240" y="1632711"/>
              <a:ext cx="57887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dirty="0">
                  <a:latin typeface="Century" panose="02040604050505020304" pitchFamily="18" charset="0"/>
                </a:rPr>
                <a:t>O</a:t>
              </a:r>
              <a:endParaRPr kumimoji="1" lang="ja-JP" altLang="en-US" sz="2000" dirty="0">
                <a:latin typeface="Century" panose="02040604050505020304" pitchFamily="18" charset="0"/>
              </a:endParaRPr>
            </a:p>
          </p:txBody>
        </p:sp>
        <p:sp>
          <p:nvSpPr>
            <p:cNvPr id="206" name="テキスト ボックス 205">
              <a:extLst>
                <a:ext uri="{FF2B5EF4-FFF2-40B4-BE49-F238E27FC236}">
                  <a16:creationId xmlns:a16="http://schemas.microsoft.com/office/drawing/2014/main" id="{6D172CF3-D6A3-4C84-A7A7-42A792FC96DF}"/>
                </a:ext>
              </a:extLst>
            </p:cNvPr>
            <p:cNvSpPr txBox="1"/>
            <p:nvPr/>
          </p:nvSpPr>
          <p:spPr>
            <a:xfrm>
              <a:off x="7908133" y="2370187"/>
              <a:ext cx="492443" cy="273967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l"/>
              <a:r>
                <a:rPr kumimoji="1" lang="ja-JP" altLang="en-US" sz="2000" dirty="0" err="1">
                  <a:latin typeface="Century" panose="02040604050505020304" pitchFamily="18" charset="0"/>
                </a:rPr>
                <a:t>ー</a:t>
              </a:r>
              <a:endParaRPr kumimoji="1" lang="ja-JP" altLang="en-US" sz="2000" dirty="0">
                <a:latin typeface="Century" panose="02040604050505020304" pitchFamily="18" charset="0"/>
              </a:endParaRPr>
            </a:p>
          </p:txBody>
        </p:sp>
        <p:sp>
          <p:nvSpPr>
            <p:cNvPr id="208" name="テキスト ボックス 207">
              <a:extLst>
                <a:ext uri="{FF2B5EF4-FFF2-40B4-BE49-F238E27FC236}">
                  <a16:creationId xmlns:a16="http://schemas.microsoft.com/office/drawing/2014/main" id="{EF84E335-234D-4F94-BACD-B45335B1FC9F}"/>
                </a:ext>
              </a:extLst>
            </p:cNvPr>
            <p:cNvSpPr txBox="1"/>
            <p:nvPr/>
          </p:nvSpPr>
          <p:spPr>
            <a:xfrm>
              <a:off x="7990043" y="2608137"/>
              <a:ext cx="34787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dirty="0">
                  <a:latin typeface="Century" panose="02040604050505020304" pitchFamily="18" charset="0"/>
                </a:rPr>
                <a:t>O</a:t>
              </a:r>
              <a:endParaRPr kumimoji="1" lang="ja-JP" altLang="en-US" sz="2000" dirty="0">
                <a:latin typeface="Century" panose="02040604050505020304" pitchFamily="18" charset="0"/>
              </a:endParaRPr>
            </a:p>
          </p:txBody>
        </p:sp>
        <p:sp>
          <p:nvSpPr>
            <p:cNvPr id="209" name="テキスト ボックス 208">
              <a:extLst>
                <a:ext uri="{FF2B5EF4-FFF2-40B4-BE49-F238E27FC236}">
                  <a16:creationId xmlns:a16="http://schemas.microsoft.com/office/drawing/2014/main" id="{770D7DD7-2EDE-48C6-9139-6D00655EBE96}"/>
                </a:ext>
              </a:extLst>
            </p:cNvPr>
            <p:cNvSpPr txBox="1"/>
            <p:nvPr/>
          </p:nvSpPr>
          <p:spPr>
            <a:xfrm>
              <a:off x="7228943" y="3035605"/>
              <a:ext cx="492443" cy="273967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l"/>
              <a:r>
                <a:rPr kumimoji="1" lang="ja-JP" altLang="en-US" sz="2000" dirty="0" err="1">
                  <a:latin typeface="Century" panose="02040604050505020304" pitchFamily="18" charset="0"/>
                </a:rPr>
                <a:t>ｰ</a:t>
              </a:r>
              <a:endParaRPr kumimoji="1" lang="ja-JP" altLang="en-US" sz="2000" dirty="0">
                <a:latin typeface="Century" panose="02040604050505020304" pitchFamily="18" charset="0"/>
              </a:endParaRPr>
            </a:p>
          </p:txBody>
        </p:sp>
        <p:sp>
          <p:nvSpPr>
            <p:cNvPr id="210" name="テキスト ボックス 209">
              <a:extLst>
                <a:ext uri="{FF2B5EF4-FFF2-40B4-BE49-F238E27FC236}">
                  <a16:creationId xmlns:a16="http://schemas.microsoft.com/office/drawing/2014/main" id="{CA4D1DCB-E40E-41F2-B119-1D88DF3C5A53}"/>
                </a:ext>
              </a:extLst>
            </p:cNvPr>
            <p:cNvSpPr txBox="1"/>
            <p:nvPr/>
          </p:nvSpPr>
          <p:spPr>
            <a:xfrm>
              <a:off x="7297808" y="2772478"/>
              <a:ext cx="80737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dirty="0">
                  <a:latin typeface="Century" panose="02040604050505020304" pitchFamily="18" charset="0"/>
                </a:rPr>
                <a:t>CH</a:t>
              </a:r>
              <a:r>
                <a:rPr kumimoji="1" lang="en-US" altLang="ja-JP" sz="1400" dirty="0">
                  <a:latin typeface="Century" panose="02040604050505020304" pitchFamily="18" charset="0"/>
                </a:rPr>
                <a:t>3</a:t>
              </a:r>
              <a:endParaRPr kumimoji="1" lang="ja-JP" altLang="en-US" sz="1400" dirty="0">
                <a:latin typeface="Century" panose="02040604050505020304" pitchFamily="18" charset="0"/>
              </a:endParaRPr>
            </a:p>
          </p:txBody>
        </p:sp>
        <p:sp>
          <p:nvSpPr>
            <p:cNvPr id="211" name="テキスト ボックス 210">
              <a:extLst>
                <a:ext uri="{FF2B5EF4-FFF2-40B4-BE49-F238E27FC236}">
                  <a16:creationId xmlns:a16="http://schemas.microsoft.com/office/drawing/2014/main" id="{821DA06F-6E97-4A27-8339-42746ED5BA96}"/>
                </a:ext>
              </a:extLst>
            </p:cNvPr>
            <p:cNvSpPr txBox="1"/>
            <p:nvPr/>
          </p:nvSpPr>
          <p:spPr>
            <a:xfrm>
              <a:off x="7925144" y="2911284"/>
              <a:ext cx="492443" cy="273967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l"/>
              <a:r>
                <a:rPr kumimoji="1" lang="ja-JP" altLang="en-US" sz="2000" dirty="0" err="1">
                  <a:latin typeface="Century" panose="02040604050505020304" pitchFamily="18" charset="0"/>
                </a:rPr>
                <a:t>ー</a:t>
              </a:r>
              <a:endParaRPr kumimoji="1" lang="ja-JP" altLang="en-US" sz="2000" dirty="0">
                <a:latin typeface="Century" panose="02040604050505020304" pitchFamily="18" charset="0"/>
              </a:endParaRPr>
            </a:p>
          </p:txBody>
        </p:sp>
        <p:sp>
          <p:nvSpPr>
            <p:cNvPr id="212" name="テキスト ボックス 211">
              <a:extLst>
                <a:ext uri="{FF2B5EF4-FFF2-40B4-BE49-F238E27FC236}">
                  <a16:creationId xmlns:a16="http://schemas.microsoft.com/office/drawing/2014/main" id="{3DA25C7C-DADD-4074-AE27-F923FE37F40E}"/>
                </a:ext>
              </a:extLst>
            </p:cNvPr>
            <p:cNvSpPr txBox="1"/>
            <p:nvPr/>
          </p:nvSpPr>
          <p:spPr>
            <a:xfrm>
              <a:off x="6557621" y="1942722"/>
              <a:ext cx="492443" cy="273967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l"/>
              <a:r>
                <a:rPr kumimoji="1" lang="ja-JP" altLang="en-US" sz="2000" dirty="0" err="1">
                  <a:latin typeface="Century" panose="02040604050505020304" pitchFamily="18" charset="0"/>
                </a:rPr>
                <a:t>ｰ</a:t>
              </a:r>
              <a:endParaRPr kumimoji="1" lang="ja-JP" altLang="en-US" sz="2000" dirty="0">
                <a:latin typeface="Century" panose="02040604050505020304" pitchFamily="18" charset="0"/>
              </a:endParaRPr>
            </a:p>
          </p:txBody>
        </p:sp>
        <p:sp>
          <p:nvSpPr>
            <p:cNvPr id="213" name="テキスト ボックス 212">
              <a:extLst>
                <a:ext uri="{FF2B5EF4-FFF2-40B4-BE49-F238E27FC236}">
                  <a16:creationId xmlns:a16="http://schemas.microsoft.com/office/drawing/2014/main" id="{A10A69FB-8E81-46FA-A6B4-BBEF3B18186A}"/>
                </a:ext>
              </a:extLst>
            </p:cNvPr>
            <p:cNvSpPr txBox="1"/>
            <p:nvPr/>
          </p:nvSpPr>
          <p:spPr>
            <a:xfrm>
              <a:off x="6608635" y="1647896"/>
              <a:ext cx="80737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dirty="0">
                  <a:latin typeface="Century" panose="02040604050505020304" pitchFamily="18" charset="0"/>
                </a:rPr>
                <a:t>CH</a:t>
              </a:r>
              <a:r>
                <a:rPr kumimoji="1" lang="en-US" altLang="ja-JP" sz="1400" dirty="0">
                  <a:latin typeface="Century" panose="02040604050505020304" pitchFamily="18" charset="0"/>
                </a:rPr>
                <a:t>3</a:t>
              </a:r>
              <a:endParaRPr kumimoji="1" lang="ja-JP" altLang="en-US" sz="1400" dirty="0">
                <a:latin typeface="Century" panose="02040604050505020304" pitchFamily="18" charset="0"/>
              </a:endParaRPr>
            </a:p>
          </p:txBody>
        </p:sp>
        <p:sp>
          <p:nvSpPr>
            <p:cNvPr id="215" name="テキスト ボックス 214">
              <a:extLst>
                <a:ext uri="{FF2B5EF4-FFF2-40B4-BE49-F238E27FC236}">
                  <a16:creationId xmlns:a16="http://schemas.microsoft.com/office/drawing/2014/main" id="{6405CFD3-3247-4106-A7B8-64CB4430756C}"/>
                </a:ext>
              </a:extLst>
            </p:cNvPr>
            <p:cNvSpPr txBox="1"/>
            <p:nvPr/>
          </p:nvSpPr>
          <p:spPr>
            <a:xfrm>
              <a:off x="6519879" y="3468167"/>
              <a:ext cx="492443" cy="273967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l"/>
              <a:r>
                <a:rPr kumimoji="1" lang="ja-JP" altLang="en-US" sz="2000" dirty="0" err="1">
                  <a:latin typeface="Century" panose="02040604050505020304" pitchFamily="18" charset="0"/>
                </a:rPr>
                <a:t>ｰ</a:t>
              </a:r>
              <a:endParaRPr kumimoji="1" lang="ja-JP" altLang="en-US" sz="2000" dirty="0">
                <a:latin typeface="Century" panose="02040604050505020304" pitchFamily="18" charset="0"/>
              </a:endParaRPr>
            </a:p>
          </p:txBody>
        </p:sp>
        <p:sp>
          <p:nvSpPr>
            <p:cNvPr id="216" name="テキスト ボックス 215">
              <a:extLst>
                <a:ext uri="{FF2B5EF4-FFF2-40B4-BE49-F238E27FC236}">
                  <a16:creationId xmlns:a16="http://schemas.microsoft.com/office/drawing/2014/main" id="{1DA82647-D6DE-4B70-AEDE-A6DCBBDF7BF7}"/>
                </a:ext>
              </a:extLst>
            </p:cNvPr>
            <p:cNvSpPr txBox="1"/>
            <p:nvPr/>
          </p:nvSpPr>
          <p:spPr>
            <a:xfrm>
              <a:off x="7228007" y="3468166"/>
              <a:ext cx="492443" cy="273967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l"/>
              <a:r>
                <a:rPr kumimoji="1" lang="ja-JP" altLang="en-US" sz="2000" dirty="0" err="1">
                  <a:latin typeface="Century" panose="02040604050505020304" pitchFamily="18" charset="0"/>
                </a:rPr>
                <a:t>ｰ</a:t>
              </a:r>
              <a:endParaRPr kumimoji="1" lang="ja-JP" altLang="en-US" sz="2000" dirty="0">
                <a:latin typeface="Century" panose="02040604050505020304" pitchFamily="18" charset="0"/>
              </a:endParaRPr>
            </a:p>
          </p:txBody>
        </p:sp>
        <p:sp>
          <p:nvSpPr>
            <p:cNvPr id="217" name="テキスト ボックス 216">
              <a:extLst>
                <a:ext uri="{FF2B5EF4-FFF2-40B4-BE49-F238E27FC236}">
                  <a16:creationId xmlns:a16="http://schemas.microsoft.com/office/drawing/2014/main" id="{D85DE218-D8F2-4A53-B436-E38F967D0E09}"/>
                </a:ext>
              </a:extLst>
            </p:cNvPr>
            <p:cNvSpPr txBox="1"/>
            <p:nvPr/>
          </p:nvSpPr>
          <p:spPr>
            <a:xfrm>
              <a:off x="7925143" y="3436694"/>
              <a:ext cx="492443" cy="273967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l"/>
              <a:r>
                <a:rPr kumimoji="1" lang="ja-JP" altLang="en-US" sz="2000" dirty="0" err="1">
                  <a:latin typeface="Century" panose="02040604050505020304" pitchFamily="18" charset="0"/>
                </a:rPr>
                <a:t>ｰ</a:t>
              </a:r>
              <a:endParaRPr kumimoji="1" lang="ja-JP" altLang="en-US" sz="2000" dirty="0">
                <a:latin typeface="Century" panose="02040604050505020304" pitchFamily="18" charset="0"/>
              </a:endParaRPr>
            </a:p>
          </p:txBody>
        </p:sp>
        <p:sp>
          <p:nvSpPr>
            <p:cNvPr id="218" name="テキスト ボックス 217">
              <a:extLst>
                <a:ext uri="{FF2B5EF4-FFF2-40B4-BE49-F238E27FC236}">
                  <a16:creationId xmlns:a16="http://schemas.microsoft.com/office/drawing/2014/main" id="{FA28210D-03FB-47C2-BEFF-6A8861B039CC}"/>
                </a:ext>
              </a:extLst>
            </p:cNvPr>
            <p:cNvSpPr txBox="1"/>
            <p:nvPr/>
          </p:nvSpPr>
          <p:spPr>
            <a:xfrm>
              <a:off x="7886159" y="1905707"/>
              <a:ext cx="492443" cy="273967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l"/>
              <a:r>
                <a:rPr kumimoji="1" lang="ja-JP" altLang="en-US" sz="2000" dirty="0" err="1">
                  <a:latin typeface="Century" panose="02040604050505020304" pitchFamily="18" charset="0"/>
                </a:rPr>
                <a:t>ｰ</a:t>
              </a:r>
              <a:endParaRPr kumimoji="1" lang="ja-JP" altLang="en-US" sz="2000" dirty="0">
                <a:latin typeface="Century" panose="02040604050505020304" pitchFamily="18" charset="0"/>
              </a:endParaRPr>
            </a:p>
          </p:txBody>
        </p:sp>
      </p:grp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1E090A3F-7EDD-49FF-9623-555E2451B5BB}"/>
              </a:ext>
            </a:extLst>
          </p:cNvPr>
          <p:cNvGrpSpPr/>
          <p:nvPr/>
        </p:nvGrpSpPr>
        <p:grpSpPr>
          <a:xfrm>
            <a:off x="4897985" y="305646"/>
            <a:ext cx="3632523" cy="532133"/>
            <a:chOff x="7156174" y="748358"/>
            <a:chExt cx="3632523" cy="532133"/>
          </a:xfrm>
        </p:grpSpPr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10891CC9-5723-4714-ABF7-BCCBEB2A9DCB}"/>
                </a:ext>
              </a:extLst>
            </p:cNvPr>
            <p:cNvSpPr txBox="1"/>
            <p:nvPr/>
          </p:nvSpPr>
          <p:spPr>
            <a:xfrm>
              <a:off x="7156174" y="780953"/>
              <a:ext cx="363252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ja-JP" altLang="en-US" sz="2000" dirty="0" err="1">
                  <a:latin typeface="Century" panose="02040604050505020304" pitchFamily="18" charset="0"/>
                </a:rPr>
                <a:t>ー</a:t>
              </a:r>
              <a:r>
                <a:rPr kumimoji="1" lang="en-US" altLang="ja-JP" sz="2000" dirty="0">
                  <a:latin typeface="Century" panose="02040604050505020304" pitchFamily="18" charset="0"/>
                </a:rPr>
                <a:t>CH</a:t>
              </a:r>
              <a:r>
                <a:rPr kumimoji="1" lang="en-US" altLang="ja-JP" sz="1400" dirty="0">
                  <a:latin typeface="Century" panose="02040604050505020304" pitchFamily="18" charset="0"/>
                </a:rPr>
                <a:t>2</a:t>
              </a:r>
              <a:r>
                <a:rPr kumimoji="1" lang="ja-JP" altLang="en-US" sz="2000" dirty="0" err="1">
                  <a:latin typeface="Century" panose="02040604050505020304" pitchFamily="18" charset="0"/>
                </a:rPr>
                <a:t>ｰ</a:t>
              </a:r>
              <a:r>
                <a:rPr kumimoji="1" lang="en-US" altLang="ja-JP" sz="2000" dirty="0">
                  <a:latin typeface="Century" panose="02040604050505020304" pitchFamily="18" charset="0"/>
                </a:rPr>
                <a:t>CH</a:t>
              </a:r>
              <a:r>
                <a:rPr kumimoji="1" lang="ja-JP" altLang="en-US" sz="2000" dirty="0">
                  <a:latin typeface="Century" panose="02040604050505020304" pitchFamily="18" charset="0"/>
                </a:rPr>
                <a:t>＝</a:t>
              </a:r>
              <a:r>
                <a:rPr kumimoji="1" lang="en-US" altLang="ja-JP" sz="2000" dirty="0">
                  <a:latin typeface="Century" panose="02040604050505020304" pitchFamily="18" charset="0"/>
                </a:rPr>
                <a:t>CH</a:t>
              </a:r>
              <a:r>
                <a:rPr kumimoji="1" lang="ja-JP" altLang="en-US" sz="2000" dirty="0" err="1">
                  <a:latin typeface="Century" panose="02040604050505020304" pitchFamily="18" charset="0"/>
                </a:rPr>
                <a:t>ｰ</a:t>
              </a:r>
              <a:r>
                <a:rPr kumimoji="1" lang="en-US" altLang="ja-JP" sz="2000" dirty="0">
                  <a:latin typeface="Century" panose="02040604050505020304" pitchFamily="18" charset="0"/>
                </a:rPr>
                <a:t>CH</a:t>
              </a:r>
              <a:r>
                <a:rPr kumimoji="1" lang="en-US" altLang="ja-JP" sz="1400" dirty="0">
                  <a:latin typeface="Century" panose="02040604050505020304" pitchFamily="18" charset="0"/>
                </a:rPr>
                <a:t>2</a:t>
              </a:r>
              <a:r>
                <a:rPr kumimoji="1" lang="ja-JP" altLang="en-US" sz="2000" dirty="0" err="1">
                  <a:latin typeface="Century" panose="02040604050505020304" pitchFamily="18" charset="0"/>
                </a:rPr>
                <a:t>ー</a:t>
              </a:r>
              <a:endParaRPr kumimoji="1" lang="ja-JP" altLang="en-US" sz="2000" dirty="0">
                <a:latin typeface="Century" panose="02040604050505020304" pitchFamily="18" charset="0"/>
              </a:endParaRPr>
            </a:p>
          </p:txBody>
        </p:sp>
        <p:sp>
          <p:nvSpPr>
            <p:cNvPr id="3" name="大かっこ 2">
              <a:extLst>
                <a:ext uri="{FF2B5EF4-FFF2-40B4-BE49-F238E27FC236}">
                  <a16:creationId xmlns:a16="http://schemas.microsoft.com/office/drawing/2014/main" id="{6F8B27D4-57BE-43A9-948C-4D839938655D}"/>
                </a:ext>
              </a:extLst>
            </p:cNvPr>
            <p:cNvSpPr/>
            <p:nvPr/>
          </p:nvSpPr>
          <p:spPr>
            <a:xfrm>
              <a:off x="7381461" y="748358"/>
              <a:ext cx="2531165" cy="428577"/>
            </a:xfrm>
            <a:prstGeom prst="bracketPair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99B99A53-1A80-4EA8-B4C1-247F472A7156}"/>
                </a:ext>
              </a:extLst>
            </p:cNvPr>
            <p:cNvSpPr txBox="1"/>
            <p:nvPr/>
          </p:nvSpPr>
          <p:spPr>
            <a:xfrm>
              <a:off x="9912626" y="911159"/>
              <a:ext cx="50435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dirty="0">
                  <a:latin typeface="Century" panose="02040604050505020304" pitchFamily="18" charset="0"/>
                </a:rPr>
                <a:t>n</a:t>
              </a:r>
              <a:endParaRPr kumimoji="1" lang="ja-JP" altLang="en-US" dirty="0">
                <a:latin typeface="Century" panose="02040604050505020304" pitchFamily="18" charset="0"/>
              </a:endParaRPr>
            </a:p>
          </p:txBody>
        </p:sp>
      </p:grp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0017434A-B55F-4BB5-9DA3-EF9BE51D3356}"/>
              </a:ext>
            </a:extLst>
          </p:cNvPr>
          <p:cNvGrpSpPr/>
          <p:nvPr/>
        </p:nvGrpSpPr>
        <p:grpSpPr>
          <a:xfrm>
            <a:off x="9064599" y="483741"/>
            <a:ext cx="2897647" cy="2076533"/>
            <a:chOff x="6562347" y="2955945"/>
            <a:chExt cx="2897647" cy="2076533"/>
          </a:xfrm>
        </p:grpSpPr>
        <p:grpSp>
          <p:nvGrpSpPr>
            <p:cNvPr id="113" name="グループ化 112">
              <a:extLst>
                <a:ext uri="{FF2B5EF4-FFF2-40B4-BE49-F238E27FC236}">
                  <a16:creationId xmlns:a16="http://schemas.microsoft.com/office/drawing/2014/main" id="{D3517AB2-B08E-4DA4-BF6D-C2482E196466}"/>
                </a:ext>
              </a:extLst>
            </p:cNvPr>
            <p:cNvGrpSpPr/>
            <p:nvPr/>
          </p:nvGrpSpPr>
          <p:grpSpPr>
            <a:xfrm>
              <a:off x="7188956" y="3356105"/>
              <a:ext cx="1402231" cy="1219458"/>
              <a:chOff x="1014202" y="2352278"/>
              <a:chExt cx="1402231" cy="1219458"/>
            </a:xfrm>
          </p:grpSpPr>
          <p:sp>
            <p:nvSpPr>
              <p:cNvPr id="114" name="六角形 113">
                <a:extLst>
                  <a:ext uri="{FF2B5EF4-FFF2-40B4-BE49-F238E27FC236}">
                    <a16:creationId xmlns:a16="http://schemas.microsoft.com/office/drawing/2014/main" id="{7725A28E-D7C0-4F51-BEC5-A8459F86C07B}"/>
                  </a:ext>
                </a:extLst>
              </p:cNvPr>
              <p:cNvSpPr/>
              <p:nvPr/>
            </p:nvSpPr>
            <p:spPr>
              <a:xfrm>
                <a:off x="1158704" y="2485292"/>
                <a:ext cx="1109278" cy="943708"/>
              </a:xfrm>
              <a:prstGeom prst="hexagon">
                <a:avLst>
                  <a:gd name="adj" fmla="val 29968"/>
                  <a:gd name="vf" fmla="val 115470"/>
                </a:avLst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15" name="楕円 114">
                <a:extLst>
                  <a:ext uri="{FF2B5EF4-FFF2-40B4-BE49-F238E27FC236}">
                    <a16:creationId xmlns:a16="http://schemas.microsoft.com/office/drawing/2014/main" id="{0BE40E90-475D-4C9B-B5E1-7E6F2AC27EC1}"/>
                  </a:ext>
                </a:extLst>
              </p:cNvPr>
              <p:cNvSpPr/>
              <p:nvPr/>
            </p:nvSpPr>
            <p:spPr>
              <a:xfrm>
                <a:off x="2119531" y="2814410"/>
                <a:ext cx="296902" cy="285472"/>
              </a:xfrm>
              <a:prstGeom prst="ellipse">
                <a:avLst/>
              </a:prstGeom>
              <a:solidFill>
                <a:schemeClr val="bg1"/>
              </a:solidFill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6" name="楕円 115">
                <a:extLst>
                  <a:ext uri="{FF2B5EF4-FFF2-40B4-BE49-F238E27FC236}">
                    <a16:creationId xmlns:a16="http://schemas.microsoft.com/office/drawing/2014/main" id="{629BBB44-7736-4DEF-A712-D4AC6D785216}"/>
                  </a:ext>
                </a:extLst>
              </p:cNvPr>
              <p:cNvSpPr/>
              <p:nvPr/>
            </p:nvSpPr>
            <p:spPr>
              <a:xfrm>
                <a:off x="1311104" y="2366246"/>
                <a:ext cx="296902" cy="285472"/>
              </a:xfrm>
              <a:prstGeom prst="ellipse">
                <a:avLst/>
              </a:prstGeom>
              <a:solidFill>
                <a:schemeClr val="bg1"/>
              </a:solidFill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7" name="楕円 116">
                <a:extLst>
                  <a:ext uri="{FF2B5EF4-FFF2-40B4-BE49-F238E27FC236}">
                    <a16:creationId xmlns:a16="http://schemas.microsoft.com/office/drawing/2014/main" id="{F7D2A0B7-68B4-4979-8646-84FBBBECA76F}"/>
                  </a:ext>
                </a:extLst>
              </p:cNvPr>
              <p:cNvSpPr/>
              <p:nvPr/>
            </p:nvSpPr>
            <p:spPr>
              <a:xfrm>
                <a:off x="1014202" y="2824074"/>
                <a:ext cx="296902" cy="285472"/>
              </a:xfrm>
              <a:prstGeom prst="ellipse">
                <a:avLst/>
              </a:prstGeom>
              <a:solidFill>
                <a:schemeClr val="bg1"/>
              </a:solidFill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8" name="楕円 117">
                <a:extLst>
                  <a:ext uri="{FF2B5EF4-FFF2-40B4-BE49-F238E27FC236}">
                    <a16:creationId xmlns:a16="http://schemas.microsoft.com/office/drawing/2014/main" id="{AD5150DC-CA80-481A-8E08-3B4F7C072F92}"/>
                  </a:ext>
                </a:extLst>
              </p:cNvPr>
              <p:cNvSpPr/>
              <p:nvPr/>
            </p:nvSpPr>
            <p:spPr>
              <a:xfrm>
                <a:off x="1311104" y="3286264"/>
                <a:ext cx="296902" cy="285472"/>
              </a:xfrm>
              <a:prstGeom prst="ellipse">
                <a:avLst/>
              </a:prstGeom>
              <a:solidFill>
                <a:schemeClr val="bg1"/>
              </a:solidFill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9" name="楕円 118">
                <a:extLst>
                  <a:ext uri="{FF2B5EF4-FFF2-40B4-BE49-F238E27FC236}">
                    <a16:creationId xmlns:a16="http://schemas.microsoft.com/office/drawing/2014/main" id="{7FC63C82-F46A-4542-BE3A-EA6D20792746}"/>
                  </a:ext>
                </a:extLst>
              </p:cNvPr>
              <p:cNvSpPr/>
              <p:nvPr/>
            </p:nvSpPr>
            <p:spPr>
              <a:xfrm>
                <a:off x="1832623" y="3268480"/>
                <a:ext cx="296902" cy="285472"/>
              </a:xfrm>
              <a:prstGeom prst="ellipse">
                <a:avLst/>
              </a:prstGeom>
              <a:solidFill>
                <a:schemeClr val="bg1"/>
              </a:solidFill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0" name="楕円 119">
                <a:extLst>
                  <a:ext uri="{FF2B5EF4-FFF2-40B4-BE49-F238E27FC236}">
                    <a16:creationId xmlns:a16="http://schemas.microsoft.com/office/drawing/2014/main" id="{C7C5BD9E-E481-4CBD-926A-F56852E61701}"/>
                  </a:ext>
                </a:extLst>
              </p:cNvPr>
              <p:cNvSpPr/>
              <p:nvPr/>
            </p:nvSpPr>
            <p:spPr>
              <a:xfrm>
                <a:off x="1843100" y="2352278"/>
                <a:ext cx="296902" cy="285472"/>
              </a:xfrm>
              <a:prstGeom prst="ellipse">
                <a:avLst/>
              </a:prstGeom>
              <a:solidFill>
                <a:schemeClr val="bg1"/>
              </a:solidFill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21" name="テキスト ボックス 120">
              <a:extLst>
                <a:ext uri="{FF2B5EF4-FFF2-40B4-BE49-F238E27FC236}">
                  <a16:creationId xmlns:a16="http://schemas.microsoft.com/office/drawing/2014/main" id="{5E34AE89-BDFA-4AC3-9612-D63F5BDDBC4B}"/>
                </a:ext>
              </a:extLst>
            </p:cNvPr>
            <p:cNvSpPr txBox="1"/>
            <p:nvPr/>
          </p:nvSpPr>
          <p:spPr>
            <a:xfrm>
              <a:off x="7927262" y="4205462"/>
              <a:ext cx="75373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dirty="0">
                  <a:latin typeface="Century" panose="02040604050505020304" pitchFamily="18" charset="0"/>
                </a:rPr>
                <a:t>O</a:t>
              </a:r>
              <a:endParaRPr kumimoji="1" lang="ja-JP" altLang="en-US" sz="1400" dirty="0">
                <a:latin typeface="Century" panose="02040604050505020304" pitchFamily="18" charset="0"/>
              </a:endParaRPr>
            </a:p>
          </p:txBody>
        </p:sp>
        <p:sp>
          <p:nvSpPr>
            <p:cNvPr id="122" name="テキスト ボックス 121">
              <a:extLst>
                <a:ext uri="{FF2B5EF4-FFF2-40B4-BE49-F238E27FC236}">
                  <a16:creationId xmlns:a16="http://schemas.microsoft.com/office/drawing/2014/main" id="{09062866-A68B-4514-9C9C-84D8D205EB5B}"/>
                </a:ext>
              </a:extLst>
            </p:cNvPr>
            <p:cNvSpPr txBox="1"/>
            <p:nvPr/>
          </p:nvSpPr>
          <p:spPr>
            <a:xfrm>
              <a:off x="8223137" y="3762488"/>
              <a:ext cx="60236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dirty="0">
                  <a:latin typeface="Century" panose="02040604050505020304" pitchFamily="18" charset="0"/>
                </a:rPr>
                <a:t>CH</a:t>
              </a:r>
              <a:endParaRPr kumimoji="1" lang="ja-JP" altLang="en-US" sz="1400" dirty="0">
                <a:latin typeface="Century" panose="02040604050505020304" pitchFamily="18" charset="0"/>
              </a:endParaRPr>
            </a:p>
          </p:txBody>
        </p:sp>
        <p:sp>
          <p:nvSpPr>
            <p:cNvPr id="123" name="テキスト ボックス 122">
              <a:extLst>
                <a:ext uri="{FF2B5EF4-FFF2-40B4-BE49-F238E27FC236}">
                  <a16:creationId xmlns:a16="http://schemas.microsoft.com/office/drawing/2014/main" id="{2A357CC4-B623-4C50-B275-E017FC1D2E2A}"/>
                </a:ext>
              </a:extLst>
            </p:cNvPr>
            <p:cNvSpPr txBox="1"/>
            <p:nvPr/>
          </p:nvSpPr>
          <p:spPr>
            <a:xfrm>
              <a:off x="7974459" y="3301182"/>
              <a:ext cx="75373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dirty="0">
                  <a:latin typeface="Century" panose="02040604050505020304" pitchFamily="18" charset="0"/>
                </a:rPr>
                <a:t>C</a:t>
              </a:r>
              <a:endParaRPr kumimoji="1" lang="ja-JP" altLang="en-US" sz="1400" dirty="0">
                <a:latin typeface="Century" panose="02040604050505020304" pitchFamily="18" charset="0"/>
              </a:endParaRPr>
            </a:p>
          </p:txBody>
        </p:sp>
        <p:sp>
          <p:nvSpPr>
            <p:cNvPr id="125" name="テキスト ボックス 124">
              <a:extLst>
                <a:ext uri="{FF2B5EF4-FFF2-40B4-BE49-F238E27FC236}">
                  <a16:creationId xmlns:a16="http://schemas.microsoft.com/office/drawing/2014/main" id="{B953570D-1BC7-4A59-A75E-AC6EDD530D3D}"/>
                </a:ext>
              </a:extLst>
            </p:cNvPr>
            <p:cNvSpPr txBox="1"/>
            <p:nvPr/>
          </p:nvSpPr>
          <p:spPr>
            <a:xfrm>
              <a:off x="7459928" y="3298786"/>
              <a:ext cx="45855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000" dirty="0">
                  <a:latin typeface="Century" panose="02040604050505020304" pitchFamily="18" charset="0"/>
                </a:rPr>
                <a:t>O</a:t>
              </a:r>
              <a:endParaRPr kumimoji="1" lang="ja-JP" altLang="en-US" sz="2000" dirty="0">
                <a:latin typeface="Century" panose="02040604050505020304" pitchFamily="18" charset="0"/>
              </a:endParaRPr>
            </a:p>
          </p:txBody>
        </p:sp>
        <p:sp>
          <p:nvSpPr>
            <p:cNvPr id="128" name="テキスト ボックス 127">
              <a:extLst>
                <a:ext uri="{FF2B5EF4-FFF2-40B4-BE49-F238E27FC236}">
                  <a16:creationId xmlns:a16="http://schemas.microsoft.com/office/drawing/2014/main" id="{89E32B75-D2FF-4543-91BA-B2E8F481EEB5}"/>
                </a:ext>
              </a:extLst>
            </p:cNvPr>
            <p:cNvSpPr txBox="1"/>
            <p:nvPr/>
          </p:nvSpPr>
          <p:spPr>
            <a:xfrm>
              <a:off x="7449193" y="4214988"/>
              <a:ext cx="49718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000" dirty="0">
                  <a:latin typeface="Century" panose="02040604050505020304" pitchFamily="18" charset="0"/>
                </a:rPr>
                <a:t>C</a:t>
              </a:r>
              <a:endParaRPr kumimoji="1" lang="ja-JP" altLang="en-US" sz="2000" dirty="0">
                <a:latin typeface="Century" panose="02040604050505020304" pitchFamily="18" charset="0"/>
              </a:endParaRPr>
            </a:p>
          </p:txBody>
        </p:sp>
        <p:sp>
          <p:nvSpPr>
            <p:cNvPr id="129" name="テキスト ボックス 128">
              <a:extLst>
                <a:ext uri="{FF2B5EF4-FFF2-40B4-BE49-F238E27FC236}">
                  <a16:creationId xmlns:a16="http://schemas.microsoft.com/office/drawing/2014/main" id="{A7E9235F-F6FD-4C11-9B19-EAD43282A99C}"/>
                </a:ext>
              </a:extLst>
            </p:cNvPr>
            <p:cNvSpPr txBox="1"/>
            <p:nvPr/>
          </p:nvSpPr>
          <p:spPr>
            <a:xfrm>
              <a:off x="7211457" y="3759308"/>
              <a:ext cx="65506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dirty="0">
                  <a:latin typeface="Century" panose="02040604050505020304" pitchFamily="18" charset="0"/>
                </a:rPr>
                <a:t>CH</a:t>
              </a:r>
              <a:endParaRPr kumimoji="1" lang="ja-JP" altLang="en-US" sz="1400" dirty="0">
                <a:latin typeface="Century" panose="02040604050505020304" pitchFamily="18" charset="0"/>
              </a:endParaRPr>
            </a:p>
          </p:txBody>
        </p:sp>
        <p:sp>
          <p:nvSpPr>
            <p:cNvPr id="173" name="テキスト ボックス 172">
              <a:extLst>
                <a:ext uri="{FF2B5EF4-FFF2-40B4-BE49-F238E27FC236}">
                  <a16:creationId xmlns:a16="http://schemas.microsoft.com/office/drawing/2014/main" id="{A70D234B-FF19-42FC-9B76-36B9F32B2327}"/>
                </a:ext>
              </a:extLst>
            </p:cNvPr>
            <p:cNvSpPr txBox="1"/>
            <p:nvPr/>
          </p:nvSpPr>
          <p:spPr>
            <a:xfrm>
              <a:off x="8607155" y="3772511"/>
              <a:ext cx="85283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ja-JP" altLang="en-US" sz="2000" dirty="0" err="1">
                  <a:latin typeface="Century" panose="02040604050505020304" pitchFamily="18" charset="0"/>
                </a:rPr>
                <a:t>ｰ</a:t>
              </a:r>
              <a:r>
                <a:rPr kumimoji="1" lang="en-US" altLang="ja-JP" sz="2000" dirty="0">
                  <a:latin typeface="Century" panose="02040604050505020304" pitchFamily="18" charset="0"/>
                </a:rPr>
                <a:t>CH</a:t>
              </a:r>
              <a:r>
                <a:rPr kumimoji="1" lang="en-US" altLang="ja-JP" sz="1400" dirty="0">
                  <a:latin typeface="Century" panose="02040604050505020304" pitchFamily="18" charset="0"/>
                </a:rPr>
                <a:t>3</a:t>
              </a:r>
              <a:endParaRPr kumimoji="1" lang="ja-JP" altLang="en-US" sz="1400" dirty="0">
                <a:latin typeface="Century" panose="02040604050505020304" pitchFamily="18" charset="0"/>
              </a:endParaRPr>
            </a:p>
          </p:txBody>
        </p:sp>
        <p:sp>
          <p:nvSpPr>
            <p:cNvPr id="220" name="テキスト ボックス 219">
              <a:extLst>
                <a:ext uri="{FF2B5EF4-FFF2-40B4-BE49-F238E27FC236}">
                  <a16:creationId xmlns:a16="http://schemas.microsoft.com/office/drawing/2014/main" id="{D7D54AF9-0A66-4D1B-A394-F81ED4E7FE0C}"/>
                </a:ext>
              </a:extLst>
            </p:cNvPr>
            <p:cNvSpPr txBox="1"/>
            <p:nvPr/>
          </p:nvSpPr>
          <p:spPr>
            <a:xfrm>
              <a:off x="6562347" y="3782330"/>
              <a:ext cx="85283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dirty="0">
                  <a:latin typeface="Century" panose="02040604050505020304" pitchFamily="18" charset="0"/>
                </a:rPr>
                <a:t>CH</a:t>
              </a:r>
              <a:r>
                <a:rPr kumimoji="1" lang="en-US" altLang="ja-JP" sz="1400" dirty="0">
                  <a:latin typeface="Century" panose="02040604050505020304" pitchFamily="18" charset="0"/>
                </a:rPr>
                <a:t>3</a:t>
              </a:r>
              <a:r>
                <a:rPr kumimoji="1" lang="ja-JP" altLang="en-US" sz="2000" dirty="0" err="1">
                  <a:latin typeface="Century" panose="02040604050505020304" pitchFamily="18" charset="0"/>
                </a:rPr>
                <a:t>ｰ</a:t>
              </a:r>
              <a:endParaRPr kumimoji="1" lang="ja-JP" altLang="en-US" sz="2000" dirty="0">
                <a:latin typeface="Century" panose="02040604050505020304" pitchFamily="18" charset="0"/>
              </a:endParaRPr>
            </a:p>
          </p:txBody>
        </p:sp>
        <p:sp>
          <p:nvSpPr>
            <p:cNvPr id="222" name="テキスト ボックス 221">
              <a:extLst>
                <a:ext uri="{FF2B5EF4-FFF2-40B4-BE49-F238E27FC236}">
                  <a16:creationId xmlns:a16="http://schemas.microsoft.com/office/drawing/2014/main" id="{3412D6E8-F9C9-455B-BC9C-656004CD8B96}"/>
                </a:ext>
              </a:extLst>
            </p:cNvPr>
            <p:cNvSpPr txBox="1"/>
            <p:nvPr/>
          </p:nvSpPr>
          <p:spPr>
            <a:xfrm>
              <a:off x="7990732" y="2955945"/>
              <a:ext cx="29699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dirty="0">
                  <a:latin typeface="Century" panose="02040604050505020304" pitchFamily="18" charset="0"/>
                </a:rPr>
                <a:t>O</a:t>
              </a:r>
              <a:endParaRPr kumimoji="1" lang="ja-JP" altLang="en-US" dirty="0">
                <a:latin typeface="Century" panose="02040604050505020304" pitchFamily="18" charset="0"/>
              </a:endParaRPr>
            </a:p>
          </p:txBody>
        </p:sp>
        <p:sp>
          <p:nvSpPr>
            <p:cNvPr id="223" name="テキスト ボックス 222">
              <a:extLst>
                <a:ext uri="{FF2B5EF4-FFF2-40B4-BE49-F238E27FC236}">
                  <a16:creationId xmlns:a16="http://schemas.microsoft.com/office/drawing/2014/main" id="{F50CD1BD-9BBF-4432-AC90-854245ECD848}"/>
                </a:ext>
              </a:extLst>
            </p:cNvPr>
            <p:cNvSpPr txBox="1"/>
            <p:nvPr/>
          </p:nvSpPr>
          <p:spPr>
            <a:xfrm>
              <a:off x="7940925" y="3196103"/>
              <a:ext cx="461665" cy="256443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l"/>
              <a:r>
                <a:rPr kumimoji="1" lang="en-US" altLang="ja-JP" dirty="0">
                  <a:latin typeface="Century" panose="02040604050505020304" pitchFamily="18" charset="0"/>
                </a:rPr>
                <a:t>=</a:t>
              </a:r>
              <a:endParaRPr kumimoji="1" lang="ja-JP" altLang="en-US" dirty="0">
                <a:latin typeface="Century" panose="02040604050505020304" pitchFamily="18" charset="0"/>
              </a:endParaRPr>
            </a:p>
          </p:txBody>
        </p:sp>
        <p:sp>
          <p:nvSpPr>
            <p:cNvPr id="224" name="テキスト ボックス 223">
              <a:extLst>
                <a:ext uri="{FF2B5EF4-FFF2-40B4-BE49-F238E27FC236}">
                  <a16:creationId xmlns:a16="http://schemas.microsoft.com/office/drawing/2014/main" id="{DFB5960F-73AF-44C7-A70E-C25DDC94215C}"/>
                </a:ext>
              </a:extLst>
            </p:cNvPr>
            <p:cNvSpPr txBox="1"/>
            <p:nvPr/>
          </p:nvSpPr>
          <p:spPr>
            <a:xfrm>
              <a:off x="7413401" y="4509451"/>
              <a:ext cx="492443" cy="209833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l"/>
              <a:r>
                <a:rPr kumimoji="1" lang="en-US" altLang="ja-JP" sz="2000" dirty="0">
                  <a:latin typeface="Century" panose="02040604050505020304" pitchFamily="18" charset="0"/>
                </a:rPr>
                <a:t>=</a:t>
              </a:r>
              <a:endParaRPr kumimoji="1" lang="ja-JP" altLang="en-US" sz="2000" dirty="0">
                <a:latin typeface="Century" panose="02040604050505020304" pitchFamily="18" charset="0"/>
              </a:endParaRPr>
            </a:p>
          </p:txBody>
        </p:sp>
        <p:sp>
          <p:nvSpPr>
            <p:cNvPr id="225" name="テキスト ボックス 224">
              <a:extLst>
                <a:ext uri="{FF2B5EF4-FFF2-40B4-BE49-F238E27FC236}">
                  <a16:creationId xmlns:a16="http://schemas.microsoft.com/office/drawing/2014/main" id="{BA744937-8C9A-4C8F-B5E6-43C288EA0F96}"/>
                </a:ext>
              </a:extLst>
            </p:cNvPr>
            <p:cNvSpPr txBox="1"/>
            <p:nvPr/>
          </p:nvSpPr>
          <p:spPr>
            <a:xfrm>
              <a:off x="7466254" y="4632368"/>
              <a:ext cx="33453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dirty="0">
                  <a:latin typeface="Century" panose="02040604050505020304" pitchFamily="18" charset="0"/>
                </a:rPr>
                <a:t>O</a:t>
              </a:r>
              <a:endParaRPr kumimoji="1" lang="ja-JP" altLang="en-US" sz="2000" dirty="0">
                <a:latin typeface="Century" panose="02040604050505020304" pitchFamily="18" charset="0"/>
              </a:endParaRPr>
            </a:p>
          </p:txBody>
        </p:sp>
      </p:grp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8A551536-F44D-4749-B2EE-71898983CBEA}"/>
              </a:ext>
            </a:extLst>
          </p:cNvPr>
          <p:cNvGrpSpPr/>
          <p:nvPr/>
        </p:nvGrpSpPr>
        <p:grpSpPr>
          <a:xfrm>
            <a:off x="5623517" y="844635"/>
            <a:ext cx="2292626" cy="1151036"/>
            <a:chOff x="7620000" y="1841127"/>
            <a:chExt cx="2292626" cy="1151036"/>
          </a:xfrm>
        </p:grpSpPr>
        <p:grpSp>
          <p:nvGrpSpPr>
            <p:cNvPr id="9" name="グループ化 8">
              <a:extLst>
                <a:ext uri="{FF2B5EF4-FFF2-40B4-BE49-F238E27FC236}">
                  <a16:creationId xmlns:a16="http://schemas.microsoft.com/office/drawing/2014/main" id="{4D7A532E-E754-4CBE-9C36-0938BDF5ECD1}"/>
                </a:ext>
              </a:extLst>
            </p:cNvPr>
            <p:cNvGrpSpPr/>
            <p:nvPr/>
          </p:nvGrpSpPr>
          <p:grpSpPr>
            <a:xfrm>
              <a:off x="7620000" y="2192033"/>
              <a:ext cx="2292626" cy="800130"/>
              <a:chOff x="6599583" y="2127537"/>
              <a:chExt cx="2292626" cy="800130"/>
            </a:xfrm>
          </p:grpSpPr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DA787D0B-61AC-47A2-B0AE-833DCEFD5F24}"/>
                  </a:ext>
                </a:extLst>
              </p:cNvPr>
              <p:cNvSpPr txBox="1"/>
              <p:nvPr/>
            </p:nvSpPr>
            <p:spPr>
              <a:xfrm>
                <a:off x="6599583" y="2127537"/>
                <a:ext cx="229262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ja-JP" altLang="en-US" sz="2000" dirty="0" err="1">
                    <a:latin typeface="Century" panose="02040604050505020304" pitchFamily="18" charset="0"/>
                  </a:rPr>
                  <a:t>ー</a:t>
                </a:r>
                <a:r>
                  <a:rPr kumimoji="1" lang="en-US" altLang="ja-JP" sz="2000" dirty="0">
                    <a:latin typeface="Century" panose="02040604050505020304" pitchFamily="18" charset="0"/>
                  </a:rPr>
                  <a:t>O</a:t>
                </a:r>
                <a:r>
                  <a:rPr kumimoji="1" lang="ja-JP" altLang="en-US" sz="2000" dirty="0" err="1">
                    <a:latin typeface="Century" panose="02040604050505020304" pitchFamily="18" charset="0"/>
                  </a:rPr>
                  <a:t>ｰ</a:t>
                </a:r>
                <a:r>
                  <a:rPr kumimoji="1" lang="en-US" altLang="ja-JP" sz="2000" dirty="0">
                    <a:latin typeface="Century" panose="02040604050505020304" pitchFamily="18" charset="0"/>
                  </a:rPr>
                  <a:t>CH</a:t>
                </a:r>
                <a:r>
                  <a:rPr kumimoji="1" lang="ja-JP" altLang="en-US" sz="2000" dirty="0" err="1">
                    <a:latin typeface="Century" panose="02040604050505020304" pitchFamily="18" charset="0"/>
                  </a:rPr>
                  <a:t>ｰ</a:t>
                </a:r>
                <a:r>
                  <a:rPr kumimoji="1" lang="en-US" altLang="ja-JP" sz="2000" dirty="0">
                    <a:latin typeface="Century" panose="02040604050505020304" pitchFamily="18" charset="0"/>
                  </a:rPr>
                  <a:t>C</a:t>
                </a:r>
                <a:endParaRPr kumimoji="1" lang="ja-JP" altLang="en-US" sz="2000" dirty="0">
                  <a:latin typeface="Century" panose="02040604050505020304" pitchFamily="18" charset="0"/>
                </a:endParaRPr>
              </a:p>
            </p:txBody>
          </p:sp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959F1B8B-7BC2-435C-AD87-83D1B5A4E549}"/>
                  </a:ext>
                </a:extLst>
              </p:cNvPr>
              <p:cNvSpPr txBox="1"/>
              <p:nvPr/>
            </p:nvSpPr>
            <p:spPr>
              <a:xfrm>
                <a:off x="7120590" y="2418010"/>
                <a:ext cx="492443" cy="256443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pPr algn="l"/>
                <a:r>
                  <a:rPr kumimoji="1" lang="ja-JP" altLang="en-US" sz="2000" dirty="0" err="1">
                    <a:latin typeface="Century" panose="02040604050505020304" pitchFamily="18" charset="0"/>
                  </a:rPr>
                  <a:t>ｰ</a:t>
                </a:r>
                <a:endParaRPr kumimoji="1" lang="ja-JP" altLang="en-US" sz="2000" dirty="0">
                  <a:latin typeface="Century" panose="02040604050505020304" pitchFamily="18" charset="0"/>
                </a:endParaRPr>
              </a:p>
            </p:txBody>
          </p:sp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7ADD37EB-8B0A-45C8-9E91-E6D32526B2D8}"/>
                  </a:ext>
                </a:extLst>
              </p:cNvPr>
              <p:cNvSpPr txBox="1"/>
              <p:nvPr/>
            </p:nvSpPr>
            <p:spPr>
              <a:xfrm>
                <a:off x="7169845" y="2527557"/>
                <a:ext cx="74987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sz="2000" dirty="0">
                    <a:latin typeface="Century" panose="02040604050505020304" pitchFamily="18" charset="0"/>
                  </a:rPr>
                  <a:t>CH</a:t>
                </a:r>
                <a:r>
                  <a:rPr kumimoji="1" lang="en-US" altLang="ja-JP" sz="1400" dirty="0">
                    <a:latin typeface="Century" panose="02040604050505020304" pitchFamily="18" charset="0"/>
                  </a:rPr>
                  <a:t>3</a:t>
                </a:r>
                <a:endParaRPr kumimoji="1" lang="ja-JP" altLang="en-US" sz="1400" dirty="0">
                  <a:latin typeface="Century" panose="02040604050505020304" pitchFamily="18" charset="0"/>
                </a:endParaRPr>
              </a:p>
            </p:txBody>
          </p:sp>
        </p:grpSp>
        <p:sp>
          <p:nvSpPr>
            <p:cNvPr id="226" name="テキスト ボックス 225">
              <a:extLst>
                <a:ext uri="{FF2B5EF4-FFF2-40B4-BE49-F238E27FC236}">
                  <a16:creationId xmlns:a16="http://schemas.microsoft.com/office/drawing/2014/main" id="{4D7676D9-9B0A-4EA9-9ECB-60CC606679BC}"/>
                </a:ext>
              </a:extLst>
            </p:cNvPr>
            <p:cNvSpPr txBox="1"/>
            <p:nvPr/>
          </p:nvSpPr>
          <p:spPr>
            <a:xfrm>
              <a:off x="8730110" y="1841127"/>
              <a:ext cx="29699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dirty="0">
                  <a:latin typeface="Century" panose="02040604050505020304" pitchFamily="18" charset="0"/>
                </a:rPr>
                <a:t>O</a:t>
              </a:r>
              <a:endParaRPr kumimoji="1" lang="ja-JP" altLang="en-US" dirty="0">
                <a:latin typeface="Century" panose="02040604050505020304" pitchFamily="18" charset="0"/>
              </a:endParaRPr>
            </a:p>
          </p:txBody>
        </p:sp>
        <p:sp>
          <p:nvSpPr>
            <p:cNvPr id="227" name="テキスト ボックス 226">
              <a:extLst>
                <a:ext uri="{FF2B5EF4-FFF2-40B4-BE49-F238E27FC236}">
                  <a16:creationId xmlns:a16="http://schemas.microsoft.com/office/drawing/2014/main" id="{144D28FB-CF84-4774-9631-34D2DD4C8799}"/>
                </a:ext>
              </a:extLst>
            </p:cNvPr>
            <p:cNvSpPr txBox="1"/>
            <p:nvPr/>
          </p:nvSpPr>
          <p:spPr>
            <a:xfrm>
              <a:off x="8680303" y="2081285"/>
              <a:ext cx="461665" cy="256443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l"/>
              <a:r>
                <a:rPr kumimoji="1" lang="en-US" altLang="ja-JP" dirty="0">
                  <a:latin typeface="Century" panose="02040604050505020304" pitchFamily="18" charset="0"/>
                </a:rPr>
                <a:t>=</a:t>
              </a:r>
              <a:endParaRPr kumimoji="1" lang="ja-JP" altLang="en-US" dirty="0">
                <a:latin typeface="Century" panose="02040604050505020304" pitchFamily="18" charset="0"/>
              </a:endParaRPr>
            </a:p>
          </p:txBody>
        </p:sp>
        <p:sp>
          <p:nvSpPr>
            <p:cNvPr id="228" name="大かっこ 227">
              <a:extLst>
                <a:ext uri="{FF2B5EF4-FFF2-40B4-BE49-F238E27FC236}">
                  <a16:creationId xmlns:a16="http://schemas.microsoft.com/office/drawing/2014/main" id="{1A6729DD-4CDC-4F6A-B878-82A4C65D2361}"/>
                </a:ext>
              </a:extLst>
            </p:cNvPr>
            <p:cNvSpPr/>
            <p:nvPr/>
          </p:nvSpPr>
          <p:spPr>
            <a:xfrm>
              <a:off x="7879545" y="2020997"/>
              <a:ext cx="1369558" cy="846241"/>
            </a:xfrm>
            <a:prstGeom prst="bracketPair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E2CB0B70-EEC0-4A6C-8813-A68AB32EAA2F}"/>
                </a:ext>
              </a:extLst>
            </p:cNvPr>
            <p:cNvCxnSpPr/>
            <p:nvPr/>
          </p:nvCxnSpPr>
          <p:spPr>
            <a:xfrm>
              <a:off x="9033520" y="2389129"/>
              <a:ext cx="35631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9" name="テキスト ボックス 228">
              <a:extLst>
                <a:ext uri="{FF2B5EF4-FFF2-40B4-BE49-F238E27FC236}">
                  <a16:creationId xmlns:a16="http://schemas.microsoft.com/office/drawing/2014/main" id="{6068CBD6-712C-4108-8A87-A357C6BF6A31}"/>
                </a:ext>
              </a:extLst>
            </p:cNvPr>
            <p:cNvSpPr txBox="1"/>
            <p:nvPr/>
          </p:nvSpPr>
          <p:spPr>
            <a:xfrm>
              <a:off x="9249103" y="2586226"/>
              <a:ext cx="50435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dirty="0">
                  <a:latin typeface="Century" panose="02040604050505020304" pitchFamily="18" charset="0"/>
                </a:rPr>
                <a:t>n</a:t>
              </a:r>
              <a:endParaRPr kumimoji="1" lang="ja-JP" altLang="en-US" dirty="0">
                <a:latin typeface="Century" panose="02040604050505020304" pitchFamily="18" charset="0"/>
              </a:endParaRPr>
            </a:p>
          </p:txBody>
        </p:sp>
      </p:grp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E96BFE8D-D413-4152-B8C4-D80FA9414538}"/>
              </a:ext>
            </a:extLst>
          </p:cNvPr>
          <p:cNvGrpSpPr/>
          <p:nvPr/>
        </p:nvGrpSpPr>
        <p:grpSpPr>
          <a:xfrm>
            <a:off x="8158788" y="234811"/>
            <a:ext cx="2178450" cy="513547"/>
            <a:chOff x="8285853" y="4071834"/>
            <a:chExt cx="2178450" cy="513547"/>
          </a:xfrm>
        </p:grpSpPr>
        <p:grpSp>
          <p:nvGrpSpPr>
            <p:cNvPr id="230" name="グループ化 229">
              <a:extLst>
                <a:ext uri="{FF2B5EF4-FFF2-40B4-BE49-F238E27FC236}">
                  <a16:creationId xmlns:a16="http://schemas.microsoft.com/office/drawing/2014/main" id="{C01399FB-F132-4725-9339-C318497F3E61}"/>
                </a:ext>
              </a:extLst>
            </p:cNvPr>
            <p:cNvGrpSpPr/>
            <p:nvPr/>
          </p:nvGrpSpPr>
          <p:grpSpPr>
            <a:xfrm>
              <a:off x="8601991" y="4117759"/>
              <a:ext cx="425110" cy="416265"/>
              <a:chOff x="3871974" y="678084"/>
              <a:chExt cx="524436" cy="479056"/>
            </a:xfrm>
          </p:grpSpPr>
          <p:sp>
            <p:nvSpPr>
              <p:cNvPr id="231" name="六角形 230">
                <a:extLst>
                  <a:ext uri="{FF2B5EF4-FFF2-40B4-BE49-F238E27FC236}">
                    <a16:creationId xmlns:a16="http://schemas.microsoft.com/office/drawing/2014/main" id="{7823508B-B615-408F-AE41-20506059914B}"/>
                  </a:ext>
                </a:extLst>
              </p:cNvPr>
              <p:cNvSpPr/>
              <p:nvPr/>
            </p:nvSpPr>
            <p:spPr>
              <a:xfrm>
                <a:off x="3871974" y="678084"/>
                <a:ext cx="524436" cy="479056"/>
              </a:xfrm>
              <a:prstGeom prst="hexagon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2" name="楕円 231">
                <a:extLst>
                  <a:ext uri="{FF2B5EF4-FFF2-40B4-BE49-F238E27FC236}">
                    <a16:creationId xmlns:a16="http://schemas.microsoft.com/office/drawing/2014/main" id="{3995E55C-2569-4C4F-9A3E-D72FDA2D47AF}"/>
                  </a:ext>
                </a:extLst>
              </p:cNvPr>
              <p:cNvSpPr/>
              <p:nvPr/>
            </p:nvSpPr>
            <p:spPr>
              <a:xfrm>
                <a:off x="3959993" y="759243"/>
                <a:ext cx="327378" cy="315276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C4FB1005-81C7-4A0C-BAB3-9CA6A92071D5}"/>
                </a:ext>
              </a:extLst>
            </p:cNvPr>
            <p:cNvSpPr txBox="1"/>
            <p:nvPr/>
          </p:nvSpPr>
          <p:spPr>
            <a:xfrm>
              <a:off x="8920055" y="4137409"/>
              <a:ext cx="15442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ja-JP" altLang="en-US" sz="2000" dirty="0" err="1">
                  <a:latin typeface="Century" panose="02040604050505020304" pitchFamily="18" charset="0"/>
                </a:rPr>
                <a:t>ｰ</a:t>
              </a:r>
              <a:r>
                <a:rPr kumimoji="1" lang="en-US" altLang="ja-JP" sz="2000" dirty="0">
                  <a:latin typeface="Century" panose="02040604050505020304" pitchFamily="18" charset="0"/>
                </a:rPr>
                <a:t>CH=CH</a:t>
              </a:r>
              <a:r>
                <a:rPr kumimoji="1" lang="ja-JP" altLang="en-US" sz="2000" dirty="0" err="1">
                  <a:latin typeface="Century" panose="02040604050505020304" pitchFamily="18" charset="0"/>
                </a:rPr>
                <a:t>ー</a:t>
              </a:r>
              <a:endParaRPr kumimoji="1" lang="ja-JP" altLang="en-US" sz="2000" dirty="0">
                <a:latin typeface="Century" panose="02040604050505020304" pitchFamily="18" charset="0"/>
              </a:endParaRPr>
            </a:p>
          </p:txBody>
        </p:sp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A957EA21-4584-4C46-9AA4-7E002BA768BF}"/>
                </a:ext>
              </a:extLst>
            </p:cNvPr>
            <p:cNvSpPr txBox="1"/>
            <p:nvPr/>
          </p:nvSpPr>
          <p:spPr>
            <a:xfrm>
              <a:off x="8285853" y="4138667"/>
              <a:ext cx="49244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ja-JP" altLang="en-US" sz="2000" dirty="0" err="1">
                  <a:latin typeface="Century" panose="02040604050505020304" pitchFamily="18" charset="0"/>
                </a:rPr>
                <a:t>ー</a:t>
              </a:r>
              <a:endParaRPr kumimoji="1" lang="ja-JP" altLang="en-US" sz="2000" dirty="0">
                <a:latin typeface="Century" panose="02040604050505020304" pitchFamily="18" charset="0"/>
              </a:endParaRPr>
            </a:p>
          </p:txBody>
        </p:sp>
        <p:sp>
          <p:nvSpPr>
            <p:cNvPr id="17" name="大かっこ 16">
              <a:extLst>
                <a:ext uri="{FF2B5EF4-FFF2-40B4-BE49-F238E27FC236}">
                  <a16:creationId xmlns:a16="http://schemas.microsoft.com/office/drawing/2014/main" id="{7C2649B7-9357-4A59-AA70-CB5E14545321}"/>
                </a:ext>
              </a:extLst>
            </p:cNvPr>
            <p:cNvSpPr/>
            <p:nvPr/>
          </p:nvSpPr>
          <p:spPr>
            <a:xfrm>
              <a:off x="8497229" y="4071834"/>
              <a:ext cx="1708367" cy="513547"/>
            </a:xfrm>
            <a:prstGeom prst="bracketPair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2CBB6C5F-CC1F-4EAE-8321-43AB40AE2F61}"/>
              </a:ext>
            </a:extLst>
          </p:cNvPr>
          <p:cNvGrpSpPr/>
          <p:nvPr/>
        </p:nvGrpSpPr>
        <p:grpSpPr>
          <a:xfrm>
            <a:off x="5810004" y="2223802"/>
            <a:ext cx="3175024" cy="1307400"/>
            <a:chOff x="5901480" y="3174806"/>
            <a:chExt cx="3175024" cy="1307400"/>
          </a:xfrm>
        </p:grpSpPr>
        <p:sp>
          <p:nvSpPr>
            <p:cNvPr id="19" name="五角形 18">
              <a:extLst>
                <a:ext uri="{FF2B5EF4-FFF2-40B4-BE49-F238E27FC236}">
                  <a16:creationId xmlns:a16="http://schemas.microsoft.com/office/drawing/2014/main" id="{A394008F-CBC6-49CC-A82D-B72FF9326648}"/>
                </a:ext>
              </a:extLst>
            </p:cNvPr>
            <p:cNvSpPr/>
            <p:nvPr/>
          </p:nvSpPr>
          <p:spPr>
            <a:xfrm>
              <a:off x="6851469" y="3380243"/>
              <a:ext cx="998002" cy="901908"/>
            </a:xfrm>
            <a:prstGeom prst="pentagon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1" name="グループ化 20">
              <a:extLst>
                <a:ext uri="{FF2B5EF4-FFF2-40B4-BE49-F238E27FC236}">
                  <a16:creationId xmlns:a16="http://schemas.microsoft.com/office/drawing/2014/main" id="{124DB658-2416-4046-B599-5F34D6FE6B2D}"/>
                </a:ext>
              </a:extLst>
            </p:cNvPr>
            <p:cNvGrpSpPr/>
            <p:nvPr/>
          </p:nvGrpSpPr>
          <p:grpSpPr>
            <a:xfrm>
              <a:off x="7654440" y="3564423"/>
              <a:ext cx="763940" cy="400110"/>
              <a:chOff x="8678180" y="3571282"/>
              <a:chExt cx="787445" cy="400110"/>
            </a:xfrm>
          </p:grpSpPr>
          <p:sp>
            <p:nvSpPr>
              <p:cNvPr id="20" name="楕円 19">
                <a:extLst>
                  <a:ext uri="{FF2B5EF4-FFF2-40B4-BE49-F238E27FC236}">
                    <a16:creationId xmlns:a16="http://schemas.microsoft.com/office/drawing/2014/main" id="{F2B818B8-C2B5-4825-9DB9-AA66332D9610}"/>
                  </a:ext>
                </a:extLst>
              </p:cNvPr>
              <p:cNvSpPr/>
              <p:nvPr/>
            </p:nvSpPr>
            <p:spPr>
              <a:xfrm>
                <a:off x="8755225" y="3652228"/>
                <a:ext cx="246715" cy="249687"/>
              </a:xfrm>
              <a:prstGeom prst="ellipse">
                <a:avLst/>
              </a:prstGeom>
              <a:solidFill>
                <a:schemeClr val="bg1"/>
              </a:solidFill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3" name="テキスト ボックス 232">
                <a:extLst>
                  <a:ext uri="{FF2B5EF4-FFF2-40B4-BE49-F238E27FC236}">
                    <a16:creationId xmlns:a16="http://schemas.microsoft.com/office/drawing/2014/main" id="{F2CB9B71-1BF9-4CBF-B1E5-142D963AC90C}"/>
                  </a:ext>
                </a:extLst>
              </p:cNvPr>
              <p:cNvSpPr txBox="1"/>
              <p:nvPr/>
            </p:nvSpPr>
            <p:spPr>
              <a:xfrm>
                <a:off x="8678180" y="3571282"/>
                <a:ext cx="78744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sz="2000" dirty="0">
                    <a:latin typeface="Century" panose="02040604050505020304" pitchFamily="18" charset="0"/>
                  </a:rPr>
                  <a:t>CH</a:t>
                </a:r>
                <a:endParaRPr kumimoji="1" lang="ja-JP" altLang="en-US" sz="1400" dirty="0">
                  <a:latin typeface="Century" panose="02040604050505020304" pitchFamily="18" charset="0"/>
                </a:endParaRPr>
              </a:p>
            </p:txBody>
          </p:sp>
        </p:grpSp>
        <p:grpSp>
          <p:nvGrpSpPr>
            <p:cNvPr id="234" name="グループ化 233">
              <a:extLst>
                <a:ext uri="{FF2B5EF4-FFF2-40B4-BE49-F238E27FC236}">
                  <a16:creationId xmlns:a16="http://schemas.microsoft.com/office/drawing/2014/main" id="{CD9B23CB-D454-4DDF-A99D-44D37169CED5}"/>
                </a:ext>
              </a:extLst>
            </p:cNvPr>
            <p:cNvGrpSpPr/>
            <p:nvPr/>
          </p:nvGrpSpPr>
          <p:grpSpPr>
            <a:xfrm>
              <a:off x="7165911" y="3174806"/>
              <a:ext cx="763940" cy="400110"/>
              <a:chOff x="8678180" y="3571282"/>
              <a:chExt cx="787445" cy="400110"/>
            </a:xfrm>
          </p:grpSpPr>
          <p:sp>
            <p:nvSpPr>
              <p:cNvPr id="235" name="楕円 234">
                <a:extLst>
                  <a:ext uri="{FF2B5EF4-FFF2-40B4-BE49-F238E27FC236}">
                    <a16:creationId xmlns:a16="http://schemas.microsoft.com/office/drawing/2014/main" id="{65B401B6-BB75-40E5-B8DB-57733BB029EF}"/>
                  </a:ext>
                </a:extLst>
              </p:cNvPr>
              <p:cNvSpPr/>
              <p:nvPr/>
            </p:nvSpPr>
            <p:spPr>
              <a:xfrm>
                <a:off x="8755225" y="3652228"/>
                <a:ext cx="246715" cy="249687"/>
              </a:xfrm>
              <a:prstGeom prst="ellipse">
                <a:avLst/>
              </a:prstGeom>
              <a:solidFill>
                <a:schemeClr val="bg1"/>
              </a:solidFill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6" name="テキスト ボックス 235">
                <a:extLst>
                  <a:ext uri="{FF2B5EF4-FFF2-40B4-BE49-F238E27FC236}">
                    <a16:creationId xmlns:a16="http://schemas.microsoft.com/office/drawing/2014/main" id="{14EA0D6B-96F4-4FC9-A1C5-C9404024218D}"/>
                  </a:ext>
                </a:extLst>
              </p:cNvPr>
              <p:cNvSpPr txBox="1"/>
              <p:nvPr/>
            </p:nvSpPr>
            <p:spPr>
              <a:xfrm>
                <a:off x="8678180" y="3571282"/>
                <a:ext cx="78744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sz="2000" dirty="0">
                    <a:latin typeface="Century" panose="02040604050505020304" pitchFamily="18" charset="0"/>
                  </a:rPr>
                  <a:t>CH</a:t>
                </a:r>
                <a:r>
                  <a:rPr kumimoji="1" lang="en-US" altLang="ja-JP" sz="1400" dirty="0">
                    <a:latin typeface="Century" panose="02040604050505020304" pitchFamily="18" charset="0"/>
                  </a:rPr>
                  <a:t>2</a:t>
                </a:r>
                <a:endParaRPr kumimoji="1" lang="ja-JP" altLang="en-US" sz="1400" dirty="0">
                  <a:latin typeface="Century" panose="02040604050505020304" pitchFamily="18" charset="0"/>
                </a:endParaRPr>
              </a:p>
            </p:txBody>
          </p:sp>
        </p:grpSp>
        <p:grpSp>
          <p:nvGrpSpPr>
            <p:cNvPr id="237" name="グループ化 236">
              <a:extLst>
                <a:ext uri="{FF2B5EF4-FFF2-40B4-BE49-F238E27FC236}">
                  <a16:creationId xmlns:a16="http://schemas.microsoft.com/office/drawing/2014/main" id="{3425A404-5698-456B-A8E9-09EC269B2084}"/>
                </a:ext>
              </a:extLst>
            </p:cNvPr>
            <p:cNvGrpSpPr/>
            <p:nvPr/>
          </p:nvGrpSpPr>
          <p:grpSpPr>
            <a:xfrm>
              <a:off x="7466890" y="4070743"/>
              <a:ext cx="763940" cy="400110"/>
              <a:chOff x="8678180" y="3571282"/>
              <a:chExt cx="787445" cy="400110"/>
            </a:xfrm>
          </p:grpSpPr>
          <p:sp>
            <p:nvSpPr>
              <p:cNvPr id="238" name="楕円 237">
                <a:extLst>
                  <a:ext uri="{FF2B5EF4-FFF2-40B4-BE49-F238E27FC236}">
                    <a16:creationId xmlns:a16="http://schemas.microsoft.com/office/drawing/2014/main" id="{6241F7E8-E777-4CE1-A4F2-F668296EE35C}"/>
                  </a:ext>
                </a:extLst>
              </p:cNvPr>
              <p:cNvSpPr/>
              <p:nvPr/>
            </p:nvSpPr>
            <p:spPr>
              <a:xfrm>
                <a:off x="8755225" y="3652228"/>
                <a:ext cx="246715" cy="249687"/>
              </a:xfrm>
              <a:prstGeom prst="ellipse">
                <a:avLst/>
              </a:prstGeom>
              <a:solidFill>
                <a:schemeClr val="bg1"/>
              </a:solidFill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9" name="テキスト ボックス 238">
                <a:extLst>
                  <a:ext uri="{FF2B5EF4-FFF2-40B4-BE49-F238E27FC236}">
                    <a16:creationId xmlns:a16="http://schemas.microsoft.com/office/drawing/2014/main" id="{C28021C8-47B7-47D4-9BC3-3D633991E6F9}"/>
                  </a:ext>
                </a:extLst>
              </p:cNvPr>
              <p:cNvSpPr txBox="1"/>
              <p:nvPr/>
            </p:nvSpPr>
            <p:spPr>
              <a:xfrm>
                <a:off x="8678180" y="3571282"/>
                <a:ext cx="78744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sz="2000" dirty="0">
                    <a:latin typeface="Century" panose="02040604050505020304" pitchFamily="18" charset="0"/>
                  </a:rPr>
                  <a:t>CH</a:t>
                </a:r>
                <a:r>
                  <a:rPr kumimoji="1" lang="en-US" altLang="ja-JP" sz="1400" dirty="0">
                    <a:latin typeface="Century" panose="02040604050505020304" pitchFamily="18" charset="0"/>
                  </a:rPr>
                  <a:t>2</a:t>
                </a:r>
                <a:endParaRPr kumimoji="1" lang="ja-JP" altLang="en-US" sz="1400" dirty="0">
                  <a:latin typeface="Century" panose="02040604050505020304" pitchFamily="18" charset="0"/>
                </a:endParaRPr>
              </a:p>
            </p:txBody>
          </p:sp>
        </p:grpSp>
        <p:grpSp>
          <p:nvGrpSpPr>
            <p:cNvPr id="240" name="グループ化 239">
              <a:extLst>
                <a:ext uri="{FF2B5EF4-FFF2-40B4-BE49-F238E27FC236}">
                  <a16:creationId xmlns:a16="http://schemas.microsoft.com/office/drawing/2014/main" id="{269A8787-6306-4C77-9036-7F0294C4F0D6}"/>
                </a:ext>
              </a:extLst>
            </p:cNvPr>
            <p:cNvGrpSpPr/>
            <p:nvPr/>
          </p:nvGrpSpPr>
          <p:grpSpPr>
            <a:xfrm>
              <a:off x="6677382" y="3550994"/>
              <a:ext cx="763940" cy="400110"/>
              <a:chOff x="8678180" y="3571282"/>
              <a:chExt cx="787445" cy="400110"/>
            </a:xfrm>
          </p:grpSpPr>
          <p:sp>
            <p:nvSpPr>
              <p:cNvPr id="241" name="楕円 240">
                <a:extLst>
                  <a:ext uri="{FF2B5EF4-FFF2-40B4-BE49-F238E27FC236}">
                    <a16:creationId xmlns:a16="http://schemas.microsoft.com/office/drawing/2014/main" id="{B0C3AA75-040D-426C-AC62-47A9699D94C7}"/>
                  </a:ext>
                </a:extLst>
              </p:cNvPr>
              <p:cNvSpPr/>
              <p:nvPr/>
            </p:nvSpPr>
            <p:spPr>
              <a:xfrm>
                <a:off x="8755225" y="3652228"/>
                <a:ext cx="246715" cy="249687"/>
              </a:xfrm>
              <a:prstGeom prst="ellipse">
                <a:avLst/>
              </a:prstGeom>
              <a:solidFill>
                <a:schemeClr val="bg1"/>
              </a:solidFill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2" name="テキスト ボックス 241">
                <a:extLst>
                  <a:ext uri="{FF2B5EF4-FFF2-40B4-BE49-F238E27FC236}">
                    <a16:creationId xmlns:a16="http://schemas.microsoft.com/office/drawing/2014/main" id="{8564D6A7-1D49-4F2A-A0CF-80AB453D917E}"/>
                  </a:ext>
                </a:extLst>
              </p:cNvPr>
              <p:cNvSpPr txBox="1"/>
              <p:nvPr/>
            </p:nvSpPr>
            <p:spPr>
              <a:xfrm>
                <a:off x="8678180" y="3571282"/>
                <a:ext cx="78744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sz="2000" dirty="0">
                    <a:latin typeface="Century" panose="02040604050505020304" pitchFamily="18" charset="0"/>
                  </a:rPr>
                  <a:t>CH</a:t>
                </a:r>
                <a:endParaRPr kumimoji="1" lang="ja-JP" altLang="en-US" sz="1400" dirty="0">
                  <a:latin typeface="Century" panose="02040604050505020304" pitchFamily="18" charset="0"/>
                </a:endParaRPr>
              </a:p>
            </p:txBody>
          </p:sp>
        </p:grpSp>
        <p:grpSp>
          <p:nvGrpSpPr>
            <p:cNvPr id="243" name="グループ化 242">
              <a:extLst>
                <a:ext uri="{FF2B5EF4-FFF2-40B4-BE49-F238E27FC236}">
                  <a16:creationId xmlns:a16="http://schemas.microsoft.com/office/drawing/2014/main" id="{DA242CEF-A985-47A5-A51E-E6A2DCA86509}"/>
                </a:ext>
              </a:extLst>
            </p:cNvPr>
            <p:cNvGrpSpPr/>
            <p:nvPr/>
          </p:nvGrpSpPr>
          <p:grpSpPr>
            <a:xfrm>
              <a:off x="6833223" y="4082096"/>
              <a:ext cx="763940" cy="400110"/>
              <a:chOff x="8963721" y="3653330"/>
              <a:chExt cx="787445" cy="400110"/>
            </a:xfrm>
          </p:grpSpPr>
          <p:sp>
            <p:nvSpPr>
              <p:cNvPr id="244" name="楕円 243">
                <a:extLst>
                  <a:ext uri="{FF2B5EF4-FFF2-40B4-BE49-F238E27FC236}">
                    <a16:creationId xmlns:a16="http://schemas.microsoft.com/office/drawing/2014/main" id="{30F37B89-DA2C-46AE-AD13-444BE6CE2CAC}"/>
                  </a:ext>
                </a:extLst>
              </p:cNvPr>
              <p:cNvSpPr/>
              <p:nvPr/>
            </p:nvSpPr>
            <p:spPr>
              <a:xfrm>
                <a:off x="9015453" y="3678602"/>
                <a:ext cx="590431" cy="339920"/>
              </a:xfrm>
              <a:prstGeom prst="ellipse">
                <a:avLst/>
              </a:prstGeom>
              <a:solidFill>
                <a:schemeClr val="bg1"/>
              </a:solidFill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5" name="テキスト ボックス 244">
                <a:extLst>
                  <a:ext uri="{FF2B5EF4-FFF2-40B4-BE49-F238E27FC236}">
                    <a16:creationId xmlns:a16="http://schemas.microsoft.com/office/drawing/2014/main" id="{4889EA1E-31C3-4857-9029-8153DBCB3032}"/>
                  </a:ext>
                </a:extLst>
              </p:cNvPr>
              <p:cNvSpPr txBox="1"/>
              <p:nvPr/>
            </p:nvSpPr>
            <p:spPr>
              <a:xfrm>
                <a:off x="8963721" y="3653330"/>
                <a:ext cx="78744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sz="2000" dirty="0">
                    <a:latin typeface="Century" panose="02040604050505020304" pitchFamily="18" charset="0"/>
                  </a:rPr>
                  <a:t>CH</a:t>
                </a:r>
                <a:r>
                  <a:rPr kumimoji="1" lang="en-US" altLang="ja-JP" sz="1400" dirty="0">
                    <a:latin typeface="Century" panose="02040604050505020304" pitchFamily="18" charset="0"/>
                  </a:rPr>
                  <a:t>2</a:t>
                </a:r>
                <a:endParaRPr kumimoji="1" lang="ja-JP" altLang="en-US" sz="1400" dirty="0">
                  <a:latin typeface="Century" panose="02040604050505020304" pitchFamily="18" charset="0"/>
                </a:endParaRPr>
              </a:p>
            </p:txBody>
          </p:sp>
        </p:grpSp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8717F1AA-CC17-49BD-90F1-BD545078ADE5}"/>
                </a:ext>
              </a:extLst>
            </p:cNvPr>
            <p:cNvSpPr txBox="1"/>
            <p:nvPr/>
          </p:nvSpPr>
          <p:spPr>
            <a:xfrm>
              <a:off x="5901480" y="3562347"/>
              <a:ext cx="102637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ja-JP" altLang="en-US" sz="2000" dirty="0">
                  <a:latin typeface="Century" panose="02040604050505020304" pitchFamily="18" charset="0"/>
                </a:rPr>
                <a:t>＝</a:t>
              </a:r>
              <a:r>
                <a:rPr kumimoji="1" lang="en-US" altLang="ja-JP" sz="2000" dirty="0">
                  <a:latin typeface="Century" panose="02040604050505020304" pitchFamily="18" charset="0"/>
                </a:rPr>
                <a:t>CH</a:t>
              </a:r>
              <a:r>
                <a:rPr kumimoji="1" lang="ja-JP" altLang="en-US" sz="2000" dirty="0" err="1">
                  <a:latin typeface="Century" panose="02040604050505020304" pitchFamily="18" charset="0"/>
                </a:rPr>
                <a:t>ｰ</a:t>
              </a:r>
              <a:endParaRPr kumimoji="1" lang="ja-JP" altLang="en-US" sz="2000" dirty="0">
                <a:latin typeface="Century" panose="02040604050505020304" pitchFamily="18" charset="0"/>
              </a:endParaRPr>
            </a:p>
          </p:txBody>
        </p:sp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98A834DD-83B8-4E43-9351-84E006B0FE60}"/>
                </a:ext>
              </a:extLst>
            </p:cNvPr>
            <p:cNvSpPr txBox="1"/>
            <p:nvPr/>
          </p:nvSpPr>
          <p:spPr>
            <a:xfrm>
              <a:off x="8061585" y="3570100"/>
              <a:ext cx="101491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ja-JP" altLang="en-US" sz="2000" dirty="0" err="1">
                  <a:latin typeface="Century" panose="02040604050505020304" pitchFamily="18" charset="0"/>
                </a:rPr>
                <a:t>ｰ</a:t>
              </a:r>
              <a:r>
                <a:rPr kumimoji="1" lang="en-US" altLang="ja-JP" sz="2000" dirty="0">
                  <a:latin typeface="Century" panose="02040604050505020304" pitchFamily="18" charset="0"/>
                </a:rPr>
                <a:t>CH</a:t>
              </a:r>
              <a:r>
                <a:rPr kumimoji="1" lang="ja-JP" altLang="en-US" sz="2000" dirty="0">
                  <a:latin typeface="Century" panose="02040604050505020304" pitchFamily="18" charset="0"/>
                </a:rPr>
                <a:t>＝</a:t>
              </a:r>
            </a:p>
          </p:txBody>
        </p:sp>
        <p:sp>
          <p:nvSpPr>
            <p:cNvPr id="24" name="大かっこ 23">
              <a:extLst>
                <a:ext uri="{FF2B5EF4-FFF2-40B4-BE49-F238E27FC236}">
                  <a16:creationId xmlns:a16="http://schemas.microsoft.com/office/drawing/2014/main" id="{7FF08AD1-491F-48F4-B035-6AAF96A4C621}"/>
                </a:ext>
              </a:extLst>
            </p:cNvPr>
            <p:cNvSpPr/>
            <p:nvPr/>
          </p:nvSpPr>
          <p:spPr>
            <a:xfrm>
              <a:off x="6115760" y="3280004"/>
              <a:ext cx="2677230" cy="1078894"/>
            </a:xfrm>
            <a:prstGeom prst="bracketPair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7B6031E2-E066-4631-BB1D-BCBE0BFE8224}"/>
                </a:ext>
              </a:extLst>
            </p:cNvPr>
            <p:cNvSpPr txBox="1"/>
            <p:nvPr/>
          </p:nvSpPr>
          <p:spPr>
            <a:xfrm>
              <a:off x="8743836" y="4036312"/>
              <a:ext cx="29699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dirty="0">
                  <a:latin typeface="Century" panose="02040604050505020304" pitchFamily="18" charset="0"/>
                </a:rPr>
                <a:t>n</a:t>
              </a:r>
              <a:endParaRPr kumimoji="1" lang="ja-JP" altLang="en-US" dirty="0">
                <a:latin typeface="Century" panose="02040604050505020304" pitchFamily="18" charset="0"/>
              </a:endParaRPr>
            </a:p>
          </p:txBody>
        </p:sp>
      </p:grp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5E1E5C22-A68A-4024-B7F7-DFA87A790130}"/>
              </a:ext>
            </a:extLst>
          </p:cNvPr>
          <p:cNvGrpSpPr/>
          <p:nvPr/>
        </p:nvGrpSpPr>
        <p:grpSpPr>
          <a:xfrm>
            <a:off x="4387774" y="3022695"/>
            <a:ext cx="2160105" cy="816424"/>
            <a:chOff x="5810004" y="3756307"/>
            <a:chExt cx="2160105" cy="816424"/>
          </a:xfrm>
        </p:grpSpPr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D9ED2B16-80AD-4D2F-8790-62F64529C69D}"/>
                </a:ext>
              </a:extLst>
            </p:cNvPr>
            <p:cNvSpPr txBox="1"/>
            <p:nvPr/>
          </p:nvSpPr>
          <p:spPr>
            <a:xfrm>
              <a:off x="5810004" y="4172621"/>
              <a:ext cx="216010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dirty="0">
                  <a:latin typeface="Century" panose="02040604050505020304" pitchFamily="18" charset="0"/>
                </a:rPr>
                <a:t>CH</a:t>
              </a:r>
              <a:r>
                <a:rPr kumimoji="1" lang="en-US" altLang="ja-JP" sz="1400" dirty="0">
                  <a:latin typeface="Century" panose="02040604050505020304" pitchFamily="18" charset="0"/>
                </a:rPr>
                <a:t>2</a:t>
              </a:r>
              <a:r>
                <a:rPr kumimoji="1" lang="en-US" altLang="ja-JP" sz="2000" dirty="0">
                  <a:latin typeface="Century" panose="02040604050505020304" pitchFamily="18" charset="0"/>
                </a:rPr>
                <a:t>=C</a:t>
              </a:r>
              <a:r>
                <a:rPr kumimoji="1" lang="ja-JP" altLang="en-US" sz="2000" dirty="0" err="1">
                  <a:latin typeface="Century" panose="02040604050505020304" pitchFamily="18" charset="0"/>
                </a:rPr>
                <a:t>ｰ</a:t>
              </a:r>
              <a:r>
                <a:rPr kumimoji="1" lang="en-US" altLang="ja-JP" sz="2000" dirty="0">
                  <a:latin typeface="Century" panose="02040604050505020304" pitchFamily="18" charset="0"/>
                </a:rPr>
                <a:t>COOR</a:t>
              </a:r>
              <a:endParaRPr kumimoji="1" lang="ja-JP" altLang="en-US" sz="2000" dirty="0">
                <a:latin typeface="Century" panose="02040604050505020304" pitchFamily="18" charset="0"/>
              </a:endParaRPr>
            </a:p>
          </p:txBody>
        </p:sp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35C851A8-672E-41B1-AC6A-48130F8F8CEE}"/>
                </a:ext>
              </a:extLst>
            </p:cNvPr>
            <p:cNvSpPr txBox="1"/>
            <p:nvPr/>
          </p:nvSpPr>
          <p:spPr>
            <a:xfrm>
              <a:off x="6393267" y="4053320"/>
              <a:ext cx="492443" cy="439748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l"/>
              <a:r>
                <a:rPr kumimoji="1" lang="ja-JP" altLang="en-US" sz="2000" dirty="0" err="1">
                  <a:latin typeface="Century" panose="02040604050505020304" pitchFamily="18" charset="0"/>
                </a:rPr>
                <a:t>ｰ</a:t>
              </a:r>
              <a:endParaRPr kumimoji="1" lang="ja-JP" altLang="en-US" sz="2000" dirty="0">
                <a:latin typeface="Century" panose="02040604050505020304" pitchFamily="18" charset="0"/>
              </a:endParaRPr>
            </a:p>
          </p:txBody>
        </p:sp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C097FAA7-3EA5-47F3-916E-BFAD801E2C0D}"/>
                </a:ext>
              </a:extLst>
            </p:cNvPr>
            <p:cNvSpPr txBox="1"/>
            <p:nvPr/>
          </p:nvSpPr>
          <p:spPr>
            <a:xfrm>
              <a:off x="6468853" y="3756307"/>
              <a:ext cx="70742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dirty="0">
                  <a:latin typeface="Century" panose="02040604050505020304" pitchFamily="18" charset="0"/>
                </a:rPr>
                <a:t>CN</a:t>
              </a:r>
              <a:endParaRPr kumimoji="1" lang="ja-JP" altLang="en-US" sz="2000" dirty="0">
                <a:latin typeface="Century" panose="02040604050505020304" pitchFamily="18" charset="0"/>
              </a:endParaRPr>
            </a:p>
          </p:txBody>
        </p:sp>
      </p:grpSp>
      <p:grpSp>
        <p:nvGrpSpPr>
          <p:cNvPr id="255" name="グループ化 254">
            <a:extLst>
              <a:ext uri="{FF2B5EF4-FFF2-40B4-BE49-F238E27FC236}">
                <a16:creationId xmlns:a16="http://schemas.microsoft.com/office/drawing/2014/main" id="{EFC80FF5-E287-4FD5-834A-EBB068E5B435}"/>
              </a:ext>
            </a:extLst>
          </p:cNvPr>
          <p:cNvGrpSpPr/>
          <p:nvPr/>
        </p:nvGrpSpPr>
        <p:grpSpPr>
          <a:xfrm>
            <a:off x="9477785" y="2718076"/>
            <a:ext cx="2160105" cy="1232337"/>
            <a:chOff x="8190887" y="3756307"/>
            <a:chExt cx="2160105" cy="1232337"/>
          </a:xfrm>
        </p:grpSpPr>
        <p:grpSp>
          <p:nvGrpSpPr>
            <p:cNvPr id="214" name="グループ化 213">
              <a:extLst>
                <a:ext uri="{FF2B5EF4-FFF2-40B4-BE49-F238E27FC236}">
                  <a16:creationId xmlns:a16="http://schemas.microsoft.com/office/drawing/2014/main" id="{622CC22B-4013-4575-B50D-457CB61B1DF0}"/>
                </a:ext>
              </a:extLst>
            </p:cNvPr>
            <p:cNvGrpSpPr/>
            <p:nvPr/>
          </p:nvGrpSpPr>
          <p:grpSpPr>
            <a:xfrm>
              <a:off x="8190887" y="3756307"/>
              <a:ext cx="2160105" cy="816424"/>
              <a:chOff x="5810004" y="3756307"/>
              <a:chExt cx="2160105" cy="816424"/>
            </a:xfrm>
          </p:grpSpPr>
          <p:sp>
            <p:nvSpPr>
              <p:cNvPr id="221" name="テキスト ボックス 220">
                <a:extLst>
                  <a:ext uri="{FF2B5EF4-FFF2-40B4-BE49-F238E27FC236}">
                    <a16:creationId xmlns:a16="http://schemas.microsoft.com/office/drawing/2014/main" id="{98282355-311D-4365-9356-2F6118DF441B}"/>
                  </a:ext>
                </a:extLst>
              </p:cNvPr>
              <p:cNvSpPr txBox="1"/>
              <p:nvPr/>
            </p:nvSpPr>
            <p:spPr>
              <a:xfrm>
                <a:off x="5810004" y="4172621"/>
                <a:ext cx="216010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ja-JP" altLang="en-US" sz="2000" dirty="0" err="1">
                    <a:latin typeface="Century" panose="02040604050505020304" pitchFamily="18" charset="0"/>
                  </a:rPr>
                  <a:t>ー</a:t>
                </a:r>
                <a:r>
                  <a:rPr kumimoji="1" lang="en-US" altLang="ja-JP" sz="2000" dirty="0">
                    <a:latin typeface="Century" panose="02040604050505020304" pitchFamily="18" charset="0"/>
                  </a:rPr>
                  <a:t>CH</a:t>
                </a:r>
                <a:r>
                  <a:rPr kumimoji="1" lang="en-US" altLang="ja-JP" sz="1400" dirty="0">
                    <a:latin typeface="Century" panose="02040604050505020304" pitchFamily="18" charset="0"/>
                  </a:rPr>
                  <a:t>2</a:t>
                </a:r>
                <a:r>
                  <a:rPr kumimoji="1" lang="ja-JP" altLang="en-US" sz="2000" dirty="0" err="1">
                    <a:latin typeface="Century" panose="02040604050505020304" pitchFamily="18" charset="0"/>
                  </a:rPr>
                  <a:t>ｰ</a:t>
                </a:r>
                <a:r>
                  <a:rPr kumimoji="1" lang="en-US" altLang="ja-JP" sz="2000" dirty="0">
                    <a:latin typeface="Century" panose="02040604050505020304" pitchFamily="18" charset="0"/>
                  </a:rPr>
                  <a:t>C</a:t>
                </a:r>
                <a:endParaRPr kumimoji="1" lang="ja-JP" altLang="en-US" sz="2000" dirty="0">
                  <a:latin typeface="Century" panose="02040604050505020304" pitchFamily="18" charset="0"/>
                </a:endParaRPr>
              </a:p>
            </p:txBody>
          </p:sp>
          <p:sp>
            <p:nvSpPr>
              <p:cNvPr id="246" name="テキスト ボックス 245">
                <a:extLst>
                  <a:ext uri="{FF2B5EF4-FFF2-40B4-BE49-F238E27FC236}">
                    <a16:creationId xmlns:a16="http://schemas.microsoft.com/office/drawing/2014/main" id="{F5E4F172-249A-4299-BD4D-71830FCE7B74}"/>
                  </a:ext>
                </a:extLst>
              </p:cNvPr>
              <p:cNvSpPr txBox="1"/>
              <p:nvPr/>
            </p:nvSpPr>
            <p:spPr>
              <a:xfrm>
                <a:off x="6607283" y="4053320"/>
                <a:ext cx="492443" cy="439748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pPr algn="l"/>
                <a:r>
                  <a:rPr kumimoji="1" lang="ja-JP" altLang="en-US" sz="2000" dirty="0" err="1">
                    <a:latin typeface="Century" panose="02040604050505020304" pitchFamily="18" charset="0"/>
                  </a:rPr>
                  <a:t>ｰ</a:t>
                </a:r>
                <a:endParaRPr kumimoji="1" lang="ja-JP" altLang="en-US" sz="2000" dirty="0">
                  <a:latin typeface="Century" panose="02040604050505020304" pitchFamily="18" charset="0"/>
                </a:endParaRPr>
              </a:p>
            </p:txBody>
          </p:sp>
          <p:sp>
            <p:nvSpPr>
              <p:cNvPr id="247" name="テキスト ボックス 246">
                <a:extLst>
                  <a:ext uri="{FF2B5EF4-FFF2-40B4-BE49-F238E27FC236}">
                    <a16:creationId xmlns:a16="http://schemas.microsoft.com/office/drawing/2014/main" id="{192C2B94-A3AC-41E8-8F72-50E72C15398A}"/>
                  </a:ext>
                </a:extLst>
              </p:cNvPr>
              <p:cNvSpPr txBox="1"/>
              <p:nvPr/>
            </p:nvSpPr>
            <p:spPr>
              <a:xfrm>
                <a:off x="6682869" y="3756307"/>
                <a:ext cx="70742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sz="2000" dirty="0">
                    <a:latin typeface="Century" panose="02040604050505020304" pitchFamily="18" charset="0"/>
                  </a:rPr>
                  <a:t>CN</a:t>
                </a:r>
                <a:endParaRPr kumimoji="1" lang="ja-JP" altLang="en-US" sz="2000" dirty="0">
                  <a:latin typeface="Century" panose="02040604050505020304" pitchFamily="18" charset="0"/>
                </a:endParaRPr>
              </a:p>
            </p:txBody>
          </p:sp>
        </p:grpSp>
        <p:sp>
          <p:nvSpPr>
            <p:cNvPr id="248" name="テキスト ボックス 247">
              <a:extLst>
                <a:ext uri="{FF2B5EF4-FFF2-40B4-BE49-F238E27FC236}">
                  <a16:creationId xmlns:a16="http://schemas.microsoft.com/office/drawing/2014/main" id="{55559EBD-2643-4F4D-94D4-B557E5928517}"/>
                </a:ext>
              </a:extLst>
            </p:cNvPr>
            <p:cNvSpPr txBox="1"/>
            <p:nvPr/>
          </p:nvSpPr>
          <p:spPr>
            <a:xfrm>
              <a:off x="8994716" y="4472226"/>
              <a:ext cx="492443" cy="439748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l"/>
              <a:r>
                <a:rPr kumimoji="1" lang="ja-JP" altLang="en-US" sz="2000" dirty="0" err="1">
                  <a:latin typeface="Century" panose="02040604050505020304" pitchFamily="18" charset="0"/>
                </a:rPr>
                <a:t>ｰ</a:t>
              </a:r>
              <a:endParaRPr kumimoji="1" lang="ja-JP" altLang="en-US" sz="2000" dirty="0">
                <a:latin typeface="Century" panose="02040604050505020304" pitchFamily="18" charset="0"/>
              </a:endParaRPr>
            </a:p>
          </p:txBody>
        </p:sp>
        <p:sp>
          <p:nvSpPr>
            <p:cNvPr id="30" name="テキスト ボックス 29">
              <a:extLst>
                <a:ext uri="{FF2B5EF4-FFF2-40B4-BE49-F238E27FC236}">
                  <a16:creationId xmlns:a16="http://schemas.microsoft.com/office/drawing/2014/main" id="{2729EACB-9328-4D5E-8C4E-10DA807D22D1}"/>
                </a:ext>
              </a:extLst>
            </p:cNvPr>
            <p:cNvSpPr txBox="1"/>
            <p:nvPr/>
          </p:nvSpPr>
          <p:spPr>
            <a:xfrm>
              <a:off x="9063752" y="4568462"/>
              <a:ext cx="10553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dirty="0">
                  <a:latin typeface="Century" panose="02040604050505020304" pitchFamily="18" charset="0"/>
                </a:rPr>
                <a:t>COOR</a:t>
              </a:r>
              <a:endParaRPr kumimoji="1" lang="ja-JP" altLang="en-US" sz="2000" dirty="0">
                <a:latin typeface="Century" panose="02040604050505020304" pitchFamily="18" charset="0"/>
              </a:endParaRPr>
            </a:p>
          </p:txBody>
        </p:sp>
        <p:cxnSp>
          <p:nvCxnSpPr>
            <p:cNvPr id="249" name="直線コネクタ 248">
              <a:extLst>
                <a:ext uri="{FF2B5EF4-FFF2-40B4-BE49-F238E27FC236}">
                  <a16:creationId xmlns:a16="http://schemas.microsoft.com/office/drawing/2014/main" id="{509B18CD-C4AC-4A27-927E-D6D77C9BA194}"/>
                </a:ext>
              </a:extLst>
            </p:cNvPr>
            <p:cNvCxnSpPr>
              <a:cxnSpLocks/>
            </p:cNvCxnSpPr>
            <p:nvPr/>
          </p:nvCxnSpPr>
          <p:spPr>
            <a:xfrm>
              <a:off x="9403568" y="4357287"/>
              <a:ext cx="73220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3" name="大かっこ 252">
              <a:extLst>
                <a:ext uri="{FF2B5EF4-FFF2-40B4-BE49-F238E27FC236}">
                  <a16:creationId xmlns:a16="http://schemas.microsoft.com/office/drawing/2014/main" id="{05EB963E-1B5A-4B32-9CC4-2726CC7D9948}"/>
                </a:ext>
              </a:extLst>
            </p:cNvPr>
            <p:cNvSpPr/>
            <p:nvPr/>
          </p:nvSpPr>
          <p:spPr>
            <a:xfrm>
              <a:off x="8414764" y="3860486"/>
              <a:ext cx="1610938" cy="1078894"/>
            </a:xfrm>
            <a:prstGeom prst="bracketPair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54" name="テキスト ボックス 253">
              <a:extLst>
                <a:ext uri="{FF2B5EF4-FFF2-40B4-BE49-F238E27FC236}">
                  <a16:creationId xmlns:a16="http://schemas.microsoft.com/office/drawing/2014/main" id="{F03B9A04-1170-4E47-B71A-C1784E3C29F9}"/>
                </a:ext>
              </a:extLst>
            </p:cNvPr>
            <p:cNvSpPr txBox="1"/>
            <p:nvPr/>
          </p:nvSpPr>
          <p:spPr>
            <a:xfrm>
              <a:off x="10030960" y="4619312"/>
              <a:ext cx="29699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dirty="0">
                  <a:latin typeface="Century" panose="02040604050505020304" pitchFamily="18" charset="0"/>
                </a:rPr>
                <a:t>n</a:t>
              </a:r>
              <a:endParaRPr kumimoji="1" lang="ja-JP" altLang="en-US" dirty="0">
                <a:latin typeface="Century" panose="02040604050505020304" pitchFamily="18" charset="0"/>
              </a:endParaRPr>
            </a:p>
          </p:txBody>
        </p:sp>
      </p:grpSp>
      <p:grpSp>
        <p:nvGrpSpPr>
          <p:cNvPr id="50" name="グループ化 49">
            <a:extLst>
              <a:ext uri="{FF2B5EF4-FFF2-40B4-BE49-F238E27FC236}">
                <a16:creationId xmlns:a16="http://schemas.microsoft.com/office/drawing/2014/main" id="{013AC6E0-2BEA-426A-BEC6-7F624694082D}"/>
              </a:ext>
            </a:extLst>
          </p:cNvPr>
          <p:cNvGrpSpPr/>
          <p:nvPr/>
        </p:nvGrpSpPr>
        <p:grpSpPr>
          <a:xfrm>
            <a:off x="4701043" y="4593788"/>
            <a:ext cx="5779015" cy="1182188"/>
            <a:chOff x="4701043" y="4593788"/>
            <a:chExt cx="5779015" cy="1182188"/>
          </a:xfrm>
        </p:grpSpPr>
        <p:grpSp>
          <p:nvGrpSpPr>
            <p:cNvPr id="174" name="グループ化 173">
              <a:extLst>
                <a:ext uri="{FF2B5EF4-FFF2-40B4-BE49-F238E27FC236}">
                  <a16:creationId xmlns:a16="http://schemas.microsoft.com/office/drawing/2014/main" id="{1320B2B7-4543-4C4F-B013-53CD8C7DEF08}"/>
                </a:ext>
              </a:extLst>
            </p:cNvPr>
            <p:cNvGrpSpPr/>
            <p:nvPr/>
          </p:nvGrpSpPr>
          <p:grpSpPr>
            <a:xfrm>
              <a:off x="6861148" y="4963875"/>
              <a:ext cx="458079" cy="416061"/>
              <a:chOff x="3871974" y="678084"/>
              <a:chExt cx="524436" cy="479056"/>
            </a:xfrm>
          </p:grpSpPr>
          <p:sp>
            <p:nvSpPr>
              <p:cNvPr id="175" name="六角形 174">
                <a:extLst>
                  <a:ext uri="{FF2B5EF4-FFF2-40B4-BE49-F238E27FC236}">
                    <a16:creationId xmlns:a16="http://schemas.microsoft.com/office/drawing/2014/main" id="{D789416A-8033-444F-8515-B90A81290A42}"/>
                  </a:ext>
                </a:extLst>
              </p:cNvPr>
              <p:cNvSpPr/>
              <p:nvPr/>
            </p:nvSpPr>
            <p:spPr>
              <a:xfrm>
                <a:off x="3871974" y="678084"/>
                <a:ext cx="524436" cy="479056"/>
              </a:xfrm>
              <a:prstGeom prst="hexagon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7" name="楕円 206">
                <a:extLst>
                  <a:ext uri="{FF2B5EF4-FFF2-40B4-BE49-F238E27FC236}">
                    <a16:creationId xmlns:a16="http://schemas.microsoft.com/office/drawing/2014/main" id="{9EFEBBBF-F833-403C-898B-DEB8BD6A3E1B}"/>
                  </a:ext>
                </a:extLst>
              </p:cNvPr>
              <p:cNvSpPr/>
              <p:nvPr/>
            </p:nvSpPr>
            <p:spPr>
              <a:xfrm>
                <a:off x="3970503" y="759243"/>
                <a:ext cx="327378" cy="315276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2" name="テキスト ボックス 31">
              <a:extLst>
                <a:ext uri="{FF2B5EF4-FFF2-40B4-BE49-F238E27FC236}">
                  <a16:creationId xmlns:a16="http://schemas.microsoft.com/office/drawing/2014/main" id="{D2902434-865A-4E7F-9F2C-C95B975F6792}"/>
                </a:ext>
              </a:extLst>
            </p:cNvPr>
            <p:cNvSpPr txBox="1"/>
            <p:nvPr/>
          </p:nvSpPr>
          <p:spPr>
            <a:xfrm>
              <a:off x="4701043" y="4979826"/>
              <a:ext cx="256016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dirty="0">
                  <a:latin typeface="Century" panose="02040604050505020304" pitchFamily="18" charset="0"/>
                </a:rPr>
                <a:t>CH</a:t>
              </a:r>
              <a:r>
                <a:rPr kumimoji="1" lang="en-US" altLang="ja-JP" sz="1400" dirty="0">
                  <a:latin typeface="Century" panose="02040604050505020304" pitchFamily="18" charset="0"/>
                </a:rPr>
                <a:t>2</a:t>
              </a:r>
              <a:r>
                <a:rPr kumimoji="1" lang="ja-JP" altLang="en-US" sz="2000" dirty="0" err="1">
                  <a:latin typeface="Century" panose="02040604050505020304" pitchFamily="18" charset="0"/>
                </a:rPr>
                <a:t>ｰ</a:t>
              </a:r>
              <a:r>
                <a:rPr kumimoji="1" lang="en-US" altLang="ja-JP" sz="2000" dirty="0">
                  <a:latin typeface="Century" panose="02040604050505020304" pitchFamily="18" charset="0"/>
                </a:rPr>
                <a:t>CH</a:t>
              </a:r>
              <a:r>
                <a:rPr kumimoji="1" lang="ja-JP" altLang="en-US" sz="2000" dirty="0" err="1">
                  <a:latin typeface="Century" panose="02040604050505020304" pitchFamily="18" charset="0"/>
                </a:rPr>
                <a:t>ｰ</a:t>
              </a:r>
              <a:r>
                <a:rPr kumimoji="1" lang="en-US" altLang="ja-JP" sz="2000" dirty="0">
                  <a:latin typeface="Century" panose="02040604050505020304" pitchFamily="18" charset="0"/>
                </a:rPr>
                <a:t>CH</a:t>
              </a:r>
              <a:r>
                <a:rPr kumimoji="1" lang="en-US" altLang="ja-JP" sz="1400" dirty="0">
                  <a:latin typeface="Century" panose="02040604050505020304" pitchFamily="18" charset="0"/>
                </a:rPr>
                <a:t>2</a:t>
              </a:r>
              <a:r>
                <a:rPr kumimoji="1" lang="ja-JP" altLang="en-US" sz="2000" dirty="0" err="1">
                  <a:latin typeface="Century" panose="02040604050505020304" pitchFamily="18" charset="0"/>
                </a:rPr>
                <a:t>ｰ</a:t>
              </a:r>
              <a:r>
                <a:rPr kumimoji="1" lang="en-US" altLang="ja-JP" sz="2000" dirty="0">
                  <a:latin typeface="Century" panose="02040604050505020304" pitchFamily="18" charset="0"/>
                </a:rPr>
                <a:t>O</a:t>
              </a:r>
              <a:r>
                <a:rPr kumimoji="1" lang="ja-JP" altLang="en-US" sz="2000" dirty="0" err="1">
                  <a:latin typeface="Century" panose="02040604050505020304" pitchFamily="18" charset="0"/>
                </a:rPr>
                <a:t>ｰ</a:t>
              </a:r>
              <a:endParaRPr kumimoji="1" lang="ja-JP" altLang="en-US" sz="2000" dirty="0">
                <a:latin typeface="Century" panose="02040604050505020304" pitchFamily="18" charset="0"/>
              </a:endParaRPr>
            </a:p>
          </p:txBody>
        </p:sp>
        <p:sp>
          <p:nvSpPr>
            <p:cNvPr id="33" name="テキスト ボックス 32">
              <a:extLst>
                <a:ext uri="{FF2B5EF4-FFF2-40B4-BE49-F238E27FC236}">
                  <a16:creationId xmlns:a16="http://schemas.microsoft.com/office/drawing/2014/main" id="{8C860429-FA51-48D7-BFCA-C75A091CE02A}"/>
                </a:ext>
              </a:extLst>
            </p:cNvPr>
            <p:cNvSpPr txBox="1"/>
            <p:nvPr/>
          </p:nvSpPr>
          <p:spPr>
            <a:xfrm>
              <a:off x="7229887" y="4985868"/>
              <a:ext cx="76394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ja-JP" altLang="en-US" sz="2000" dirty="0" err="1">
                  <a:latin typeface="Century" panose="02040604050505020304" pitchFamily="18" charset="0"/>
                </a:rPr>
                <a:t>ｰ</a:t>
              </a:r>
              <a:r>
                <a:rPr kumimoji="1" lang="en-US" altLang="ja-JP" sz="2000" dirty="0">
                  <a:latin typeface="Century" panose="02040604050505020304" pitchFamily="18" charset="0"/>
                </a:rPr>
                <a:t>C</a:t>
              </a:r>
              <a:r>
                <a:rPr kumimoji="1" lang="ja-JP" altLang="en-US" sz="2000" dirty="0" err="1">
                  <a:latin typeface="Century" panose="02040604050505020304" pitchFamily="18" charset="0"/>
                </a:rPr>
                <a:t>ｰ</a:t>
              </a:r>
              <a:endParaRPr kumimoji="1" lang="ja-JP" altLang="en-US" sz="2000" dirty="0">
                <a:latin typeface="Century" panose="02040604050505020304" pitchFamily="18" charset="0"/>
              </a:endParaRPr>
            </a:p>
          </p:txBody>
        </p:sp>
        <p:grpSp>
          <p:nvGrpSpPr>
            <p:cNvPr id="256" name="グループ化 255">
              <a:extLst>
                <a:ext uri="{FF2B5EF4-FFF2-40B4-BE49-F238E27FC236}">
                  <a16:creationId xmlns:a16="http://schemas.microsoft.com/office/drawing/2014/main" id="{2EFF8EA3-4228-4015-AE84-F3DFDC1800A9}"/>
                </a:ext>
              </a:extLst>
            </p:cNvPr>
            <p:cNvGrpSpPr/>
            <p:nvPr/>
          </p:nvGrpSpPr>
          <p:grpSpPr>
            <a:xfrm>
              <a:off x="7756971" y="4963875"/>
              <a:ext cx="458079" cy="416061"/>
              <a:chOff x="3871974" y="678084"/>
              <a:chExt cx="524436" cy="479056"/>
            </a:xfrm>
          </p:grpSpPr>
          <p:sp>
            <p:nvSpPr>
              <p:cNvPr id="257" name="六角形 256">
                <a:extLst>
                  <a:ext uri="{FF2B5EF4-FFF2-40B4-BE49-F238E27FC236}">
                    <a16:creationId xmlns:a16="http://schemas.microsoft.com/office/drawing/2014/main" id="{22069422-B344-4081-B6BA-1F4B0C38C81A}"/>
                  </a:ext>
                </a:extLst>
              </p:cNvPr>
              <p:cNvSpPr/>
              <p:nvPr/>
            </p:nvSpPr>
            <p:spPr>
              <a:xfrm>
                <a:off x="3871974" y="678084"/>
                <a:ext cx="524436" cy="479056"/>
              </a:xfrm>
              <a:prstGeom prst="hexagon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8" name="楕円 257">
                <a:extLst>
                  <a:ext uri="{FF2B5EF4-FFF2-40B4-BE49-F238E27FC236}">
                    <a16:creationId xmlns:a16="http://schemas.microsoft.com/office/drawing/2014/main" id="{CB307FE4-C721-4B2E-839F-C69F908C99DE}"/>
                  </a:ext>
                </a:extLst>
              </p:cNvPr>
              <p:cNvSpPr/>
              <p:nvPr/>
            </p:nvSpPr>
            <p:spPr>
              <a:xfrm>
                <a:off x="3970503" y="759243"/>
                <a:ext cx="327378" cy="315276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4" name="テキスト ボックス 33">
              <a:extLst>
                <a:ext uri="{FF2B5EF4-FFF2-40B4-BE49-F238E27FC236}">
                  <a16:creationId xmlns:a16="http://schemas.microsoft.com/office/drawing/2014/main" id="{8D67AA57-9737-42EB-BB8C-A5748124E539}"/>
                </a:ext>
              </a:extLst>
            </p:cNvPr>
            <p:cNvSpPr txBox="1"/>
            <p:nvPr/>
          </p:nvSpPr>
          <p:spPr>
            <a:xfrm>
              <a:off x="7291878" y="4882528"/>
              <a:ext cx="492443" cy="247650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l"/>
              <a:r>
                <a:rPr kumimoji="1" lang="ja-JP" altLang="en-US" sz="2000" dirty="0" err="1">
                  <a:latin typeface="Century" panose="02040604050505020304" pitchFamily="18" charset="0"/>
                </a:rPr>
                <a:t>ｰ</a:t>
              </a:r>
              <a:endParaRPr kumimoji="1" lang="ja-JP" altLang="en-US" sz="2000" dirty="0">
                <a:latin typeface="Century" panose="02040604050505020304" pitchFamily="18" charset="0"/>
              </a:endParaRPr>
            </a:p>
          </p:txBody>
        </p:sp>
        <p:sp>
          <p:nvSpPr>
            <p:cNvPr id="259" name="テキスト ボックス 258">
              <a:extLst>
                <a:ext uri="{FF2B5EF4-FFF2-40B4-BE49-F238E27FC236}">
                  <a16:creationId xmlns:a16="http://schemas.microsoft.com/office/drawing/2014/main" id="{F5F39113-5DA4-49A1-A657-32DC4F89F3F8}"/>
                </a:ext>
              </a:extLst>
            </p:cNvPr>
            <p:cNvSpPr txBox="1"/>
            <p:nvPr/>
          </p:nvSpPr>
          <p:spPr>
            <a:xfrm>
              <a:off x="7292369" y="5256111"/>
              <a:ext cx="492443" cy="247650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l"/>
              <a:r>
                <a:rPr kumimoji="1" lang="ja-JP" altLang="en-US" sz="2000" dirty="0" err="1">
                  <a:latin typeface="Century" panose="02040604050505020304" pitchFamily="18" charset="0"/>
                </a:rPr>
                <a:t>ｰ</a:t>
              </a:r>
              <a:endParaRPr kumimoji="1" lang="ja-JP" altLang="en-US" sz="2000" dirty="0">
                <a:latin typeface="Century" panose="02040604050505020304" pitchFamily="18" charset="0"/>
              </a:endParaRPr>
            </a:p>
          </p:txBody>
        </p:sp>
        <p:sp>
          <p:nvSpPr>
            <p:cNvPr id="35" name="テキスト ボックス 34">
              <a:extLst>
                <a:ext uri="{FF2B5EF4-FFF2-40B4-BE49-F238E27FC236}">
                  <a16:creationId xmlns:a16="http://schemas.microsoft.com/office/drawing/2014/main" id="{1E90C64A-F918-415A-AF7B-1D88D8E8A0C5}"/>
                </a:ext>
              </a:extLst>
            </p:cNvPr>
            <p:cNvSpPr txBox="1"/>
            <p:nvPr/>
          </p:nvSpPr>
          <p:spPr>
            <a:xfrm>
              <a:off x="7362899" y="4593788"/>
              <a:ext cx="73521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dirty="0">
                  <a:latin typeface="Century" panose="02040604050505020304" pitchFamily="18" charset="0"/>
                </a:rPr>
                <a:t>CH</a:t>
              </a:r>
              <a:r>
                <a:rPr kumimoji="1" lang="en-US" altLang="ja-JP" sz="1400" dirty="0">
                  <a:latin typeface="Century" panose="02040604050505020304" pitchFamily="18" charset="0"/>
                </a:rPr>
                <a:t>3</a:t>
              </a:r>
              <a:endParaRPr kumimoji="1" lang="ja-JP" altLang="en-US" sz="1400" dirty="0">
                <a:latin typeface="Century" panose="02040604050505020304" pitchFamily="18" charset="0"/>
              </a:endParaRPr>
            </a:p>
          </p:txBody>
        </p:sp>
        <p:sp>
          <p:nvSpPr>
            <p:cNvPr id="260" name="テキスト ボックス 259">
              <a:extLst>
                <a:ext uri="{FF2B5EF4-FFF2-40B4-BE49-F238E27FC236}">
                  <a16:creationId xmlns:a16="http://schemas.microsoft.com/office/drawing/2014/main" id="{F1FCA5B6-2868-4131-8EC6-C757E0894A39}"/>
                </a:ext>
              </a:extLst>
            </p:cNvPr>
            <p:cNvSpPr txBox="1"/>
            <p:nvPr/>
          </p:nvSpPr>
          <p:spPr>
            <a:xfrm>
              <a:off x="7362899" y="5356284"/>
              <a:ext cx="73521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dirty="0">
                  <a:latin typeface="Century" panose="02040604050505020304" pitchFamily="18" charset="0"/>
                </a:rPr>
                <a:t>CH</a:t>
              </a:r>
              <a:r>
                <a:rPr kumimoji="1" lang="en-US" altLang="ja-JP" sz="1400" dirty="0">
                  <a:latin typeface="Century" panose="02040604050505020304" pitchFamily="18" charset="0"/>
                </a:rPr>
                <a:t>3</a:t>
              </a:r>
              <a:endParaRPr kumimoji="1" lang="ja-JP" altLang="en-US" sz="1400" dirty="0">
                <a:latin typeface="Century" panose="02040604050505020304" pitchFamily="18" charset="0"/>
              </a:endParaRPr>
            </a:p>
          </p:txBody>
        </p:sp>
        <p:sp>
          <p:nvSpPr>
            <p:cNvPr id="39" name="テキスト ボックス 38">
              <a:extLst>
                <a:ext uri="{FF2B5EF4-FFF2-40B4-BE49-F238E27FC236}">
                  <a16:creationId xmlns:a16="http://schemas.microsoft.com/office/drawing/2014/main" id="{251F39B1-23AB-443D-B683-F17684DAA721}"/>
                </a:ext>
              </a:extLst>
            </p:cNvPr>
            <p:cNvSpPr txBox="1"/>
            <p:nvPr/>
          </p:nvSpPr>
          <p:spPr>
            <a:xfrm>
              <a:off x="8116496" y="4985868"/>
              <a:ext cx="23635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ja-JP" altLang="en-US" sz="2000" dirty="0" err="1">
                  <a:latin typeface="Century" panose="02040604050505020304" pitchFamily="18" charset="0"/>
                </a:rPr>
                <a:t>ｰ</a:t>
              </a:r>
              <a:r>
                <a:rPr kumimoji="1" lang="en-US" altLang="ja-JP" sz="2000" dirty="0">
                  <a:latin typeface="Century" panose="02040604050505020304" pitchFamily="18" charset="0"/>
                </a:rPr>
                <a:t>O</a:t>
              </a:r>
              <a:r>
                <a:rPr kumimoji="1" lang="ja-JP" altLang="en-US" sz="2000" dirty="0" err="1">
                  <a:latin typeface="Century" panose="02040604050505020304" pitchFamily="18" charset="0"/>
                </a:rPr>
                <a:t>ｰ</a:t>
              </a:r>
              <a:r>
                <a:rPr kumimoji="1" lang="en-US" altLang="ja-JP" sz="2000" dirty="0">
                  <a:latin typeface="Century" panose="02040604050505020304" pitchFamily="18" charset="0"/>
                </a:rPr>
                <a:t>CH</a:t>
              </a:r>
              <a:r>
                <a:rPr kumimoji="1" lang="en-US" altLang="ja-JP" sz="1400" dirty="0">
                  <a:latin typeface="Century" panose="02040604050505020304" pitchFamily="18" charset="0"/>
                </a:rPr>
                <a:t>2</a:t>
              </a:r>
              <a:r>
                <a:rPr kumimoji="1" lang="ja-JP" altLang="en-US" sz="2000" dirty="0" err="1">
                  <a:latin typeface="Century" panose="02040604050505020304" pitchFamily="18" charset="0"/>
                </a:rPr>
                <a:t>ｰ</a:t>
              </a:r>
              <a:r>
                <a:rPr kumimoji="1" lang="en-US" altLang="ja-JP" sz="2000" dirty="0">
                  <a:latin typeface="Century" panose="02040604050505020304" pitchFamily="18" charset="0"/>
                </a:rPr>
                <a:t>CH</a:t>
              </a:r>
              <a:r>
                <a:rPr kumimoji="1" lang="ja-JP" altLang="en-US" sz="2000" dirty="0" err="1">
                  <a:latin typeface="Century" panose="02040604050505020304" pitchFamily="18" charset="0"/>
                </a:rPr>
                <a:t>ｰ</a:t>
              </a:r>
              <a:r>
                <a:rPr kumimoji="1" lang="en-US" altLang="ja-JP" sz="2000" dirty="0">
                  <a:latin typeface="Century" panose="02040604050505020304" pitchFamily="18" charset="0"/>
                </a:rPr>
                <a:t>CH</a:t>
              </a:r>
              <a:r>
                <a:rPr kumimoji="1" lang="en-US" altLang="ja-JP" sz="1400" dirty="0">
                  <a:latin typeface="Century" panose="02040604050505020304" pitchFamily="18" charset="0"/>
                </a:rPr>
                <a:t>2</a:t>
              </a:r>
              <a:endParaRPr kumimoji="1" lang="ja-JP" altLang="en-US" sz="1400" dirty="0">
                <a:latin typeface="Century" panose="02040604050505020304" pitchFamily="18" charset="0"/>
              </a:endParaRPr>
            </a:p>
          </p:txBody>
        </p:sp>
        <p:cxnSp>
          <p:nvCxnSpPr>
            <p:cNvPr id="41" name="直線コネクタ 40">
              <a:extLst>
                <a:ext uri="{FF2B5EF4-FFF2-40B4-BE49-F238E27FC236}">
                  <a16:creationId xmlns:a16="http://schemas.microsoft.com/office/drawing/2014/main" id="{5CF8CAED-3EB9-4156-AE1E-C634827B5C91}"/>
                </a:ext>
              </a:extLst>
            </p:cNvPr>
            <p:cNvCxnSpPr/>
            <p:nvPr/>
          </p:nvCxnSpPr>
          <p:spPr>
            <a:xfrm>
              <a:off x="9424325" y="5319901"/>
              <a:ext cx="103631" cy="14707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コネクタ 42">
              <a:extLst>
                <a:ext uri="{FF2B5EF4-FFF2-40B4-BE49-F238E27FC236}">
                  <a16:creationId xmlns:a16="http://schemas.microsoft.com/office/drawing/2014/main" id="{8AC021CF-9746-461D-8FCC-E966988DE5A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788785" y="5314151"/>
              <a:ext cx="93849" cy="15282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テキスト ボックス 43">
              <a:extLst>
                <a:ext uri="{FF2B5EF4-FFF2-40B4-BE49-F238E27FC236}">
                  <a16:creationId xmlns:a16="http://schemas.microsoft.com/office/drawing/2014/main" id="{B282836A-0928-40D4-9A54-49CBAE39289D}"/>
                </a:ext>
              </a:extLst>
            </p:cNvPr>
            <p:cNvSpPr txBox="1"/>
            <p:nvPr/>
          </p:nvSpPr>
          <p:spPr>
            <a:xfrm>
              <a:off x="9476140" y="5326763"/>
              <a:ext cx="38481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dirty="0">
                  <a:latin typeface="Century" panose="02040604050505020304" pitchFamily="18" charset="0"/>
                </a:rPr>
                <a:t>O</a:t>
              </a:r>
              <a:endParaRPr kumimoji="1" lang="ja-JP" altLang="en-US" sz="2000" dirty="0">
                <a:latin typeface="Century" panose="02040604050505020304" pitchFamily="18" charset="0"/>
              </a:endParaRPr>
            </a:p>
          </p:txBody>
        </p:sp>
        <p:cxnSp>
          <p:nvCxnSpPr>
            <p:cNvPr id="261" name="直線コネクタ 260">
              <a:extLst>
                <a:ext uri="{FF2B5EF4-FFF2-40B4-BE49-F238E27FC236}">
                  <a16:creationId xmlns:a16="http://schemas.microsoft.com/office/drawing/2014/main" id="{5B0C2388-4BFE-4C8C-8B2C-99DBF004EB11}"/>
                </a:ext>
              </a:extLst>
            </p:cNvPr>
            <p:cNvCxnSpPr/>
            <p:nvPr/>
          </p:nvCxnSpPr>
          <p:spPr>
            <a:xfrm>
              <a:off x="4987492" y="5369004"/>
              <a:ext cx="103631" cy="14707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直線コネクタ 261">
              <a:extLst>
                <a:ext uri="{FF2B5EF4-FFF2-40B4-BE49-F238E27FC236}">
                  <a16:creationId xmlns:a16="http://schemas.microsoft.com/office/drawing/2014/main" id="{63953096-7493-4D35-AFD1-AB213EDB64C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351952" y="5363254"/>
              <a:ext cx="93849" cy="15282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3" name="テキスト ボックス 262">
              <a:extLst>
                <a:ext uri="{FF2B5EF4-FFF2-40B4-BE49-F238E27FC236}">
                  <a16:creationId xmlns:a16="http://schemas.microsoft.com/office/drawing/2014/main" id="{074C7353-A170-4B59-8B63-94A1123911E6}"/>
                </a:ext>
              </a:extLst>
            </p:cNvPr>
            <p:cNvSpPr txBox="1"/>
            <p:nvPr/>
          </p:nvSpPr>
          <p:spPr>
            <a:xfrm>
              <a:off x="5039307" y="5375866"/>
              <a:ext cx="38481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dirty="0">
                  <a:latin typeface="Century" panose="02040604050505020304" pitchFamily="18" charset="0"/>
                </a:rPr>
                <a:t>O</a:t>
              </a:r>
              <a:endParaRPr kumimoji="1" lang="ja-JP" altLang="en-US" sz="2000" dirty="0">
                <a:latin typeface="Century" panose="020406040505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898267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7F8F7F43-2A1E-480D-BE93-491DAFB30393}"/>
              </a:ext>
            </a:extLst>
          </p:cNvPr>
          <p:cNvGrpSpPr/>
          <p:nvPr/>
        </p:nvGrpSpPr>
        <p:grpSpPr>
          <a:xfrm>
            <a:off x="401306" y="472727"/>
            <a:ext cx="717219" cy="785221"/>
            <a:chOff x="10311789" y="3942068"/>
            <a:chExt cx="717219" cy="785221"/>
          </a:xfrm>
        </p:grpSpPr>
        <p:sp>
          <p:nvSpPr>
            <p:cNvPr id="3" name="六角形 2">
              <a:extLst>
                <a:ext uri="{FF2B5EF4-FFF2-40B4-BE49-F238E27FC236}">
                  <a16:creationId xmlns:a16="http://schemas.microsoft.com/office/drawing/2014/main" id="{5B4F0485-39F4-4A19-8CA9-30A73DBAEADF}"/>
                </a:ext>
              </a:extLst>
            </p:cNvPr>
            <p:cNvSpPr/>
            <p:nvPr/>
          </p:nvSpPr>
          <p:spPr>
            <a:xfrm rot="5400000">
              <a:off x="10277788" y="3976069"/>
              <a:ext cx="785221" cy="717219"/>
            </a:xfrm>
            <a:prstGeom prst="hexagon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" name="楕円 3">
              <a:extLst>
                <a:ext uri="{FF2B5EF4-FFF2-40B4-BE49-F238E27FC236}">
                  <a16:creationId xmlns:a16="http://schemas.microsoft.com/office/drawing/2014/main" id="{4E5F31ED-6DA1-470D-A1C9-9D82DC7C10C1}"/>
                </a:ext>
              </a:extLst>
            </p:cNvPr>
            <p:cNvSpPr/>
            <p:nvPr/>
          </p:nvSpPr>
          <p:spPr>
            <a:xfrm>
              <a:off x="10424151" y="4115718"/>
              <a:ext cx="492493" cy="459233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93B20AB2-1CBD-4B1A-9F93-EE303D1C56B6}"/>
              </a:ext>
            </a:extLst>
          </p:cNvPr>
          <p:cNvGrpSpPr/>
          <p:nvPr/>
        </p:nvGrpSpPr>
        <p:grpSpPr>
          <a:xfrm>
            <a:off x="1424214" y="545929"/>
            <a:ext cx="766482" cy="660128"/>
            <a:chOff x="1666261" y="564813"/>
            <a:chExt cx="766482" cy="660128"/>
          </a:xfrm>
        </p:grpSpPr>
        <p:sp>
          <p:nvSpPr>
            <p:cNvPr id="8" name="六角形 7">
              <a:extLst>
                <a:ext uri="{FF2B5EF4-FFF2-40B4-BE49-F238E27FC236}">
                  <a16:creationId xmlns:a16="http://schemas.microsoft.com/office/drawing/2014/main" id="{951AEDB9-755C-4763-AAB2-48CC9A3F26D5}"/>
                </a:ext>
              </a:extLst>
            </p:cNvPr>
            <p:cNvSpPr/>
            <p:nvPr/>
          </p:nvSpPr>
          <p:spPr>
            <a:xfrm>
              <a:off x="1666261" y="564813"/>
              <a:ext cx="766482" cy="660128"/>
            </a:xfrm>
            <a:prstGeom prst="hexagon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楕円 8">
              <a:extLst>
                <a:ext uri="{FF2B5EF4-FFF2-40B4-BE49-F238E27FC236}">
                  <a16:creationId xmlns:a16="http://schemas.microsoft.com/office/drawing/2014/main" id="{042D8C62-A33D-4EE8-BAE9-D30B1B7A7B83}"/>
                </a:ext>
              </a:extLst>
            </p:cNvPr>
            <p:cNvSpPr/>
            <p:nvPr/>
          </p:nvSpPr>
          <p:spPr>
            <a:xfrm>
              <a:off x="1803255" y="665260"/>
              <a:ext cx="492493" cy="459233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AF3F6353-1F00-4F4A-AA54-5711C9AD9BC3}"/>
              </a:ext>
            </a:extLst>
          </p:cNvPr>
          <p:cNvGrpSpPr/>
          <p:nvPr/>
        </p:nvGrpSpPr>
        <p:grpSpPr>
          <a:xfrm>
            <a:off x="3085859" y="640027"/>
            <a:ext cx="476761" cy="539076"/>
            <a:chOff x="10311789" y="3942068"/>
            <a:chExt cx="717219" cy="785221"/>
          </a:xfrm>
        </p:grpSpPr>
        <p:sp>
          <p:nvSpPr>
            <p:cNvPr id="15" name="六角形 14">
              <a:extLst>
                <a:ext uri="{FF2B5EF4-FFF2-40B4-BE49-F238E27FC236}">
                  <a16:creationId xmlns:a16="http://schemas.microsoft.com/office/drawing/2014/main" id="{8772B7E1-3C9E-412A-B896-B12CBEE4C0F1}"/>
                </a:ext>
              </a:extLst>
            </p:cNvPr>
            <p:cNvSpPr/>
            <p:nvPr/>
          </p:nvSpPr>
          <p:spPr>
            <a:xfrm rot="5400000">
              <a:off x="10277788" y="3976069"/>
              <a:ext cx="785221" cy="717219"/>
            </a:xfrm>
            <a:prstGeom prst="hexagon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楕円 15">
              <a:extLst>
                <a:ext uri="{FF2B5EF4-FFF2-40B4-BE49-F238E27FC236}">
                  <a16:creationId xmlns:a16="http://schemas.microsoft.com/office/drawing/2014/main" id="{3151927C-116D-4310-AC25-078D3B4FB099}"/>
                </a:ext>
              </a:extLst>
            </p:cNvPr>
            <p:cNvSpPr/>
            <p:nvPr/>
          </p:nvSpPr>
          <p:spPr>
            <a:xfrm>
              <a:off x="10424151" y="4115718"/>
              <a:ext cx="492493" cy="459233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E595B929-45B9-4686-921E-3A7EDA9218CB}"/>
              </a:ext>
            </a:extLst>
          </p:cNvPr>
          <p:cNvGrpSpPr/>
          <p:nvPr/>
        </p:nvGrpSpPr>
        <p:grpSpPr>
          <a:xfrm>
            <a:off x="3871974" y="678084"/>
            <a:ext cx="524436" cy="479056"/>
            <a:chOff x="3871974" y="678084"/>
            <a:chExt cx="524436" cy="479056"/>
          </a:xfrm>
        </p:grpSpPr>
        <p:sp>
          <p:nvSpPr>
            <p:cNvPr id="12" name="六角形 11">
              <a:extLst>
                <a:ext uri="{FF2B5EF4-FFF2-40B4-BE49-F238E27FC236}">
                  <a16:creationId xmlns:a16="http://schemas.microsoft.com/office/drawing/2014/main" id="{CA3358A5-7C3E-46C0-8AC8-AF9AB335F9CE}"/>
                </a:ext>
              </a:extLst>
            </p:cNvPr>
            <p:cNvSpPr/>
            <p:nvPr/>
          </p:nvSpPr>
          <p:spPr>
            <a:xfrm>
              <a:off x="3871974" y="678084"/>
              <a:ext cx="524436" cy="479056"/>
            </a:xfrm>
            <a:prstGeom prst="hexagon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楕円 16">
              <a:extLst>
                <a:ext uri="{FF2B5EF4-FFF2-40B4-BE49-F238E27FC236}">
                  <a16:creationId xmlns:a16="http://schemas.microsoft.com/office/drawing/2014/main" id="{D1DED85C-0505-4DDB-B772-AA96532E83C4}"/>
                </a:ext>
              </a:extLst>
            </p:cNvPr>
            <p:cNvSpPr/>
            <p:nvPr/>
          </p:nvSpPr>
          <p:spPr>
            <a:xfrm>
              <a:off x="3970503" y="759243"/>
              <a:ext cx="327378" cy="31527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26E5EAF1-01ED-4B22-831D-435778C3F3F9}"/>
              </a:ext>
            </a:extLst>
          </p:cNvPr>
          <p:cNvGrpSpPr/>
          <p:nvPr/>
        </p:nvGrpSpPr>
        <p:grpSpPr>
          <a:xfrm>
            <a:off x="3038937" y="1494089"/>
            <a:ext cx="570603" cy="553710"/>
            <a:chOff x="6294439" y="1801907"/>
            <a:chExt cx="570603" cy="553710"/>
          </a:xfrm>
        </p:grpSpPr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33DD8E63-1A70-4F99-8A72-39F00753A7F1}"/>
                </a:ext>
              </a:extLst>
            </p:cNvPr>
            <p:cNvSpPr txBox="1"/>
            <p:nvPr/>
          </p:nvSpPr>
          <p:spPr>
            <a:xfrm>
              <a:off x="6294439" y="1801907"/>
              <a:ext cx="523220" cy="336176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l"/>
              <a:r>
                <a:rPr kumimoji="1" lang="en-US" altLang="ja-JP" sz="2200" dirty="0">
                  <a:latin typeface="Century" panose="02040604050505020304" pitchFamily="18" charset="0"/>
                </a:rPr>
                <a:t>=</a:t>
              </a:r>
              <a:endParaRPr kumimoji="1" lang="ja-JP" altLang="en-US" sz="2200" dirty="0">
                <a:latin typeface="Century" panose="02040604050505020304" pitchFamily="18" charset="0"/>
              </a:endParaRPr>
            </a:p>
          </p:txBody>
        </p:sp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EDB9B5E7-5B16-4064-B709-64AE7E080DFB}"/>
                </a:ext>
              </a:extLst>
            </p:cNvPr>
            <p:cNvSpPr txBox="1"/>
            <p:nvPr/>
          </p:nvSpPr>
          <p:spPr>
            <a:xfrm>
              <a:off x="6341822" y="1924730"/>
              <a:ext cx="52322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200" dirty="0">
                  <a:latin typeface="Century" panose="02040604050505020304" pitchFamily="18" charset="0"/>
                </a:rPr>
                <a:t>O</a:t>
              </a:r>
              <a:endParaRPr kumimoji="1" lang="ja-JP" altLang="en-US" sz="2200" dirty="0">
                <a:latin typeface="Century" panose="02040604050505020304" pitchFamily="18" charset="0"/>
              </a:endParaRPr>
            </a:p>
          </p:txBody>
        </p:sp>
      </p:grp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FCD5A716-1C50-48C4-8C1A-DB5CFCA4A762}"/>
              </a:ext>
            </a:extLst>
          </p:cNvPr>
          <p:cNvGrpSpPr/>
          <p:nvPr/>
        </p:nvGrpSpPr>
        <p:grpSpPr>
          <a:xfrm>
            <a:off x="3562157" y="1412612"/>
            <a:ext cx="568485" cy="635187"/>
            <a:chOff x="6294439" y="1502896"/>
            <a:chExt cx="568485" cy="635187"/>
          </a:xfrm>
        </p:grpSpPr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DB71B40D-6978-44CB-B01D-184B6A6C137D}"/>
                </a:ext>
              </a:extLst>
            </p:cNvPr>
            <p:cNvSpPr txBox="1"/>
            <p:nvPr/>
          </p:nvSpPr>
          <p:spPr>
            <a:xfrm>
              <a:off x="6294439" y="1801907"/>
              <a:ext cx="523220" cy="336176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l"/>
              <a:r>
                <a:rPr kumimoji="1" lang="en-US" altLang="ja-JP" sz="2200" dirty="0">
                  <a:latin typeface="Century" panose="02040604050505020304" pitchFamily="18" charset="0"/>
                </a:rPr>
                <a:t>=</a:t>
              </a:r>
              <a:endParaRPr kumimoji="1" lang="ja-JP" altLang="en-US" sz="2200" dirty="0">
                <a:latin typeface="Century" panose="02040604050505020304" pitchFamily="18" charset="0"/>
              </a:endParaRPr>
            </a:p>
          </p:txBody>
        </p:sp>
        <p:sp>
          <p:nvSpPr>
            <p:cNvPr id="21" name="テキスト ボックス 20">
              <a:extLst>
                <a:ext uri="{FF2B5EF4-FFF2-40B4-BE49-F238E27FC236}">
                  <a16:creationId xmlns:a16="http://schemas.microsoft.com/office/drawing/2014/main" id="{D23D9202-2B82-4628-BCED-D4E4B70E1809}"/>
                </a:ext>
              </a:extLst>
            </p:cNvPr>
            <p:cNvSpPr txBox="1"/>
            <p:nvPr/>
          </p:nvSpPr>
          <p:spPr>
            <a:xfrm>
              <a:off x="6339704" y="1502896"/>
              <a:ext cx="52322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200" dirty="0">
                  <a:latin typeface="Century" panose="02040604050505020304" pitchFamily="18" charset="0"/>
                </a:rPr>
                <a:t>O</a:t>
              </a:r>
              <a:endParaRPr kumimoji="1" lang="ja-JP" altLang="en-US" sz="2200" dirty="0">
                <a:latin typeface="Century" panose="02040604050505020304" pitchFamily="18" charset="0"/>
              </a:endParaRPr>
            </a:p>
          </p:txBody>
        </p:sp>
      </p:grp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D470773C-01D3-4FC5-B651-39546308BE01}"/>
              </a:ext>
            </a:extLst>
          </p:cNvPr>
          <p:cNvGrpSpPr/>
          <p:nvPr/>
        </p:nvGrpSpPr>
        <p:grpSpPr>
          <a:xfrm>
            <a:off x="1807454" y="1550063"/>
            <a:ext cx="431074" cy="133697"/>
            <a:chOff x="7053943" y="2047799"/>
            <a:chExt cx="431074" cy="133697"/>
          </a:xfrm>
        </p:grpSpPr>
        <p:cxnSp>
          <p:nvCxnSpPr>
            <p:cNvPr id="22" name="直線矢印コネクタ 21">
              <a:extLst>
                <a:ext uri="{FF2B5EF4-FFF2-40B4-BE49-F238E27FC236}">
                  <a16:creationId xmlns:a16="http://schemas.microsoft.com/office/drawing/2014/main" id="{9E09A49C-F432-414D-B1BC-ADB2A6C55CD3}"/>
                </a:ext>
              </a:extLst>
            </p:cNvPr>
            <p:cNvCxnSpPr/>
            <p:nvPr/>
          </p:nvCxnSpPr>
          <p:spPr>
            <a:xfrm>
              <a:off x="7053943" y="2047799"/>
              <a:ext cx="431074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矢印コネクタ 23">
              <a:extLst>
                <a:ext uri="{FF2B5EF4-FFF2-40B4-BE49-F238E27FC236}">
                  <a16:creationId xmlns:a16="http://schemas.microsoft.com/office/drawing/2014/main" id="{1AD95899-7F06-4C7D-BC80-C574950C691C}"/>
                </a:ext>
              </a:extLst>
            </p:cNvPr>
            <p:cNvCxnSpPr/>
            <p:nvPr/>
          </p:nvCxnSpPr>
          <p:spPr>
            <a:xfrm flipH="1">
              <a:off x="7053943" y="2181496"/>
              <a:ext cx="431074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C27A236B-576D-4D8E-A32D-B464996E18A7}"/>
              </a:ext>
            </a:extLst>
          </p:cNvPr>
          <p:cNvCxnSpPr>
            <a:cxnSpLocks/>
          </p:cNvCxnSpPr>
          <p:nvPr/>
        </p:nvCxnSpPr>
        <p:spPr>
          <a:xfrm flipV="1">
            <a:off x="1337022" y="3076066"/>
            <a:ext cx="88509" cy="6434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60218A17-2E41-4394-B02B-43F966E32E9D}"/>
              </a:ext>
            </a:extLst>
          </p:cNvPr>
          <p:cNvCxnSpPr>
            <a:cxnSpLocks/>
          </p:cNvCxnSpPr>
          <p:nvPr/>
        </p:nvCxnSpPr>
        <p:spPr>
          <a:xfrm>
            <a:off x="1335506" y="3446289"/>
            <a:ext cx="91049" cy="6538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DADE48E6-2B7C-452A-A848-4406306B7E1D}"/>
              </a:ext>
            </a:extLst>
          </p:cNvPr>
          <p:cNvSpPr txBox="1"/>
          <p:nvPr/>
        </p:nvSpPr>
        <p:spPr>
          <a:xfrm>
            <a:off x="2836604" y="2892794"/>
            <a:ext cx="81291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200" b="1" dirty="0">
                <a:solidFill>
                  <a:srgbClr val="FF0000"/>
                </a:solidFill>
                <a:latin typeface="Century" panose="02040604050505020304" pitchFamily="18" charset="0"/>
              </a:rPr>
              <a:t>C</a:t>
            </a:r>
            <a:r>
              <a:rPr kumimoji="1" lang="en-US" altLang="ja-JP" sz="2200" dirty="0">
                <a:latin typeface="Century" panose="02040604050505020304" pitchFamily="18" charset="0"/>
              </a:rPr>
              <a:t>H</a:t>
            </a:r>
            <a:r>
              <a:rPr kumimoji="1" lang="en-US" altLang="ja-JP" sz="1400" dirty="0">
                <a:latin typeface="Century" panose="02040604050505020304" pitchFamily="18" charset="0"/>
              </a:rPr>
              <a:t>3</a:t>
            </a:r>
            <a:endParaRPr kumimoji="1" lang="ja-JP" altLang="en-US" sz="1400" dirty="0">
              <a:latin typeface="Century" panose="02040604050505020304" pitchFamily="18" charset="0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EDB13EDB-E85A-4896-8358-9F7076D80FA1}"/>
              </a:ext>
            </a:extLst>
          </p:cNvPr>
          <p:cNvSpPr txBox="1"/>
          <p:nvPr/>
        </p:nvSpPr>
        <p:spPr>
          <a:xfrm>
            <a:off x="2487636" y="3350256"/>
            <a:ext cx="81291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200" b="1" dirty="0">
                <a:solidFill>
                  <a:srgbClr val="FF0000"/>
                </a:solidFill>
                <a:latin typeface="Century" panose="02040604050505020304" pitchFamily="18" charset="0"/>
              </a:rPr>
              <a:t>C</a:t>
            </a:r>
            <a:r>
              <a:rPr kumimoji="1" lang="en-US" altLang="ja-JP" sz="2200" dirty="0">
                <a:latin typeface="Century" panose="02040604050505020304" pitchFamily="18" charset="0"/>
              </a:rPr>
              <a:t>H</a:t>
            </a:r>
            <a:r>
              <a:rPr kumimoji="1" lang="en-US" altLang="ja-JP" sz="1400" dirty="0">
                <a:latin typeface="Century" panose="02040604050505020304" pitchFamily="18" charset="0"/>
              </a:rPr>
              <a:t>3</a:t>
            </a:r>
            <a:endParaRPr kumimoji="1" lang="ja-JP" altLang="en-US" sz="1400" dirty="0">
              <a:latin typeface="Century" panose="02040604050505020304" pitchFamily="18" charset="0"/>
            </a:endParaRPr>
          </a:p>
        </p:txBody>
      </p: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C613F799-F1CE-4122-978E-7A76C6E025D1}"/>
              </a:ext>
            </a:extLst>
          </p:cNvPr>
          <p:cNvGrpSpPr/>
          <p:nvPr/>
        </p:nvGrpSpPr>
        <p:grpSpPr>
          <a:xfrm>
            <a:off x="853477" y="3026623"/>
            <a:ext cx="476761" cy="539076"/>
            <a:chOff x="10311789" y="3942068"/>
            <a:chExt cx="717219" cy="785221"/>
          </a:xfrm>
        </p:grpSpPr>
        <p:sp>
          <p:nvSpPr>
            <p:cNvPr id="31" name="六角形 30">
              <a:extLst>
                <a:ext uri="{FF2B5EF4-FFF2-40B4-BE49-F238E27FC236}">
                  <a16:creationId xmlns:a16="http://schemas.microsoft.com/office/drawing/2014/main" id="{8B99D3B4-5D76-4DFD-9923-2B1E567F9FFF}"/>
                </a:ext>
              </a:extLst>
            </p:cNvPr>
            <p:cNvSpPr/>
            <p:nvPr/>
          </p:nvSpPr>
          <p:spPr>
            <a:xfrm rot="5400000">
              <a:off x="10277788" y="3976069"/>
              <a:ext cx="785221" cy="717219"/>
            </a:xfrm>
            <a:prstGeom prst="hexagon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楕円 31">
              <a:extLst>
                <a:ext uri="{FF2B5EF4-FFF2-40B4-BE49-F238E27FC236}">
                  <a16:creationId xmlns:a16="http://schemas.microsoft.com/office/drawing/2014/main" id="{90F9EE44-05DF-4D04-B2EA-CEBC1F85E82C}"/>
                </a:ext>
              </a:extLst>
            </p:cNvPr>
            <p:cNvSpPr/>
            <p:nvPr/>
          </p:nvSpPr>
          <p:spPr>
            <a:xfrm>
              <a:off x="10424151" y="4115718"/>
              <a:ext cx="492493" cy="459233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1BB41C8-21E2-4E79-93BD-38AEFDAC798A}"/>
              </a:ext>
            </a:extLst>
          </p:cNvPr>
          <p:cNvSpPr txBox="1"/>
          <p:nvPr/>
        </p:nvSpPr>
        <p:spPr>
          <a:xfrm>
            <a:off x="2313384" y="2386347"/>
            <a:ext cx="523220" cy="50644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l"/>
            <a:r>
              <a:rPr kumimoji="1" lang="ja-JP" altLang="en-US" sz="2200" b="1" dirty="0" err="1">
                <a:latin typeface="Century" panose="02040604050505020304" pitchFamily="18" charset="0"/>
              </a:rPr>
              <a:t>ｰ</a:t>
            </a:r>
            <a:endParaRPr kumimoji="1" lang="ja-JP" altLang="en-US" sz="2200" b="1" dirty="0">
              <a:latin typeface="Century" panose="02040604050505020304" pitchFamily="18" charset="0"/>
            </a:endParaRPr>
          </a:p>
        </p:txBody>
      </p:sp>
      <p:grpSp>
        <p:nvGrpSpPr>
          <p:cNvPr id="54" name="グループ化 53">
            <a:extLst>
              <a:ext uri="{FF2B5EF4-FFF2-40B4-BE49-F238E27FC236}">
                <a16:creationId xmlns:a16="http://schemas.microsoft.com/office/drawing/2014/main" id="{ADEFEB0D-CDDA-42E2-849B-E29F83BCC229}"/>
              </a:ext>
            </a:extLst>
          </p:cNvPr>
          <p:cNvGrpSpPr/>
          <p:nvPr/>
        </p:nvGrpSpPr>
        <p:grpSpPr>
          <a:xfrm>
            <a:off x="9772383" y="472727"/>
            <a:ext cx="1716818" cy="4638266"/>
            <a:chOff x="7382543" y="1099109"/>
            <a:chExt cx="1716818" cy="4638266"/>
          </a:xfrm>
        </p:grpSpPr>
        <p:grpSp>
          <p:nvGrpSpPr>
            <p:cNvPr id="53" name="グループ化 52">
              <a:extLst>
                <a:ext uri="{FF2B5EF4-FFF2-40B4-BE49-F238E27FC236}">
                  <a16:creationId xmlns:a16="http://schemas.microsoft.com/office/drawing/2014/main" id="{DCA4E450-4D30-43C1-AC6A-D4799CBD9A15}"/>
                </a:ext>
              </a:extLst>
            </p:cNvPr>
            <p:cNvGrpSpPr/>
            <p:nvPr/>
          </p:nvGrpSpPr>
          <p:grpSpPr>
            <a:xfrm>
              <a:off x="8150081" y="4059577"/>
              <a:ext cx="202334" cy="1677798"/>
              <a:chOff x="6573604" y="3899673"/>
              <a:chExt cx="202334" cy="1677798"/>
            </a:xfrm>
          </p:grpSpPr>
          <p:cxnSp>
            <p:nvCxnSpPr>
              <p:cNvPr id="49" name="直線コネクタ 48">
                <a:extLst>
                  <a:ext uri="{FF2B5EF4-FFF2-40B4-BE49-F238E27FC236}">
                    <a16:creationId xmlns:a16="http://schemas.microsoft.com/office/drawing/2014/main" id="{EAA661CD-5812-495D-9D9B-F48A77F423AC}"/>
                  </a:ext>
                </a:extLst>
              </p:cNvPr>
              <p:cNvCxnSpPr/>
              <p:nvPr/>
            </p:nvCxnSpPr>
            <p:spPr>
              <a:xfrm>
                <a:off x="6576646" y="3901236"/>
                <a:ext cx="0" cy="1676235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線コネクタ 49">
                <a:extLst>
                  <a:ext uri="{FF2B5EF4-FFF2-40B4-BE49-F238E27FC236}">
                    <a16:creationId xmlns:a16="http://schemas.microsoft.com/office/drawing/2014/main" id="{8F469E3A-BB16-489F-AC36-82C1A440CAE1}"/>
                  </a:ext>
                </a:extLst>
              </p:cNvPr>
              <p:cNvCxnSpPr/>
              <p:nvPr/>
            </p:nvCxnSpPr>
            <p:spPr>
              <a:xfrm>
                <a:off x="6775938" y="3899673"/>
                <a:ext cx="0" cy="152385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直線コネクタ 51">
                <a:extLst>
                  <a:ext uri="{FF2B5EF4-FFF2-40B4-BE49-F238E27FC236}">
                    <a16:creationId xmlns:a16="http://schemas.microsoft.com/office/drawing/2014/main" id="{333F01E1-3AF9-4DE1-BB5E-06968309E36C}"/>
                  </a:ext>
                </a:extLst>
              </p:cNvPr>
              <p:cNvCxnSpPr/>
              <p:nvPr/>
            </p:nvCxnSpPr>
            <p:spPr>
              <a:xfrm flipV="1">
                <a:off x="6573604" y="5412021"/>
                <a:ext cx="190114" cy="16102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4" name="涙形 33">
              <a:extLst>
                <a:ext uri="{FF2B5EF4-FFF2-40B4-BE49-F238E27FC236}">
                  <a16:creationId xmlns:a16="http://schemas.microsoft.com/office/drawing/2014/main" id="{A8969677-FA75-4FF4-AFFA-A59D857A3A7B}"/>
                </a:ext>
              </a:extLst>
            </p:cNvPr>
            <p:cNvSpPr/>
            <p:nvPr/>
          </p:nvSpPr>
          <p:spPr>
            <a:xfrm rot="8000694">
              <a:off x="7381970" y="1938216"/>
              <a:ext cx="1717964" cy="1716818"/>
            </a:xfrm>
            <a:prstGeom prst="teardrop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" name="涙形 35">
              <a:extLst>
                <a:ext uri="{FF2B5EF4-FFF2-40B4-BE49-F238E27FC236}">
                  <a16:creationId xmlns:a16="http://schemas.microsoft.com/office/drawing/2014/main" id="{CE9C2F2C-EF22-4206-99B4-1D3570CCFCFA}"/>
                </a:ext>
              </a:extLst>
            </p:cNvPr>
            <p:cNvSpPr/>
            <p:nvPr/>
          </p:nvSpPr>
          <p:spPr>
            <a:xfrm rot="18743397">
              <a:off x="8026603" y="1096393"/>
              <a:ext cx="413079" cy="418511"/>
            </a:xfrm>
            <a:prstGeom prst="teardrop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" name="楕円 36">
              <a:extLst>
                <a:ext uri="{FF2B5EF4-FFF2-40B4-BE49-F238E27FC236}">
                  <a16:creationId xmlns:a16="http://schemas.microsoft.com/office/drawing/2014/main" id="{F018A27F-74BD-4170-9813-F8A3944601F7}"/>
                </a:ext>
              </a:extLst>
            </p:cNvPr>
            <p:cNvSpPr/>
            <p:nvPr/>
          </p:nvSpPr>
          <p:spPr>
            <a:xfrm>
              <a:off x="8743484" y="3602108"/>
              <a:ext cx="284020" cy="798612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台形 22">
              <a:extLst>
                <a:ext uri="{FF2B5EF4-FFF2-40B4-BE49-F238E27FC236}">
                  <a16:creationId xmlns:a16="http://schemas.microsoft.com/office/drawing/2014/main" id="{9DBFC53E-EF9B-4959-A1C9-80C0027532F9}"/>
                </a:ext>
              </a:extLst>
            </p:cNvPr>
            <p:cNvSpPr/>
            <p:nvPr/>
          </p:nvSpPr>
          <p:spPr>
            <a:xfrm rot="10800000">
              <a:off x="7939349" y="1467065"/>
              <a:ext cx="612727" cy="299691"/>
            </a:xfrm>
            <a:prstGeom prst="trapezoid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40" name="グループ化 39">
              <a:extLst>
                <a:ext uri="{FF2B5EF4-FFF2-40B4-BE49-F238E27FC236}">
                  <a16:creationId xmlns:a16="http://schemas.microsoft.com/office/drawing/2014/main" id="{C7077477-F860-4462-A720-5EB6BBEAB835}"/>
                </a:ext>
              </a:extLst>
            </p:cNvPr>
            <p:cNvGrpSpPr/>
            <p:nvPr/>
          </p:nvGrpSpPr>
          <p:grpSpPr>
            <a:xfrm>
              <a:off x="7940123" y="1533673"/>
              <a:ext cx="622250" cy="430887"/>
              <a:chOff x="7128576" y="1532664"/>
              <a:chExt cx="622250" cy="430887"/>
            </a:xfrm>
          </p:grpSpPr>
          <p:sp>
            <p:nvSpPr>
              <p:cNvPr id="35" name="台形 34">
                <a:extLst>
                  <a:ext uri="{FF2B5EF4-FFF2-40B4-BE49-F238E27FC236}">
                    <a16:creationId xmlns:a16="http://schemas.microsoft.com/office/drawing/2014/main" id="{0395D2A0-6200-4C4B-8D39-4BD417C8306E}"/>
                  </a:ext>
                </a:extLst>
              </p:cNvPr>
              <p:cNvSpPr/>
              <p:nvPr/>
            </p:nvSpPr>
            <p:spPr>
              <a:xfrm rot="10800000">
                <a:off x="7128576" y="1532664"/>
                <a:ext cx="622250" cy="430887"/>
              </a:xfrm>
              <a:prstGeom prst="trapezoid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" name="楕円 12">
                <a:extLst>
                  <a:ext uri="{FF2B5EF4-FFF2-40B4-BE49-F238E27FC236}">
                    <a16:creationId xmlns:a16="http://schemas.microsoft.com/office/drawing/2014/main" id="{22A77377-B633-4B77-BF41-F7064E28AAF3}"/>
                  </a:ext>
                </a:extLst>
              </p:cNvPr>
              <p:cNvSpPr/>
              <p:nvPr/>
            </p:nvSpPr>
            <p:spPr>
              <a:xfrm>
                <a:off x="7396278" y="1711623"/>
                <a:ext cx="66675" cy="76200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41" name="台形 40">
              <a:extLst>
                <a:ext uri="{FF2B5EF4-FFF2-40B4-BE49-F238E27FC236}">
                  <a16:creationId xmlns:a16="http://schemas.microsoft.com/office/drawing/2014/main" id="{B3D56B47-7C40-4DA0-AF8D-102E0DF8B4A2}"/>
                </a:ext>
              </a:extLst>
            </p:cNvPr>
            <p:cNvSpPr/>
            <p:nvPr/>
          </p:nvSpPr>
          <p:spPr>
            <a:xfrm rot="16200000">
              <a:off x="8087064" y="3548627"/>
              <a:ext cx="392104" cy="905574"/>
            </a:xfrm>
            <a:prstGeom prst="trapezoid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9" name="台形 38">
              <a:extLst>
                <a:ext uri="{FF2B5EF4-FFF2-40B4-BE49-F238E27FC236}">
                  <a16:creationId xmlns:a16="http://schemas.microsoft.com/office/drawing/2014/main" id="{D8ACA702-E5BD-46FB-80AA-C90F772D5BBF}"/>
                </a:ext>
              </a:extLst>
            </p:cNvPr>
            <p:cNvSpPr/>
            <p:nvPr/>
          </p:nvSpPr>
          <p:spPr>
            <a:xfrm rot="16200000">
              <a:off x="8061444" y="3657217"/>
              <a:ext cx="443345" cy="706582"/>
            </a:xfrm>
            <a:prstGeom prst="trapezoid">
              <a:avLst>
                <a:gd name="adj" fmla="val 14789"/>
              </a:avLst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5" name="グループ化 54">
            <a:extLst>
              <a:ext uri="{FF2B5EF4-FFF2-40B4-BE49-F238E27FC236}">
                <a16:creationId xmlns:a16="http://schemas.microsoft.com/office/drawing/2014/main" id="{E045F4C3-21BF-4691-8325-EB1FF4F2DBB9}"/>
              </a:ext>
            </a:extLst>
          </p:cNvPr>
          <p:cNvGrpSpPr/>
          <p:nvPr/>
        </p:nvGrpSpPr>
        <p:grpSpPr>
          <a:xfrm>
            <a:off x="7989539" y="472727"/>
            <a:ext cx="1315028" cy="3617949"/>
            <a:chOff x="7382543" y="1099109"/>
            <a:chExt cx="1716818" cy="4638266"/>
          </a:xfrm>
        </p:grpSpPr>
        <p:grpSp>
          <p:nvGrpSpPr>
            <p:cNvPr id="56" name="グループ化 55">
              <a:extLst>
                <a:ext uri="{FF2B5EF4-FFF2-40B4-BE49-F238E27FC236}">
                  <a16:creationId xmlns:a16="http://schemas.microsoft.com/office/drawing/2014/main" id="{CD6B889B-9D8F-4906-B66F-A7687950D75D}"/>
                </a:ext>
              </a:extLst>
            </p:cNvPr>
            <p:cNvGrpSpPr/>
            <p:nvPr/>
          </p:nvGrpSpPr>
          <p:grpSpPr>
            <a:xfrm>
              <a:off x="8150081" y="4059577"/>
              <a:ext cx="202334" cy="1677798"/>
              <a:chOff x="6573604" y="3899673"/>
              <a:chExt cx="202334" cy="1677798"/>
            </a:xfrm>
          </p:grpSpPr>
          <p:cxnSp>
            <p:nvCxnSpPr>
              <p:cNvPr id="66" name="直線コネクタ 65">
                <a:extLst>
                  <a:ext uri="{FF2B5EF4-FFF2-40B4-BE49-F238E27FC236}">
                    <a16:creationId xmlns:a16="http://schemas.microsoft.com/office/drawing/2014/main" id="{A4F90424-3FB8-42EC-A55B-C55A651BCD28}"/>
                  </a:ext>
                </a:extLst>
              </p:cNvPr>
              <p:cNvCxnSpPr/>
              <p:nvPr/>
            </p:nvCxnSpPr>
            <p:spPr>
              <a:xfrm>
                <a:off x="6576646" y="3901236"/>
                <a:ext cx="0" cy="1676235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直線コネクタ 66">
                <a:extLst>
                  <a:ext uri="{FF2B5EF4-FFF2-40B4-BE49-F238E27FC236}">
                    <a16:creationId xmlns:a16="http://schemas.microsoft.com/office/drawing/2014/main" id="{FC080251-E1DB-4042-B90A-B65209DABBE1}"/>
                  </a:ext>
                </a:extLst>
              </p:cNvPr>
              <p:cNvCxnSpPr/>
              <p:nvPr/>
            </p:nvCxnSpPr>
            <p:spPr>
              <a:xfrm>
                <a:off x="6775938" y="3899673"/>
                <a:ext cx="0" cy="152385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直線コネクタ 67">
                <a:extLst>
                  <a:ext uri="{FF2B5EF4-FFF2-40B4-BE49-F238E27FC236}">
                    <a16:creationId xmlns:a16="http://schemas.microsoft.com/office/drawing/2014/main" id="{0D442D9C-5D57-4916-8457-199165E16647}"/>
                  </a:ext>
                </a:extLst>
              </p:cNvPr>
              <p:cNvCxnSpPr/>
              <p:nvPr/>
            </p:nvCxnSpPr>
            <p:spPr>
              <a:xfrm flipV="1">
                <a:off x="6573604" y="5412021"/>
                <a:ext cx="190114" cy="16102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7" name="涙形 56">
              <a:extLst>
                <a:ext uri="{FF2B5EF4-FFF2-40B4-BE49-F238E27FC236}">
                  <a16:creationId xmlns:a16="http://schemas.microsoft.com/office/drawing/2014/main" id="{C9E5F42A-FFCC-4D35-8404-2A43B7514D9D}"/>
                </a:ext>
              </a:extLst>
            </p:cNvPr>
            <p:cNvSpPr/>
            <p:nvPr/>
          </p:nvSpPr>
          <p:spPr>
            <a:xfrm rot="8000694">
              <a:off x="7381970" y="1938216"/>
              <a:ext cx="1717964" cy="1716818"/>
            </a:xfrm>
            <a:prstGeom prst="teardrop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8" name="涙形 57">
              <a:extLst>
                <a:ext uri="{FF2B5EF4-FFF2-40B4-BE49-F238E27FC236}">
                  <a16:creationId xmlns:a16="http://schemas.microsoft.com/office/drawing/2014/main" id="{89B8242E-7B10-409F-A55E-996097431787}"/>
                </a:ext>
              </a:extLst>
            </p:cNvPr>
            <p:cNvSpPr/>
            <p:nvPr/>
          </p:nvSpPr>
          <p:spPr>
            <a:xfrm rot="18743397">
              <a:off x="8026603" y="1096393"/>
              <a:ext cx="413079" cy="418511"/>
            </a:xfrm>
            <a:prstGeom prst="teardrop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9" name="楕円 58">
              <a:extLst>
                <a:ext uri="{FF2B5EF4-FFF2-40B4-BE49-F238E27FC236}">
                  <a16:creationId xmlns:a16="http://schemas.microsoft.com/office/drawing/2014/main" id="{9FA97C44-BF91-4C74-99EB-A85CAF1737FF}"/>
                </a:ext>
              </a:extLst>
            </p:cNvPr>
            <p:cNvSpPr/>
            <p:nvPr/>
          </p:nvSpPr>
          <p:spPr>
            <a:xfrm>
              <a:off x="8743484" y="3602108"/>
              <a:ext cx="284020" cy="798612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台形 59">
              <a:extLst>
                <a:ext uri="{FF2B5EF4-FFF2-40B4-BE49-F238E27FC236}">
                  <a16:creationId xmlns:a16="http://schemas.microsoft.com/office/drawing/2014/main" id="{8494BEBE-A506-42AC-86B6-67080D111F9A}"/>
                </a:ext>
              </a:extLst>
            </p:cNvPr>
            <p:cNvSpPr/>
            <p:nvPr/>
          </p:nvSpPr>
          <p:spPr>
            <a:xfrm rot="10800000">
              <a:off x="7939349" y="1467065"/>
              <a:ext cx="612727" cy="299691"/>
            </a:xfrm>
            <a:prstGeom prst="trapezoid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61" name="グループ化 60">
              <a:extLst>
                <a:ext uri="{FF2B5EF4-FFF2-40B4-BE49-F238E27FC236}">
                  <a16:creationId xmlns:a16="http://schemas.microsoft.com/office/drawing/2014/main" id="{92803138-94C8-45C2-AC8C-DBB971F894C1}"/>
                </a:ext>
              </a:extLst>
            </p:cNvPr>
            <p:cNvGrpSpPr/>
            <p:nvPr/>
          </p:nvGrpSpPr>
          <p:grpSpPr>
            <a:xfrm>
              <a:off x="7940123" y="1533673"/>
              <a:ext cx="622250" cy="430887"/>
              <a:chOff x="7128576" y="1532664"/>
              <a:chExt cx="622250" cy="430887"/>
            </a:xfrm>
          </p:grpSpPr>
          <p:sp>
            <p:nvSpPr>
              <p:cNvPr id="64" name="台形 63">
                <a:extLst>
                  <a:ext uri="{FF2B5EF4-FFF2-40B4-BE49-F238E27FC236}">
                    <a16:creationId xmlns:a16="http://schemas.microsoft.com/office/drawing/2014/main" id="{A816546C-AE95-49D4-9946-B22A8F1700CF}"/>
                  </a:ext>
                </a:extLst>
              </p:cNvPr>
              <p:cNvSpPr/>
              <p:nvPr/>
            </p:nvSpPr>
            <p:spPr>
              <a:xfrm rot="10800000">
                <a:off x="7128576" y="1532664"/>
                <a:ext cx="622250" cy="430887"/>
              </a:xfrm>
              <a:prstGeom prst="trapezoid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5" name="楕円 64">
                <a:extLst>
                  <a:ext uri="{FF2B5EF4-FFF2-40B4-BE49-F238E27FC236}">
                    <a16:creationId xmlns:a16="http://schemas.microsoft.com/office/drawing/2014/main" id="{68113D73-6311-4A17-9E1F-1B280B4DE18F}"/>
                  </a:ext>
                </a:extLst>
              </p:cNvPr>
              <p:cNvSpPr/>
              <p:nvPr/>
            </p:nvSpPr>
            <p:spPr>
              <a:xfrm>
                <a:off x="7396278" y="1711623"/>
                <a:ext cx="66675" cy="76200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62" name="台形 61">
              <a:extLst>
                <a:ext uri="{FF2B5EF4-FFF2-40B4-BE49-F238E27FC236}">
                  <a16:creationId xmlns:a16="http://schemas.microsoft.com/office/drawing/2014/main" id="{7A7D44A9-BBD5-44B9-8A7A-1B271024EF09}"/>
                </a:ext>
              </a:extLst>
            </p:cNvPr>
            <p:cNvSpPr/>
            <p:nvPr/>
          </p:nvSpPr>
          <p:spPr>
            <a:xfrm rot="16200000">
              <a:off x="8087064" y="3548627"/>
              <a:ext cx="392104" cy="905574"/>
            </a:xfrm>
            <a:prstGeom prst="trapezoid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" name="台形 62">
              <a:extLst>
                <a:ext uri="{FF2B5EF4-FFF2-40B4-BE49-F238E27FC236}">
                  <a16:creationId xmlns:a16="http://schemas.microsoft.com/office/drawing/2014/main" id="{EBD1A50D-5513-4EAC-8E10-22A06383F94B}"/>
                </a:ext>
              </a:extLst>
            </p:cNvPr>
            <p:cNvSpPr/>
            <p:nvPr/>
          </p:nvSpPr>
          <p:spPr>
            <a:xfrm rot="16200000">
              <a:off x="8061444" y="3657217"/>
              <a:ext cx="443345" cy="706582"/>
            </a:xfrm>
            <a:prstGeom prst="trapezoid">
              <a:avLst>
                <a:gd name="adj" fmla="val 14789"/>
              </a:avLst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8" name="グループ化 97">
            <a:extLst>
              <a:ext uri="{FF2B5EF4-FFF2-40B4-BE49-F238E27FC236}">
                <a16:creationId xmlns:a16="http://schemas.microsoft.com/office/drawing/2014/main" id="{32B9693B-9429-4BB6-9730-16A14E3FEA12}"/>
              </a:ext>
            </a:extLst>
          </p:cNvPr>
          <p:cNvGrpSpPr/>
          <p:nvPr/>
        </p:nvGrpSpPr>
        <p:grpSpPr>
          <a:xfrm>
            <a:off x="832425" y="1934292"/>
            <a:ext cx="476761" cy="539076"/>
            <a:chOff x="10311789" y="3942068"/>
            <a:chExt cx="717219" cy="785221"/>
          </a:xfrm>
        </p:grpSpPr>
        <p:sp>
          <p:nvSpPr>
            <p:cNvPr id="99" name="六角形 98">
              <a:extLst>
                <a:ext uri="{FF2B5EF4-FFF2-40B4-BE49-F238E27FC236}">
                  <a16:creationId xmlns:a16="http://schemas.microsoft.com/office/drawing/2014/main" id="{FF13BCED-F868-492D-BB9F-A360F8631882}"/>
                </a:ext>
              </a:extLst>
            </p:cNvPr>
            <p:cNvSpPr/>
            <p:nvPr/>
          </p:nvSpPr>
          <p:spPr>
            <a:xfrm rot="5400000">
              <a:off x="10277788" y="3976069"/>
              <a:ext cx="785221" cy="717219"/>
            </a:xfrm>
            <a:prstGeom prst="hexagon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0" name="楕円 99">
              <a:extLst>
                <a:ext uri="{FF2B5EF4-FFF2-40B4-BE49-F238E27FC236}">
                  <a16:creationId xmlns:a16="http://schemas.microsoft.com/office/drawing/2014/main" id="{0A573A99-06DF-4183-9242-58BCD2FDB0E2}"/>
                </a:ext>
              </a:extLst>
            </p:cNvPr>
            <p:cNvSpPr/>
            <p:nvPr/>
          </p:nvSpPr>
          <p:spPr>
            <a:xfrm>
              <a:off x="10424151" y="4115718"/>
              <a:ext cx="492493" cy="459233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1" name="グループ化 50">
            <a:extLst>
              <a:ext uri="{FF2B5EF4-FFF2-40B4-BE49-F238E27FC236}">
                <a16:creationId xmlns:a16="http://schemas.microsoft.com/office/drawing/2014/main" id="{C1E1FB50-8E23-4F0B-A648-5A5295D6772B}"/>
              </a:ext>
            </a:extLst>
          </p:cNvPr>
          <p:cNvGrpSpPr/>
          <p:nvPr/>
        </p:nvGrpSpPr>
        <p:grpSpPr>
          <a:xfrm>
            <a:off x="4163033" y="1494089"/>
            <a:ext cx="3628215" cy="2403363"/>
            <a:chOff x="3755178" y="3497390"/>
            <a:chExt cx="3628215" cy="2403363"/>
          </a:xfrm>
        </p:grpSpPr>
        <p:grpSp>
          <p:nvGrpSpPr>
            <p:cNvPr id="43" name="グループ化 42">
              <a:extLst>
                <a:ext uri="{FF2B5EF4-FFF2-40B4-BE49-F238E27FC236}">
                  <a16:creationId xmlns:a16="http://schemas.microsoft.com/office/drawing/2014/main" id="{AE10D87E-F79C-4447-A58E-996A5F789F20}"/>
                </a:ext>
              </a:extLst>
            </p:cNvPr>
            <p:cNvGrpSpPr/>
            <p:nvPr/>
          </p:nvGrpSpPr>
          <p:grpSpPr>
            <a:xfrm>
              <a:off x="3866479" y="3534784"/>
              <a:ext cx="1182929" cy="979278"/>
              <a:chOff x="4460236" y="3655091"/>
              <a:chExt cx="1182929" cy="979278"/>
            </a:xfrm>
          </p:grpSpPr>
          <p:grpSp>
            <p:nvGrpSpPr>
              <p:cNvPr id="69" name="グループ化 68">
                <a:extLst>
                  <a:ext uri="{FF2B5EF4-FFF2-40B4-BE49-F238E27FC236}">
                    <a16:creationId xmlns:a16="http://schemas.microsoft.com/office/drawing/2014/main" id="{49C3351A-97F9-43DA-96E7-E6467E4FE285}"/>
                  </a:ext>
                </a:extLst>
              </p:cNvPr>
              <p:cNvGrpSpPr/>
              <p:nvPr/>
            </p:nvGrpSpPr>
            <p:grpSpPr>
              <a:xfrm>
                <a:off x="4478248" y="4095293"/>
                <a:ext cx="476761" cy="539076"/>
                <a:chOff x="10311789" y="3942068"/>
                <a:chExt cx="717219" cy="785221"/>
              </a:xfrm>
            </p:grpSpPr>
            <p:sp>
              <p:nvSpPr>
                <p:cNvPr id="70" name="六角形 69">
                  <a:extLst>
                    <a:ext uri="{FF2B5EF4-FFF2-40B4-BE49-F238E27FC236}">
                      <a16:creationId xmlns:a16="http://schemas.microsoft.com/office/drawing/2014/main" id="{5D97E6D3-E3C8-430F-831E-10979376C2D8}"/>
                    </a:ext>
                  </a:extLst>
                </p:cNvPr>
                <p:cNvSpPr/>
                <p:nvPr/>
              </p:nvSpPr>
              <p:spPr>
                <a:xfrm rot="5400000">
                  <a:off x="10277788" y="3976069"/>
                  <a:ext cx="785221" cy="717219"/>
                </a:xfrm>
                <a:prstGeom prst="hexagon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1" name="楕円 70">
                  <a:extLst>
                    <a:ext uri="{FF2B5EF4-FFF2-40B4-BE49-F238E27FC236}">
                      <a16:creationId xmlns:a16="http://schemas.microsoft.com/office/drawing/2014/main" id="{3D29D991-3B4A-41DC-9D14-BB6CB9949861}"/>
                    </a:ext>
                  </a:extLst>
                </p:cNvPr>
                <p:cNvSpPr/>
                <p:nvPr/>
              </p:nvSpPr>
              <p:spPr>
                <a:xfrm>
                  <a:off x="10424151" y="4115718"/>
                  <a:ext cx="492493" cy="459233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FA3F78E0-7093-4AE3-9AE6-CA9189000EF0}"/>
                  </a:ext>
                </a:extLst>
              </p:cNvPr>
              <p:cNvSpPr txBox="1"/>
              <p:nvPr/>
            </p:nvSpPr>
            <p:spPr>
              <a:xfrm>
                <a:off x="4552939" y="3655091"/>
                <a:ext cx="67586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dirty="0">
                    <a:latin typeface="Century" panose="02040604050505020304" pitchFamily="18" charset="0"/>
                  </a:rPr>
                  <a:t>OH</a:t>
                </a:r>
                <a:endParaRPr kumimoji="1" lang="ja-JP" altLang="en-US" dirty="0">
                  <a:latin typeface="Century" panose="02040604050505020304" pitchFamily="18" charset="0"/>
                </a:endParaRPr>
              </a:p>
            </p:txBody>
          </p:sp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C25F8E6D-A9A9-4E96-9E1B-CCDE5CB7F47C}"/>
                  </a:ext>
                </a:extLst>
              </p:cNvPr>
              <p:cNvSpPr txBox="1"/>
              <p:nvPr/>
            </p:nvSpPr>
            <p:spPr>
              <a:xfrm>
                <a:off x="4460236" y="3929004"/>
                <a:ext cx="492443" cy="247137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pPr algn="l"/>
                <a:r>
                  <a:rPr kumimoji="1" lang="ja-JP" altLang="en-US" sz="2000" dirty="0" err="1">
                    <a:latin typeface="Century" panose="02040604050505020304" pitchFamily="18" charset="0"/>
                  </a:rPr>
                  <a:t>ｰ</a:t>
                </a:r>
                <a:endParaRPr kumimoji="1" lang="ja-JP" altLang="en-US" sz="2000" dirty="0">
                  <a:latin typeface="Century" panose="02040604050505020304" pitchFamily="18" charset="0"/>
                </a:endParaRPr>
              </a:p>
            </p:txBody>
          </p:sp>
          <p:cxnSp>
            <p:nvCxnSpPr>
              <p:cNvPr id="72" name="直線コネクタ 71">
                <a:extLst>
                  <a:ext uri="{FF2B5EF4-FFF2-40B4-BE49-F238E27FC236}">
                    <a16:creationId xmlns:a16="http://schemas.microsoft.com/office/drawing/2014/main" id="{79087F87-E36D-4C61-84ED-9F62F1986C1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56226" y="4126033"/>
                <a:ext cx="117806" cy="85645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E954E573-095F-4387-A2E4-BB0FD797D1F9}"/>
                  </a:ext>
                </a:extLst>
              </p:cNvPr>
              <p:cNvSpPr txBox="1"/>
              <p:nvPr/>
            </p:nvSpPr>
            <p:spPr>
              <a:xfrm>
                <a:off x="4970400" y="3860507"/>
                <a:ext cx="6395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dirty="0">
                    <a:latin typeface="Century" panose="02040604050505020304" pitchFamily="18" charset="0"/>
                  </a:rPr>
                  <a:t>CH</a:t>
                </a:r>
                <a:r>
                  <a:rPr kumimoji="1" lang="en-US" altLang="ja-JP" sz="1200" dirty="0">
                    <a:latin typeface="Century" panose="02040604050505020304" pitchFamily="18" charset="0"/>
                  </a:rPr>
                  <a:t>2</a:t>
                </a:r>
                <a:endParaRPr kumimoji="1" lang="ja-JP" altLang="en-US" sz="1200" dirty="0">
                  <a:latin typeface="Century" panose="02040604050505020304" pitchFamily="18" charset="0"/>
                </a:endParaRPr>
              </a:p>
            </p:txBody>
          </p:sp>
          <p:cxnSp>
            <p:nvCxnSpPr>
              <p:cNvPr id="73" name="直線コネクタ 72">
                <a:extLst>
                  <a:ext uri="{FF2B5EF4-FFF2-40B4-BE49-F238E27FC236}">
                    <a16:creationId xmlns:a16="http://schemas.microsoft.com/office/drawing/2014/main" id="{82382CD5-996B-401E-82F0-C1A2143912D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521979" y="4114488"/>
                <a:ext cx="121186" cy="7911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4" name="グループ化 73">
              <a:extLst>
                <a:ext uri="{FF2B5EF4-FFF2-40B4-BE49-F238E27FC236}">
                  <a16:creationId xmlns:a16="http://schemas.microsoft.com/office/drawing/2014/main" id="{80A8DA8B-9E71-4B75-A3B4-CAED31CA4D8F}"/>
                </a:ext>
              </a:extLst>
            </p:cNvPr>
            <p:cNvGrpSpPr/>
            <p:nvPr/>
          </p:nvGrpSpPr>
          <p:grpSpPr>
            <a:xfrm>
              <a:off x="5035508" y="3516087"/>
              <a:ext cx="1182929" cy="979278"/>
              <a:chOff x="4460236" y="3655091"/>
              <a:chExt cx="1182929" cy="979278"/>
            </a:xfrm>
          </p:grpSpPr>
          <p:grpSp>
            <p:nvGrpSpPr>
              <p:cNvPr id="75" name="グループ化 74">
                <a:extLst>
                  <a:ext uri="{FF2B5EF4-FFF2-40B4-BE49-F238E27FC236}">
                    <a16:creationId xmlns:a16="http://schemas.microsoft.com/office/drawing/2014/main" id="{6C640AEF-A683-4949-860D-F262A3601743}"/>
                  </a:ext>
                </a:extLst>
              </p:cNvPr>
              <p:cNvGrpSpPr/>
              <p:nvPr/>
            </p:nvGrpSpPr>
            <p:grpSpPr>
              <a:xfrm>
                <a:off x="4478248" y="4095293"/>
                <a:ext cx="476761" cy="539076"/>
                <a:chOff x="10311789" y="3942068"/>
                <a:chExt cx="717219" cy="785221"/>
              </a:xfrm>
            </p:grpSpPr>
            <p:sp>
              <p:nvSpPr>
                <p:cNvPr id="81" name="六角形 80">
                  <a:extLst>
                    <a:ext uri="{FF2B5EF4-FFF2-40B4-BE49-F238E27FC236}">
                      <a16:creationId xmlns:a16="http://schemas.microsoft.com/office/drawing/2014/main" id="{65B92BE0-2A82-4FF2-AC94-67D090B19854}"/>
                    </a:ext>
                  </a:extLst>
                </p:cNvPr>
                <p:cNvSpPr/>
                <p:nvPr/>
              </p:nvSpPr>
              <p:spPr>
                <a:xfrm rot="5400000">
                  <a:off x="10277788" y="3976069"/>
                  <a:ext cx="785221" cy="717219"/>
                </a:xfrm>
                <a:prstGeom prst="hexagon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2" name="楕円 81">
                  <a:extLst>
                    <a:ext uri="{FF2B5EF4-FFF2-40B4-BE49-F238E27FC236}">
                      <a16:creationId xmlns:a16="http://schemas.microsoft.com/office/drawing/2014/main" id="{B8048D54-1E6B-4F12-8100-ADA99EAE7E79}"/>
                    </a:ext>
                  </a:extLst>
                </p:cNvPr>
                <p:cNvSpPr/>
                <p:nvPr/>
              </p:nvSpPr>
              <p:spPr>
                <a:xfrm>
                  <a:off x="10424151" y="4115718"/>
                  <a:ext cx="492493" cy="459233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76" name="テキスト ボックス 75">
                <a:extLst>
                  <a:ext uri="{FF2B5EF4-FFF2-40B4-BE49-F238E27FC236}">
                    <a16:creationId xmlns:a16="http://schemas.microsoft.com/office/drawing/2014/main" id="{020421EE-54B6-4890-BF4C-0DA5F641326E}"/>
                  </a:ext>
                </a:extLst>
              </p:cNvPr>
              <p:cNvSpPr txBox="1"/>
              <p:nvPr/>
            </p:nvSpPr>
            <p:spPr>
              <a:xfrm>
                <a:off x="4552939" y="3655091"/>
                <a:ext cx="67586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dirty="0">
                    <a:latin typeface="Century" panose="02040604050505020304" pitchFamily="18" charset="0"/>
                  </a:rPr>
                  <a:t>OH</a:t>
                </a:r>
                <a:endParaRPr kumimoji="1" lang="ja-JP" altLang="en-US" dirty="0">
                  <a:latin typeface="Century" panose="02040604050505020304" pitchFamily="18" charset="0"/>
                </a:endParaRPr>
              </a:p>
            </p:txBody>
          </p:sp>
          <p:sp>
            <p:nvSpPr>
              <p:cNvPr id="77" name="テキスト ボックス 76">
                <a:extLst>
                  <a:ext uri="{FF2B5EF4-FFF2-40B4-BE49-F238E27FC236}">
                    <a16:creationId xmlns:a16="http://schemas.microsoft.com/office/drawing/2014/main" id="{7A30504F-545A-44F5-AE73-1299E32C35C2}"/>
                  </a:ext>
                </a:extLst>
              </p:cNvPr>
              <p:cNvSpPr txBox="1"/>
              <p:nvPr/>
            </p:nvSpPr>
            <p:spPr>
              <a:xfrm>
                <a:off x="4460236" y="3929004"/>
                <a:ext cx="492443" cy="247137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pPr algn="l"/>
                <a:r>
                  <a:rPr kumimoji="1" lang="ja-JP" altLang="en-US" sz="2000" dirty="0" err="1">
                    <a:latin typeface="Century" panose="02040604050505020304" pitchFamily="18" charset="0"/>
                  </a:rPr>
                  <a:t>ｰ</a:t>
                </a:r>
                <a:endParaRPr kumimoji="1" lang="ja-JP" altLang="en-US" sz="2000" dirty="0">
                  <a:latin typeface="Century" panose="02040604050505020304" pitchFamily="18" charset="0"/>
                </a:endParaRPr>
              </a:p>
            </p:txBody>
          </p:sp>
          <p:cxnSp>
            <p:nvCxnSpPr>
              <p:cNvPr id="78" name="直線コネクタ 77">
                <a:extLst>
                  <a:ext uri="{FF2B5EF4-FFF2-40B4-BE49-F238E27FC236}">
                    <a16:creationId xmlns:a16="http://schemas.microsoft.com/office/drawing/2014/main" id="{F4381CA3-0F4F-4931-8341-44E8DDC6D2D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56226" y="4126033"/>
                <a:ext cx="117806" cy="85645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9" name="テキスト ボックス 78">
                <a:extLst>
                  <a:ext uri="{FF2B5EF4-FFF2-40B4-BE49-F238E27FC236}">
                    <a16:creationId xmlns:a16="http://schemas.microsoft.com/office/drawing/2014/main" id="{36EC8512-337E-4A7E-8F62-72E2DF7D95AA}"/>
                  </a:ext>
                </a:extLst>
              </p:cNvPr>
              <p:cNvSpPr txBox="1"/>
              <p:nvPr/>
            </p:nvSpPr>
            <p:spPr>
              <a:xfrm>
                <a:off x="4967144" y="3863952"/>
                <a:ext cx="6395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dirty="0">
                    <a:latin typeface="Century" panose="02040604050505020304" pitchFamily="18" charset="0"/>
                  </a:rPr>
                  <a:t>CH</a:t>
                </a:r>
                <a:r>
                  <a:rPr kumimoji="1" lang="en-US" altLang="ja-JP" sz="1200" dirty="0">
                    <a:latin typeface="Century" panose="02040604050505020304" pitchFamily="18" charset="0"/>
                  </a:rPr>
                  <a:t>2</a:t>
                </a:r>
                <a:endParaRPr kumimoji="1" lang="ja-JP" altLang="en-US" sz="1200" dirty="0">
                  <a:latin typeface="Century" panose="02040604050505020304" pitchFamily="18" charset="0"/>
                </a:endParaRPr>
              </a:p>
            </p:txBody>
          </p:sp>
          <p:cxnSp>
            <p:nvCxnSpPr>
              <p:cNvPr id="80" name="直線コネクタ 79">
                <a:extLst>
                  <a:ext uri="{FF2B5EF4-FFF2-40B4-BE49-F238E27FC236}">
                    <a16:creationId xmlns:a16="http://schemas.microsoft.com/office/drawing/2014/main" id="{129D1E62-4C7E-4FC4-93B4-1F4DF39DE05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521979" y="4114488"/>
                <a:ext cx="121186" cy="7911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3" name="グループ化 82">
              <a:extLst>
                <a:ext uri="{FF2B5EF4-FFF2-40B4-BE49-F238E27FC236}">
                  <a16:creationId xmlns:a16="http://schemas.microsoft.com/office/drawing/2014/main" id="{CD7CE222-CD82-4A54-AC0F-24E031DC35B9}"/>
                </a:ext>
              </a:extLst>
            </p:cNvPr>
            <p:cNvGrpSpPr/>
            <p:nvPr/>
          </p:nvGrpSpPr>
          <p:grpSpPr>
            <a:xfrm>
              <a:off x="6200464" y="3497390"/>
              <a:ext cx="1182929" cy="979278"/>
              <a:chOff x="4460236" y="3655091"/>
              <a:chExt cx="1182929" cy="979278"/>
            </a:xfrm>
          </p:grpSpPr>
          <p:grpSp>
            <p:nvGrpSpPr>
              <p:cNvPr id="84" name="グループ化 83">
                <a:extLst>
                  <a:ext uri="{FF2B5EF4-FFF2-40B4-BE49-F238E27FC236}">
                    <a16:creationId xmlns:a16="http://schemas.microsoft.com/office/drawing/2014/main" id="{CDD09363-7C79-4AC4-8046-C10229699034}"/>
                  </a:ext>
                </a:extLst>
              </p:cNvPr>
              <p:cNvGrpSpPr/>
              <p:nvPr/>
            </p:nvGrpSpPr>
            <p:grpSpPr>
              <a:xfrm>
                <a:off x="4478248" y="4095293"/>
                <a:ext cx="476761" cy="539076"/>
                <a:chOff x="10311789" y="3942068"/>
                <a:chExt cx="717219" cy="785221"/>
              </a:xfrm>
            </p:grpSpPr>
            <p:sp>
              <p:nvSpPr>
                <p:cNvPr id="90" name="六角形 89">
                  <a:extLst>
                    <a:ext uri="{FF2B5EF4-FFF2-40B4-BE49-F238E27FC236}">
                      <a16:creationId xmlns:a16="http://schemas.microsoft.com/office/drawing/2014/main" id="{A6F23B6F-1980-4548-A718-38314965A4F0}"/>
                    </a:ext>
                  </a:extLst>
                </p:cNvPr>
                <p:cNvSpPr/>
                <p:nvPr/>
              </p:nvSpPr>
              <p:spPr>
                <a:xfrm rot="5400000">
                  <a:off x="10277788" y="3976069"/>
                  <a:ext cx="785221" cy="717219"/>
                </a:xfrm>
                <a:prstGeom prst="hexagon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1" name="楕円 90">
                  <a:extLst>
                    <a:ext uri="{FF2B5EF4-FFF2-40B4-BE49-F238E27FC236}">
                      <a16:creationId xmlns:a16="http://schemas.microsoft.com/office/drawing/2014/main" id="{A042F8C0-68DF-411A-8AD3-902DB2886C8A}"/>
                    </a:ext>
                  </a:extLst>
                </p:cNvPr>
                <p:cNvSpPr/>
                <p:nvPr/>
              </p:nvSpPr>
              <p:spPr>
                <a:xfrm>
                  <a:off x="10424151" y="4115718"/>
                  <a:ext cx="492493" cy="459233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85" name="テキスト ボックス 84">
                <a:extLst>
                  <a:ext uri="{FF2B5EF4-FFF2-40B4-BE49-F238E27FC236}">
                    <a16:creationId xmlns:a16="http://schemas.microsoft.com/office/drawing/2014/main" id="{BEAC42F1-4602-483E-A71A-BAB52A3F6F0C}"/>
                  </a:ext>
                </a:extLst>
              </p:cNvPr>
              <p:cNvSpPr txBox="1"/>
              <p:nvPr/>
            </p:nvSpPr>
            <p:spPr>
              <a:xfrm>
                <a:off x="4552939" y="3655091"/>
                <a:ext cx="67586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dirty="0">
                    <a:latin typeface="Century" panose="02040604050505020304" pitchFamily="18" charset="0"/>
                  </a:rPr>
                  <a:t>OH</a:t>
                </a:r>
                <a:endParaRPr kumimoji="1" lang="ja-JP" altLang="en-US" dirty="0">
                  <a:latin typeface="Century" panose="02040604050505020304" pitchFamily="18" charset="0"/>
                </a:endParaRPr>
              </a:p>
            </p:txBody>
          </p:sp>
          <p:sp>
            <p:nvSpPr>
              <p:cNvPr id="86" name="テキスト ボックス 85">
                <a:extLst>
                  <a:ext uri="{FF2B5EF4-FFF2-40B4-BE49-F238E27FC236}">
                    <a16:creationId xmlns:a16="http://schemas.microsoft.com/office/drawing/2014/main" id="{68D02902-2D94-4848-9D46-2DC81B528583}"/>
                  </a:ext>
                </a:extLst>
              </p:cNvPr>
              <p:cNvSpPr txBox="1"/>
              <p:nvPr/>
            </p:nvSpPr>
            <p:spPr>
              <a:xfrm>
                <a:off x="4460236" y="3929004"/>
                <a:ext cx="492443" cy="247137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pPr algn="l"/>
                <a:r>
                  <a:rPr kumimoji="1" lang="ja-JP" altLang="en-US" sz="2000" dirty="0" err="1">
                    <a:latin typeface="Century" panose="02040604050505020304" pitchFamily="18" charset="0"/>
                  </a:rPr>
                  <a:t>ｰ</a:t>
                </a:r>
                <a:endParaRPr kumimoji="1" lang="ja-JP" altLang="en-US" sz="2000" dirty="0">
                  <a:latin typeface="Century" panose="02040604050505020304" pitchFamily="18" charset="0"/>
                </a:endParaRPr>
              </a:p>
            </p:txBody>
          </p:sp>
          <p:cxnSp>
            <p:nvCxnSpPr>
              <p:cNvPr id="87" name="直線コネクタ 86">
                <a:extLst>
                  <a:ext uri="{FF2B5EF4-FFF2-40B4-BE49-F238E27FC236}">
                    <a16:creationId xmlns:a16="http://schemas.microsoft.com/office/drawing/2014/main" id="{07AF8482-0D94-4E2E-93E0-462801D8205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56226" y="4126033"/>
                <a:ext cx="117806" cy="85645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8" name="テキスト ボックス 87">
                <a:extLst>
                  <a:ext uri="{FF2B5EF4-FFF2-40B4-BE49-F238E27FC236}">
                    <a16:creationId xmlns:a16="http://schemas.microsoft.com/office/drawing/2014/main" id="{4EAF10C5-8F2F-4BAF-8C9C-6EC08DEDDB71}"/>
                  </a:ext>
                </a:extLst>
              </p:cNvPr>
              <p:cNvSpPr txBox="1"/>
              <p:nvPr/>
            </p:nvSpPr>
            <p:spPr>
              <a:xfrm>
                <a:off x="4970691" y="3878515"/>
                <a:ext cx="6395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dirty="0">
                    <a:latin typeface="Century" panose="02040604050505020304" pitchFamily="18" charset="0"/>
                  </a:rPr>
                  <a:t>CH</a:t>
                </a:r>
                <a:r>
                  <a:rPr kumimoji="1" lang="en-US" altLang="ja-JP" sz="1200" dirty="0">
                    <a:latin typeface="Century" panose="02040604050505020304" pitchFamily="18" charset="0"/>
                  </a:rPr>
                  <a:t>2</a:t>
                </a:r>
                <a:endParaRPr kumimoji="1" lang="ja-JP" altLang="en-US" sz="1200" dirty="0">
                  <a:latin typeface="Century" panose="02040604050505020304" pitchFamily="18" charset="0"/>
                </a:endParaRPr>
              </a:p>
            </p:txBody>
          </p:sp>
          <p:cxnSp>
            <p:nvCxnSpPr>
              <p:cNvPr id="89" name="直線コネクタ 88">
                <a:extLst>
                  <a:ext uri="{FF2B5EF4-FFF2-40B4-BE49-F238E27FC236}">
                    <a16:creationId xmlns:a16="http://schemas.microsoft.com/office/drawing/2014/main" id="{77F492F2-89A3-418B-8B67-7616CD49F45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521979" y="4114488"/>
                <a:ext cx="121186" cy="7911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4" name="テキスト ボックス 43">
              <a:extLst>
                <a:ext uri="{FF2B5EF4-FFF2-40B4-BE49-F238E27FC236}">
                  <a16:creationId xmlns:a16="http://schemas.microsoft.com/office/drawing/2014/main" id="{481FD9F8-E7ED-4A52-901E-EAE3EB6D331F}"/>
                </a:ext>
              </a:extLst>
            </p:cNvPr>
            <p:cNvSpPr txBox="1"/>
            <p:nvPr/>
          </p:nvSpPr>
          <p:spPr>
            <a:xfrm>
              <a:off x="3866478" y="4465153"/>
              <a:ext cx="492443" cy="313300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l"/>
              <a:r>
                <a:rPr kumimoji="1" lang="ja-JP" altLang="en-US" sz="2000" dirty="0" err="1">
                  <a:latin typeface="Century" panose="02040604050505020304" pitchFamily="18" charset="0"/>
                </a:rPr>
                <a:t>ｰ</a:t>
              </a:r>
              <a:endParaRPr kumimoji="1" lang="en-US" altLang="ja-JP" sz="2000" dirty="0">
                <a:latin typeface="Century" panose="02040604050505020304" pitchFamily="18" charset="0"/>
              </a:endParaRPr>
            </a:p>
          </p:txBody>
        </p:sp>
        <p:sp>
          <p:nvSpPr>
            <p:cNvPr id="92" name="テキスト ボックス 91">
              <a:extLst>
                <a:ext uri="{FF2B5EF4-FFF2-40B4-BE49-F238E27FC236}">
                  <a16:creationId xmlns:a16="http://schemas.microsoft.com/office/drawing/2014/main" id="{70D2AD82-B68E-460A-BCFD-B4EA5026149B}"/>
                </a:ext>
              </a:extLst>
            </p:cNvPr>
            <p:cNvSpPr txBox="1"/>
            <p:nvPr/>
          </p:nvSpPr>
          <p:spPr>
            <a:xfrm>
              <a:off x="3945952" y="4554050"/>
              <a:ext cx="6395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dirty="0">
                  <a:latin typeface="Century" panose="02040604050505020304" pitchFamily="18" charset="0"/>
                </a:rPr>
                <a:t>CH</a:t>
              </a:r>
              <a:r>
                <a:rPr kumimoji="1" lang="en-US" altLang="ja-JP" sz="1200" dirty="0">
                  <a:latin typeface="Century" panose="02040604050505020304" pitchFamily="18" charset="0"/>
                </a:rPr>
                <a:t>2</a:t>
              </a:r>
              <a:endParaRPr kumimoji="1" lang="ja-JP" altLang="en-US" sz="1200" dirty="0">
                <a:latin typeface="Century" panose="02040604050505020304" pitchFamily="18" charset="0"/>
              </a:endParaRPr>
            </a:p>
          </p:txBody>
        </p:sp>
        <p:sp>
          <p:nvSpPr>
            <p:cNvPr id="93" name="テキスト ボックス 92">
              <a:extLst>
                <a:ext uri="{FF2B5EF4-FFF2-40B4-BE49-F238E27FC236}">
                  <a16:creationId xmlns:a16="http://schemas.microsoft.com/office/drawing/2014/main" id="{185A1328-37C7-4FBC-9BF6-B9FEB4E8E046}"/>
                </a:ext>
              </a:extLst>
            </p:cNvPr>
            <p:cNvSpPr txBox="1"/>
            <p:nvPr/>
          </p:nvSpPr>
          <p:spPr>
            <a:xfrm>
              <a:off x="6200667" y="4425166"/>
              <a:ext cx="492443" cy="313300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l"/>
              <a:r>
                <a:rPr kumimoji="1" lang="ja-JP" altLang="en-US" sz="2000" dirty="0" err="1">
                  <a:latin typeface="Century" panose="02040604050505020304" pitchFamily="18" charset="0"/>
                </a:rPr>
                <a:t>ｰ</a:t>
              </a:r>
              <a:endParaRPr kumimoji="1" lang="en-US" altLang="ja-JP" sz="2000" dirty="0">
                <a:latin typeface="Century" panose="02040604050505020304" pitchFamily="18" charset="0"/>
              </a:endParaRPr>
            </a:p>
          </p:txBody>
        </p:sp>
        <p:sp>
          <p:nvSpPr>
            <p:cNvPr id="94" name="テキスト ボックス 93">
              <a:extLst>
                <a:ext uri="{FF2B5EF4-FFF2-40B4-BE49-F238E27FC236}">
                  <a16:creationId xmlns:a16="http://schemas.microsoft.com/office/drawing/2014/main" id="{FB2C97CF-7A63-46F5-A2D8-D846FD2463AE}"/>
                </a:ext>
              </a:extLst>
            </p:cNvPr>
            <p:cNvSpPr txBox="1"/>
            <p:nvPr/>
          </p:nvSpPr>
          <p:spPr>
            <a:xfrm>
              <a:off x="6280141" y="4514063"/>
              <a:ext cx="6395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dirty="0">
                  <a:latin typeface="Century" panose="02040604050505020304" pitchFamily="18" charset="0"/>
                </a:rPr>
                <a:t>CH</a:t>
              </a:r>
              <a:r>
                <a:rPr kumimoji="1" lang="en-US" altLang="ja-JP" sz="1200" dirty="0">
                  <a:latin typeface="Century" panose="02040604050505020304" pitchFamily="18" charset="0"/>
                </a:rPr>
                <a:t>2</a:t>
              </a:r>
              <a:endParaRPr kumimoji="1" lang="ja-JP" altLang="en-US" sz="1200" dirty="0">
                <a:latin typeface="Century" panose="02040604050505020304" pitchFamily="18" charset="0"/>
              </a:endParaRPr>
            </a:p>
          </p:txBody>
        </p:sp>
        <p:sp>
          <p:nvSpPr>
            <p:cNvPr id="101" name="テキスト ボックス 100">
              <a:extLst>
                <a:ext uri="{FF2B5EF4-FFF2-40B4-BE49-F238E27FC236}">
                  <a16:creationId xmlns:a16="http://schemas.microsoft.com/office/drawing/2014/main" id="{3C78C037-635D-47F1-8457-29B9B1BF5372}"/>
                </a:ext>
              </a:extLst>
            </p:cNvPr>
            <p:cNvSpPr txBox="1"/>
            <p:nvPr/>
          </p:nvSpPr>
          <p:spPr>
            <a:xfrm>
              <a:off x="3860075" y="4804382"/>
              <a:ext cx="492443" cy="313300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l"/>
              <a:r>
                <a:rPr kumimoji="1" lang="ja-JP" altLang="en-US" sz="2000" dirty="0" err="1">
                  <a:latin typeface="Century" panose="02040604050505020304" pitchFamily="18" charset="0"/>
                </a:rPr>
                <a:t>ｰ</a:t>
              </a:r>
              <a:endParaRPr kumimoji="1" lang="en-US" altLang="ja-JP" sz="2000" dirty="0">
                <a:latin typeface="Century" panose="02040604050505020304" pitchFamily="18" charset="0"/>
              </a:endParaRPr>
            </a:p>
          </p:txBody>
        </p:sp>
        <p:grpSp>
          <p:nvGrpSpPr>
            <p:cNvPr id="46" name="グループ化 45">
              <a:extLst>
                <a:ext uri="{FF2B5EF4-FFF2-40B4-BE49-F238E27FC236}">
                  <a16:creationId xmlns:a16="http://schemas.microsoft.com/office/drawing/2014/main" id="{A37DEAD6-FE9B-4690-8093-770C1DE2B616}"/>
                </a:ext>
              </a:extLst>
            </p:cNvPr>
            <p:cNvGrpSpPr/>
            <p:nvPr/>
          </p:nvGrpSpPr>
          <p:grpSpPr>
            <a:xfrm>
              <a:off x="3860074" y="4971594"/>
              <a:ext cx="1189334" cy="929159"/>
              <a:chOff x="3860074" y="4971594"/>
              <a:chExt cx="1189334" cy="929159"/>
            </a:xfrm>
          </p:grpSpPr>
          <p:grpSp>
            <p:nvGrpSpPr>
              <p:cNvPr id="95" name="グループ化 94">
                <a:extLst>
                  <a:ext uri="{FF2B5EF4-FFF2-40B4-BE49-F238E27FC236}">
                    <a16:creationId xmlns:a16="http://schemas.microsoft.com/office/drawing/2014/main" id="{8AAB13F0-209A-4D7C-87EE-59FFCF15706E}"/>
                  </a:ext>
                </a:extLst>
              </p:cNvPr>
              <p:cNvGrpSpPr/>
              <p:nvPr/>
            </p:nvGrpSpPr>
            <p:grpSpPr>
              <a:xfrm>
                <a:off x="3878290" y="4971594"/>
                <a:ext cx="476761" cy="539076"/>
                <a:chOff x="10311789" y="3942068"/>
                <a:chExt cx="717219" cy="785221"/>
              </a:xfrm>
            </p:grpSpPr>
            <p:sp>
              <p:nvSpPr>
                <p:cNvPr id="96" name="六角形 95">
                  <a:extLst>
                    <a:ext uri="{FF2B5EF4-FFF2-40B4-BE49-F238E27FC236}">
                      <a16:creationId xmlns:a16="http://schemas.microsoft.com/office/drawing/2014/main" id="{B6C324B3-26A6-4AE8-B85F-4BC258A4462B}"/>
                    </a:ext>
                  </a:extLst>
                </p:cNvPr>
                <p:cNvSpPr/>
                <p:nvPr/>
              </p:nvSpPr>
              <p:spPr>
                <a:xfrm rot="5400000">
                  <a:off x="10277788" y="3976069"/>
                  <a:ext cx="785221" cy="717219"/>
                </a:xfrm>
                <a:prstGeom prst="hexagon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7" name="楕円 96">
                  <a:extLst>
                    <a:ext uri="{FF2B5EF4-FFF2-40B4-BE49-F238E27FC236}">
                      <a16:creationId xmlns:a16="http://schemas.microsoft.com/office/drawing/2014/main" id="{7733BC46-D7BE-41E6-ADD1-BD0AA7CCBE61}"/>
                    </a:ext>
                  </a:extLst>
                </p:cNvPr>
                <p:cNvSpPr/>
                <p:nvPr/>
              </p:nvSpPr>
              <p:spPr>
                <a:xfrm>
                  <a:off x="10424151" y="4115718"/>
                  <a:ext cx="492493" cy="459233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02" name="テキスト ボックス 101">
                <a:extLst>
                  <a:ext uri="{FF2B5EF4-FFF2-40B4-BE49-F238E27FC236}">
                    <a16:creationId xmlns:a16="http://schemas.microsoft.com/office/drawing/2014/main" id="{99F17275-CED2-49B2-B6C1-7C408173B9D7}"/>
                  </a:ext>
                </a:extLst>
              </p:cNvPr>
              <p:cNvSpPr txBox="1"/>
              <p:nvPr/>
            </p:nvSpPr>
            <p:spPr>
              <a:xfrm>
                <a:off x="3860074" y="5445388"/>
                <a:ext cx="492443" cy="313300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pPr algn="l"/>
                <a:r>
                  <a:rPr kumimoji="1" lang="ja-JP" altLang="en-US" sz="2000" dirty="0" err="1">
                    <a:latin typeface="Century" panose="02040604050505020304" pitchFamily="18" charset="0"/>
                  </a:rPr>
                  <a:t>ｰ</a:t>
                </a:r>
                <a:endParaRPr kumimoji="1" lang="en-US" altLang="ja-JP" sz="2000" dirty="0">
                  <a:latin typeface="Century" panose="02040604050505020304" pitchFamily="18" charset="0"/>
                </a:endParaRPr>
              </a:p>
            </p:txBody>
          </p:sp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C517F1D5-CC34-4D82-9A66-4FE1FF6B6389}"/>
                  </a:ext>
                </a:extLst>
              </p:cNvPr>
              <p:cNvSpPr txBox="1"/>
              <p:nvPr/>
            </p:nvSpPr>
            <p:spPr>
              <a:xfrm>
                <a:off x="3939300" y="5531421"/>
                <a:ext cx="59492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dirty="0">
                    <a:latin typeface="Century" panose="02040604050505020304" pitchFamily="18" charset="0"/>
                  </a:rPr>
                  <a:t>OH</a:t>
                </a:r>
                <a:endParaRPr kumimoji="1" lang="ja-JP" altLang="en-US" dirty="0">
                  <a:latin typeface="Century" panose="02040604050505020304" pitchFamily="18" charset="0"/>
                </a:endParaRPr>
              </a:p>
            </p:txBody>
          </p:sp>
          <p:cxnSp>
            <p:nvCxnSpPr>
              <p:cNvPr id="103" name="直線コネクタ 102">
                <a:extLst>
                  <a:ext uri="{FF2B5EF4-FFF2-40B4-BE49-F238E27FC236}">
                    <a16:creationId xmlns:a16="http://schemas.microsoft.com/office/drawing/2014/main" id="{64496ACF-3658-4FCC-9EF5-6F4B7A25765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352517" y="5393099"/>
                <a:ext cx="121186" cy="7911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4" name="テキスト ボックス 103">
                <a:extLst>
                  <a:ext uri="{FF2B5EF4-FFF2-40B4-BE49-F238E27FC236}">
                    <a16:creationId xmlns:a16="http://schemas.microsoft.com/office/drawing/2014/main" id="{F2C398E6-8948-464E-AEF7-36CA05C55719}"/>
                  </a:ext>
                </a:extLst>
              </p:cNvPr>
              <p:cNvSpPr txBox="1"/>
              <p:nvPr/>
            </p:nvSpPr>
            <p:spPr>
              <a:xfrm>
                <a:off x="4409876" y="5346755"/>
                <a:ext cx="6395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dirty="0">
                    <a:latin typeface="Century" panose="02040604050505020304" pitchFamily="18" charset="0"/>
                  </a:rPr>
                  <a:t>CH</a:t>
                </a:r>
                <a:r>
                  <a:rPr kumimoji="1" lang="en-US" altLang="ja-JP" sz="1200" dirty="0">
                    <a:latin typeface="Century" panose="02040604050505020304" pitchFamily="18" charset="0"/>
                  </a:rPr>
                  <a:t>2</a:t>
                </a:r>
                <a:endParaRPr kumimoji="1" lang="ja-JP" altLang="en-US" sz="1200" dirty="0">
                  <a:latin typeface="Century" panose="02040604050505020304" pitchFamily="18" charset="0"/>
                </a:endParaRPr>
              </a:p>
            </p:txBody>
          </p:sp>
          <p:cxnSp>
            <p:nvCxnSpPr>
              <p:cNvPr id="105" name="直線コネクタ 104">
                <a:extLst>
                  <a:ext uri="{FF2B5EF4-FFF2-40B4-BE49-F238E27FC236}">
                    <a16:creationId xmlns:a16="http://schemas.microsoft.com/office/drawing/2014/main" id="{1FA125A9-2751-44B3-8D5E-7AABB8DB3C2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14199" y="5376327"/>
                <a:ext cx="117806" cy="85645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6" name="グループ化 105">
              <a:extLst>
                <a:ext uri="{FF2B5EF4-FFF2-40B4-BE49-F238E27FC236}">
                  <a16:creationId xmlns:a16="http://schemas.microsoft.com/office/drawing/2014/main" id="{9A20EDD5-31F4-42DC-8D2C-10DFD2A0ED36}"/>
                </a:ext>
              </a:extLst>
            </p:cNvPr>
            <p:cNvGrpSpPr/>
            <p:nvPr/>
          </p:nvGrpSpPr>
          <p:grpSpPr>
            <a:xfrm>
              <a:off x="5016175" y="4957045"/>
              <a:ext cx="1189334" cy="929159"/>
              <a:chOff x="3860074" y="4971594"/>
              <a:chExt cx="1189334" cy="929159"/>
            </a:xfrm>
          </p:grpSpPr>
          <p:grpSp>
            <p:nvGrpSpPr>
              <p:cNvPr id="107" name="グループ化 106">
                <a:extLst>
                  <a:ext uri="{FF2B5EF4-FFF2-40B4-BE49-F238E27FC236}">
                    <a16:creationId xmlns:a16="http://schemas.microsoft.com/office/drawing/2014/main" id="{053871BB-D4DC-45DB-B45A-5267AD392B73}"/>
                  </a:ext>
                </a:extLst>
              </p:cNvPr>
              <p:cNvGrpSpPr/>
              <p:nvPr/>
            </p:nvGrpSpPr>
            <p:grpSpPr>
              <a:xfrm>
                <a:off x="3878290" y="4971594"/>
                <a:ext cx="476761" cy="539076"/>
                <a:chOff x="10311789" y="3942068"/>
                <a:chExt cx="717219" cy="785221"/>
              </a:xfrm>
            </p:grpSpPr>
            <p:sp>
              <p:nvSpPr>
                <p:cNvPr id="113" name="六角形 112">
                  <a:extLst>
                    <a:ext uri="{FF2B5EF4-FFF2-40B4-BE49-F238E27FC236}">
                      <a16:creationId xmlns:a16="http://schemas.microsoft.com/office/drawing/2014/main" id="{B0FBF7C1-C175-4919-B70E-772370688C22}"/>
                    </a:ext>
                  </a:extLst>
                </p:cNvPr>
                <p:cNvSpPr/>
                <p:nvPr/>
              </p:nvSpPr>
              <p:spPr>
                <a:xfrm rot="5400000">
                  <a:off x="10277788" y="3976069"/>
                  <a:ext cx="785221" cy="717219"/>
                </a:xfrm>
                <a:prstGeom prst="hexagon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4" name="楕円 113">
                  <a:extLst>
                    <a:ext uri="{FF2B5EF4-FFF2-40B4-BE49-F238E27FC236}">
                      <a16:creationId xmlns:a16="http://schemas.microsoft.com/office/drawing/2014/main" id="{5C783E51-6BCE-45DC-9F3B-8292D4526B5B}"/>
                    </a:ext>
                  </a:extLst>
                </p:cNvPr>
                <p:cNvSpPr/>
                <p:nvPr/>
              </p:nvSpPr>
              <p:spPr>
                <a:xfrm>
                  <a:off x="10424151" y="4115718"/>
                  <a:ext cx="492493" cy="459233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08" name="テキスト ボックス 107">
                <a:extLst>
                  <a:ext uri="{FF2B5EF4-FFF2-40B4-BE49-F238E27FC236}">
                    <a16:creationId xmlns:a16="http://schemas.microsoft.com/office/drawing/2014/main" id="{6DCBC3B5-89C1-4E21-9C7A-914DAA49E1F6}"/>
                  </a:ext>
                </a:extLst>
              </p:cNvPr>
              <p:cNvSpPr txBox="1"/>
              <p:nvPr/>
            </p:nvSpPr>
            <p:spPr>
              <a:xfrm>
                <a:off x="3860074" y="5445388"/>
                <a:ext cx="492443" cy="313300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pPr algn="l"/>
                <a:r>
                  <a:rPr kumimoji="1" lang="ja-JP" altLang="en-US" sz="2000" dirty="0" err="1">
                    <a:latin typeface="Century" panose="02040604050505020304" pitchFamily="18" charset="0"/>
                  </a:rPr>
                  <a:t>ｰ</a:t>
                </a:r>
                <a:endParaRPr kumimoji="1" lang="en-US" altLang="ja-JP" sz="2000" dirty="0">
                  <a:latin typeface="Century" panose="02040604050505020304" pitchFamily="18" charset="0"/>
                </a:endParaRPr>
              </a:p>
            </p:txBody>
          </p:sp>
          <p:sp>
            <p:nvSpPr>
              <p:cNvPr id="109" name="テキスト ボックス 108">
                <a:extLst>
                  <a:ext uri="{FF2B5EF4-FFF2-40B4-BE49-F238E27FC236}">
                    <a16:creationId xmlns:a16="http://schemas.microsoft.com/office/drawing/2014/main" id="{D7CC346B-0F53-4DDD-825E-25DE83929DDC}"/>
                  </a:ext>
                </a:extLst>
              </p:cNvPr>
              <p:cNvSpPr txBox="1"/>
              <p:nvPr/>
            </p:nvSpPr>
            <p:spPr>
              <a:xfrm>
                <a:off x="3939300" y="5531421"/>
                <a:ext cx="59492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dirty="0">
                    <a:latin typeface="Century" panose="02040604050505020304" pitchFamily="18" charset="0"/>
                  </a:rPr>
                  <a:t>OH</a:t>
                </a:r>
                <a:endParaRPr kumimoji="1" lang="ja-JP" altLang="en-US" dirty="0">
                  <a:latin typeface="Century" panose="02040604050505020304" pitchFamily="18" charset="0"/>
                </a:endParaRPr>
              </a:p>
            </p:txBody>
          </p:sp>
          <p:cxnSp>
            <p:nvCxnSpPr>
              <p:cNvPr id="110" name="直線コネクタ 109">
                <a:extLst>
                  <a:ext uri="{FF2B5EF4-FFF2-40B4-BE49-F238E27FC236}">
                    <a16:creationId xmlns:a16="http://schemas.microsoft.com/office/drawing/2014/main" id="{8C829F21-9B41-4D55-A718-E368E5D936B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352517" y="5393099"/>
                <a:ext cx="121186" cy="7911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1" name="テキスト ボックス 110">
                <a:extLst>
                  <a:ext uri="{FF2B5EF4-FFF2-40B4-BE49-F238E27FC236}">
                    <a16:creationId xmlns:a16="http://schemas.microsoft.com/office/drawing/2014/main" id="{F0A62C13-1A7A-49AD-8876-55D541EE6682}"/>
                  </a:ext>
                </a:extLst>
              </p:cNvPr>
              <p:cNvSpPr txBox="1"/>
              <p:nvPr/>
            </p:nvSpPr>
            <p:spPr>
              <a:xfrm>
                <a:off x="4409876" y="5346755"/>
                <a:ext cx="6395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dirty="0">
                    <a:latin typeface="Century" panose="02040604050505020304" pitchFamily="18" charset="0"/>
                  </a:rPr>
                  <a:t>CH</a:t>
                </a:r>
                <a:r>
                  <a:rPr kumimoji="1" lang="en-US" altLang="ja-JP" sz="1200" dirty="0">
                    <a:latin typeface="Century" panose="02040604050505020304" pitchFamily="18" charset="0"/>
                  </a:rPr>
                  <a:t>2</a:t>
                </a:r>
                <a:endParaRPr kumimoji="1" lang="ja-JP" altLang="en-US" sz="1200" dirty="0">
                  <a:latin typeface="Century" panose="02040604050505020304" pitchFamily="18" charset="0"/>
                </a:endParaRPr>
              </a:p>
            </p:txBody>
          </p:sp>
          <p:cxnSp>
            <p:nvCxnSpPr>
              <p:cNvPr id="112" name="直線コネクタ 111">
                <a:extLst>
                  <a:ext uri="{FF2B5EF4-FFF2-40B4-BE49-F238E27FC236}">
                    <a16:creationId xmlns:a16="http://schemas.microsoft.com/office/drawing/2014/main" id="{85EEB446-D3EB-448E-9865-38EEC3AF762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21485" y="5372684"/>
                <a:ext cx="117806" cy="85645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5" name="グループ化 114">
              <a:extLst>
                <a:ext uri="{FF2B5EF4-FFF2-40B4-BE49-F238E27FC236}">
                  <a16:creationId xmlns:a16="http://schemas.microsoft.com/office/drawing/2014/main" id="{78143F31-9CEF-4CEA-97BC-69F8E581DB7C}"/>
                </a:ext>
              </a:extLst>
            </p:cNvPr>
            <p:cNvGrpSpPr/>
            <p:nvPr/>
          </p:nvGrpSpPr>
          <p:grpSpPr>
            <a:xfrm>
              <a:off x="6181948" y="4936875"/>
              <a:ext cx="1189334" cy="929159"/>
              <a:chOff x="3860074" y="4971594"/>
              <a:chExt cx="1189334" cy="929159"/>
            </a:xfrm>
          </p:grpSpPr>
          <p:grpSp>
            <p:nvGrpSpPr>
              <p:cNvPr id="116" name="グループ化 115">
                <a:extLst>
                  <a:ext uri="{FF2B5EF4-FFF2-40B4-BE49-F238E27FC236}">
                    <a16:creationId xmlns:a16="http://schemas.microsoft.com/office/drawing/2014/main" id="{922A9E3E-93C5-401B-A575-072D911DFC96}"/>
                  </a:ext>
                </a:extLst>
              </p:cNvPr>
              <p:cNvGrpSpPr/>
              <p:nvPr/>
            </p:nvGrpSpPr>
            <p:grpSpPr>
              <a:xfrm>
                <a:off x="3878290" y="4971594"/>
                <a:ext cx="476761" cy="539076"/>
                <a:chOff x="10311789" y="3942068"/>
                <a:chExt cx="717219" cy="785221"/>
              </a:xfrm>
            </p:grpSpPr>
            <p:sp>
              <p:nvSpPr>
                <p:cNvPr id="122" name="六角形 121">
                  <a:extLst>
                    <a:ext uri="{FF2B5EF4-FFF2-40B4-BE49-F238E27FC236}">
                      <a16:creationId xmlns:a16="http://schemas.microsoft.com/office/drawing/2014/main" id="{9EC1CD52-9B7B-4919-88D5-A09FDFCB3F9C}"/>
                    </a:ext>
                  </a:extLst>
                </p:cNvPr>
                <p:cNvSpPr/>
                <p:nvPr/>
              </p:nvSpPr>
              <p:spPr>
                <a:xfrm rot="5400000">
                  <a:off x="10277788" y="3976069"/>
                  <a:ext cx="785221" cy="717219"/>
                </a:xfrm>
                <a:prstGeom prst="hexagon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3" name="楕円 122">
                  <a:extLst>
                    <a:ext uri="{FF2B5EF4-FFF2-40B4-BE49-F238E27FC236}">
                      <a16:creationId xmlns:a16="http://schemas.microsoft.com/office/drawing/2014/main" id="{B80F9E98-702E-4F8B-B8F5-8DFDC0ADA358}"/>
                    </a:ext>
                  </a:extLst>
                </p:cNvPr>
                <p:cNvSpPr/>
                <p:nvPr/>
              </p:nvSpPr>
              <p:spPr>
                <a:xfrm>
                  <a:off x="10424151" y="4115718"/>
                  <a:ext cx="492493" cy="459233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17" name="テキスト ボックス 116">
                <a:extLst>
                  <a:ext uri="{FF2B5EF4-FFF2-40B4-BE49-F238E27FC236}">
                    <a16:creationId xmlns:a16="http://schemas.microsoft.com/office/drawing/2014/main" id="{2D8FAB40-B3AE-41C8-9180-6E02C475CE9A}"/>
                  </a:ext>
                </a:extLst>
              </p:cNvPr>
              <p:cNvSpPr txBox="1"/>
              <p:nvPr/>
            </p:nvSpPr>
            <p:spPr>
              <a:xfrm>
                <a:off x="3860074" y="5445388"/>
                <a:ext cx="492443" cy="313300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pPr algn="l"/>
                <a:r>
                  <a:rPr kumimoji="1" lang="ja-JP" altLang="en-US" sz="2000" dirty="0" err="1">
                    <a:latin typeface="Century" panose="02040604050505020304" pitchFamily="18" charset="0"/>
                  </a:rPr>
                  <a:t>ｰ</a:t>
                </a:r>
                <a:endParaRPr kumimoji="1" lang="en-US" altLang="ja-JP" sz="2000" dirty="0">
                  <a:latin typeface="Century" panose="02040604050505020304" pitchFamily="18" charset="0"/>
                </a:endParaRPr>
              </a:p>
            </p:txBody>
          </p:sp>
          <p:sp>
            <p:nvSpPr>
              <p:cNvPr id="118" name="テキスト ボックス 117">
                <a:extLst>
                  <a:ext uri="{FF2B5EF4-FFF2-40B4-BE49-F238E27FC236}">
                    <a16:creationId xmlns:a16="http://schemas.microsoft.com/office/drawing/2014/main" id="{B7F0D576-5962-4508-BF7B-F729CE493ABE}"/>
                  </a:ext>
                </a:extLst>
              </p:cNvPr>
              <p:cNvSpPr txBox="1"/>
              <p:nvPr/>
            </p:nvSpPr>
            <p:spPr>
              <a:xfrm>
                <a:off x="3939300" y="5531421"/>
                <a:ext cx="59492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dirty="0">
                    <a:latin typeface="Century" panose="02040604050505020304" pitchFamily="18" charset="0"/>
                  </a:rPr>
                  <a:t>OH</a:t>
                </a:r>
                <a:endParaRPr kumimoji="1" lang="ja-JP" altLang="en-US" dirty="0">
                  <a:latin typeface="Century" panose="02040604050505020304" pitchFamily="18" charset="0"/>
                </a:endParaRPr>
              </a:p>
            </p:txBody>
          </p:sp>
          <p:cxnSp>
            <p:nvCxnSpPr>
              <p:cNvPr id="119" name="直線コネクタ 118">
                <a:extLst>
                  <a:ext uri="{FF2B5EF4-FFF2-40B4-BE49-F238E27FC236}">
                    <a16:creationId xmlns:a16="http://schemas.microsoft.com/office/drawing/2014/main" id="{7293141B-B6F8-4781-84C1-03A67074488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352517" y="5393099"/>
                <a:ext cx="121186" cy="7911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0" name="テキスト ボックス 119">
                <a:extLst>
                  <a:ext uri="{FF2B5EF4-FFF2-40B4-BE49-F238E27FC236}">
                    <a16:creationId xmlns:a16="http://schemas.microsoft.com/office/drawing/2014/main" id="{AFF2E1EB-F2A3-4C32-B757-6FB74987A64E}"/>
                  </a:ext>
                </a:extLst>
              </p:cNvPr>
              <p:cNvSpPr txBox="1"/>
              <p:nvPr/>
            </p:nvSpPr>
            <p:spPr>
              <a:xfrm>
                <a:off x="4409876" y="5346755"/>
                <a:ext cx="6395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dirty="0">
                    <a:latin typeface="Century" panose="02040604050505020304" pitchFamily="18" charset="0"/>
                  </a:rPr>
                  <a:t>CH</a:t>
                </a:r>
                <a:r>
                  <a:rPr kumimoji="1" lang="en-US" altLang="ja-JP" sz="1200" dirty="0">
                    <a:latin typeface="Century" panose="02040604050505020304" pitchFamily="18" charset="0"/>
                  </a:rPr>
                  <a:t>2</a:t>
                </a:r>
                <a:endParaRPr kumimoji="1" lang="ja-JP" altLang="en-US" sz="1200" dirty="0">
                  <a:latin typeface="Century" panose="02040604050505020304" pitchFamily="18" charset="0"/>
                </a:endParaRPr>
              </a:p>
            </p:txBody>
          </p:sp>
          <p:cxnSp>
            <p:nvCxnSpPr>
              <p:cNvPr id="121" name="直線コネクタ 120">
                <a:extLst>
                  <a:ext uri="{FF2B5EF4-FFF2-40B4-BE49-F238E27FC236}">
                    <a16:creationId xmlns:a16="http://schemas.microsoft.com/office/drawing/2014/main" id="{AE064DEC-2043-4DB0-B301-CC8FE726AF1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14199" y="5376327"/>
                <a:ext cx="117806" cy="85645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8" name="テキスト ボックス 47">
              <a:extLst>
                <a:ext uri="{FF2B5EF4-FFF2-40B4-BE49-F238E27FC236}">
                  <a16:creationId xmlns:a16="http://schemas.microsoft.com/office/drawing/2014/main" id="{C73B2F67-2210-4686-BE50-6FE44EFCFEC2}"/>
                </a:ext>
              </a:extLst>
            </p:cNvPr>
            <p:cNvSpPr txBox="1"/>
            <p:nvPr/>
          </p:nvSpPr>
          <p:spPr>
            <a:xfrm>
              <a:off x="6178114" y="4774239"/>
              <a:ext cx="492443" cy="227007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l"/>
              <a:r>
                <a:rPr kumimoji="1" lang="ja-JP" altLang="en-US" sz="2000" dirty="0" err="1">
                  <a:latin typeface="Century" panose="02040604050505020304" pitchFamily="18" charset="0"/>
                </a:rPr>
                <a:t>ｰ</a:t>
              </a:r>
              <a:endParaRPr kumimoji="1" lang="ja-JP" altLang="en-US" sz="2000" dirty="0">
                <a:latin typeface="Century" panose="02040604050505020304" pitchFamily="18" charset="0"/>
              </a:endParaRPr>
            </a:p>
          </p:txBody>
        </p:sp>
        <p:cxnSp>
          <p:nvCxnSpPr>
            <p:cNvPr id="124" name="直線コネクタ 123">
              <a:extLst>
                <a:ext uri="{FF2B5EF4-FFF2-40B4-BE49-F238E27FC236}">
                  <a16:creationId xmlns:a16="http://schemas.microsoft.com/office/drawing/2014/main" id="{0D53F53D-EC35-4FAB-B639-A648B0567A26}"/>
                </a:ext>
              </a:extLst>
            </p:cNvPr>
            <p:cNvCxnSpPr>
              <a:cxnSpLocks/>
            </p:cNvCxnSpPr>
            <p:nvPr/>
          </p:nvCxnSpPr>
          <p:spPr>
            <a:xfrm>
              <a:off x="3761249" y="4012448"/>
              <a:ext cx="121186" cy="7911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コネクタ 124">
              <a:extLst>
                <a:ext uri="{FF2B5EF4-FFF2-40B4-BE49-F238E27FC236}">
                  <a16:creationId xmlns:a16="http://schemas.microsoft.com/office/drawing/2014/main" id="{33D2F224-49F8-4126-8CA6-79190FB6924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755178" y="5399665"/>
              <a:ext cx="117806" cy="8564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8" name="グループ化 157">
            <a:extLst>
              <a:ext uri="{FF2B5EF4-FFF2-40B4-BE49-F238E27FC236}">
                <a16:creationId xmlns:a16="http://schemas.microsoft.com/office/drawing/2014/main" id="{E6BD742F-4859-4229-B65A-45D354E1E752}"/>
              </a:ext>
            </a:extLst>
          </p:cNvPr>
          <p:cNvGrpSpPr/>
          <p:nvPr/>
        </p:nvGrpSpPr>
        <p:grpSpPr>
          <a:xfrm>
            <a:off x="2651251" y="4223516"/>
            <a:ext cx="2228115" cy="1491926"/>
            <a:chOff x="2651251" y="4223516"/>
            <a:chExt cx="2228115" cy="1491926"/>
          </a:xfrm>
        </p:grpSpPr>
        <p:grpSp>
          <p:nvGrpSpPr>
            <p:cNvPr id="146" name="グループ化 145">
              <a:extLst>
                <a:ext uri="{FF2B5EF4-FFF2-40B4-BE49-F238E27FC236}">
                  <a16:creationId xmlns:a16="http://schemas.microsoft.com/office/drawing/2014/main" id="{D05E975D-3E32-4E1C-9212-1F1B9E062492}"/>
                </a:ext>
              </a:extLst>
            </p:cNvPr>
            <p:cNvGrpSpPr/>
            <p:nvPr/>
          </p:nvGrpSpPr>
          <p:grpSpPr>
            <a:xfrm>
              <a:off x="3204444" y="4727863"/>
              <a:ext cx="1076395" cy="987579"/>
              <a:chOff x="3204444" y="4727863"/>
              <a:chExt cx="1076395" cy="987579"/>
            </a:xfrm>
          </p:grpSpPr>
          <p:sp>
            <p:nvSpPr>
              <p:cNvPr id="126" name="六角形 125">
                <a:extLst>
                  <a:ext uri="{FF2B5EF4-FFF2-40B4-BE49-F238E27FC236}">
                    <a16:creationId xmlns:a16="http://schemas.microsoft.com/office/drawing/2014/main" id="{0E6FBECF-499A-401A-8C9E-A66EEAE1344C}"/>
                  </a:ext>
                </a:extLst>
              </p:cNvPr>
              <p:cNvSpPr/>
              <p:nvPr/>
            </p:nvSpPr>
            <p:spPr>
              <a:xfrm rot="1654539">
                <a:off x="3347930" y="4752474"/>
                <a:ext cx="821169" cy="731317"/>
              </a:xfrm>
              <a:prstGeom prst="hexagon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39" name="直線コネクタ 138">
                <a:extLst>
                  <a:ext uri="{FF2B5EF4-FFF2-40B4-BE49-F238E27FC236}">
                    <a16:creationId xmlns:a16="http://schemas.microsoft.com/office/drawing/2014/main" id="{C3E268D7-B6F7-4872-ADFA-1354D354EC4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37205" y="4750482"/>
                <a:ext cx="474155" cy="24169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直線コネクタ 141">
                <a:extLst>
                  <a:ext uri="{FF2B5EF4-FFF2-40B4-BE49-F238E27FC236}">
                    <a16:creationId xmlns:a16="http://schemas.microsoft.com/office/drawing/2014/main" id="{4D812D5D-DABF-45A6-A888-A22DBD63923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498796" y="4830490"/>
                <a:ext cx="2290" cy="56653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直線コネクタ 143">
                <a:extLst>
                  <a:ext uri="{FF2B5EF4-FFF2-40B4-BE49-F238E27FC236}">
                    <a16:creationId xmlns:a16="http://schemas.microsoft.com/office/drawing/2014/main" id="{433F1AF2-75D3-49E3-B9C9-B4C57D478C3F}"/>
                  </a:ext>
                </a:extLst>
              </p:cNvPr>
              <p:cNvCxnSpPr/>
              <p:nvPr/>
            </p:nvCxnSpPr>
            <p:spPr>
              <a:xfrm flipH="1">
                <a:off x="3710168" y="5197534"/>
                <a:ext cx="405930" cy="29707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5" name="グループ化 134">
                <a:extLst>
                  <a:ext uri="{FF2B5EF4-FFF2-40B4-BE49-F238E27FC236}">
                    <a16:creationId xmlns:a16="http://schemas.microsoft.com/office/drawing/2014/main" id="{55478F54-337C-4C8A-ADC4-11C46AB3106C}"/>
                  </a:ext>
                </a:extLst>
              </p:cNvPr>
              <p:cNvGrpSpPr/>
              <p:nvPr/>
            </p:nvGrpSpPr>
            <p:grpSpPr>
              <a:xfrm>
                <a:off x="3928225" y="4746267"/>
                <a:ext cx="352614" cy="400110"/>
                <a:chOff x="5150642" y="4902138"/>
                <a:chExt cx="352614" cy="400110"/>
              </a:xfrm>
            </p:grpSpPr>
            <p:sp>
              <p:nvSpPr>
                <p:cNvPr id="136" name="楕円 135">
                  <a:extLst>
                    <a:ext uri="{FF2B5EF4-FFF2-40B4-BE49-F238E27FC236}">
                      <a16:creationId xmlns:a16="http://schemas.microsoft.com/office/drawing/2014/main" id="{1E46C860-578E-490C-A2BB-A818AD512811}"/>
                    </a:ext>
                  </a:extLst>
                </p:cNvPr>
                <p:cNvSpPr/>
                <p:nvPr/>
              </p:nvSpPr>
              <p:spPr>
                <a:xfrm>
                  <a:off x="5185611" y="4945543"/>
                  <a:ext cx="317645" cy="313300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7" name="テキスト ボックス 136">
                  <a:extLst>
                    <a:ext uri="{FF2B5EF4-FFF2-40B4-BE49-F238E27FC236}">
                      <a16:creationId xmlns:a16="http://schemas.microsoft.com/office/drawing/2014/main" id="{871C6D37-84A1-4742-9516-FC79ABF0D5C6}"/>
                    </a:ext>
                  </a:extLst>
                </p:cNvPr>
                <p:cNvSpPr txBox="1"/>
                <p:nvPr/>
              </p:nvSpPr>
              <p:spPr>
                <a:xfrm>
                  <a:off x="5150642" y="4902138"/>
                  <a:ext cx="185774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l"/>
                  <a:r>
                    <a:rPr kumimoji="1" lang="en-US" altLang="ja-JP" sz="2000" dirty="0">
                      <a:latin typeface="Century" panose="02040604050505020304" pitchFamily="18" charset="0"/>
                    </a:rPr>
                    <a:t>N</a:t>
                  </a:r>
                  <a:endParaRPr kumimoji="1" lang="ja-JP" altLang="en-US" sz="2000" dirty="0">
                    <a:latin typeface="Century" panose="02040604050505020304" pitchFamily="18" charset="0"/>
                  </a:endParaRPr>
                </a:p>
              </p:txBody>
            </p:sp>
          </p:grpSp>
          <p:grpSp>
            <p:nvGrpSpPr>
              <p:cNvPr id="132" name="グループ化 131">
                <a:extLst>
                  <a:ext uri="{FF2B5EF4-FFF2-40B4-BE49-F238E27FC236}">
                    <a16:creationId xmlns:a16="http://schemas.microsoft.com/office/drawing/2014/main" id="{DAF678D9-A6BC-471F-9E93-62CCBEB379C1}"/>
                  </a:ext>
                </a:extLst>
              </p:cNvPr>
              <p:cNvGrpSpPr/>
              <p:nvPr/>
            </p:nvGrpSpPr>
            <p:grpSpPr>
              <a:xfrm>
                <a:off x="3577929" y="5315332"/>
                <a:ext cx="352614" cy="400110"/>
                <a:chOff x="5150642" y="4902138"/>
                <a:chExt cx="352614" cy="400110"/>
              </a:xfrm>
            </p:grpSpPr>
            <p:sp>
              <p:nvSpPr>
                <p:cNvPr id="133" name="楕円 132">
                  <a:extLst>
                    <a:ext uri="{FF2B5EF4-FFF2-40B4-BE49-F238E27FC236}">
                      <a16:creationId xmlns:a16="http://schemas.microsoft.com/office/drawing/2014/main" id="{B6D7C68D-2CA6-4637-A743-641BFF19218C}"/>
                    </a:ext>
                  </a:extLst>
                </p:cNvPr>
                <p:cNvSpPr/>
                <p:nvPr/>
              </p:nvSpPr>
              <p:spPr>
                <a:xfrm>
                  <a:off x="5185611" y="4945543"/>
                  <a:ext cx="317645" cy="313300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4" name="テキスト ボックス 133">
                  <a:extLst>
                    <a:ext uri="{FF2B5EF4-FFF2-40B4-BE49-F238E27FC236}">
                      <a16:creationId xmlns:a16="http://schemas.microsoft.com/office/drawing/2014/main" id="{DEBEF30E-6479-4804-B7E0-F80EE95154B5}"/>
                    </a:ext>
                  </a:extLst>
                </p:cNvPr>
                <p:cNvSpPr txBox="1"/>
                <p:nvPr/>
              </p:nvSpPr>
              <p:spPr>
                <a:xfrm>
                  <a:off x="5150642" y="4902138"/>
                  <a:ext cx="185774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l"/>
                  <a:r>
                    <a:rPr kumimoji="1" lang="en-US" altLang="ja-JP" sz="2000" dirty="0">
                      <a:latin typeface="Century" panose="02040604050505020304" pitchFamily="18" charset="0"/>
                    </a:rPr>
                    <a:t>N</a:t>
                  </a:r>
                  <a:endParaRPr kumimoji="1" lang="ja-JP" altLang="en-US" sz="2000" dirty="0">
                    <a:latin typeface="Century" panose="02040604050505020304" pitchFamily="18" charset="0"/>
                  </a:endParaRPr>
                </a:p>
              </p:txBody>
            </p:sp>
          </p:grpSp>
          <p:grpSp>
            <p:nvGrpSpPr>
              <p:cNvPr id="129" name="グループ化 128">
                <a:extLst>
                  <a:ext uri="{FF2B5EF4-FFF2-40B4-BE49-F238E27FC236}">
                    <a16:creationId xmlns:a16="http://schemas.microsoft.com/office/drawing/2014/main" id="{13F9058F-4EE5-4861-B91F-1AD93D55F63B}"/>
                  </a:ext>
                </a:extLst>
              </p:cNvPr>
              <p:cNvGrpSpPr/>
              <p:nvPr/>
            </p:nvGrpSpPr>
            <p:grpSpPr>
              <a:xfrm>
                <a:off x="3204444" y="4727863"/>
                <a:ext cx="352614" cy="400110"/>
                <a:chOff x="5150642" y="4902138"/>
                <a:chExt cx="352614" cy="400110"/>
              </a:xfrm>
            </p:grpSpPr>
            <p:sp>
              <p:nvSpPr>
                <p:cNvPr id="127" name="楕円 126">
                  <a:extLst>
                    <a:ext uri="{FF2B5EF4-FFF2-40B4-BE49-F238E27FC236}">
                      <a16:creationId xmlns:a16="http://schemas.microsoft.com/office/drawing/2014/main" id="{E0F3D0B7-DC54-4B0F-851B-8FB3EC7E32AF}"/>
                    </a:ext>
                  </a:extLst>
                </p:cNvPr>
                <p:cNvSpPr/>
                <p:nvPr/>
              </p:nvSpPr>
              <p:spPr>
                <a:xfrm>
                  <a:off x="5185611" y="4945543"/>
                  <a:ext cx="317645" cy="313300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8" name="テキスト ボックス 127">
                  <a:extLst>
                    <a:ext uri="{FF2B5EF4-FFF2-40B4-BE49-F238E27FC236}">
                      <a16:creationId xmlns:a16="http://schemas.microsoft.com/office/drawing/2014/main" id="{2DB1DE39-198A-4FB1-9B03-0DC956FC0F54}"/>
                    </a:ext>
                  </a:extLst>
                </p:cNvPr>
                <p:cNvSpPr txBox="1"/>
                <p:nvPr/>
              </p:nvSpPr>
              <p:spPr>
                <a:xfrm>
                  <a:off x="5150642" y="4902138"/>
                  <a:ext cx="185774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l"/>
                  <a:r>
                    <a:rPr kumimoji="1" lang="en-US" altLang="ja-JP" sz="2000" dirty="0">
                      <a:latin typeface="Century" panose="02040604050505020304" pitchFamily="18" charset="0"/>
                    </a:rPr>
                    <a:t>N</a:t>
                  </a:r>
                  <a:endParaRPr kumimoji="1" lang="ja-JP" altLang="en-US" sz="2000" dirty="0">
                    <a:latin typeface="Century" panose="02040604050505020304" pitchFamily="18" charset="0"/>
                  </a:endParaRPr>
                </a:p>
              </p:txBody>
            </p:sp>
          </p:grpSp>
        </p:grpSp>
        <p:cxnSp>
          <p:nvCxnSpPr>
            <p:cNvPr id="148" name="直線コネクタ 147">
              <a:extLst>
                <a:ext uri="{FF2B5EF4-FFF2-40B4-BE49-F238E27FC236}">
                  <a16:creationId xmlns:a16="http://schemas.microsoft.com/office/drawing/2014/main" id="{FD5AB7F2-ECF3-4791-95D1-8335BCC85B55}"/>
                </a:ext>
              </a:extLst>
            </p:cNvPr>
            <p:cNvCxnSpPr/>
            <p:nvPr/>
          </p:nvCxnSpPr>
          <p:spPr>
            <a:xfrm>
              <a:off x="3724382" y="4548646"/>
              <a:ext cx="0" cy="13902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線コネクタ 151">
              <a:extLst>
                <a:ext uri="{FF2B5EF4-FFF2-40B4-BE49-F238E27FC236}">
                  <a16:creationId xmlns:a16="http://schemas.microsoft.com/office/drawing/2014/main" id="{766F81E1-0363-4634-8E5D-7622347C8B55}"/>
                </a:ext>
              </a:extLst>
            </p:cNvPr>
            <p:cNvCxnSpPr/>
            <p:nvPr/>
          </p:nvCxnSpPr>
          <p:spPr>
            <a:xfrm>
              <a:off x="4121166" y="5308930"/>
              <a:ext cx="117458" cy="9757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直線コネクタ 153">
              <a:extLst>
                <a:ext uri="{FF2B5EF4-FFF2-40B4-BE49-F238E27FC236}">
                  <a16:creationId xmlns:a16="http://schemas.microsoft.com/office/drawing/2014/main" id="{FC31DBE3-96A8-427C-9A8F-E7A7802EA1FE}"/>
                </a:ext>
              </a:extLst>
            </p:cNvPr>
            <p:cNvCxnSpPr/>
            <p:nvPr/>
          </p:nvCxnSpPr>
          <p:spPr>
            <a:xfrm flipH="1">
              <a:off x="3264213" y="5337201"/>
              <a:ext cx="118606" cy="10070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5" name="テキスト ボックス 154">
              <a:extLst>
                <a:ext uri="{FF2B5EF4-FFF2-40B4-BE49-F238E27FC236}">
                  <a16:creationId xmlns:a16="http://schemas.microsoft.com/office/drawing/2014/main" id="{1CB2534B-1903-4CE9-A1DD-40A3D811AAFC}"/>
                </a:ext>
              </a:extLst>
            </p:cNvPr>
            <p:cNvSpPr txBox="1"/>
            <p:nvPr/>
          </p:nvSpPr>
          <p:spPr>
            <a:xfrm>
              <a:off x="3525400" y="4223516"/>
              <a:ext cx="70119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dirty="0">
                  <a:latin typeface="Century" panose="02040604050505020304" pitchFamily="18" charset="0"/>
                </a:rPr>
                <a:t>NH</a:t>
              </a:r>
              <a:r>
                <a:rPr kumimoji="1" lang="en-US" altLang="ja-JP" sz="1400" dirty="0">
                  <a:latin typeface="Century" panose="02040604050505020304" pitchFamily="18" charset="0"/>
                </a:rPr>
                <a:t>2</a:t>
              </a:r>
              <a:endParaRPr kumimoji="1" lang="ja-JP" altLang="en-US" sz="1400" dirty="0">
                <a:latin typeface="Century" panose="02040604050505020304" pitchFamily="18" charset="0"/>
              </a:endParaRPr>
            </a:p>
          </p:txBody>
        </p:sp>
        <p:sp>
          <p:nvSpPr>
            <p:cNvPr id="156" name="テキスト ボックス 155">
              <a:extLst>
                <a:ext uri="{FF2B5EF4-FFF2-40B4-BE49-F238E27FC236}">
                  <a16:creationId xmlns:a16="http://schemas.microsoft.com/office/drawing/2014/main" id="{887C2D98-7BFC-4ED1-ABA2-E023D7047E1E}"/>
                </a:ext>
              </a:extLst>
            </p:cNvPr>
            <p:cNvSpPr txBox="1"/>
            <p:nvPr/>
          </p:nvSpPr>
          <p:spPr>
            <a:xfrm>
              <a:off x="4178167" y="5241899"/>
              <a:ext cx="70119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dirty="0">
                  <a:latin typeface="Century" panose="02040604050505020304" pitchFamily="18" charset="0"/>
                </a:rPr>
                <a:t>NH</a:t>
              </a:r>
              <a:r>
                <a:rPr kumimoji="1" lang="en-US" altLang="ja-JP" sz="1400" dirty="0">
                  <a:latin typeface="Century" panose="02040604050505020304" pitchFamily="18" charset="0"/>
                </a:rPr>
                <a:t>2</a:t>
              </a:r>
              <a:endParaRPr kumimoji="1" lang="ja-JP" altLang="en-US" sz="1400" dirty="0">
                <a:latin typeface="Century" panose="02040604050505020304" pitchFamily="18" charset="0"/>
              </a:endParaRPr>
            </a:p>
          </p:txBody>
        </p:sp>
        <p:sp>
          <p:nvSpPr>
            <p:cNvPr id="157" name="テキスト ボックス 156">
              <a:extLst>
                <a:ext uri="{FF2B5EF4-FFF2-40B4-BE49-F238E27FC236}">
                  <a16:creationId xmlns:a16="http://schemas.microsoft.com/office/drawing/2014/main" id="{E7ABAC1E-A1B8-499F-AB80-ABF6EC97FEB6}"/>
                </a:ext>
              </a:extLst>
            </p:cNvPr>
            <p:cNvSpPr txBox="1"/>
            <p:nvPr/>
          </p:nvSpPr>
          <p:spPr>
            <a:xfrm>
              <a:off x="2651251" y="5266987"/>
              <a:ext cx="70119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dirty="0">
                  <a:latin typeface="Century" panose="02040604050505020304" pitchFamily="18" charset="0"/>
                </a:rPr>
                <a:t>H</a:t>
              </a:r>
              <a:r>
                <a:rPr kumimoji="1" lang="en-US" altLang="ja-JP" sz="1400" dirty="0">
                  <a:latin typeface="Century" panose="02040604050505020304" pitchFamily="18" charset="0"/>
                </a:rPr>
                <a:t>2</a:t>
              </a:r>
              <a:r>
                <a:rPr kumimoji="1" lang="en-US" altLang="ja-JP" sz="2000" dirty="0">
                  <a:latin typeface="Century" panose="02040604050505020304" pitchFamily="18" charset="0"/>
                </a:rPr>
                <a:t>N</a:t>
              </a:r>
              <a:endParaRPr kumimoji="1" lang="ja-JP" altLang="en-US" sz="1400" dirty="0">
                <a:latin typeface="Century" panose="02040604050505020304" pitchFamily="18" charset="0"/>
              </a:endParaRPr>
            </a:p>
          </p:txBody>
        </p:sp>
      </p:grpSp>
      <p:grpSp>
        <p:nvGrpSpPr>
          <p:cNvPr id="153" name="グループ化 152">
            <a:extLst>
              <a:ext uri="{FF2B5EF4-FFF2-40B4-BE49-F238E27FC236}">
                <a16:creationId xmlns:a16="http://schemas.microsoft.com/office/drawing/2014/main" id="{2EBE901D-59F3-472F-9EE3-DBC6143F6077}"/>
              </a:ext>
            </a:extLst>
          </p:cNvPr>
          <p:cNvGrpSpPr/>
          <p:nvPr/>
        </p:nvGrpSpPr>
        <p:grpSpPr>
          <a:xfrm>
            <a:off x="5670251" y="4423571"/>
            <a:ext cx="2295148" cy="1310110"/>
            <a:chOff x="5670251" y="4423571"/>
            <a:chExt cx="2295148" cy="1310110"/>
          </a:xfrm>
        </p:grpSpPr>
        <p:grpSp>
          <p:nvGrpSpPr>
            <p:cNvPr id="143" name="グループ化 142">
              <a:extLst>
                <a:ext uri="{FF2B5EF4-FFF2-40B4-BE49-F238E27FC236}">
                  <a16:creationId xmlns:a16="http://schemas.microsoft.com/office/drawing/2014/main" id="{3E539537-87FA-427F-85AA-F7AA48884917}"/>
                </a:ext>
              </a:extLst>
            </p:cNvPr>
            <p:cNvGrpSpPr/>
            <p:nvPr/>
          </p:nvGrpSpPr>
          <p:grpSpPr>
            <a:xfrm>
              <a:off x="5670251" y="4423571"/>
              <a:ext cx="2295148" cy="1310110"/>
              <a:chOff x="5670251" y="4423571"/>
              <a:chExt cx="2295148" cy="1310110"/>
            </a:xfrm>
          </p:grpSpPr>
          <p:grpSp>
            <p:nvGrpSpPr>
              <p:cNvPr id="147" name="グループ化 146">
                <a:extLst>
                  <a:ext uri="{FF2B5EF4-FFF2-40B4-BE49-F238E27FC236}">
                    <a16:creationId xmlns:a16="http://schemas.microsoft.com/office/drawing/2014/main" id="{5381C777-E7AF-4BB1-A38F-D01D21695E31}"/>
                  </a:ext>
                </a:extLst>
              </p:cNvPr>
              <p:cNvGrpSpPr/>
              <p:nvPr/>
            </p:nvGrpSpPr>
            <p:grpSpPr>
              <a:xfrm>
                <a:off x="5914136" y="4867181"/>
                <a:ext cx="394970" cy="434774"/>
                <a:chOff x="10311789" y="3942068"/>
                <a:chExt cx="717219" cy="785221"/>
              </a:xfrm>
            </p:grpSpPr>
            <p:sp>
              <p:nvSpPr>
                <p:cNvPr id="149" name="六角形 148">
                  <a:extLst>
                    <a:ext uri="{FF2B5EF4-FFF2-40B4-BE49-F238E27FC236}">
                      <a16:creationId xmlns:a16="http://schemas.microsoft.com/office/drawing/2014/main" id="{7A0DD91E-FAE7-470C-AEE7-E921F9FE4BDB}"/>
                    </a:ext>
                  </a:extLst>
                </p:cNvPr>
                <p:cNvSpPr/>
                <p:nvPr/>
              </p:nvSpPr>
              <p:spPr>
                <a:xfrm rot="5400000">
                  <a:off x="10277788" y="3976069"/>
                  <a:ext cx="785221" cy="717219"/>
                </a:xfrm>
                <a:prstGeom prst="hexagon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0" name="楕円 149">
                  <a:extLst>
                    <a:ext uri="{FF2B5EF4-FFF2-40B4-BE49-F238E27FC236}">
                      <a16:creationId xmlns:a16="http://schemas.microsoft.com/office/drawing/2014/main" id="{B3745696-0FB8-426A-8C88-BAAA2462FA52}"/>
                    </a:ext>
                  </a:extLst>
                </p:cNvPr>
                <p:cNvSpPr/>
                <p:nvPr/>
              </p:nvSpPr>
              <p:spPr>
                <a:xfrm>
                  <a:off x="10424151" y="4115718"/>
                  <a:ext cx="492493" cy="459233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DE7F3212-CC99-40BD-BD37-725172FCFB15}"/>
                  </a:ext>
                </a:extLst>
              </p:cNvPr>
              <p:cNvSpPr txBox="1"/>
              <p:nvPr/>
            </p:nvSpPr>
            <p:spPr>
              <a:xfrm>
                <a:off x="5670251" y="4423571"/>
                <a:ext cx="229514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ja-JP" altLang="en-US" sz="2000" dirty="0" err="1">
                    <a:latin typeface="Century" panose="02040604050505020304" pitchFamily="18" charset="0"/>
                  </a:rPr>
                  <a:t>ー</a:t>
                </a:r>
                <a:r>
                  <a:rPr kumimoji="1" lang="en-US" altLang="ja-JP" sz="2000" dirty="0">
                    <a:latin typeface="Century" panose="02040604050505020304" pitchFamily="18" charset="0"/>
                  </a:rPr>
                  <a:t>CH</a:t>
                </a:r>
                <a:r>
                  <a:rPr kumimoji="1" lang="ja-JP" altLang="en-US" sz="2000" dirty="0" err="1">
                    <a:latin typeface="Century" panose="02040604050505020304" pitchFamily="18" charset="0"/>
                  </a:rPr>
                  <a:t>ｰ</a:t>
                </a:r>
                <a:r>
                  <a:rPr kumimoji="1" lang="en-US" altLang="ja-JP" sz="2000" dirty="0">
                    <a:latin typeface="Century" panose="02040604050505020304" pitchFamily="18" charset="0"/>
                  </a:rPr>
                  <a:t>CH</a:t>
                </a:r>
                <a:r>
                  <a:rPr kumimoji="1" lang="en-US" altLang="ja-JP" sz="1400" dirty="0">
                    <a:latin typeface="Century" panose="02040604050505020304" pitchFamily="18" charset="0"/>
                  </a:rPr>
                  <a:t>2</a:t>
                </a:r>
                <a:endParaRPr kumimoji="1" lang="ja-JP" altLang="en-US" sz="2000" dirty="0">
                  <a:latin typeface="Century" panose="02040604050505020304" pitchFamily="18" charset="0"/>
                </a:endParaRPr>
              </a:p>
            </p:txBody>
          </p:sp>
          <p:sp>
            <p:nvSpPr>
              <p:cNvPr id="130" name="テキスト ボックス 129">
                <a:extLst>
                  <a:ext uri="{FF2B5EF4-FFF2-40B4-BE49-F238E27FC236}">
                    <a16:creationId xmlns:a16="http://schemas.microsoft.com/office/drawing/2014/main" id="{19AC3399-7086-4A38-B26F-7EA30809D6B4}"/>
                  </a:ext>
                </a:extLst>
              </p:cNvPr>
              <p:cNvSpPr txBox="1"/>
              <p:nvPr/>
            </p:nvSpPr>
            <p:spPr>
              <a:xfrm>
                <a:off x="5851958" y="4698992"/>
                <a:ext cx="492443" cy="220838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pPr algn="l"/>
                <a:r>
                  <a:rPr kumimoji="1" lang="ja-JP" altLang="en-US" sz="2000" dirty="0" err="1">
                    <a:latin typeface="Century" panose="02040604050505020304" pitchFamily="18" charset="0"/>
                  </a:rPr>
                  <a:t>ｰ</a:t>
                </a:r>
                <a:endParaRPr kumimoji="1" lang="ja-JP" altLang="en-US" sz="2000" dirty="0">
                  <a:latin typeface="Century" panose="02040604050505020304" pitchFamily="18" charset="0"/>
                </a:endParaRPr>
              </a:p>
            </p:txBody>
          </p:sp>
          <p:sp>
            <p:nvSpPr>
              <p:cNvPr id="131" name="テキスト ボックス 130">
                <a:extLst>
                  <a:ext uri="{FF2B5EF4-FFF2-40B4-BE49-F238E27FC236}">
                    <a16:creationId xmlns:a16="http://schemas.microsoft.com/office/drawing/2014/main" id="{20EB394E-77E9-4FFB-9A17-941B9E24F10F}"/>
                  </a:ext>
                </a:extLst>
              </p:cNvPr>
              <p:cNvSpPr txBox="1"/>
              <p:nvPr/>
            </p:nvSpPr>
            <p:spPr>
              <a:xfrm>
                <a:off x="5849778" y="5232914"/>
                <a:ext cx="492443" cy="240085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pPr algn="l"/>
                <a:r>
                  <a:rPr kumimoji="1" lang="ja-JP" altLang="en-US" sz="2000" dirty="0" err="1">
                    <a:latin typeface="Century" panose="02040604050505020304" pitchFamily="18" charset="0"/>
                  </a:rPr>
                  <a:t>ｰ</a:t>
                </a:r>
                <a:endParaRPr kumimoji="1" lang="ja-JP" altLang="en-US" sz="2000" dirty="0">
                  <a:latin typeface="Century" panose="02040604050505020304" pitchFamily="18" charset="0"/>
                </a:endParaRPr>
              </a:p>
            </p:txBody>
          </p:sp>
          <p:sp>
            <p:nvSpPr>
              <p:cNvPr id="138" name="テキスト ボックス 137">
                <a:extLst>
                  <a:ext uri="{FF2B5EF4-FFF2-40B4-BE49-F238E27FC236}">
                    <a16:creationId xmlns:a16="http://schemas.microsoft.com/office/drawing/2014/main" id="{421D4329-AADB-431B-BF29-9C3D062FB9F5}"/>
                  </a:ext>
                </a:extLst>
              </p:cNvPr>
              <p:cNvSpPr txBox="1"/>
              <p:nvPr/>
            </p:nvSpPr>
            <p:spPr>
              <a:xfrm>
                <a:off x="5938822" y="5348960"/>
                <a:ext cx="14844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dirty="0">
                    <a:latin typeface="Century" panose="02040604050505020304" pitchFamily="18" charset="0"/>
                  </a:rPr>
                  <a:t>N(CH</a:t>
                </a:r>
                <a:r>
                  <a:rPr kumimoji="1" lang="en-US" altLang="ja-JP" sz="1400" dirty="0">
                    <a:latin typeface="Century" panose="02040604050505020304" pitchFamily="18" charset="0"/>
                  </a:rPr>
                  <a:t>3</a:t>
                </a:r>
                <a:r>
                  <a:rPr kumimoji="1" lang="en-US" altLang="ja-JP" dirty="0">
                    <a:latin typeface="Century" panose="02040604050505020304" pitchFamily="18" charset="0"/>
                  </a:rPr>
                  <a:t>)</a:t>
                </a:r>
                <a:r>
                  <a:rPr kumimoji="1" lang="en-US" altLang="ja-JP" sz="1400" dirty="0">
                    <a:latin typeface="Century" panose="02040604050505020304" pitchFamily="18" charset="0"/>
                  </a:rPr>
                  <a:t>3</a:t>
                </a:r>
                <a:r>
                  <a:rPr kumimoji="1" lang="en-US" altLang="ja-JP" dirty="0">
                    <a:latin typeface="Century" panose="02040604050505020304" pitchFamily="18" charset="0"/>
                  </a:rPr>
                  <a:t>OH</a:t>
                </a:r>
                <a:endParaRPr kumimoji="1" lang="ja-JP" altLang="en-US" dirty="0">
                  <a:solidFill>
                    <a:srgbClr val="0070C0"/>
                  </a:solidFill>
                  <a:latin typeface="Century" panose="02040604050505020304" pitchFamily="18" charset="0"/>
                </a:endParaRPr>
              </a:p>
            </p:txBody>
          </p:sp>
          <p:sp>
            <p:nvSpPr>
              <p:cNvPr id="140" name="大かっこ 139">
                <a:extLst>
                  <a:ext uri="{FF2B5EF4-FFF2-40B4-BE49-F238E27FC236}">
                    <a16:creationId xmlns:a16="http://schemas.microsoft.com/office/drawing/2014/main" id="{C4A813FE-E514-40FC-875B-634A65FBB936}"/>
                  </a:ext>
                </a:extLst>
              </p:cNvPr>
              <p:cNvSpPr/>
              <p:nvPr/>
            </p:nvSpPr>
            <p:spPr>
              <a:xfrm>
                <a:off x="5844314" y="4423571"/>
                <a:ext cx="1521473" cy="1291871"/>
              </a:xfrm>
              <a:prstGeom prst="bracketPair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1" name="テキスト ボックス 140">
                <a:extLst>
                  <a:ext uri="{FF2B5EF4-FFF2-40B4-BE49-F238E27FC236}">
                    <a16:creationId xmlns:a16="http://schemas.microsoft.com/office/drawing/2014/main" id="{4B7631FA-7F2F-4093-A825-E44D0D430D1E}"/>
                  </a:ext>
                </a:extLst>
              </p:cNvPr>
              <p:cNvSpPr txBox="1"/>
              <p:nvPr/>
            </p:nvSpPr>
            <p:spPr>
              <a:xfrm>
                <a:off x="7294947" y="5364349"/>
                <a:ext cx="25661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dirty="0">
                    <a:latin typeface="Century" panose="02040604050505020304" pitchFamily="18" charset="0"/>
                  </a:rPr>
                  <a:t>n</a:t>
                </a:r>
                <a:endParaRPr kumimoji="1" lang="ja-JP" altLang="en-US" dirty="0">
                  <a:latin typeface="Century" panose="02040604050505020304" pitchFamily="18" charset="0"/>
                </a:endParaRPr>
              </a:p>
            </p:txBody>
          </p:sp>
        </p:grpSp>
        <p:cxnSp>
          <p:nvCxnSpPr>
            <p:cNvPr id="151" name="直線コネクタ 150">
              <a:extLst>
                <a:ext uri="{FF2B5EF4-FFF2-40B4-BE49-F238E27FC236}">
                  <a16:creationId xmlns:a16="http://schemas.microsoft.com/office/drawing/2014/main" id="{58E3A11F-4F43-4721-A56A-AA0DA7D27E86}"/>
                </a:ext>
              </a:extLst>
            </p:cNvPr>
            <p:cNvCxnSpPr/>
            <p:nvPr/>
          </p:nvCxnSpPr>
          <p:spPr>
            <a:xfrm>
              <a:off x="7056187" y="4603945"/>
              <a:ext cx="4469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22741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楕円 3">
            <a:extLst>
              <a:ext uri="{FF2B5EF4-FFF2-40B4-BE49-F238E27FC236}">
                <a16:creationId xmlns:a16="http://schemas.microsoft.com/office/drawing/2014/main" id="{8EA02688-7272-43F7-8720-55899E4E3EE8}"/>
              </a:ext>
            </a:extLst>
          </p:cNvPr>
          <p:cNvSpPr/>
          <p:nvPr/>
        </p:nvSpPr>
        <p:spPr>
          <a:xfrm>
            <a:off x="1248229" y="1117601"/>
            <a:ext cx="1163577" cy="116114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二等辺三角形 4">
            <a:extLst>
              <a:ext uri="{FF2B5EF4-FFF2-40B4-BE49-F238E27FC236}">
                <a16:creationId xmlns:a16="http://schemas.microsoft.com/office/drawing/2014/main" id="{4D00085E-6949-463F-AA0D-934B5A8C0FA0}"/>
              </a:ext>
            </a:extLst>
          </p:cNvPr>
          <p:cNvSpPr/>
          <p:nvPr/>
        </p:nvSpPr>
        <p:spPr>
          <a:xfrm rot="14057415">
            <a:off x="2047793" y="1309597"/>
            <a:ext cx="105145" cy="484565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3D03BC36-EE8C-4F51-A7DD-1C8232D70B77}"/>
              </a:ext>
            </a:extLst>
          </p:cNvPr>
          <p:cNvGrpSpPr/>
          <p:nvPr/>
        </p:nvGrpSpPr>
        <p:grpSpPr>
          <a:xfrm rot="7131257">
            <a:off x="1553148" y="1327912"/>
            <a:ext cx="105145" cy="484568"/>
            <a:chOff x="4108174" y="1331532"/>
            <a:chExt cx="212035" cy="735807"/>
          </a:xfrm>
        </p:grpSpPr>
        <p:cxnSp>
          <p:nvCxnSpPr>
            <p:cNvPr id="7" name="直線コネクタ 6">
              <a:extLst>
                <a:ext uri="{FF2B5EF4-FFF2-40B4-BE49-F238E27FC236}">
                  <a16:creationId xmlns:a16="http://schemas.microsoft.com/office/drawing/2014/main" id="{8F81F8D7-B6AD-4191-A14F-2927F36063C1}"/>
                </a:ext>
              </a:extLst>
            </p:cNvPr>
            <p:cNvCxnSpPr>
              <a:cxnSpLocks/>
            </p:cNvCxnSpPr>
            <p:nvPr/>
          </p:nvCxnSpPr>
          <p:spPr>
            <a:xfrm>
              <a:off x="4108174" y="2067339"/>
              <a:ext cx="21203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コネクタ 7">
              <a:extLst>
                <a:ext uri="{FF2B5EF4-FFF2-40B4-BE49-F238E27FC236}">
                  <a16:creationId xmlns:a16="http://schemas.microsoft.com/office/drawing/2014/main" id="{FAD82350-F060-46AD-90B1-84CFEDF4EA31}"/>
                </a:ext>
              </a:extLst>
            </p:cNvPr>
            <p:cNvCxnSpPr/>
            <p:nvPr/>
          </p:nvCxnSpPr>
          <p:spPr>
            <a:xfrm>
              <a:off x="4117812" y="1986375"/>
              <a:ext cx="192759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30C8B856-67CA-47E5-A19E-433D7352298F}"/>
                </a:ext>
              </a:extLst>
            </p:cNvPr>
            <p:cNvCxnSpPr/>
            <p:nvPr/>
          </p:nvCxnSpPr>
          <p:spPr>
            <a:xfrm>
              <a:off x="4126574" y="1907792"/>
              <a:ext cx="17523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>
              <a:extLst>
                <a:ext uri="{FF2B5EF4-FFF2-40B4-BE49-F238E27FC236}">
                  <a16:creationId xmlns:a16="http://schemas.microsoft.com/office/drawing/2014/main" id="{A064220C-39EB-4EE1-942A-BF12468B7297}"/>
                </a:ext>
              </a:extLst>
            </p:cNvPr>
            <p:cNvCxnSpPr/>
            <p:nvPr/>
          </p:nvCxnSpPr>
          <p:spPr>
            <a:xfrm>
              <a:off x="4134539" y="1833972"/>
              <a:ext cx="15930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8CC58AAF-FB2D-4FE5-B8E7-B142B038EEE3}"/>
                </a:ext>
              </a:extLst>
            </p:cNvPr>
            <p:cNvCxnSpPr/>
            <p:nvPr/>
          </p:nvCxnSpPr>
          <p:spPr>
            <a:xfrm>
              <a:off x="4142298" y="1757772"/>
              <a:ext cx="144823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C39242A5-8E04-49FD-B294-83191EA2F794}"/>
                </a:ext>
              </a:extLst>
            </p:cNvPr>
            <p:cNvCxnSpPr/>
            <p:nvPr/>
          </p:nvCxnSpPr>
          <p:spPr>
            <a:xfrm>
              <a:off x="4148363" y="1683959"/>
              <a:ext cx="13165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439CA46C-6C00-4927-B097-2306925471E0}"/>
                </a:ext>
              </a:extLst>
            </p:cNvPr>
            <p:cNvCxnSpPr/>
            <p:nvPr/>
          </p:nvCxnSpPr>
          <p:spPr>
            <a:xfrm>
              <a:off x="4159788" y="1612522"/>
              <a:ext cx="10880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B5215DF0-966A-4E72-BDD8-4B0D2450954C}"/>
                </a:ext>
              </a:extLst>
            </p:cNvPr>
            <p:cNvCxnSpPr/>
            <p:nvPr/>
          </p:nvCxnSpPr>
          <p:spPr>
            <a:xfrm>
              <a:off x="4164734" y="1536320"/>
              <a:ext cx="9891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5F8FC59F-2342-4328-A005-17837E1AD1FA}"/>
                </a:ext>
              </a:extLst>
            </p:cNvPr>
            <p:cNvCxnSpPr/>
            <p:nvPr/>
          </p:nvCxnSpPr>
          <p:spPr>
            <a:xfrm>
              <a:off x="4173317" y="1469645"/>
              <a:ext cx="8174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03460A69-67ED-4DF3-8C8A-22E8B38DCFF9}"/>
                </a:ext>
              </a:extLst>
            </p:cNvPr>
            <p:cNvCxnSpPr/>
            <p:nvPr/>
          </p:nvCxnSpPr>
          <p:spPr>
            <a:xfrm>
              <a:off x="4180411" y="1395825"/>
              <a:ext cx="6756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6D2E7733-FE28-48FE-BB6D-FED78F331DBF}"/>
                </a:ext>
              </a:extLst>
            </p:cNvPr>
            <p:cNvCxnSpPr/>
            <p:nvPr/>
          </p:nvCxnSpPr>
          <p:spPr>
            <a:xfrm>
              <a:off x="4191015" y="1331532"/>
              <a:ext cx="50759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02E73A8D-8142-4BBE-94A2-8102B87D58FB}"/>
              </a:ext>
            </a:extLst>
          </p:cNvPr>
          <p:cNvCxnSpPr>
            <a:cxnSpLocks/>
          </p:cNvCxnSpPr>
          <p:nvPr/>
        </p:nvCxnSpPr>
        <p:spPr>
          <a:xfrm flipH="1">
            <a:off x="1859776" y="1663413"/>
            <a:ext cx="13174" cy="635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95E75FF1-C0B5-46DE-9D22-73A505C066EA}"/>
              </a:ext>
            </a:extLst>
          </p:cNvPr>
          <p:cNvSpPr txBox="1"/>
          <p:nvPr/>
        </p:nvSpPr>
        <p:spPr>
          <a:xfrm>
            <a:off x="2340955" y="1099737"/>
            <a:ext cx="142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>
                <a:latin typeface="Century" panose="02040604050505020304" pitchFamily="18" charset="0"/>
              </a:rPr>
              <a:t>CH</a:t>
            </a:r>
            <a:r>
              <a:rPr kumimoji="1" lang="en-US" altLang="ja-JP" sz="1400" b="1" dirty="0">
                <a:latin typeface="Century" panose="02040604050505020304" pitchFamily="18" charset="0"/>
              </a:rPr>
              <a:t>2</a:t>
            </a:r>
            <a:r>
              <a:rPr kumimoji="1" lang="en-US" altLang="ja-JP" sz="2000" b="1" dirty="0">
                <a:latin typeface="Century" panose="02040604050505020304" pitchFamily="18" charset="0"/>
              </a:rPr>
              <a:t>CH</a:t>
            </a:r>
            <a:r>
              <a:rPr kumimoji="1" lang="en-US" altLang="ja-JP" sz="1400" b="1" dirty="0">
                <a:latin typeface="Century" panose="02040604050505020304" pitchFamily="18" charset="0"/>
              </a:rPr>
              <a:t>3</a:t>
            </a:r>
            <a:endParaRPr kumimoji="1" lang="ja-JP" altLang="en-US" sz="1400" b="1" dirty="0">
              <a:latin typeface="Century" panose="02040604050505020304" pitchFamily="18" charset="0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16AF6431-48E0-4262-AD36-FB9CCF5A459B}"/>
              </a:ext>
            </a:extLst>
          </p:cNvPr>
          <p:cNvSpPr txBox="1"/>
          <p:nvPr/>
        </p:nvSpPr>
        <p:spPr>
          <a:xfrm>
            <a:off x="815246" y="1127329"/>
            <a:ext cx="461312" cy="40011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b="1" dirty="0">
                <a:latin typeface="Century" panose="02040604050505020304" pitchFamily="18" charset="0"/>
              </a:rPr>
              <a:t>H</a:t>
            </a:r>
            <a:endParaRPr kumimoji="1" lang="ja-JP" altLang="en-US" sz="2000" b="1" dirty="0">
              <a:latin typeface="Century" panose="02040604050505020304" pitchFamily="18" charset="0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223D3128-136F-4F2F-BE73-9609FB3157CB}"/>
              </a:ext>
            </a:extLst>
          </p:cNvPr>
          <p:cNvSpPr txBox="1"/>
          <p:nvPr/>
        </p:nvSpPr>
        <p:spPr>
          <a:xfrm>
            <a:off x="1547182" y="2367422"/>
            <a:ext cx="780599" cy="40011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b="1" dirty="0">
                <a:latin typeface="Century" panose="02040604050505020304" pitchFamily="18" charset="0"/>
              </a:rPr>
              <a:t>CH</a:t>
            </a:r>
            <a:r>
              <a:rPr kumimoji="1" lang="en-US" altLang="ja-JP" sz="1400" b="1" dirty="0">
                <a:latin typeface="Century" panose="02040604050505020304" pitchFamily="18" charset="0"/>
              </a:rPr>
              <a:t>3</a:t>
            </a:r>
            <a:endParaRPr kumimoji="1" lang="ja-JP" altLang="en-US" sz="1400" b="1" dirty="0">
              <a:latin typeface="Century" panose="02040604050505020304" pitchFamily="18" charset="0"/>
            </a:endParaRPr>
          </a:p>
        </p:txBody>
      </p:sp>
      <p:sp>
        <p:nvSpPr>
          <p:cNvPr id="24" name="矢印: 折線 23">
            <a:extLst>
              <a:ext uri="{FF2B5EF4-FFF2-40B4-BE49-F238E27FC236}">
                <a16:creationId xmlns:a16="http://schemas.microsoft.com/office/drawing/2014/main" id="{A4D8DD33-EBD8-43FA-9102-0A095148A1F9}"/>
              </a:ext>
            </a:extLst>
          </p:cNvPr>
          <p:cNvSpPr/>
          <p:nvPr/>
        </p:nvSpPr>
        <p:spPr>
          <a:xfrm rot="10800000" flipH="1">
            <a:off x="856437" y="1980913"/>
            <a:ext cx="471827" cy="584243"/>
          </a:xfrm>
          <a:prstGeom prst="bentArrow">
            <a:avLst>
              <a:gd name="adj1" fmla="val 27550"/>
              <a:gd name="adj2" fmla="val 25000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82BE014-824D-4A90-9E58-381DCD1BA319}"/>
              </a:ext>
            </a:extLst>
          </p:cNvPr>
          <p:cNvSpPr txBox="1"/>
          <p:nvPr/>
        </p:nvSpPr>
        <p:spPr>
          <a:xfrm>
            <a:off x="340534" y="2028084"/>
            <a:ext cx="6047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2000" b="1" dirty="0">
                <a:latin typeface="Century" panose="02040604050505020304" pitchFamily="18" charset="0"/>
              </a:rPr>
              <a:t>左</a:t>
            </a:r>
          </a:p>
        </p:txBody>
      </p:sp>
      <p:sp>
        <p:nvSpPr>
          <p:cNvPr id="26" name="楕円 25">
            <a:extLst>
              <a:ext uri="{FF2B5EF4-FFF2-40B4-BE49-F238E27FC236}">
                <a16:creationId xmlns:a16="http://schemas.microsoft.com/office/drawing/2014/main" id="{3A4F8E66-BBE6-4477-ADD7-5ED1A0E17BA4}"/>
              </a:ext>
            </a:extLst>
          </p:cNvPr>
          <p:cNvSpPr/>
          <p:nvPr/>
        </p:nvSpPr>
        <p:spPr>
          <a:xfrm>
            <a:off x="3737432" y="1153889"/>
            <a:ext cx="1163577" cy="116114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二等辺三角形 26">
            <a:extLst>
              <a:ext uri="{FF2B5EF4-FFF2-40B4-BE49-F238E27FC236}">
                <a16:creationId xmlns:a16="http://schemas.microsoft.com/office/drawing/2014/main" id="{7D6B65D0-F1E9-46E7-BF40-18549EC2191B}"/>
              </a:ext>
            </a:extLst>
          </p:cNvPr>
          <p:cNvSpPr/>
          <p:nvPr/>
        </p:nvSpPr>
        <p:spPr>
          <a:xfrm rot="3075057">
            <a:off x="4058460" y="1677803"/>
            <a:ext cx="105145" cy="484565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2B4B2039-2AB7-43B1-BA11-BE74B7580894}"/>
              </a:ext>
            </a:extLst>
          </p:cNvPr>
          <p:cNvGrpSpPr/>
          <p:nvPr/>
        </p:nvGrpSpPr>
        <p:grpSpPr>
          <a:xfrm rot="18617583">
            <a:off x="4495474" y="1715984"/>
            <a:ext cx="105145" cy="484568"/>
            <a:chOff x="4108174" y="1331532"/>
            <a:chExt cx="212035" cy="735807"/>
          </a:xfrm>
        </p:grpSpPr>
        <p:cxnSp>
          <p:nvCxnSpPr>
            <p:cNvPr id="29" name="直線コネクタ 28">
              <a:extLst>
                <a:ext uri="{FF2B5EF4-FFF2-40B4-BE49-F238E27FC236}">
                  <a16:creationId xmlns:a16="http://schemas.microsoft.com/office/drawing/2014/main" id="{B8AF97EA-52BD-425A-9597-E026240DEF88}"/>
                </a:ext>
              </a:extLst>
            </p:cNvPr>
            <p:cNvCxnSpPr>
              <a:cxnSpLocks/>
            </p:cNvCxnSpPr>
            <p:nvPr/>
          </p:nvCxnSpPr>
          <p:spPr>
            <a:xfrm>
              <a:off x="4108174" y="2067339"/>
              <a:ext cx="21203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コネクタ 29">
              <a:extLst>
                <a:ext uri="{FF2B5EF4-FFF2-40B4-BE49-F238E27FC236}">
                  <a16:creationId xmlns:a16="http://schemas.microsoft.com/office/drawing/2014/main" id="{7C9D2082-ABC8-486F-906D-E56F21AF0B24}"/>
                </a:ext>
              </a:extLst>
            </p:cNvPr>
            <p:cNvCxnSpPr/>
            <p:nvPr/>
          </p:nvCxnSpPr>
          <p:spPr>
            <a:xfrm>
              <a:off x="4117812" y="1986375"/>
              <a:ext cx="192759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コネクタ 30">
              <a:extLst>
                <a:ext uri="{FF2B5EF4-FFF2-40B4-BE49-F238E27FC236}">
                  <a16:creationId xmlns:a16="http://schemas.microsoft.com/office/drawing/2014/main" id="{66DF3E18-7420-4D9D-9F2F-7EACFC357920}"/>
                </a:ext>
              </a:extLst>
            </p:cNvPr>
            <p:cNvCxnSpPr/>
            <p:nvPr/>
          </p:nvCxnSpPr>
          <p:spPr>
            <a:xfrm>
              <a:off x="4126574" y="1907792"/>
              <a:ext cx="17523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コネクタ 31">
              <a:extLst>
                <a:ext uri="{FF2B5EF4-FFF2-40B4-BE49-F238E27FC236}">
                  <a16:creationId xmlns:a16="http://schemas.microsoft.com/office/drawing/2014/main" id="{93F7A2FC-4D5B-4A68-80A9-A11B724803E1}"/>
                </a:ext>
              </a:extLst>
            </p:cNvPr>
            <p:cNvCxnSpPr/>
            <p:nvPr/>
          </p:nvCxnSpPr>
          <p:spPr>
            <a:xfrm>
              <a:off x="4134539" y="1833972"/>
              <a:ext cx="15930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コネクタ 32">
              <a:extLst>
                <a:ext uri="{FF2B5EF4-FFF2-40B4-BE49-F238E27FC236}">
                  <a16:creationId xmlns:a16="http://schemas.microsoft.com/office/drawing/2014/main" id="{C63A60EC-739E-4E1D-8F8F-E9D39CC3D712}"/>
                </a:ext>
              </a:extLst>
            </p:cNvPr>
            <p:cNvCxnSpPr/>
            <p:nvPr/>
          </p:nvCxnSpPr>
          <p:spPr>
            <a:xfrm>
              <a:off x="4142298" y="1757772"/>
              <a:ext cx="144823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7E7A3469-3BDC-4CB4-9F89-DCAB47578D78}"/>
                </a:ext>
              </a:extLst>
            </p:cNvPr>
            <p:cNvCxnSpPr/>
            <p:nvPr/>
          </p:nvCxnSpPr>
          <p:spPr>
            <a:xfrm>
              <a:off x="4148363" y="1683959"/>
              <a:ext cx="13165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コネクタ 34">
              <a:extLst>
                <a:ext uri="{FF2B5EF4-FFF2-40B4-BE49-F238E27FC236}">
                  <a16:creationId xmlns:a16="http://schemas.microsoft.com/office/drawing/2014/main" id="{99EAE7D9-5ABD-4D3C-B856-3BC2080DD00E}"/>
                </a:ext>
              </a:extLst>
            </p:cNvPr>
            <p:cNvCxnSpPr/>
            <p:nvPr/>
          </p:nvCxnSpPr>
          <p:spPr>
            <a:xfrm>
              <a:off x="4159788" y="1612522"/>
              <a:ext cx="10880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コネクタ 35">
              <a:extLst>
                <a:ext uri="{FF2B5EF4-FFF2-40B4-BE49-F238E27FC236}">
                  <a16:creationId xmlns:a16="http://schemas.microsoft.com/office/drawing/2014/main" id="{2E2A2153-9F03-4F9D-8709-B809F40BC393}"/>
                </a:ext>
              </a:extLst>
            </p:cNvPr>
            <p:cNvCxnSpPr/>
            <p:nvPr/>
          </p:nvCxnSpPr>
          <p:spPr>
            <a:xfrm>
              <a:off x="4164734" y="1536320"/>
              <a:ext cx="9891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>
              <a:extLst>
                <a:ext uri="{FF2B5EF4-FFF2-40B4-BE49-F238E27FC236}">
                  <a16:creationId xmlns:a16="http://schemas.microsoft.com/office/drawing/2014/main" id="{C424281E-6EEA-41ED-B5F7-12B424DB345D}"/>
                </a:ext>
              </a:extLst>
            </p:cNvPr>
            <p:cNvCxnSpPr/>
            <p:nvPr/>
          </p:nvCxnSpPr>
          <p:spPr>
            <a:xfrm>
              <a:off x="4173317" y="1469645"/>
              <a:ext cx="8174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コネクタ 37">
              <a:extLst>
                <a:ext uri="{FF2B5EF4-FFF2-40B4-BE49-F238E27FC236}">
                  <a16:creationId xmlns:a16="http://schemas.microsoft.com/office/drawing/2014/main" id="{420FDC9E-E763-465A-9637-6DC26D006C51}"/>
                </a:ext>
              </a:extLst>
            </p:cNvPr>
            <p:cNvCxnSpPr/>
            <p:nvPr/>
          </p:nvCxnSpPr>
          <p:spPr>
            <a:xfrm>
              <a:off x="4180411" y="1395825"/>
              <a:ext cx="6756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コネクタ 38">
              <a:extLst>
                <a:ext uri="{FF2B5EF4-FFF2-40B4-BE49-F238E27FC236}">
                  <a16:creationId xmlns:a16="http://schemas.microsoft.com/office/drawing/2014/main" id="{8CD0AAF4-99BA-4974-9C22-4234D6C131F8}"/>
                </a:ext>
              </a:extLst>
            </p:cNvPr>
            <p:cNvCxnSpPr/>
            <p:nvPr/>
          </p:nvCxnSpPr>
          <p:spPr>
            <a:xfrm>
              <a:off x="4191015" y="1331532"/>
              <a:ext cx="50759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0" name="直線コネクタ 39">
            <a:extLst>
              <a:ext uri="{FF2B5EF4-FFF2-40B4-BE49-F238E27FC236}">
                <a16:creationId xmlns:a16="http://schemas.microsoft.com/office/drawing/2014/main" id="{FEAA2C8D-C14D-4939-894C-CE1F85B34F08}"/>
              </a:ext>
            </a:extLst>
          </p:cNvPr>
          <p:cNvCxnSpPr>
            <a:cxnSpLocks/>
          </p:cNvCxnSpPr>
          <p:nvPr/>
        </p:nvCxnSpPr>
        <p:spPr>
          <a:xfrm flipH="1">
            <a:off x="4320211" y="1163617"/>
            <a:ext cx="13174" cy="635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BB46E893-3802-4399-8944-2DF567EC3301}"/>
              </a:ext>
            </a:extLst>
          </p:cNvPr>
          <p:cNvSpPr txBox="1"/>
          <p:nvPr/>
        </p:nvSpPr>
        <p:spPr>
          <a:xfrm>
            <a:off x="4804424" y="2088014"/>
            <a:ext cx="1095580" cy="40011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>
                <a:latin typeface="Century" panose="02040604050505020304" pitchFamily="18" charset="0"/>
              </a:rPr>
              <a:t>COOH</a:t>
            </a:r>
            <a:endParaRPr kumimoji="1" lang="ja-JP" altLang="en-US" sz="1400" b="1" dirty="0">
              <a:latin typeface="Century" panose="02040604050505020304" pitchFamily="18" charset="0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AFA09FD7-2336-41FF-B0B3-49ECD671930E}"/>
              </a:ext>
            </a:extLst>
          </p:cNvPr>
          <p:cNvSpPr txBox="1"/>
          <p:nvPr/>
        </p:nvSpPr>
        <p:spPr>
          <a:xfrm>
            <a:off x="3303479" y="2112734"/>
            <a:ext cx="461312" cy="40011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b="1" dirty="0">
                <a:latin typeface="Century" panose="02040604050505020304" pitchFamily="18" charset="0"/>
              </a:rPr>
              <a:t>H</a:t>
            </a:r>
            <a:endParaRPr kumimoji="1" lang="ja-JP" altLang="en-US" sz="2000" b="1" dirty="0">
              <a:latin typeface="Century" panose="02040604050505020304" pitchFamily="18" charset="0"/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BF3378D3-671D-4D67-8AEA-41EA69CE7E97}"/>
              </a:ext>
            </a:extLst>
          </p:cNvPr>
          <p:cNvSpPr txBox="1"/>
          <p:nvPr/>
        </p:nvSpPr>
        <p:spPr>
          <a:xfrm>
            <a:off x="4121086" y="661342"/>
            <a:ext cx="780599" cy="400110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US" altLang="ja-JP" sz="2000" b="1" dirty="0">
                <a:latin typeface="Century" panose="02040604050505020304" pitchFamily="18" charset="0"/>
              </a:rPr>
              <a:t>N</a:t>
            </a:r>
            <a:r>
              <a:rPr kumimoji="1" lang="en-US" altLang="ja-JP" sz="2000" b="1" dirty="0">
                <a:latin typeface="Century" panose="02040604050505020304" pitchFamily="18" charset="0"/>
              </a:rPr>
              <a:t>H</a:t>
            </a:r>
            <a:r>
              <a:rPr kumimoji="1" lang="en-US" altLang="ja-JP" sz="1400" b="1" dirty="0">
                <a:latin typeface="Century" panose="02040604050505020304" pitchFamily="18" charset="0"/>
              </a:rPr>
              <a:t>2</a:t>
            </a:r>
            <a:endParaRPr kumimoji="1" lang="ja-JP" altLang="en-US" sz="1400" b="1" dirty="0">
              <a:latin typeface="Century" panose="02040604050505020304" pitchFamily="18" charset="0"/>
            </a:endParaRPr>
          </a:p>
        </p:txBody>
      </p:sp>
      <p:sp>
        <p:nvSpPr>
          <p:cNvPr id="44" name="矢印: 折線 43">
            <a:extLst>
              <a:ext uri="{FF2B5EF4-FFF2-40B4-BE49-F238E27FC236}">
                <a16:creationId xmlns:a16="http://schemas.microsoft.com/office/drawing/2014/main" id="{DC0FD0EF-FCD3-44C2-A8B6-6AE845A80288}"/>
              </a:ext>
            </a:extLst>
          </p:cNvPr>
          <p:cNvSpPr/>
          <p:nvPr/>
        </p:nvSpPr>
        <p:spPr>
          <a:xfrm rot="7614274" flipH="1">
            <a:off x="4119898" y="2375055"/>
            <a:ext cx="471827" cy="584243"/>
          </a:xfrm>
          <a:prstGeom prst="bentArrow">
            <a:avLst>
              <a:gd name="adj1" fmla="val 27550"/>
              <a:gd name="adj2" fmla="val 25000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0C973B30-390A-470B-8D36-CB18781CD9C7}"/>
              </a:ext>
            </a:extLst>
          </p:cNvPr>
          <p:cNvSpPr txBox="1"/>
          <p:nvPr/>
        </p:nvSpPr>
        <p:spPr>
          <a:xfrm>
            <a:off x="3534135" y="2710641"/>
            <a:ext cx="6047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2000" b="1" dirty="0">
                <a:latin typeface="Century" panose="02040604050505020304" pitchFamily="18" charset="0"/>
              </a:rPr>
              <a:t>左</a:t>
            </a: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382AD469-C0E9-468E-B799-3F167E04EE74}"/>
              </a:ext>
            </a:extLst>
          </p:cNvPr>
          <p:cNvSpPr/>
          <p:nvPr/>
        </p:nvSpPr>
        <p:spPr>
          <a:xfrm>
            <a:off x="340535" y="406400"/>
            <a:ext cx="5755466" cy="28448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楕円 46">
            <a:extLst>
              <a:ext uri="{FF2B5EF4-FFF2-40B4-BE49-F238E27FC236}">
                <a16:creationId xmlns:a16="http://schemas.microsoft.com/office/drawing/2014/main" id="{24304477-B7BB-4926-B0A0-B61DAD0D3F79}"/>
              </a:ext>
            </a:extLst>
          </p:cNvPr>
          <p:cNvSpPr/>
          <p:nvPr/>
        </p:nvSpPr>
        <p:spPr>
          <a:xfrm>
            <a:off x="7121052" y="1106715"/>
            <a:ext cx="1163577" cy="116114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二等辺三角形 47">
            <a:extLst>
              <a:ext uri="{FF2B5EF4-FFF2-40B4-BE49-F238E27FC236}">
                <a16:creationId xmlns:a16="http://schemas.microsoft.com/office/drawing/2014/main" id="{6F23B5B8-D183-4DF3-8FCC-5DC4EA4817D0}"/>
              </a:ext>
            </a:extLst>
          </p:cNvPr>
          <p:cNvSpPr/>
          <p:nvPr/>
        </p:nvSpPr>
        <p:spPr>
          <a:xfrm rot="14057415">
            <a:off x="7920616" y="1298711"/>
            <a:ext cx="105145" cy="484565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9" name="グループ化 48">
            <a:extLst>
              <a:ext uri="{FF2B5EF4-FFF2-40B4-BE49-F238E27FC236}">
                <a16:creationId xmlns:a16="http://schemas.microsoft.com/office/drawing/2014/main" id="{941F7A43-217A-46F9-98B1-488956DF28EC}"/>
              </a:ext>
            </a:extLst>
          </p:cNvPr>
          <p:cNvGrpSpPr/>
          <p:nvPr/>
        </p:nvGrpSpPr>
        <p:grpSpPr>
          <a:xfrm rot="7131257">
            <a:off x="7425971" y="1317026"/>
            <a:ext cx="105145" cy="484568"/>
            <a:chOff x="4108174" y="1331532"/>
            <a:chExt cx="212035" cy="735807"/>
          </a:xfrm>
        </p:grpSpPr>
        <p:cxnSp>
          <p:nvCxnSpPr>
            <p:cNvPr id="50" name="直線コネクタ 49">
              <a:extLst>
                <a:ext uri="{FF2B5EF4-FFF2-40B4-BE49-F238E27FC236}">
                  <a16:creationId xmlns:a16="http://schemas.microsoft.com/office/drawing/2014/main" id="{C4C37D2D-7925-472F-9CE8-3D588D540DEE}"/>
                </a:ext>
              </a:extLst>
            </p:cNvPr>
            <p:cNvCxnSpPr>
              <a:cxnSpLocks/>
            </p:cNvCxnSpPr>
            <p:nvPr/>
          </p:nvCxnSpPr>
          <p:spPr>
            <a:xfrm>
              <a:off x="4108174" y="2067339"/>
              <a:ext cx="21203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50">
              <a:extLst>
                <a:ext uri="{FF2B5EF4-FFF2-40B4-BE49-F238E27FC236}">
                  <a16:creationId xmlns:a16="http://schemas.microsoft.com/office/drawing/2014/main" id="{D9768ED5-E1FA-4750-A243-886C76052916}"/>
                </a:ext>
              </a:extLst>
            </p:cNvPr>
            <p:cNvCxnSpPr/>
            <p:nvPr/>
          </p:nvCxnSpPr>
          <p:spPr>
            <a:xfrm>
              <a:off x="4117812" y="1986375"/>
              <a:ext cx="192759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>
              <a:extLst>
                <a:ext uri="{FF2B5EF4-FFF2-40B4-BE49-F238E27FC236}">
                  <a16:creationId xmlns:a16="http://schemas.microsoft.com/office/drawing/2014/main" id="{420B399E-2337-4857-8485-78B926EFA8F5}"/>
                </a:ext>
              </a:extLst>
            </p:cNvPr>
            <p:cNvCxnSpPr/>
            <p:nvPr/>
          </p:nvCxnSpPr>
          <p:spPr>
            <a:xfrm>
              <a:off x="4126574" y="1907792"/>
              <a:ext cx="17523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コネクタ 52">
              <a:extLst>
                <a:ext uri="{FF2B5EF4-FFF2-40B4-BE49-F238E27FC236}">
                  <a16:creationId xmlns:a16="http://schemas.microsoft.com/office/drawing/2014/main" id="{4DA2B4E8-962F-4388-A6FF-B70A052B8577}"/>
                </a:ext>
              </a:extLst>
            </p:cNvPr>
            <p:cNvCxnSpPr/>
            <p:nvPr/>
          </p:nvCxnSpPr>
          <p:spPr>
            <a:xfrm>
              <a:off x="4134539" y="1833972"/>
              <a:ext cx="15930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コネクタ 53">
              <a:extLst>
                <a:ext uri="{FF2B5EF4-FFF2-40B4-BE49-F238E27FC236}">
                  <a16:creationId xmlns:a16="http://schemas.microsoft.com/office/drawing/2014/main" id="{1599D8B3-E3C9-4C1C-AFF0-CC5F602AC51D}"/>
                </a:ext>
              </a:extLst>
            </p:cNvPr>
            <p:cNvCxnSpPr/>
            <p:nvPr/>
          </p:nvCxnSpPr>
          <p:spPr>
            <a:xfrm>
              <a:off x="4142298" y="1757772"/>
              <a:ext cx="144823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コネクタ 54">
              <a:extLst>
                <a:ext uri="{FF2B5EF4-FFF2-40B4-BE49-F238E27FC236}">
                  <a16:creationId xmlns:a16="http://schemas.microsoft.com/office/drawing/2014/main" id="{EF67B388-9877-48A6-A134-57F148FDD780}"/>
                </a:ext>
              </a:extLst>
            </p:cNvPr>
            <p:cNvCxnSpPr/>
            <p:nvPr/>
          </p:nvCxnSpPr>
          <p:spPr>
            <a:xfrm>
              <a:off x="4148363" y="1683959"/>
              <a:ext cx="13165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E113F8B1-E210-446E-AD7E-CE8155499B40}"/>
                </a:ext>
              </a:extLst>
            </p:cNvPr>
            <p:cNvCxnSpPr/>
            <p:nvPr/>
          </p:nvCxnSpPr>
          <p:spPr>
            <a:xfrm>
              <a:off x="4159788" y="1612522"/>
              <a:ext cx="10880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線コネクタ 56">
              <a:extLst>
                <a:ext uri="{FF2B5EF4-FFF2-40B4-BE49-F238E27FC236}">
                  <a16:creationId xmlns:a16="http://schemas.microsoft.com/office/drawing/2014/main" id="{ACA93DEB-0E47-46AA-ADA8-8F9C23CB4134}"/>
                </a:ext>
              </a:extLst>
            </p:cNvPr>
            <p:cNvCxnSpPr/>
            <p:nvPr/>
          </p:nvCxnSpPr>
          <p:spPr>
            <a:xfrm>
              <a:off x="4164734" y="1536320"/>
              <a:ext cx="9891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5694832D-03C4-4F22-9BBC-AD1C474807B4}"/>
                </a:ext>
              </a:extLst>
            </p:cNvPr>
            <p:cNvCxnSpPr/>
            <p:nvPr/>
          </p:nvCxnSpPr>
          <p:spPr>
            <a:xfrm>
              <a:off x="4173317" y="1469645"/>
              <a:ext cx="8174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コネクタ 58">
              <a:extLst>
                <a:ext uri="{FF2B5EF4-FFF2-40B4-BE49-F238E27FC236}">
                  <a16:creationId xmlns:a16="http://schemas.microsoft.com/office/drawing/2014/main" id="{6698785B-1650-4EAA-B06F-488C6752F1C1}"/>
                </a:ext>
              </a:extLst>
            </p:cNvPr>
            <p:cNvCxnSpPr/>
            <p:nvPr/>
          </p:nvCxnSpPr>
          <p:spPr>
            <a:xfrm>
              <a:off x="4180411" y="1395825"/>
              <a:ext cx="6756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コネクタ 59">
              <a:extLst>
                <a:ext uri="{FF2B5EF4-FFF2-40B4-BE49-F238E27FC236}">
                  <a16:creationId xmlns:a16="http://schemas.microsoft.com/office/drawing/2014/main" id="{B25FE83E-020B-4D5A-8B43-69B5A8257F9E}"/>
                </a:ext>
              </a:extLst>
            </p:cNvPr>
            <p:cNvCxnSpPr/>
            <p:nvPr/>
          </p:nvCxnSpPr>
          <p:spPr>
            <a:xfrm>
              <a:off x="4191015" y="1331532"/>
              <a:ext cx="50759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E1E299D-4286-4AD0-96C9-B6CFF5EE3FD9}"/>
              </a:ext>
            </a:extLst>
          </p:cNvPr>
          <p:cNvCxnSpPr>
            <a:cxnSpLocks/>
          </p:cNvCxnSpPr>
          <p:nvPr/>
        </p:nvCxnSpPr>
        <p:spPr>
          <a:xfrm flipH="1">
            <a:off x="7732599" y="1652527"/>
            <a:ext cx="13174" cy="635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56B70434-B75E-42E8-B23E-6A300CBC487D}"/>
              </a:ext>
            </a:extLst>
          </p:cNvPr>
          <p:cNvSpPr txBox="1"/>
          <p:nvPr/>
        </p:nvSpPr>
        <p:spPr>
          <a:xfrm>
            <a:off x="7469163" y="2336679"/>
            <a:ext cx="142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>
                <a:latin typeface="Century" panose="02040604050505020304" pitchFamily="18" charset="0"/>
              </a:rPr>
              <a:t>CH</a:t>
            </a:r>
            <a:r>
              <a:rPr kumimoji="1" lang="en-US" altLang="ja-JP" sz="1400" b="1" dirty="0">
                <a:latin typeface="Century" panose="02040604050505020304" pitchFamily="18" charset="0"/>
              </a:rPr>
              <a:t>2</a:t>
            </a:r>
            <a:r>
              <a:rPr kumimoji="1" lang="en-US" altLang="ja-JP" sz="2000" b="1" dirty="0">
                <a:latin typeface="Century" panose="02040604050505020304" pitchFamily="18" charset="0"/>
              </a:rPr>
              <a:t>CH</a:t>
            </a:r>
            <a:r>
              <a:rPr kumimoji="1" lang="en-US" altLang="ja-JP" sz="1400" b="1" dirty="0">
                <a:latin typeface="Century" panose="02040604050505020304" pitchFamily="18" charset="0"/>
              </a:rPr>
              <a:t>3</a:t>
            </a:r>
            <a:endParaRPr kumimoji="1" lang="ja-JP" altLang="en-US" sz="1400" b="1" dirty="0">
              <a:latin typeface="Century" panose="02040604050505020304" pitchFamily="18" charset="0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D9B210A1-FB9E-4DAB-B5D5-FCBBE029A4E4}"/>
              </a:ext>
            </a:extLst>
          </p:cNvPr>
          <p:cNvSpPr txBox="1"/>
          <p:nvPr/>
        </p:nvSpPr>
        <p:spPr>
          <a:xfrm>
            <a:off x="6688069" y="1116443"/>
            <a:ext cx="461312" cy="40011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b="1" dirty="0">
                <a:latin typeface="Century" panose="02040604050505020304" pitchFamily="18" charset="0"/>
              </a:rPr>
              <a:t>H</a:t>
            </a:r>
            <a:endParaRPr kumimoji="1" lang="ja-JP" altLang="en-US" sz="2000" b="1" dirty="0">
              <a:latin typeface="Century" panose="02040604050505020304" pitchFamily="18" charset="0"/>
            </a:endParaRP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7BC704FA-5741-4C55-A081-D90FCEABDFB4}"/>
              </a:ext>
            </a:extLst>
          </p:cNvPr>
          <p:cNvSpPr txBox="1"/>
          <p:nvPr/>
        </p:nvSpPr>
        <p:spPr>
          <a:xfrm>
            <a:off x="8284629" y="994130"/>
            <a:ext cx="780599" cy="40011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b="1" dirty="0">
                <a:latin typeface="Century" panose="02040604050505020304" pitchFamily="18" charset="0"/>
              </a:rPr>
              <a:t>CH</a:t>
            </a:r>
            <a:r>
              <a:rPr kumimoji="1" lang="en-US" altLang="ja-JP" sz="1400" b="1" dirty="0">
                <a:latin typeface="Century" panose="02040604050505020304" pitchFamily="18" charset="0"/>
              </a:rPr>
              <a:t>3</a:t>
            </a:r>
            <a:endParaRPr kumimoji="1" lang="ja-JP" altLang="en-US" sz="1400" b="1" dirty="0">
              <a:latin typeface="Century" panose="02040604050505020304" pitchFamily="18" charset="0"/>
            </a:endParaRP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7BC1BE22-ABB2-4DFD-9A69-55CF6D494F3D}"/>
              </a:ext>
            </a:extLst>
          </p:cNvPr>
          <p:cNvSpPr txBox="1"/>
          <p:nvPr/>
        </p:nvSpPr>
        <p:spPr>
          <a:xfrm>
            <a:off x="7070072" y="463175"/>
            <a:ext cx="6047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2000" b="1" dirty="0">
                <a:latin typeface="Century" panose="02040604050505020304" pitchFamily="18" charset="0"/>
              </a:rPr>
              <a:t>右</a:t>
            </a:r>
          </a:p>
        </p:txBody>
      </p:sp>
      <p:sp>
        <p:nvSpPr>
          <p:cNvPr id="67" name="楕円 66">
            <a:extLst>
              <a:ext uri="{FF2B5EF4-FFF2-40B4-BE49-F238E27FC236}">
                <a16:creationId xmlns:a16="http://schemas.microsoft.com/office/drawing/2014/main" id="{A053BFB4-D7FC-44FB-A21D-C579B0238544}"/>
              </a:ext>
            </a:extLst>
          </p:cNvPr>
          <p:cNvSpPr/>
          <p:nvPr/>
        </p:nvSpPr>
        <p:spPr>
          <a:xfrm>
            <a:off x="9610255" y="1143003"/>
            <a:ext cx="1163577" cy="116114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二等辺三角形 67">
            <a:extLst>
              <a:ext uri="{FF2B5EF4-FFF2-40B4-BE49-F238E27FC236}">
                <a16:creationId xmlns:a16="http://schemas.microsoft.com/office/drawing/2014/main" id="{E4C49267-BA1E-48A6-A8AE-CBB62955E6D2}"/>
              </a:ext>
            </a:extLst>
          </p:cNvPr>
          <p:cNvSpPr/>
          <p:nvPr/>
        </p:nvSpPr>
        <p:spPr>
          <a:xfrm rot="3075057">
            <a:off x="9931283" y="1666917"/>
            <a:ext cx="105145" cy="484565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69" name="グループ化 68">
            <a:extLst>
              <a:ext uri="{FF2B5EF4-FFF2-40B4-BE49-F238E27FC236}">
                <a16:creationId xmlns:a16="http://schemas.microsoft.com/office/drawing/2014/main" id="{F8AEE298-7C88-4DB6-83BD-AF95D29E1891}"/>
              </a:ext>
            </a:extLst>
          </p:cNvPr>
          <p:cNvGrpSpPr/>
          <p:nvPr/>
        </p:nvGrpSpPr>
        <p:grpSpPr>
          <a:xfrm rot="18617583">
            <a:off x="10368297" y="1705098"/>
            <a:ext cx="105145" cy="484568"/>
            <a:chOff x="4108174" y="1331532"/>
            <a:chExt cx="212035" cy="735807"/>
          </a:xfrm>
        </p:grpSpPr>
        <p:cxnSp>
          <p:nvCxnSpPr>
            <p:cNvPr id="70" name="直線コネクタ 69">
              <a:extLst>
                <a:ext uri="{FF2B5EF4-FFF2-40B4-BE49-F238E27FC236}">
                  <a16:creationId xmlns:a16="http://schemas.microsoft.com/office/drawing/2014/main" id="{F3D51F15-E0A4-47BB-8A9B-1D555041692C}"/>
                </a:ext>
              </a:extLst>
            </p:cNvPr>
            <p:cNvCxnSpPr>
              <a:cxnSpLocks/>
            </p:cNvCxnSpPr>
            <p:nvPr/>
          </p:nvCxnSpPr>
          <p:spPr>
            <a:xfrm>
              <a:off x="4108174" y="2067339"/>
              <a:ext cx="21203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コネクタ 70">
              <a:extLst>
                <a:ext uri="{FF2B5EF4-FFF2-40B4-BE49-F238E27FC236}">
                  <a16:creationId xmlns:a16="http://schemas.microsoft.com/office/drawing/2014/main" id="{D1C0E625-0D18-4F16-9FB7-61EB6CDDEB99}"/>
                </a:ext>
              </a:extLst>
            </p:cNvPr>
            <p:cNvCxnSpPr/>
            <p:nvPr/>
          </p:nvCxnSpPr>
          <p:spPr>
            <a:xfrm>
              <a:off x="4117812" y="1986375"/>
              <a:ext cx="192759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コネクタ 71">
              <a:extLst>
                <a:ext uri="{FF2B5EF4-FFF2-40B4-BE49-F238E27FC236}">
                  <a16:creationId xmlns:a16="http://schemas.microsoft.com/office/drawing/2014/main" id="{6C388300-04EE-432B-91C8-B5A8A3EF8E66}"/>
                </a:ext>
              </a:extLst>
            </p:cNvPr>
            <p:cNvCxnSpPr/>
            <p:nvPr/>
          </p:nvCxnSpPr>
          <p:spPr>
            <a:xfrm>
              <a:off x="4126574" y="1907792"/>
              <a:ext cx="17523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コネクタ 72">
              <a:extLst>
                <a:ext uri="{FF2B5EF4-FFF2-40B4-BE49-F238E27FC236}">
                  <a16:creationId xmlns:a16="http://schemas.microsoft.com/office/drawing/2014/main" id="{AE016608-3422-4AFC-B85D-B60F373E4C47}"/>
                </a:ext>
              </a:extLst>
            </p:cNvPr>
            <p:cNvCxnSpPr/>
            <p:nvPr/>
          </p:nvCxnSpPr>
          <p:spPr>
            <a:xfrm>
              <a:off x="4134539" y="1833972"/>
              <a:ext cx="15930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コネクタ 73">
              <a:extLst>
                <a:ext uri="{FF2B5EF4-FFF2-40B4-BE49-F238E27FC236}">
                  <a16:creationId xmlns:a16="http://schemas.microsoft.com/office/drawing/2014/main" id="{2EC10754-F46D-4998-AAC0-B64C5401E58B}"/>
                </a:ext>
              </a:extLst>
            </p:cNvPr>
            <p:cNvCxnSpPr/>
            <p:nvPr/>
          </p:nvCxnSpPr>
          <p:spPr>
            <a:xfrm>
              <a:off x="4142298" y="1757772"/>
              <a:ext cx="144823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コネクタ 74">
              <a:extLst>
                <a:ext uri="{FF2B5EF4-FFF2-40B4-BE49-F238E27FC236}">
                  <a16:creationId xmlns:a16="http://schemas.microsoft.com/office/drawing/2014/main" id="{B24EC546-D3CD-4D14-A085-A400429A869F}"/>
                </a:ext>
              </a:extLst>
            </p:cNvPr>
            <p:cNvCxnSpPr/>
            <p:nvPr/>
          </p:nvCxnSpPr>
          <p:spPr>
            <a:xfrm>
              <a:off x="4148363" y="1683959"/>
              <a:ext cx="13165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コネクタ 75">
              <a:extLst>
                <a:ext uri="{FF2B5EF4-FFF2-40B4-BE49-F238E27FC236}">
                  <a16:creationId xmlns:a16="http://schemas.microsoft.com/office/drawing/2014/main" id="{C77A3130-5BD4-4949-948C-2B9F31907ED8}"/>
                </a:ext>
              </a:extLst>
            </p:cNvPr>
            <p:cNvCxnSpPr/>
            <p:nvPr/>
          </p:nvCxnSpPr>
          <p:spPr>
            <a:xfrm>
              <a:off x="4159788" y="1612522"/>
              <a:ext cx="10880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コネクタ 76">
              <a:extLst>
                <a:ext uri="{FF2B5EF4-FFF2-40B4-BE49-F238E27FC236}">
                  <a16:creationId xmlns:a16="http://schemas.microsoft.com/office/drawing/2014/main" id="{792079DC-619F-4A27-93DE-C55A3408414B}"/>
                </a:ext>
              </a:extLst>
            </p:cNvPr>
            <p:cNvCxnSpPr/>
            <p:nvPr/>
          </p:nvCxnSpPr>
          <p:spPr>
            <a:xfrm>
              <a:off x="4164734" y="1536320"/>
              <a:ext cx="9891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コネクタ 77">
              <a:extLst>
                <a:ext uri="{FF2B5EF4-FFF2-40B4-BE49-F238E27FC236}">
                  <a16:creationId xmlns:a16="http://schemas.microsoft.com/office/drawing/2014/main" id="{8807D792-DA7F-4EDD-B70F-69A6161FF573}"/>
                </a:ext>
              </a:extLst>
            </p:cNvPr>
            <p:cNvCxnSpPr/>
            <p:nvPr/>
          </p:nvCxnSpPr>
          <p:spPr>
            <a:xfrm>
              <a:off x="4173317" y="1469645"/>
              <a:ext cx="8174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線コネクタ 78">
              <a:extLst>
                <a:ext uri="{FF2B5EF4-FFF2-40B4-BE49-F238E27FC236}">
                  <a16:creationId xmlns:a16="http://schemas.microsoft.com/office/drawing/2014/main" id="{6183C46B-F007-400C-B0EB-BD3E35E69EFF}"/>
                </a:ext>
              </a:extLst>
            </p:cNvPr>
            <p:cNvCxnSpPr/>
            <p:nvPr/>
          </p:nvCxnSpPr>
          <p:spPr>
            <a:xfrm>
              <a:off x="4180411" y="1395825"/>
              <a:ext cx="6756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線コネクタ 79">
              <a:extLst>
                <a:ext uri="{FF2B5EF4-FFF2-40B4-BE49-F238E27FC236}">
                  <a16:creationId xmlns:a16="http://schemas.microsoft.com/office/drawing/2014/main" id="{2189C31A-E222-49D1-AB26-EBC013455C29}"/>
                </a:ext>
              </a:extLst>
            </p:cNvPr>
            <p:cNvCxnSpPr/>
            <p:nvPr/>
          </p:nvCxnSpPr>
          <p:spPr>
            <a:xfrm>
              <a:off x="4191015" y="1331532"/>
              <a:ext cx="50759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1" name="直線コネクタ 80">
            <a:extLst>
              <a:ext uri="{FF2B5EF4-FFF2-40B4-BE49-F238E27FC236}">
                <a16:creationId xmlns:a16="http://schemas.microsoft.com/office/drawing/2014/main" id="{F601112B-193A-446B-A056-B92DEF009C29}"/>
              </a:ext>
            </a:extLst>
          </p:cNvPr>
          <p:cNvCxnSpPr>
            <a:cxnSpLocks/>
          </p:cNvCxnSpPr>
          <p:nvPr/>
        </p:nvCxnSpPr>
        <p:spPr>
          <a:xfrm flipH="1">
            <a:off x="10193034" y="1152731"/>
            <a:ext cx="13174" cy="635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EDF2BBAB-BD03-4650-8834-878D3CB6CA34}"/>
              </a:ext>
            </a:extLst>
          </p:cNvPr>
          <p:cNvSpPr txBox="1"/>
          <p:nvPr/>
        </p:nvSpPr>
        <p:spPr>
          <a:xfrm>
            <a:off x="10056098" y="625286"/>
            <a:ext cx="1095580" cy="40011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>
                <a:latin typeface="Century" panose="02040604050505020304" pitchFamily="18" charset="0"/>
              </a:rPr>
              <a:t>COOH</a:t>
            </a:r>
            <a:endParaRPr kumimoji="1" lang="ja-JP" altLang="en-US" sz="1400" b="1" dirty="0">
              <a:latin typeface="Century" panose="02040604050505020304" pitchFamily="18" charset="0"/>
            </a:endParaRPr>
          </a:p>
        </p:txBody>
      </p: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FB2C688C-79F7-4EC3-97B2-DEA73B43AEB3}"/>
              </a:ext>
            </a:extLst>
          </p:cNvPr>
          <p:cNvSpPr txBox="1"/>
          <p:nvPr/>
        </p:nvSpPr>
        <p:spPr>
          <a:xfrm>
            <a:off x="9176302" y="2101848"/>
            <a:ext cx="461312" cy="40011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b="1" dirty="0">
                <a:latin typeface="Century" panose="02040604050505020304" pitchFamily="18" charset="0"/>
              </a:rPr>
              <a:t>H</a:t>
            </a:r>
            <a:endParaRPr kumimoji="1" lang="ja-JP" altLang="en-US" sz="2000" b="1" dirty="0">
              <a:latin typeface="Century" panose="02040604050505020304" pitchFamily="18" charset="0"/>
            </a:endParaRPr>
          </a:p>
        </p:txBody>
      </p: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FAD879E1-442F-47C0-B523-569E78E4EE15}"/>
              </a:ext>
            </a:extLst>
          </p:cNvPr>
          <p:cNvSpPr txBox="1"/>
          <p:nvPr/>
        </p:nvSpPr>
        <p:spPr>
          <a:xfrm>
            <a:off x="10700481" y="2117088"/>
            <a:ext cx="780599" cy="400110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US" altLang="ja-JP" sz="2000" b="1" dirty="0">
                <a:latin typeface="Century" panose="02040604050505020304" pitchFamily="18" charset="0"/>
              </a:rPr>
              <a:t>N</a:t>
            </a:r>
            <a:r>
              <a:rPr kumimoji="1" lang="en-US" altLang="ja-JP" sz="2000" b="1" dirty="0">
                <a:latin typeface="Century" panose="02040604050505020304" pitchFamily="18" charset="0"/>
              </a:rPr>
              <a:t>H</a:t>
            </a:r>
            <a:r>
              <a:rPr kumimoji="1" lang="en-US" altLang="ja-JP" sz="1400" b="1" dirty="0">
                <a:latin typeface="Century" panose="02040604050505020304" pitchFamily="18" charset="0"/>
              </a:rPr>
              <a:t>2</a:t>
            </a:r>
            <a:endParaRPr kumimoji="1" lang="ja-JP" altLang="en-US" sz="1400" b="1" dirty="0">
              <a:latin typeface="Century" panose="02040604050505020304" pitchFamily="18" charset="0"/>
            </a:endParaRPr>
          </a:p>
        </p:txBody>
      </p:sp>
      <p:sp>
        <p:nvSpPr>
          <p:cNvPr id="87" name="正方形/長方形 86">
            <a:extLst>
              <a:ext uri="{FF2B5EF4-FFF2-40B4-BE49-F238E27FC236}">
                <a16:creationId xmlns:a16="http://schemas.microsoft.com/office/drawing/2014/main" id="{575D4363-5B2D-4A0E-A75D-85489FBAC399}"/>
              </a:ext>
            </a:extLst>
          </p:cNvPr>
          <p:cNvSpPr/>
          <p:nvPr/>
        </p:nvSpPr>
        <p:spPr>
          <a:xfrm>
            <a:off x="6213358" y="395514"/>
            <a:ext cx="5755466" cy="28448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8" name="楕円 87">
            <a:extLst>
              <a:ext uri="{FF2B5EF4-FFF2-40B4-BE49-F238E27FC236}">
                <a16:creationId xmlns:a16="http://schemas.microsoft.com/office/drawing/2014/main" id="{AA57DF3F-2229-4685-A92F-D43110293873}"/>
              </a:ext>
            </a:extLst>
          </p:cNvPr>
          <p:cNvSpPr/>
          <p:nvPr/>
        </p:nvSpPr>
        <p:spPr>
          <a:xfrm>
            <a:off x="1248228" y="4281945"/>
            <a:ext cx="1163577" cy="116114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9" name="二等辺三角形 88">
            <a:extLst>
              <a:ext uri="{FF2B5EF4-FFF2-40B4-BE49-F238E27FC236}">
                <a16:creationId xmlns:a16="http://schemas.microsoft.com/office/drawing/2014/main" id="{94D4BAC3-9F37-4A8E-AF5D-1E23C76A3968}"/>
              </a:ext>
            </a:extLst>
          </p:cNvPr>
          <p:cNvSpPr/>
          <p:nvPr/>
        </p:nvSpPr>
        <p:spPr>
          <a:xfrm rot="14057415">
            <a:off x="2047792" y="4473941"/>
            <a:ext cx="105145" cy="484565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90" name="グループ化 89">
            <a:extLst>
              <a:ext uri="{FF2B5EF4-FFF2-40B4-BE49-F238E27FC236}">
                <a16:creationId xmlns:a16="http://schemas.microsoft.com/office/drawing/2014/main" id="{6A4F6917-62C1-46C1-8535-78AD744F3CEE}"/>
              </a:ext>
            </a:extLst>
          </p:cNvPr>
          <p:cNvGrpSpPr/>
          <p:nvPr/>
        </p:nvGrpSpPr>
        <p:grpSpPr>
          <a:xfrm rot="7131257">
            <a:off x="1553147" y="4492256"/>
            <a:ext cx="105145" cy="484568"/>
            <a:chOff x="4108174" y="1331532"/>
            <a:chExt cx="212035" cy="735807"/>
          </a:xfrm>
        </p:grpSpPr>
        <p:cxnSp>
          <p:nvCxnSpPr>
            <p:cNvPr id="91" name="直線コネクタ 90">
              <a:extLst>
                <a:ext uri="{FF2B5EF4-FFF2-40B4-BE49-F238E27FC236}">
                  <a16:creationId xmlns:a16="http://schemas.microsoft.com/office/drawing/2014/main" id="{6EFE31F3-4BD3-413E-BE6A-D95ABE0C82B1}"/>
                </a:ext>
              </a:extLst>
            </p:cNvPr>
            <p:cNvCxnSpPr>
              <a:cxnSpLocks/>
            </p:cNvCxnSpPr>
            <p:nvPr/>
          </p:nvCxnSpPr>
          <p:spPr>
            <a:xfrm>
              <a:off x="4108174" y="2067339"/>
              <a:ext cx="21203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直線コネクタ 91">
              <a:extLst>
                <a:ext uri="{FF2B5EF4-FFF2-40B4-BE49-F238E27FC236}">
                  <a16:creationId xmlns:a16="http://schemas.microsoft.com/office/drawing/2014/main" id="{D0C976B0-CC75-460E-BF8A-5E61A78EA981}"/>
                </a:ext>
              </a:extLst>
            </p:cNvPr>
            <p:cNvCxnSpPr/>
            <p:nvPr/>
          </p:nvCxnSpPr>
          <p:spPr>
            <a:xfrm>
              <a:off x="4117812" y="1986375"/>
              <a:ext cx="192759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直線コネクタ 92">
              <a:extLst>
                <a:ext uri="{FF2B5EF4-FFF2-40B4-BE49-F238E27FC236}">
                  <a16:creationId xmlns:a16="http://schemas.microsoft.com/office/drawing/2014/main" id="{E5FAEB0F-2DD5-42C4-8503-08C3FA892F02}"/>
                </a:ext>
              </a:extLst>
            </p:cNvPr>
            <p:cNvCxnSpPr/>
            <p:nvPr/>
          </p:nvCxnSpPr>
          <p:spPr>
            <a:xfrm>
              <a:off x="4126574" y="1907792"/>
              <a:ext cx="17523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直線コネクタ 93">
              <a:extLst>
                <a:ext uri="{FF2B5EF4-FFF2-40B4-BE49-F238E27FC236}">
                  <a16:creationId xmlns:a16="http://schemas.microsoft.com/office/drawing/2014/main" id="{C8366CD6-7A5B-45E0-A34F-313A5B673AD3}"/>
                </a:ext>
              </a:extLst>
            </p:cNvPr>
            <p:cNvCxnSpPr/>
            <p:nvPr/>
          </p:nvCxnSpPr>
          <p:spPr>
            <a:xfrm>
              <a:off x="4134539" y="1833972"/>
              <a:ext cx="15930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直線コネクタ 94">
              <a:extLst>
                <a:ext uri="{FF2B5EF4-FFF2-40B4-BE49-F238E27FC236}">
                  <a16:creationId xmlns:a16="http://schemas.microsoft.com/office/drawing/2014/main" id="{9D4EEE39-3F80-4EDD-9968-12D103D7D5DD}"/>
                </a:ext>
              </a:extLst>
            </p:cNvPr>
            <p:cNvCxnSpPr/>
            <p:nvPr/>
          </p:nvCxnSpPr>
          <p:spPr>
            <a:xfrm>
              <a:off x="4142298" y="1757772"/>
              <a:ext cx="144823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直線コネクタ 95">
              <a:extLst>
                <a:ext uri="{FF2B5EF4-FFF2-40B4-BE49-F238E27FC236}">
                  <a16:creationId xmlns:a16="http://schemas.microsoft.com/office/drawing/2014/main" id="{D29B1A02-11F9-410C-82F9-E7E47A1FC57B}"/>
                </a:ext>
              </a:extLst>
            </p:cNvPr>
            <p:cNvCxnSpPr/>
            <p:nvPr/>
          </p:nvCxnSpPr>
          <p:spPr>
            <a:xfrm>
              <a:off x="4148363" y="1683959"/>
              <a:ext cx="13165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直線コネクタ 96">
              <a:extLst>
                <a:ext uri="{FF2B5EF4-FFF2-40B4-BE49-F238E27FC236}">
                  <a16:creationId xmlns:a16="http://schemas.microsoft.com/office/drawing/2014/main" id="{3F2924F0-3082-4C5C-80D7-848B2B84794A}"/>
                </a:ext>
              </a:extLst>
            </p:cNvPr>
            <p:cNvCxnSpPr/>
            <p:nvPr/>
          </p:nvCxnSpPr>
          <p:spPr>
            <a:xfrm>
              <a:off x="4159788" y="1612522"/>
              <a:ext cx="10880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直線コネクタ 97">
              <a:extLst>
                <a:ext uri="{FF2B5EF4-FFF2-40B4-BE49-F238E27FC236}">
                  <a16:creationId xmlns:a16="http://schemas.microsoft.com/office/drawing/2014/main" id="{839DC0B1-AEDE-45EC-B323-726D969452A1}"/>
                </a:ext>
              </a:extLst>
            </p:cNvPr>
            <p:cNvCxnSpPr/>
            <p:nvPr/>
          </p:nvCxnSpPr>
          <p:spPr>
            <a:xfrm>
              <a:off x="4164734" y="1536320"/>
              <a:ext cx="9891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直線コネクタ 98">
              <a:extLst>
                <a:ext uri="{FF2B5EF4-FFF2-40B4-BE49-F238E27FC236}">
                  <a16:creationId xmlns:a16="http://schemas.microsoft.com/office/drawing/2014/main" id="{A79537F3-8835-45F4-B095-27432A07A539}"/>
                </a:ext>
              </a:extLst>
            </p:cNvPr>
            <p:cNvCxnSpPr/>
            <p:nvPr/>
          </p:nvCxnSpPr>
          <p:spPr>
            <a:xfrm>
              <a:off x="4173317" y="1469645"/>
              <a:ext cx="8174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直線コネクタ 99">
              <a:extLst>
                <a:ext uri="{FF2B5EF4-FFF2-40B4-BE49-F238E27FC236}">
                  <a16:creationId xmlns:a16="http://schemas.microsoft.com/office/drawing/2014/main" id="{161D3550-59B5-43DD-B52D-F4BF14859B9B}"/>
                </a:ext>
              </a:extLst>
            </p:cNvPr>
            <p:cNvCxnSpPr/>
            <p:nvPr/>
          </p:nvCxnSpPr>
          <p:spPr>
            <a:xfrm>
              <a:off x="4180411" y="1395825"/>
              <a:ext cx="6756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直線コネクタ 100">
              <a:extLst>
                <a:ext uri="{FF2B5EF4-FFF2-40B4-BE49-F238E27FC236}">
                  <a16:creationId xmlns:a16="http://schemas.microsoft.com/office/drawing/2014/main" id="{019BD0FE-FF44-4A26-9110-AA1FF9A9CC89}"/>
                </a:ext>
              </a:extLst>
            </p:cNvPr>
            <p:cNvCxnSpPr/>
            <p:nvPr/>
          </p:nvCxnSpPr>
          <p:spPr>
            <a:xfrm>
              <a:off x="4191015" y="1331532"/>
              <a:ext cx="50759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2" name="直線コネクタ 101">
            <a:extLst>
              <a:ext uri="{FF2B5EF4-FFF2-40B4-BE49-F238E27FC236}">
                <a16:creationId xmlns:a16="http://schemas.microsoft.com/office/drawing/2014/main" id="{E29EFD2D-FC86-48FE-ACB6-AE0494D57864}"/>
              </a:ext>
            </a:extLst>
          </p:cNvPr>
          <p:cNvCxnSpPr>
            <a:cxnSpLocks/>
          </p:cNvCxnSpPr>
          <p:nvPr/>
        </p:nvCxnSpPr>
        <p:spPr>
          <a:xfrm flipH="1">
            <a:off x="1859775" y="4827757"/>
            <a:ext cx="13174" cy="635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テキスト ボックス 102">
            <a:extLst>
              <a:ext uri="{FF2B5EF4-FFF2-40B4-BE49-F238E27FC236}">
                <a16:creationId xmlns:a16="http://schemas.microsoft.com/office/drawing/2014/main" id="{54EF64B9-DF66-40EC-8808-F687E8E4142A}"/>
              </a:ext>
            </a:extLst>
          </p:cNvPr>
          <p:cNvSpPr txBox="1"/>
          <p:nvPr/>
        </p:nvSpPr>
        <p:spPr>
          <a:xfrm>
            <a:off x="1614646" y="5523052"/>
            <a:ext cx="142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>
                <a:latin typeface="Century" panose="02040604050505020304" pitchFamily="18" charset="0"/>
              </a:rPr>
              <a:t>CH</a:t>
            </a:r>
            <a:r>
              <a:rPr kumimoji="1" lang="en-US" altLang="ja-JP" sz="1400" b="1" dirty="0">
                <a:latin typeface="Century" panose="02040604050505020304" pitchFamily="18" charset="0"/>
              </a:rPr>
              <a:t>2</a:t>
            </a:r>
            <a:r>
              <a:rPr kumimoji="1" lang="en-US" altLang="ja-JP" sz="2000" b="1" dirty="0">
                <a:latin typeface="Century" panose="02040604050505020304" pitchFamily="18" charset="0"/>
              </a:rPr>
              <a:t>CH</a:t>
            </a:r>
            <a:r>
              <a:rPr kumimoji="1" lang="en-US" altLang="ja-JP" sz="1400" b="1" dirty="0">
                <a:latin typeface="Century" panose="02040604050505020304" pitchFamily="18" charset="0"/>
              </a:rPr>
              <a:t>3</a:t>
            </a:r>
            <a:endParaRPr kumimoji="1" lang="ja-JP" altLang="en-US" sz="1400" b="1" dirty="0">
              <a:latin typeface="Century" panose="02040604050505020304" pitchFamily="18" charset="0"/>
            </a:endParaRPr>
          </a:p>
        </p:txBody>
      </p:sp>
      <p:sp>
        <p:nvSpPr>
          <p:cNvPr id="104" name="テキスト ボックス 103">
            <a:extLst>
              <a:ext uri="{FF2B5EF4-FFF2-40B4-BE49-F238E27FC236}">
                <a16:creationId xmlns:a16="http://schemas.microsoft.com/office/drawing/2014/main" id="{F7D789DD-83AE-4514-B2D3-8D6802AF864D}"/>
              </a:ext>
            </a:extLst>
          </p:cNvPr>
          <p:cNvSpPr txBox="1"/>
          <p:nvPr/>
        </p:nvSpPr>
        <p:spPr>
          <a:xfrm>
            <a:off x="815245" y="4291673"/>
            <a:ext cx="461312" cy="40011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b="1" dirty="0">
                <a:latin typeface="Century" panose="02040604050505020304" pitchFamily="18" charset="0"/>
              </a:rPr>
              <a:t>H</a:t>
            </a:r>
            <a:endParaRPr kumimoji="1" lang="ja-JP" altLang="en-US" sz="2000" b="1" dirty="0">
              <a:latin typeface="Century" panose="02040604050505020304" pitchFamily="18" charset="0"/>
            </a:endParaRPr>
          </a:p>
        </p:txBody>
      </p:sp>
      <p:sp>
        <p:nvSpPr>
          <p:cNvPr id="105" name="テキスト ボックス 104">
            <a:extLst>
              <a:ext uri="{FF2B5EF4-FFF2-40B4-BE49-F238E27FC236}">
                <a16:creationId xmlns:a16="http://schemas.microsoft.com/office/drawing/2014/main" id="{35EF3808-BF02-4B0F-AE27-744B3A998063}"/>
              </a:ext>
            </a:extLst>
          </p:cNvPr>
          <p:cNvSpPr txBox="1"/>
          <p:nvPr/>
        </p:nvSpPr>
        <p:spPr>
          <a:xfrm>
            <a:off x="2417250" y="4210913"/>
            <a:ext cx="780599" cy="40011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b="1" dirty="0">
                <a:latin typeface="Century" panose="02040604050505020304" pitchFamily="18" charset="0"/>
              </a:rPr>
              <a:t>CH</a:t>
            </a:r>
            <a:r>
              <a:rPr kumimoji="1" lang="en-US" altLang="ja-JP" sz="1400" b="1" dirty="0">
                <a:latin typeface="Century" panose="02040604050505020304" pitchFamily="18" charset="0"/>
              </a:rPr>
              <a:t>3</a:t>
            </a:r>
            <a:endParaRPr kumimoji="1" lang="ja-JP" altLang="en-US" sz="1400" b="1" dirty="0">
              <a:latin typeface="Century" panose="02040604050505020304" pitchFamily="18" charset="0"/>
            </a:endParaRPr>
          </a:p>
        </p:txBody>
      </p:sp>
      <p:sp>
        <p:nvSpPr>
          <p:cNvPr id="108" name="楕円 107">
            <a:extLst>
              <a:ext uri="{FF2B5EF4-FFF2-40B4-BE49-F238E27FC236}">
                <a16:creationId xmlns:a16="http://schemas.microsoft.com/office/drawing/2014/main" id="{C0F1B0EA-B502-44C9-B6B9-2E0E2A952282}"/>
              </a:ext>
            </a:extLst>
          </p:cNvPr>
          <p:cNvSpPr/>
          <p:nvPr/>
        </p:nvSpPr>
        <p:spPr>
          <a:xfrm>
            <a:off x="3737431" y="4318233"/>
            <a:ext cx="1163577" cy="116114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9" name="二等辺三角形 108">
            <a:extLst>
              <a:ext uri="{FF2B5EF4-FFF2-40B4-BE49-F238E27FC236}">
                <a16:creationId xmlns:a16="http://schemas.microsoft.com/office/drawing/2014/main" id="{26B29841-82DF-470D-B099-B8F9EC9223FE}"/>
              </a:ext>
            </a:extLst>
          </p:cNvPr>
          <p:cNvSpPr/>
          <p:nvPr/>
        </p:nvSpPr>
        <p:spPr>
          <a:xfrm rot="3075057">
            <a:off x="4058459" y="4842147"/>
            <a:ext cx="105145" cy="484565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10" name="グループ化 109">
            <a:extLst>
              <a:ext uri="{FF2B5EF4-FFF2-40B4-BE49-F238E27FC236}">
                <a16:creationId xmlns:a16="http://schemas.microsoft.com/office/drawing/2014/main" id="{2FF94385-8E79-4E36-A66F-9866BF812DF3}"/>
              </a:ext>
            </a:extLst>
          </p:cNvPr>
          <p:cNvGrpSpPr/>
          <p:nvPr/>
        </p:nvGrpSpPr>
        <p:grpSpPr>
          <a:xfrm rot="18617583">
            <a:off x="4495473" y="4880328"/>
            <a:ext cx="105145" cy="484568"/>
            <a:chOff x="4108174" y="1331532"/>
            <a:chExt cx="212035" cy="735807"/>
          </a:xfrm>
        </p:grpSpPr>
        <p:cxnSp>
          <p:nvCxnSpPr>
            <p:cNvPr id="111" name="直線コネクタ 110">
              <a:extLst>
                <a:ext uri="{FF2B5EF4-FFF2-40B4-BE49-F238E27FC236}">
                  <a16:creationId xmlns:a16="http://schemas.microsoft.com/office/drawing/2014/main" id="{D2E45974-5F79-40A2-97D0-3DA3648085C7}"/>
                </a:ext>
              </a:extLst>
            </p:cNvPr>
            <p:cNvCxnSpPr>
              <a:cxnSpLocks/>
            </p:cNvCxnSpPr>
            <p:nvPr/>
          </p:nvCxnSpPr>
          <p:spPr>
            <a:xfrm>
              <a:off x="4108174" y="2067339"/>
              <a:ext cx="21203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直線コネクタ 111">
              <a:extLst>
                <a:ext uri="{FF2B5EF4-FFF2-40B4-BE49-F238E27FC236}">
                  <a16:creationId xmlns:a16="http://schemas.microsoft.com/office/drawing/2014/main" id="{0CBE5D10-68DF-4D81-982A-B63EC1254AD1}"/>
                </a:ext>
              </a:extLst>
            </p:cNvPr>
            <p:cNvCxnSpPr/>
            <p:nvPr/>
          </p:nvCxnSpPr>
          <p:spPr>
            <a:xfrm>
              <a:off x="4117812" y="1986375"/>
              <a:ext cx="192759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直線コネクタ 112">
              <a:extLst>
                <a:ext uri="{FF2B5EF4-FFF2-40B4-BE49-F238E27FC236}">
                  <a16:creationId xmlns:a16="http://schemas.microsoft.com/office/drawing/2014/main" id="{4BED6EEE-75D4-4907-9B9D-4F5E1DDC9FC5}"/>
                </a:ext>
              </a:extLst>
            </p:cNvPr>
            <p:cNvCxnSpPr/>
            <p:nvPr/>
          </p:nvCxnSpPr>
          <p:spPr>
            <a:xfrm>
              <a:off x="4126574" y="1907792"/>
              <a:ext cx="17523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直線コネクタ 113">
              <a:extLst>
                <a:ext uri="{FF2B5EF4-FFF2-40B4-BE49-F238E27FC236}">
                  <a16:creationId xmlns:a16="http://schemas.microsoft.com/office/drawing/2014/main" id="{B97D1DAF-7C88-4D1B-8760-7938588C7D3F}"/>
                </a:ext>
              </a:extLst>
            </p:cNvPr>
            <p:cNvCxnSpPr/>
            <p:nvPr/>
          </p:nvCxnSpPr>
          <p:spPr>
            <a:xfrm>
              <a:off x="4134539" y="1833972"/>
              <a:ext cx="15930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線コネクタ 114">
              <a:extLst>
                <a:ext uri="{FF2B5EF4-FFF2-40B4-BE49-F238E27FC236}">
                  <a16:creationId xmlns:a16="http://schemas.microsoft.com/office/drawing/2014/main" id="{21E0E20D-65C2-4F46-8A65-E15841A5CA2E}"/>
                </a:ext>
              </a:extLst>
            </p:cNvPr>
            <p:cNvCxnSpPr/>
            <p:nvPr/>
          </p:nvCxnSpPr>
          <p:spPr>
            <a:xfrm>
              <a:off x="4142298" y="1757772"/>
              <a:ext cx="144823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直線コネクタ 115">
              <a:extLst>
                <a:ext uri="{FF2B5EF4-FFF2-40B4-BE49-F238E27FC236}">
                  <a16:creationId xmlns:a16="http://schemas.microsoft.com/office/drawing/2014/main" id="{153F99AC-2471-4B31-912A-9E49B4ECDB9F}"/>
                </a:ext>
              </a:extLst>
            </p:cNvPr>
            <p:cNvCxnSpPr/>
            <p:nvPr/>
          </p:nvCxnSpPr>
          <p:spPr>
            <a:xfrm>
              <a:off x="4148363" y="1683959"/>
              <a:ext cx="13165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コネクタ 116">
              <a:extLst>
                <a:ext uri="{FF2B5EF4-FFF2-40B4-BE49-F238E27FC236}">
                  <a16:creationId xmlns:a16="http://schemas.microsoft.com/office/drawing/2014/main" id="{BD9A95FD-69A8-404E-A051-66B66A70EB64}"/>
                </a:ext>
              </a:extLst>
            </p:cNvPr>
            <p:cNvCxnSpPr/>
            <p:nvPr/>
          </p:nvCxnSpPr>
          <p:spPr>
            <a:xfrm>
              <a:off x="4159788" y="1612522"/>
              <a:ext cx="10880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直線コネクタ 117">
              <a:extLst>
                <a:ext uri="{FF2B5EF4-FFF2-40B4-BE49-F238E27FC236}">
                  <a16:creationId xmlns:a16="http://schemas.microsoft.com/office/drawing/2014/main" id="{00EA416E-5407-4CAF-8467-9554A3E58503}"/>
                </a:ext>
              </a:extLst>
            </p:cNvPr>
            <p:cNvCxnSpPr/>
            <p:nvPr/>
          </p:nvCxnSpPr>
          <p:spPr>
            <a:xfrm>
              <a:off x="4164734" y="1536320"/>
              <a:ext cx="9891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コネクタ 118">
              <a:extLst>
                <a:ext uri="{FF2B5EF4-FFF2-40B4-BE49-F238E27FC236}">
                  <a16:creationId xmlns:a16="http://schemas.microsoft.com/office/drawing/2014/main" id="{0EB30E65-87A1-452E-BFE7-979850839324}"/>
                </a:ext>
              </a:extLst>
            </p:cNvPr>
            <p:cNvCxnSpPr/>
            <p:nvPr/>
          </p:nvCxnSpPr>
          <p:spPr>
            <a:xfrm>
              <a:off x="4173317" y="1469645"/>
              <a:ext cx="8174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直線コネクタ 119">
              <a:extLst>
                <a:ext uri="{FF2B5EF4-FFF2-40B4-BE49-F238E27FC236}">
                  <a16:creationId xmlns:a16="http://schemas.microsoft.com/office/drawing/2014/main" id="{CC438387-083D-4985-B57A-975F1048245B}"/>
                </a:ext>
              </a:extLst>
            </p:cNvPr>
            <p:cNvCxnSpPr/>
            <p:nvPr/>
          </p:nvCxnSpPr>
          <p:spPr>
            <a:xfrm>
              <a:off x="4180411" y="1395825"/>
              <a:ext cx="6756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コネクタ 120">
              <a:extLst>
                <a:ext uri="{FF2B5EF4-FFF2-40B4-BE49-F238E27FC236}">
                  <a16:creationId xmlns:a16="http://schemas.microsoft.com/office/drawing/2014/main" id="{0F840388-0B3E-4016-83F7-11DB06AE10AB}"/>
                </a:ext>
              </a:extLst>
            </p:cNvPr>
            <p:cNvCxnSpPr/>
            <p:nvPr/>
          </p:nvCxnSpPr>
          <p:spPr>
            <a:xfrm>
              <a:off x="4191015" y="1331532"/>
              <a:ext cx="50759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2" name="直線コネクタ 121">
            <a:extLst>
              <a:ext uri="{FF2B5EF4-FFF2-40B4-BE49-F238E27FC236}">
                <a16:creationId xmlns:a16="http://schemas.microsoft.com/office/drawing/2014/main" id="{755242E3-D93C-4081-B1CA-6783DAA471A3}"/>
              </a:ext>
            </a:extLst>
          </p:cNvPr>
          <p:cNvCxnSpPr>
            <a:cxnSpLocks/>
          </p:cNvCxnSpPr>
          <p:nvPr/>
        </p:nvCxnSpPr>
        <p:spPr>
          <a:xfrm flipH="1">
            <a:off x="4320210" y="4327961"/>
            <a:ext cx="13174" cy="635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テキスト ボックス 122">
            <a:extLst>
              <a:ext uri="{FF2B5EF4-FFF2-40B4-BE49-F238E27FC236}">
                <a16:creationId xmlns:a16="http://schemas.microsoft.com/office/drawing/2014/main" id="{78562DB2-949A-4BD2-9429-657E314F99CD}"/>
              </a:ext>
            </a:extLst>
          </p:cNvPr>
          <p:cNvSpPr txBox="1"/>
          <p:nvPr/>
        </p:nvSpPr>
        <p:spPr>
          <a:xfrm>
            <a:off x="4804423" y="5252358"/>
            <a:ext cx="1095580" cy="40011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>
                <a:latin typeface="Century" panose="02040604050505020304" pitchFamily="18" charset="0"/>
              </a:rPr>
              <a:t>COOH</a:t>
            </a:r>
            <a:endParaRPr kumimoji="1" lang="ja-JP" altLang="en-US" sz="1400" b="1" dirty="0">
              <a:latin typeface="Century" panose="02040604050505020304" pitchFamily="18" charset="0"/>
            </a:endParaRPr>
          </a:p>
        </p:txBody>
      </p:sp>
      <p:sp>
        <p:nvSpPr>
          <p:cNvPr id="124" name="テキスト ボックス 123">
            <a:extLst>
              <a:ext uri="{FF2B5EF4-FFF2-40B4-BE49-F238E27FC236}">
                <a16:creationId xmlns:a16="http://schemas.microsoft.com/office/drawing/2014/main" id="{66863CCC-A5ED-490C-B5EA-C7549D74F77A}"/>
              </a:ext>
            </a:extLst>
          </p:cNvPr>
          <p:cNvSpPr txBox="1"/>
          <p:nvPr/>
        </p:nvSpPr>
        <p:spPr>
          <a:xfrm>
            <a:off x="3303478" y="5277078"/>
            <a:ext cx="461312" cy="40011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b="1" dirty="0">
                <a:latin typeface="Century" panose="02040604050505020304" pitchFamily="18" charset="0"/>
              </a:rPr>
              <a:t>H</a:t>
            </a:r>
            <a:endParaRPr kumimoji="1" lang="ja-JP" altLang="en-US" sz="2000" b="1" dirty="0">
              <a:latin typeface="Century" panose="02040604050505020304" pitchFamily="18" charset="0"/>
            </a:endParaRPr>
          </a:p>
        </p:txBody>
      </p:sp>
      <p:sp>
        <p:nvSpPr>
          <p:cNvPr id="125" name="テキスト ボックス 124">
            <a:extLst>
              <a:ext uri="{FF2B5EF4-FFF2-40B4-BE49-F238E27FC236}">
                <a16:creationId xmlns:a16="http://schemas.microsoft.com/office/drawing/2014/main" id="{98224A3B-5837-4B04-B022-C47132B38DD6}"/>
              </a:ext>
            </a:extLst>
          </p:cNvPr>
          <p:cNvSpPr txBox="1"/>
          <p:nvPr/>
        </p:nvSpPr>
        <p:spPr>
          <a:xfrm>
            <a:off x="4121085" y="3825686"/>
            <a:ext cx="780599" cy="400110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US" altLang="ja-JP" sz="2000" b="1" dirty="0">
                <a:latin typeface="Century" panose="02040604050505020304" pitchFamily="18" charset="0"/>
              </a:rPr>
              <a:t>N</a:t>
            </a:r>
            <a:r>
              <a:rPr kumimoji="1" lang="en-US" altLang="ja-JP" sz="2000" b="1" dirty="0">
                <a:latin typeface="Century" panose="02040604050505020304" pitchFamily="18" charset="0"/>
              </a:rPr>
              <a:t>H</a:t>
            </a:r>
            <a:r>
              <a:rPr kumimoji="1" lang="en-US" altLang="ja-JP" sz="1400" b="1" dirty="0">
                <a:latin typeface="Century" panose="02040604050505020304" pitchFamily="18" charset="0"/>
              </a:rPr>
              <a:t>2</a:t>
            </a:r>
            <a:endParaRPr kumimoji="1" lang="ja-JP" altLang="en-US" sz="1400" b="1" dirty="0">
              <a:latin typeface="Century" panose="02040604050505020304" pitchFamily="18" charset="0"/>
            </a:endParaRPr>
          </a:p>
        </p:txBody>
      </p:sp>
      <p:sp>
        <p:nvSpPr>
          <p:cNvPr id="126" name="矢印: 折線 125">
            <a:extLst>
              <a:ext uri="{FF2B5EF4-FFF2-40B4-BE49-F238E27FC236}">
                <a16:creationId xmlns:a16="http://schemas.microsoft.com/office/drawing/2014/main" id="{B709F595-5ED4-49FC-9284-880258376520}"/>
              </a:ext>
            </a:extLst>
          </p:cNvPr>
          <p:cNvSpPr/>
          <p:nvPr/>
        </p:nvSpPr>
        <p:spPr>
          <a:xfrm rot="7614274" flipH="1">
            <a:off x="4119897" y="5539399"/>
            <a:ext cx="471827" cy="584243"/>
          </a:xfrm>
          <a:prstGeom prst="bentArrow">
            <a:avLst>
              <a:gd name="adj1" fmla="val 27550"/>
              <a:gd name="adj2" fmla="val 25000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27" name="テキスト ボックス 126">
            <a:extLst>
              <a:ext uri="{FF2B5EF4-FFF2-40B4-BE49-F238E27FC236}">
                <a16:creationId xmlns:a16="http://schemas.microsoft.com/office/drawing/2014/main" id="{6E557D17-1884-4842-8EDE-DCB269D1C37B}"/>
              </a:ext>
            </a:extLst>
          </p:cNvPr>
          <p:cNvSpPr txBox="1"/>
          <p:nvPr/>
        </p:nvSpPr>
        <p:spPr>
          <a:xfrm>
            <a:off x="3534134" y="5874985"/>
            <a:ext cx="6047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2000" b="1" dirty="0">
                <a:latin typeface="Century" panose="02040604050505020304" pitchFamily="18" charset="0"/>
              </a:rPr>
              <a:t>左</a:t>
            </a:r>
          </a:p>
        </p:txBody>
      </p:sp>
      <p:sp>
        <p:nvSpPr>
          <p:cNvPr id="128" name="正方形/長方形 127">
            <a:extLst>
              <a:ext uri="{FF2B5EF4-FFF2-40B4-BE49-F238E27FC236}">
                <a16:creationId xmlns:a16="http://schemas.microsoft.com/office/drawing/2014/main" id="{BAD7B650-0D0B-4969-A437-A6FE0EAB2F40}"/>
              </a:ext>
            </a:extLst>
          </p:cNvPr>
          <p:cNvSpPr/>
          <p:nvPr/>
        </p:nvSpPr>
        <p:spPr>
          <a:xfrm>
            <a:off x="352894" y="3528886"/>
            <a:ext cx="5755466" cy="28448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9" name="楕円 128">
            <a:extLst>
              <a:ext uri="{FF2B5EF4-FFF2-40B4-BE49-F238E27FC236}">
                <a16:creationId xmlns:a16="http://schemas.microsoft.com/office/drawing/2014/main" id="{C8121B7A-A96A-4F73-87A6-5E1C4A7E15E1}"/>
              </a:ext>
            </a:extLst>
          </p:cNvPr>
          <p:cNvSpPr/>
          <p:nvPr/>
        </p:nvSpPr>
        <p:spPr>
          <a:xfrm>
            <a:off x="7144286" y="4277737"/>
            <a:ext cx="1163577" cy="116114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0" name="二等辺三角形 129">
            <a:extLst>
              <a:ext uri="{FF2B5EF4-FFF2-40B4-BE49-F238E27FC236}">
                <a16:creationId xmlns:a16="http://schemas.microsoft.com/office/drawing/2014/main" id="{D97AB9FB-F6FC-4768-9F5B-33E0FFD16095}"/>
              </a:ext>
            </a:extLst>
          </p:cNvPr>
          <p:cNvSpPr/>
          <p:nvPr/>
        </p:nvSpPr>
        <p:spPr>
          <a:xfrm rot="14057415">
            <a:off x="7943850" y="4469733"/>
            <a:ext cx="105145" cy="484565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31" name="グループ化 130">
            <a:extLst>
              <a:ext uri="{FF2B5EF4-FFF2-40B4-BE49-F238E27FC236}">
                <a16:creationId xmlns:a16="http://schemas.microsoft.com/office/drawing/2014/main" id="{1F8CC681-4EFD-4007-901B-5C878465D109}"/>
              </a:ext>
            </a:extLst>
          </p:cNvPr>
          <p:cNvGrpSpPr/>
          <p:nvPr/>
        </p:nvGrpSpPr>
        <p:grpSpPr>
          <a:xfrm rot="7131257">
            <a:off x="7449205" y="4488048"/>
            <a:ext cx="105145" cy="484568"/>
            <a:chOff x="4108174" y="1331532"/>
            <a:chExt cx="212035" cy="735807"/>
          </a:xfrm>
        </p:grpSpPr>
        <p:cxnSp>
          <p:nvCxnSpPr>
            <p:cNvPr id="132" name="直線コネクタ 131">
              <a:extLst>
                <a:ext uri="{FF2B5EF4-FFF2-40B4-BE49-F238E27FC236}">
                  <a16:creationId xmlns:a16="http://schemas.microsoft.com/office/drawing/2014/main" id="{21D97E26-5130-4DD4-9719-7C02AFD37599}"/>
                </a:ext>
              </a:extLst>
            </p:cNvPr>
            <p:cNvCxnSpPr>
              <a:cxnSpLocks/>
            </p:cNvCxnSpPr>
            <p:nvPr/>
          </p:nvCxnSpPr>
          <p:spPr>
            <a:xfrm>
              <a:off x="4108174" y="2067339"/>
              <a:ext cx="21203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線コネクタ 132">
              <a:extLst>
                <a:ext uri="{FF2B5EF4-FFF2-40B4-BE49-F238E27FC236}">
                  <a16:creationId xmlns:a16="http://schemas.microsoft.com/office/drawing/2014/main" id="{89FA3023-C77C-4222-8A8D-658A4F235915}"/>
                </a:ext>
              </a:extLst>
            </p:cNvPr>
            <p:cNvCxnSpPr/>
            <p:nvPr/>
          </p:nvCxnSpPr>
          <p:spPr>
            <a:xfrm>
              <a:off x="4117812" y="1986375"/>
              <a:ext cx="192759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直線コネクタ 133">
              <a:extLst>
                <a:ext uri="{FF2B5EF4-FFF2-40B4-BE49-F238E27FC236}">
                  <a16:creationId xmlns:a16="http://schemas.microsoft.com/office/drawing/2014/main" id="{839D1D4D-DABB-4DBC-95AC-133577CD4558}"/>
                </a:ext>
              </a:extLst>
            </p:cNvPr>
            <p:cNvCxnSpPr/>
            <p:nvPr/>
          </p:nvCxnSpPr>
          <p:spPr>
            <a:xfrm>
              <a:off x="4126574" y="1907792"/>
              <a:ext cx="17523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直線コネクタ 134">
              <a:extLst>
                <a:ext uri="{FF2B5EF4-FFF2-40B4-BE49-F238E27FC236}">
                  <a16:creationId xmlns:a16="http://schemas.microsoft.com/office/drawing/2014/main" id="{E684A181-5A5F-4804-8D1D-7FEAFCAEF584}"/>
                </a:ext>
              </a:extLst>
            </p:cNvPr>
            <p:cNvCxnSpPr/>
            <p:nvPr/>
          </p:nvCxnSpPr>
          <p:spPr>
            <a:xfrm>
              <a:off x="4134539" y="1833972"/>
              <a:ext cx="15930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直線コネクタ 135">
              <a:extLst>
                <a:ext uri="{FF2B5EF4-FFF2-40B4-BE49-F238E27FC236}">
                  <a16:creationId xmlns:a16="http://schemas.microsoft.com/office/drawing/2014/main" id="{6D539CFF-3F5C-4C39-B90C-B904388E9C0C}"/>
                </a:ext>
              </a:extLst>
            </p:cNvPr>
            <p:cNvCxnSpPr/>
            <p:nvPr/>
          </p:nvCxnSpPr>
          <p:spPr>
            <a:xfrm>
              <a:off x="4142298" y="1757772"/>
              <a:ext cx="144823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直線コネクタ 136">
              <a:extLst>
                <a:ext uri="{FF2B5EF4-FFF2-40B4-BE49-F238E27FC236}">
                  <a16:creationId xmlns:a16="http://schemas.microsoft.com/office/drawing/2014/main" id="{E1B5C46D-4735-481F-A9F4-13CE4F11AA62}"/>
                </a:ext>
              </a:extLst>
            </p:cNvPr>
            <p:cNvCxnSpPr/>
            <p:nvPr/>
          </p:nvCxnSpPr>
          <p:spPr>
            <a:xfrm>
              <a:off x="4148363" y="1683959"/>
              <a:ext cx="13165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直線コネクタ 137">
              <a:extLst>
                <a:ext uri="{FF2B5EF4-FFF2-40B4-BE49-F238E27FC236}">
                  <a16:creationId xmlns:a16="http://schemas.microsoft.com/office/drawing/2014/main" id="{D6A5C5DE-FD6E-4830-8AEA-057032E75C88}"/>
                </a:ext>
              </a:extLst>
            </p:cNvPr>
            <p:cNvCxnSpPr/>
            <p:nvPr/>
          </p:nvCxnSpPr>
          <p:spPr>
            <a:xfrm>
              <a:off x="4159788" y="1612522"/>
              <a:ext cx="10880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直線コネクタ 138">
              <a:extLst>
                <a:ext uri="{FF2B5EF4-FFF2-40B4-BE49-F238E27FC236}">
                  <a16:creationId xmlns:a16="http://schemas.microsoft.com/office/drawing/2014/main" id="{69AC604C-68EC-4829-AE93-ABDBCEA47EDB}"/>
                </a:ext>
              </a:extLst>
            </p:cNvPr>
            <p:cNvCxnSpPr/>
            <p:nvPr/>
          </p:nvCxnSpPr>
          <p:spPr>
            <a:xfrm>
              <a:off x="4164734" y="1536320"/>
              <a:ext cx="9891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直線コネクタ 139">
              <a:extLst>
                <a:ext uri="{FF2B5EF4-FFF2-40B4-BE49-F238E27FC236}">
                  <a16:creationId xmlns:a16="http://schemas.microsoft.com/office/drawing/2014/main" id="{050A6241-5CB8-44AB-AC26-5D3751B0DEE5}"/>
                </a:ext>
              </a:extLst>
            </p:cNvPr>
            <p:cNvCxnSpPr/>
            <p:nvPr/>
          </p:nvCxnSpPr>
          <p:spPr>
            <a:xfrm>
              <a:off x="4173317" y="1469645"/>
              <a:ext cx="8174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直線コネクタ 140">
              <a:extLst>
                <a:ext uri="{FF2B5EF4-FFF2-40B4-BE49-F238E27FC236}">
                  <a16:creationId xmlns:a16="http://schemas.microsoft.com/office/drawing/2014/main" id="{605CB88E-68AD-4782-AD0B-C409F2E86387}"/>
                </a:ext>
              </a:extLst>
            </p:cNvPr>
            <p:cNvCxnSpPr/>
            <p:nvPr/>
          </p:nvCxnSpPr>
          <p:spPr>
            <a:xfrm>
              <a:off x="4180411" y="1395825"/>
              <a:ext cx="6756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直線コネクタ 141">
              <a:extLst>
                <a:ext uri="{FF2B5EF4-FFF2-40B4-BE49-F238E27FC236}">
                  <a16:creationId xmlns:a16="http://schemas.microsoft.com/office/drawing/2014/main" id="{C0C5233F-950D-4BF7-8E6D-83D366CA8966}"/>
                </a:ext>
              </a:extLst>
            </p:cNvPr>
            <p:cNvCxnSpPr/>
            <p:nvPr/>
          </p:nvCxnSpPr>
          <p:spPr>
            <a:xfrm>
              <a:off x="4191015" y="1331532"/>
              <a:ext cx="50759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3" name="直線コネクタ 142">
            <a:extLst>
              <a:ext uri="{FF2B5EF4-FFF2-40B4-BE49-F238E27FC236}">
                <a16:creationId xmlns:a16="http://schemas.microsoft.com/office/drawing/2014/main" id="{830428D7-B98B-484E-A93E-BCD118AC0C68}"/>
              </a:ext>
            </a:extLst>
          </p:cNvPr>
          <p:cNvCxnSpPr>
            <a:cxnSpLocks/>
          </p:cNvCxnSpPr>
          <p:nvPr/>
        </p:nvCxnSpPr>
        <p:spPr>
          <a:xfrm flipH="1">
            <a:off x="7755833" y="4823549"/>
            <a:ext cx="13174" cy="635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テキスト ボックス 143">
            <a:extLst>
              <a:ext uri="{FF2B5EF4-FFF2-40B4-BE49-F238E27FC236}">
                <a16:creationId xmlns:a16="http://schemas.microsoft.com/office/drawing/2014/main" id="{75D2604E-011A-477E-B4DD-4D999DB770F3}"/>
              </a:ext>
            </a:extLst>
          </p:cNvPr>
          <p:cNvSpPr txBox="1"/>
          <p:nvPr/>
        </p:nvSpPr>
        <p:spPr>
          <a:xfrm>
            <a:off x="8140793" y="4113970"/>
            <a:ext cx="142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>
                <a:latin typeface="Century" panose="02040604050505020304" pitchFamily="18" charset="0"/>
              </a:rPr>
              <a:t>CH</a:t>
            </a:r>
            <a:r>
              <a:rPr kumimoji="1" lang="en-US" altLang="ja-JP" sz="1400" b="1" dirty="0">
                <a:latin typeface="Century" panose="02040604050505020304" pitchFamily="18" charset="0"/>
              </a:rPr>
              <a:t>2</a:t>
            </a:r>
            <a:r>
              <a:rPr kumimoji="1" lang="en-US" altLang="ja-JP" sz="2000" b="1" dirty="0">
                <a:latin typeface="Century" panose="02040604050505020304" pitchFamily="18" charset="0"/>
              </a:rPr>
              <a:t>CH</a:t>
            </a:r>
            <a:r>
              <a:rPr kumimoji="1" lang="en-US" altLang="ja-JP" sz="1400" b="1" dirty="0">
                <a:latin typeface="Century" panose="02040604050505020304" pitchFamily="18" charset="0"/>
              </a:rPr>
              <a:t>3</a:t>
            </a:r>
            <a:endParaRPr kumimoji="1" lang="ja-JP" altLang="en-US" sz="1400" b="1" dirty="0">
              <a:latin typeface="Century" panose="02040604050505020304" pitchFamily="18" charset="0"/>
            </a:endParaRPr>
          </a:p>
        </p:txBody>
      </p:sp>
      <p:sp>
        <p:nvSpPr>
          <p:cNvPr id="145" name="テキスト ボックス 144">
            <a:extLst>
              <a:ext uri="{FF2B5EF4-FFF2-40B4-BE49-F238E27FC236}">
                <a16:creationId xmlns:a16="http://schemas.microsoft.com/office/drawing/2014/main" id="{A829F48B-51C0-49BA-9F5B-2132923B7FC6}"/>
              </a:ext>
            </a:extLst>
          </p:cNvPr>
          <p:cNvSpPr txBox="1"/>
          <p:nvPr/>
        </p:nvSpPr>
        <p:spPr>
          <a:xfrm>
            <a:off x="6711303" y="4287465"/>
            <a:ext cx="461312" cy="40011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b="1" dirty="0">
                <a:latin typeface="Century" panose="02040604050505020304" pitchFamily="18" charset="0"/>
              </a:rPr>
              <a:t>H</a:t>
            </a:r>
            <a:endParaRPr kumimoji="1" lang="ja-JP" altLang="en-US" sz="2000" b="1" dirty="0">
              <a:latin typeface="Century" panose="02040604050505020304" pitchFamily="18" charset="0"/>
            </a:endParaRPr>
          </a:p>
        </p:txBody>
      </p:sp>
      <p:sp>
        <p:nvSpPr>
          <p:cNvPr id="146" name="テキスト ボックス 145">
            <a:extLst>
              <a:ext uri="{FF2B5EF4-FFF2-40B4-BE49-F238E27FC236}">
                <a16:creationId xmlns:a16="http://schemas.microsoft.com/office/drawing/2014/main" id="{B5F9AB04-68F7-45BA-BFB8-A1F6E767B7E6}"/>
              </a:ext>
            </a:extLst>
          </p:cNvPr>
          <p:cNvSpPr txBox="1"/>
          <p:nvPr/>
        </p:nvSpPr>
        <p:spPr>
          <a:xfrm>
            <a:off x="7443239" y="5527558"/>
            <a:ext cx="780599" cy="40011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b="1" dirty="0">
                <a:latin typeface="Century" panose="02040604050505020304" pitchFamily="18" charset="0"/>
              </a:rPr>
              <a:t>CH</a:t>
            </a:r>
            <a:r>
              <a:rPr kumimoji="1" lang="en-US" altLang="ja-JP" sz="1400" b="1" dirty="0">
                <a:latin typeface="Century" panose="02040604050505020304" pitchFamily="18" charset="0"/>
              </a:rPr>
              <a:t>3</a:t>
            </a:r>
            <a:endParaRPr kumimoji="1" lang="ja-JP" altLang="en-US" sz="1400" b="1" dirty="0">
              <a:latin typeface="Century" panose="02040604050505020304" pitchFamily="18" charset="0"/>
            </a:endParaRPr>
          </a:p>
        </p:txBody>
      </p:sp>
      <p:sp>
        <p:nvSpPr>
          <p:cNvPr id="147" name="矢印: 折線 146">
            <a:extLst>
              <a:ext uri="{FF2B5EF4-FFF2-40B4-BE49-F238E27FC236}">
                <a16:creationId xmlns:a16="http://schemas.microsoft.com/office/drawing/2014/main" id="{FC937E7B-6E32-43F6-8163-BD4AA3C8E9A4}"/>
              </a:ext>
            </a:extLst>
          </p:cNvPr>
          <p:cNvSpPr/>
          <p:nvPr/>
        </p:nvSpPr>
        <p:spPr>
          <a:xfrm rot="10800000" flipH="1">
            <a:off x="6752494" y="5141049"/>
            <a:ext cx="471827" cy="584243"/>
          </a:xfrm>
          <a:prstGeom prst="bentArrow">
            <a:avLst>
              <a:gd name="adj1" fmla="val 27550"/>
              <a:gd name="adj2" fmla="val 25000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48" name="テキスト ボックス 147">
            <a:extLst>
              <a:ext uri="{FF2B5EF4-FFF2-40B4-BE49-F238E27FC236}">
                <a16:creationId xmlns:a16="http://schemas.microsoft.com/office/drawing/2014/main" id="{373F7BBC-743F-405D-BF43-E4791520153B}"/>
              </a:ext>
            </a:extLst>
          </p:cNvPr>
          <p:cNvSpPr txBox="1"/>
          <p:nvPr/>
        </p:nvSpPr>
        <p:spPr>
          <a:xfrm>
            <a:off x="6236591" y="5188220"/>
            <a:ext cx="6047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2000" b="1" dirty="0">
                <a:latin typeface="Century" panose="02040604050505020304" pitchFamily="18" charset="0"/>
              </a:rPr>
              <a:t>左</a:t>
            </a:r>
          </a:p>
        </p:txBody>
      </p:sp>
      <p:sp>
        <p:nvSpPr>
          <p:cNvPr id="149" name="楕円 148">
            <a:extLst>
              <a:ext uri="{FF2B5EF4-FFF2-40B4-BE49-F238E27FC236}">
                <a16:creationId xmlns:a16="http://schemas.microsoft.com/office/drawing/2014/main" id="{4A3ABEB3-9751-4B43-85F0-12CA1AC7FB50}"/>
              </a:ext>
            </a:extLst>
          </p:cNvPr>
          <p:cNvSpPr/>
          <p:nvPr/>
        </p:nvSpPr>
        <p:spPr>
          <a:xfrm>
            <a:off x="9633489" y="4314025"/>
            <a:ext cx="1163577" cy="116114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0" name="二等辺三角形 149">
            <a:extLst>
              <a:ext uri="{FF2B5EF4-FFF2-40B4-BE49-F238E27FC236}">
                <a16:creationId xmlns:a16="http://schemas.microsoft.com/office/drawing/2014/main" id="{37C9A041-0709-4D9F-A536-F06BC04F670B}"/>
              </a:ext>
            </a:extLst>
          </p:cNvPr>
          <p:cNvSpPr/>
          <p:nvPr/>
        </p:nvSpPr>
        <p:spPr>
          <a:xfrm rot="3075057">
            <a:off x="9954517" y="4837939"/>
            <a:ext cx="105145" cy="484565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51" name="グループ化 150">
            <a:extLst>
              <a:ext uri="{FF2B5EF4-FFF2-40B4-BE49-F238E27FC236}">
                <a16:creationId xmlns:a16="http://schemas.microsoft.com/office/drawing/2014/main" id="{DE8F9F86-066F-4E8F-9672-3AB4AF92EC36}"/>
              </a:ext>
            </a:extLst>
          </p:cNvPr>
          <p:cNvGrpSpPr/>
          <p:nvPr/>
        </p:nvGrpSpPr>
        <p:grpSpPr>
          <a:xfrm rot="18617583">
            <a:off x="10391531" y="4876120"/>
            <a:ext cx="105145" cy="484568"/>
            <a:chOff x="4108174" y="1331532"/>
            <a:chExt cx="212035" cy="735807"/>
          </a:xfrm>
        </p:grpSpPr>
        <p:cxnSp>
          <p:nvCxnSpPr>
            <p:cNvPr id="152" name="直線コネクタ 151">
              <a:extLst>
                <a:ext uri="{FF2B5EF4-FFF2-40B4-BE49-F238E27FC236}">
                  <a16:creationId xmlns:a16="http://schemas.microsoft.com/office/drawing/2014/main" id="{5083F808-4687-41BE-A1A1-0F264CC82BEC}"/>
                </a:ext>
              </a:extLst>
            </p:cNvPr>
            <p:cNvCxnSpPr>
              <a:cxnSpLocks/>
            </p:cNvCxnSpPr>
            <p:nvPr/>
          </p:nvCxnSpPr>
          <p:spPr>
            <a:xfrm>
              <a:off x="4108174" y="2067339"/>
              <a:ext cx="21203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直線コネクタ 152">
              <a:extLst>
                <a:ext uri="{FF2B5EF4-FFF2-40B4-BE49-F238E27FC236}">
                  <a16:creationId xmlns:a16="http://schemas.microsoft.com/office/drawing/2014/main" id="{82391D68-B08F-43B9-826B-4627367ECDB2}"/>
                </a:ext>
              </a:extLst>
            </p:cNvPr>
            <p:cNvCxnSpPr/>
            <p:nvPr/>
          </p:nvCxnSpPr>
          <p:spPr>
            <a:xfrm>
              <a:off x="4117812" y="1986375"/>
              <a:ext cx="192759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直線コネクタ 153">
              <a:extLst>
                <a:ext uri="{FF2B5EF4-FFF2-40B4-BE49-F238E27FC236}">
                  <a16:creationId xmlns:a16="http://schemas.microsoft.com/office/drawing/2014/main" id="{183B1ECD-FF57-43EC-88B8-D26872986CD0}"/>
                </a:ext>
              </a:extLst>
            </p:cNvPr>
            <p:cNvCxnSpPr/>
            <p:nvPr/>
          </p:nvCxnSpPr>
          <p:spPr>
            <a:xfrm>
              <a:off x="4126574" y="1907792"/>
              <a:ext cx="17523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直線コネクタ 154">
              <a:extLst>
                <a:ext uri="{FF2B5EF4-FFF2-40B4-BE49-F238E27FC236}">
                  <a16:creationId xmlns:a16="http://schemas.microsoft.com/office/drawing/2014/main" id="{08FC265C-1832-4914-9EC2-E3114EFF8D8A}"/>
                </a:ext>
              </a:extLst>
            </p:cNvPr>
            <p:cNvCxnSpPr/>
            <p:nvPr/>
          </p:nvCxnSpPr>
          <p:spPr>
            <a:xfrm>
              <a:off x="4134539" y="1833972"/>
              <a:ext cx="15930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直線コネクタ 155">
              <a:extLst>
                <a:ext uri="{FF2B5EF4-FFF2-40B4-BE49-F238E27FC236}">
                  <a16:creationId xmlns:a16="http://schemas.microsoft.com/office/drawing/2014/main" id="{FDD0EA68-24C5-46EE-AA0D-B8A96093374C}"/>
                </a:ext>
              </a:extLst>
            </p:cNvPr>
            <p:cNvCxnSpPr/>
            <p:nvPr/>
          </p:nvCxnSpPr>
          <p:spPr>
            <a:xfrm>
              <a:off x="4142298" y="1757772"/>
              <a:ext cx="144823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直線コネクタ 156">
              <a:extLst>
                <a:ext uri="{FF2B5EF4-FFF2-40B4-BE49-F238E27FC236}">
                  <a16:creationId xmlns:a16="http://schemas.microsoft.com/office/drawing/2014/main" id="{BA968871-CC92-4533-82DA-9EABED0490A8}"/>
                </a:ext>
              </a:extLst>
            </p:cNvPr>
            <p:cNvCxnSpPr/>
            <p:nvPr/>
          </p:nvCxnSpPr>
          <p:spPr>
            <a:xfrm>
              <a:off x="4148363" y="1683959"/>
              <a:ext cx="13165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直線コネクタ 157">
              <a:extLst>
                <a:ext uri="{FF2B5EF4-FFF2-40B4-BE49-F238E27FC236}">
                  <a16:creationId xmlns:a16="http://schemas.microsoft.com/office/drawing/2014/main" id="{42B5F474-D361-4CFB-B574-6F04892E78D8}"/>
                </a:ext>
              </a:extLst>
            </p:cNvPr>
            <p:cNvCxnSpPr/>
            <p:nvPr/>
          </p:nvCxnSpPr>
          <p:spPr>
            <a:xfrm>
              <a:off x="4159788" y="1612522"/>
              <a:ext cx="10880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直線コネクタ 158">
              <a:extLst>
                <a:ext uri="{FF2B5EF4-FFF2-40B4-BE49-F238E27FC236}">
                  <a16:creationId xmlns:a16="http://schemas.microsoft.com/office/drawing/2014/main" id="{40C2D05D-83F2-44FA-BBB8-EF2F96696BBC}"/>
                </a:ext>
              </a:extLst>
            </p:cNvPr>
            <p:cNvCxnSpPr/>
            <p:nvPr/>
          </p:nvCxnSpPr>
          <p:spPr>
            <a:xfrm>
              <a:off x="4164734" y="1536320"/>
              <a:ext cx="9891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線コネクタ 159">
              <a:extLst>
                <a:ext uri="{FF2B5EF4-FFF2-40B4-BE49-F238E27FC236}">
                  <a16:creationId xmlns:a16="http://schemas.microsoft.com/office/drawing/2014/main" id="{4765E5F2-8C9E-4DB9-82A6-41FB285005F6}"/>
                </a:ext>
              </a:extLst>
            </p:cNvPr>
            <p:cNvCxnSpPr/>
            <p:nvPr/>
          </p:nvCxnSpPr>
          <p:spPr>
            <a:xfrm>
              <a:off x="4173317" y="1469645"/>
              <a:ext cx="8174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直線コネクタ 160">
              <a:extLst>
                <a:ext uri="{FF2B5EF4-FFF2-40B4-BE49-F238E27FC236}">
                  <a16:creationId xmlns:a16="http://schemas.microsoft.com/office/drawing/2014/main" id="{1D43C10E-936F-4EF2-848A-A4E97CE3BFA8}"/>
                </a:ext>
              </a:extLst>
            </p:cNvPr>
            <p:cNvCxnSpPr/>
            <p:nvPr/>
          </p:nvCxnSpPr>
          <p:spPr>
            <a:xfrm>
              <a:off x="4180411" y="1395825"/>
              <a:ext cx="6756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直線コネクタ 161">
              <a:extLst>
                <a:ext uri="{FF2B5EF4-FFF2-40B4-BE49-F238E27FC236}">
                  <a16:creationId xmlns:a16="http://schemas.microsoft.com/office/drawing/2014/main" id="{37C8F81A-E947-44CB-99B6-A7C903E8528D}"/>
                </a:ext>
              </a:extLst>
            </p:cNvPr>
            <p:cNvCxnSpPr/>
            <p:nvPr/>
          </p:nvCxnSpPr>
          <p:spPr>
            <a:xfrm>
              <a:off x="4191015" y="1331532"/>
              <a:ext cx="50759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63" name="直線コネクタ 162">
            <a:extLst>
              <a:ext uri="{FF2B5EF4-FFF2-40B4-BE49-F238E27FC236}">
                <a16:creationId xmlns:a16="http://schemas.microsoft.com/office/drawing/2014/main" id="{3791C87D-2E35-4F46-AAD7-1347475902D1}"/>
              </a:ext>
            </a:extLst>
          </p:cNvPr>
          <p:cNvCxnSpPr>
            <a:cxnSpLocks/>
          </p:cNvCxnSpPr>
          <p:nvPr/>
        </p:nvCxnSpPr>
        <p:spPr>
          <a:xfrm flipH="1">
            <a:off x="10216268" y="4323753"/>
            <a:ext cx="13174" cy="635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テキスト ボックス 163">
            <a:extLst>
              <a:ext uri="{FF2B5EF4-FFF2-40B4-BE49-F238E27FC236}">
                <a16:creationId xmlns:a16="http://schemas.microsoft.com/office/drawing/2014/main" id="{99FEC146-970C-418F-9B0E-D4F4E06CFC1D}"/>
              </a:ext>
            </a:extLst>
          </p:cNvPr>
          <p:cNvSpPr txBox="1"/>
          <p:nvPr/>
        </p:nvSpPr>
        <p:spPr>
          <a:xfrm>
            <a:off x="10115113" y="3853403"/>
            <a:ext cx="1095580" cy="40011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>
                <a:latin typeface="Century" panose="02040604050505020304" pitchFamily="18" charset="0"/>
              </a:rPr>
              <a:t>COOH</a:t>
            </a:r>
            <a:endParaRPr kumimoji="1" lang="ja-JP" altLang="en-US" sz="1400" b="1" dirty="0">
              <a:latin typeface="Century" panose="02040604050505020304" pitchFamily="18" charset="0"/>
            </a:endParaRPr>
          </a:p>
        </p:txBody>
      </p:sp>
      <p:sp>
        <p:nvSpPr>
          <p:cNvPr id="165" name="テキスト ボックス 164">
            <a:extLst>
              <a:ext uri="{FF2B5EF4-FFF2-40B4-BE49-F238E27FC236}">
                <a16:creationId xmlns:a16="http://schemas.microsoft.com/office/drawing/2014/main" id="{00A0471E-2F1B-4DD2-8FE6-26AAC8E134D1}"/>
              </a:ext>
            </a:extLst>
          </p:cNvPr>
          <p:cNvSpPr txBox="1"/>
          <p:nvPr/>
        </p:nvSpPr>
        <p:spPr>
          <a:xfrm>
            <a:off x="9199536" y="5272870"/>
            <a:ext cx="461312" cy="40011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b="1" dirty="0">
                <a:latin typeface="Century" panose="02040604050505020304" pitchFamily="18" charset="0"/>
              </a:rPr>
              <a:t>H</a:t>
            </a:r>
            <a:endParaRPr kumimoji="1" lang="ja-JP" altLang="en-US" sz="2000" b="1" dirty="0">
              <a:latin typeface="Century" panose="02040604050505020304" pitchFamily="18" charset="0"/>
            </a:endParaRPr>
          </a:p>
        </p:txBody>
      </p:sp>
      <p:sp>
        <p:nvSpPr>
          <p:cNvPr id="166" name="テキスト ボックス 165">
            <a:extLst>
              <a:ext uri="{FF2B5EF4-FFF2-40B4-BE49-F238E27FC236}">
                <a16:creationId xmlns:a16="http://schemas.microsoft.com/office/drawing/2014/main" id="{7E13CD22-1D09-4D72-A47D-B01A28F16157}"/>
              </a:ext>
            </a:extLst>
          </p:cNvPr>
          <p:cNvSpPr txBox="1"/>
          <p:nvPr/>
        </p:nvSpPr>
        <p:spPr>
          <a:xfrm>
            <a:off x="10735025" y="5244488"/>
            <a:ext cx="780599" cy="400110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US" altLang="ja-JP" sz="2000" b="1" dirty="0">
                <a:latin typeface="Century" panose="02040604050505020304" pitchFamily="18" charset="0"/>
              </a:rPr>
              <a:t>N</a:t>
            </a:r>
            <a:r>
              <a:rPr kumimoji="1" lang="en-US" altLang="ja-JP" sz="2000" b="1" dirty="0">
                <a:latin typeface="Century" panose="02040604050505020304" pitchFamily="18" charset="0"/>
              </a:rPr>
              <a:t>H</a:t>
            </a:r>
            <a:r>
              <a:rPr kumimoji="1" lang="en-US" altLang="ja-JP" sz="1400" b="1" dirty="0">
                <a:latin typeface="Century" panose="02040604050505020304" pitchFamily="18" charset="0"/>
              </a:rPr>
              <a:t>2</a:t>
            </a:r>
            <a:endParaRPr kumimoji="1" lang="ja-JP" altLang="en-US" sz="1400" b="1" dirty="0">
              <a:latin typeface="Century" panose="02040604050505020304" pitchFamily="18" charset="0"/>
            </a:endParaRPr>
          </a:p>
        </p:txBody>
      </p:sp>
      <p:sp>
        <p:nvSpPr>
          <p:cNvPr id="169" name="正方形/長方形 168">
            <a:extLst>
              <a:ext uri="{FF2B5EF4-FFF2-40B4-BE49-F238E27FC236}">
                <a16:creationId xmlns:a16="http://schemas.microsoft.com/office/drawing/2014/main" id="{893F2F24-D2DB-4A6B-9041-1BA80C515503}"/>
              </a:ext>
            </a:extLst>
          </p:cNvPr>
          <p:cNvSpPr/>
          <p:nvPr/>
        </p:nvSpPr>
        <p:spPr>
          <a:xfrm>
            <a:off x="6222909" y="3521629"/>
            <a:ext cx="5755466" cy="28448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0" name="テキスト ボックス 169">
            <a:extLst>
              <a:ext uri="{FF2B5EF4-FFF2-40B4-BE49-F238E27FC236}">
                <a16:creationId xmlns:a16="http://schemas.microsoft.com/office/drawing/2014/main" id="{3DB89F24-956C-4092-AB3B-04CC7A9B0AB4}"/>
              </a:ext>
            </a:extLst>
          </p:cNvPr>
          <p:cNvSpPr txBox="1"/>
          <p:nvPr/>
        </p:nvSpPr>
        <p:spPr>
          <a:xfrm>
            <a:off x="2926770" y="418157"/>
            <a:ext cx="5805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b="1" dirty="0">
                <a:latin typeface="Century" panose="02040604050505020304" pitchFamily="18" charset="0"/>
              </a:rPr>
              <a:t>A</a:t>
            </a:r>
            <a:endParaRPr kumimoji="1" lang="ja-JP" altLang="en-US" sz="2000" b="1" dirty="0">
              <a:latin typeface="Century" panose="02040604050505020304" pitchFamily="18" charset="0"/>
            </a:endParaRPr>
          </a:p>
        </p:txBody>
      </p:sp>
      <p:sp>
        <p:nvSpPr>
          <p:cNvPr id="171" name="テキスト ボックス 170">
            <a:extLst>
              <a:ext uri="{FF2B5EF4-FFF2-40B4-BE49-F238E27FC236}">
                <a16:creationId xmlns:a16="http://schemas.microsoft.com/office/drawing/2014/main" id="{C7030FA8-65A5-4080-93A3-92459CFF61A8}"/>
              </a:ext>
            </a:extLst>
          </p:cNvPr>
          <p:cNvSpPr txBox="1"/>
          <p:nvPr/>
        </p:nvSpPr>
        <p:spPr>
          <a:xfrm>
            <a:off x="8799593" y="450401"/>
            <a:ext cx="5805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b="1" dirty="0">
                <a:latin typeface="Century" panose="02040604050505020304" pitchFamily="18" charset="0"/>
              </a:rPr>
              <a:t>B</a:t>
            </a:r>
            <a:endParaRPr kumimoji="1" lang="ja-JP" altLang="en-US" sz="2000" b="1" dirty="0">
              <a:latin typeface="Century" panose="02040604050505020304" pitchFamily="18" charset="0"/>
            </a:endParaRPr>
          </a:p>
        </p:txBody>
      </p:sp>
      <p:sp>
        <p:nvSpPr>
          <p:cNvPr id="173" name="テキスト ボックス 172">
            <a:extLst>
              <a:ext uri="{FF2B5EF4-FFF2-40B4-BE49-F238E27FC236}">
                <a16:creationId xmlns:a16="http://schemas.microsoft.com/office/drawing/2014/main" id="{E1DC99E9-BA6A-411D-AC9B-BC0D7A66D9A2}"/>
              </a:ext>
            </a:extLst>
          </p:cNvPr>
          <p:cNvSpPr txBox="1"/>
          <p:nvPr/>
        </p:nvSpPr>
        <p:spPr>
          <a:xfrm>
            <a:off x="2953562" y="3604033"/>
            <a:ext cx="5805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b="1" dirty="0">
                <a:latin typeface="Century" panose="02040604050505020304" pitchFamily="18" charset="0"/>
              </a:rPr>
              <a:t>C</a:t>
            </a:r>
            <a:endParaRPr kumimoji="1" lang="ja-JP" altLang="en-US" sz="2000" b="1" dirty="0">
              <a:latin typeface="Century" panose="02040604050505020304" pitchFamily="18" charset="0"/>
            </a:endParaRPr>
          </a:p>
        </p:txBody>
      </p:sp>
      <p:sp>
        <p:nvSpPr>
          <p:cNvPr id="174" name="テキスト ボックス 173">
            <a:extLst>
              <a:ext uri="{FF2B5EF4-FFF2-40B4-BE49-F238E27FC236}">
                <a16:creationId xmlns:a16="http://schemas.microsoft.com/office/drawing/2014/main" id="{0E5D12D6-4A4A-4B48-888B-9900F4138096}"/>
              </a:ext>
            </a:extLst>
          </p:cNvPr>
          <p:cNvSpPr txBox="1"/>
          <p:nvPr/>
        </p:nvSpPr>
        <p:spPr>
          <a:xfrm>
            <a:off x="8824039" y="3593147"/>
            <a:ext cx="5805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b="1" dirty="0">
                <a:latin typeface="Century" panose="02040604050505020304" pitchFamily="18" charset="0"/>
              </a:rPr>
              <a:t>D</a:t>
            </a:r>
            <a:endParaRPr kumimoji="1" lang="ja-JP" altLang="en-US" sz="2000" b="1" dirty="0">
              <a:latin typeface="Century" panose="02040604050505020304" pitchFamily="18" charset="0"/>
            </a:endParaRPr>
          </a:p>
        </p:txBody>
      </p:sp>
      <p:sp>
        <p:nvSpPr>
          <p:cNvPr id="175" name="矢印: 折線 174">
            <a:extLst>
              <a:ext uri="{FF2B5EF4-FFF2-40B4-BE49-F238E27FC236}">
                <a16:creationId xmlns:a16="http://schemas.microsoft.com/office/drawing/2014/main" id="{63BB3049-A820-400B-B302-922432CED2F4}"/>
              </a:ext>
            </a:extLst>
          </p:cNvPr>
          <p:cNvSpPr/>
          <p:nvPr/>
        </p:nvSpPr>
        <p:spPr>
          <a:xfrm rot="2708028">
            <a:off x="7482817" y="635169"/>
            <a:ext cx="421105" cy="486504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76" name="矢印: 折線 175">
            <a:extLst>
              <a:ext uri="{FF2B5EF4-FFF2-40B4-BE49-F238E27FC236}">
                <a16:creationId xmlns:a16="http://schemas.microsoft.com/office/drawing/2014/main" id="{14C470FA-E90E-4263-9C12-65ADF5D46917}"/>
              </a:ext>
            </a:extLst>
          </p:cNvPr>
          <p:cNvSpPr/>
          <p:nvPr/>
        </p:nvSpPr>
        <p:spPr>
          <a:xfrm>
            <a:off x="9380165" y="805056"/>
            <a:ext cx="421105" cy="486504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77" name="テキスト ボックス 176">
            <a:extLst>
              <a:ext uri="{FF2B5EF4-FFF2-40B4-BE49-F238E27FC236}">
                <a16:creationId xmlns:a16="http://schemas.microsoft.com/office/drawing/2014/main" id="{4C2996BD-A81B-4CB8-9E44-270143B9DE40}"/>
              </a:ext>
            </a:extLst>
          </p:cNvPr>
          <p:cNvSpPr txBox="1"/>
          <p:nvPr/>
        </p:nvSpPr>
        <p:spPr>
          <a:xfrm>
            <a:off x="9154636" y="1356890"/>
            <a:ext cx="6047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2000" b="1" dirty="0">
                <a:latin typeface="Century" panose="02040604050505020304" pitchFamily="18" charset="0"/>
              </a:rPr>
              <a:t>右</a:t>
            </a:r>
          </a:p>
        </p:txBody>
      </p:sp>
      <p:sp>
        <p:nvSpPr>
          <p:cNvPr id="178" name="テキスト ボックス 177">
            <a:extLst>
              <a:ext uri="{FF2B5EF4-FFF2-40B4-BE49-F238E27FC236}">
                <a16:creationId xmlns:a16="http://schemas.microsoft.com/office/drawing/2014/main" id="{8DEA93B2-BD52-4EC7-80FF-F918508E6CD3}"/>
              </a:ext>
            </a:extLst>
          </p:cNvPr>
          <p:cNvSpPr txBox="1"/>
          <p:nvPr/>
        </p:nvSpPr>
        <p:spPr>
          <a:xfrm>
            <a:off x="1273875" y="3678888"/>
            <a:ext cx="6047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2000" b="1" dirty="0">
                <a:latin typeface="Century" panose="02040604050505020304" pitchFamily="18" charset="0"/>
              </a:rPr>
              <a:t>右</a:t>
            </a:r>
          </a:p>
        </p:txBody>
      </p:sp>
      <p:sp>
        <p:nvSpPr>
          <p:cNvPr id="179" name="矢印: 折線 178">
            <a:extLst>
              <a:ext uri="{FF2B5EF4-FFF2-40B4-BE49-F238E27FC236}">
                <a16:creationId xmlns:a16="http://schemas.microsoft.com/office/drawing/2014/main" id="{17926EFD-4BC3-4FDD-ADC2-9D66552776DB}"/>
              </a:ext>
            </a:extLst>
          </p:cNvPr>
          <p:cNvSpPr/>
          <p:nvPr/>
        </p:nvSpPr>
        <p:spPr>
          <a:xfrm rot="2708028">
            <a:off x="1686620" y="3850882"/>
            <a:ext cx="421105" cy="486504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80" name="矢印: 折線 179">
            <a:extLst>
              <a:ext uri="{FF2B5EF4-FFF2-40B4-BE49-F238E27FC236}">
                <a16:creationId xmlns:a16="http://schemas.microsoft.com/office/drawing/2014/main" id="{CA9B1C43-ED0E-49B8-9CB8-43D71B3D0DF9}"/>
              </a:ext>
            </a:extLst>
          </p:cNvPr>
          <p:cNvSpPr/>
          <p:nvPr/>
        </p:nvSpPr>
        <p:spPr>
          <a:xfrm>
            <a:off x="9418047" y="4149484"/>
            <a:ext cx="421105" cy="486504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81" name="テキスト ボックス 180">
            <a:extLst>
              <a:ext uri="{FF2B5EF4-FFF2-40B4-BE49-F238E27FC236}">
                <a16:creationId xmlns:a16="http://schemas.microsoft.com/office/drawing/2014/main" id="{9FA39123-3B05-4ED0-A9F6-0434EAEFFEED}"/>
              </a:ext>
            </a:extLst>
          </p:cNvPr>
          <p:cNvSpPr txBox="1"/>
          <p:nvPr/>
        </p:nvSpPr>
        <p:spPr>
          <a:xfrm>
            <a:off x="9102255" y="4717234"/>
            <a:ext cx="6047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2000" b="1" dirty="0">
                <a:latin typeface="Century" panose="02040604050505020304" pitchFamily="18" charset="0"/>
              </a:rPr>
              <a:t>右</a:t>
            </a:r>
          </a:p>
        </p:txBody>
      </p:sp>
    </p:spTree>
    <p:extLst>
      <p:ext uri="{BB962C8B-B14F-4D97-AF65-F5344CB8AC3E}">
        <p14:creationId xmlns:p14="http://schemas.microsoft.com/office/powerpoint/2010/main" val="3774554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03FDE819-179C-44E3-B9F0-3D6037EE2A67}"/>
              </a:ext>
            </a:extLst>
          </p:cNvPr>
          <p:cNvGrpSpPr/>
          <p:nvPr/>
        </p:nvGrpSpPr>
        <p:grpSpPr>
          <a:xfrm>
            <a:off x="6636607" y="205962"/>
            <a:ext cx="2771747" cy="2499371"/>
            <a:chOff x="8500190" y="192231"/>
            <a:chExt cx="3378688" cy="3174462"/>
          </a:xfrm>
        </p:grpSpPr>
        <p:grpSp>
          <p:nvGrpSpPr>
            <p:cNvPr id="27" name="グループ化 26">
              <a:extLst>
                <a:ext uri="{FF2B5EF4-FFF2-40B4-BE49-F238E27FC236}">
                  <a16:creationId xmlns:a16="http://schemas.microsoft.com/office/drawing/2014/main" id="{D1465238-B935-4339-82E7-3E2CDFADD92B}"/>
                </a:ext>
              </a:extLst>
            </p:cNvPr>
            <p:cNvGrpSpPr/>
            <p:nvPr/>
          </p:nvGrpSpPr>
          <p:grpSpPr>
            <a:xfrm>
              <a:off x="8500190" y="192231"/>
              <a:ext cx="3378688" cy="3145232"/>
              <a:chOff x="8500190" y="192231"/>
              <a:chExt cx="3378688" cy="3145232"/>
            </a:xfrm>
          </p:grpSpPr>
          <p:sp>
            <p:nvSpPr>
              <p:cNvPr id="3" name="二等辺三角形 2">
                <a:extLst>
                  <a:ext uri="{FF2B5EF4-FFF2-40B4-BE49-F238E27FC236}">
                    <a16:creationId xmlns:a16="http://schemas.microsoft.com/office/drawing/2014/main" id="{A9326D61-6585-4390-9075-52E02EC94409}"/>
                  </a:ext>
                </a:extLst>
              </p:cNvPr>
              <p:cNvSpPr/>
              <p:nvPr/>
            </p:nvSpPr>
            <p:spPr>
              <a:xfrm rot="10067747">
                <a:off x="8796681" y="642229"/>
                <a:ext cx="3082197" cy="2695234"/>
              </a:xfrm>
              <a:prstGeom prst="triangle">
                <a:avLst>
                  <a:gd name="adj" fmla="val 43856"/>
                </a:avLst>
              </a:prstGeom>
              <a:solidFill>
                <a:srgbClr val="FF99F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26" name="グループ化 25">
                <a:extLst>
                  <a:ext uri="{FF2B5EF4-FFF2-40B4-BE49-F238E27FC236}">
                    <a16:creationId xmlns:a16="http://schemas.microsoft.com/office/drawing/2014/main" id="{FE163C21-1E8D-4645-B626-1BE9D96F1CAB}"/>
                  </a:ext>
                </a:extLst>
              </p:cNvPr>
              <p:cNvGrpSpPr/>
              <p:nvPr/>
            </p:nvGrpSpPr>
            <p:grpSpPr>
              <a:xfrm>
                <a:off x="8500190" y="192231"/>
                <a:ext cx="3141709" cy="3081061"/>
                <a:chOff x="8500190" y="457271"/>
                <a:chExt cx="3141709" cy="3081061"/>
              </a:xfrm>
            </p:grpSpPr>
            <p:sp>
              <p:nvSpPr>
                <p:cNvPr id="179" name="二等辺三角形 178">
                  <a:extLst>
                    <a:ext uri="{FF2B5EF4-FFF2-40B4-BE49-F238E27FC236}">
                      <a16:creationId xmlns:a16="http://schemas.microsoft.com/office/drawing/2014/main" id="{93927DEE-84E6-4435-BD9E-D6324DEA889F}"/>
                    </a:ext>
                  </a:extLst>
                </p:cNvPr>
                <p:cNvSpPr/>
                <p:nvPr/>
              </p:nvSpPr>
              <p:spPr>
                <a:xfrm rot="9978781">
                  <a:off x="9829087" y="1136731"/>
                  <a:ext cx="1588799" cy="1311250"/>
                </a:xfrm>
                <a:prstGeom prst="triangle">
                  <a:avLst>
                    <a:gd name="adj" fmla="val 47733"/>
                  </a:avLst>
                </a:prstGeom>
                <a:solidFill>
                  <a:schemeClr val="accent5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grpSp>
              <p:nvGrpSpPr>
                <p:cNvPr id="69" name="グループ化 68">
                  <a:extLst>
                    <a:ext uri="{FF2B5EF4-FFF2-40B4-BE49-F238E27FC236}">
                      <a16:creationId xmlns:a16="http://schemas.microsoft.com/office/drawing/2014/main" id="{52BA1E3A-A319-4618-80DC-04A957E88130}"/>
                    </a:ext>
                  </a:extLst>
                </p:cNvPr>
                <p:cNvGrpSpPr/>
                <p:nvPr/>
              </p:nvGrpSpPr>
              <p:grpSpPr>
                <a:xfrm>
                  <a:off x="8525064" y="556594"/>
                  <a:ext cx="3034747" cy="2981738"/>
                  <a:chOff x="878787" y="556594"/>
                  <a:chExt cx="3034747" cy="2981738"/>
                </a:xfrm>
              </p:grpSpPr>
              <p:grpSp>
                <p:nvGrpSpPr>
                  <p:cNvPr id="70" name="グループ化 69">
                    <a:extLst>
                      <a:ext uri="{FF2B5EF4-FFF2-40B4-BE49-F238E27FC236}">
                        <a16:creationId xmlns:a16="http://schemas.microsoft.com/office/drawing/2014/main" id="{8D818B6E-E070-4AC1-98DD-C556E84FC1D6}"/>
                      </a:ext>
                    </a:extLst>
                  </p:cNvPr>
                  <p:cNvGrpSpPr/>
                  <p:nvPr/>
                </p:nvGrpSpPr>
                <p:grpSpPr>
                  <a:xfrm>
                    <a:off x="878787" y="556594"/>
                    <a:ext cx="3034747" cy="2981738"/>
                    <a:chOff x="2345636" y="1113184"/>
                    <a:chExt cx="4301161" cy="4108175"/>
                  </a:xfrm>
                </p:grpSpPr>
                <p:sp>
                  <p:nvSpPr>
                    <p:cNvPr id="72" name="直方体 71">
                      <a:extLst>
                        <a:ext uri="{FF2B5EF4-FFF2-40B4-BE49-F238E27FC236}">
                          <a16:creationId xmlns:a16="http://schemas.microsoft.com/office/drawing/2014/main" id="{98E0ED20-6787-4C67-B3A1-B0877FF95F4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345636" y="1113184"/>
                      <a:ext cx="4293704" cy="4094920"/>
                    </a:xfrm>
                    <a:prstGeom prst="cub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grpSp>
                  <p:nvGrpSpPr>
                    <p:cNvPr id="73" name="グループ化 72">
                      <a:extLst>
                        <a:ext uri="{FF2B5EF4-FFF2-40B4-BE49-F238E27FC236}">
                          <a16:creationId xmlns:a16="http://schemas.microsoft.com/office/drawing/2014/main" id="{FF0AA253-78EB-4F29-8841-76AC42AC212B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345637" y="1126439"/>
                      <a:ext cx="4301160" cy="4094920"/>
                      <a:chOff x="2345637" y="1113184"/>
                      <a:chExt cx="4301160" cy="4094920"/>
                    </a:xfrm>
                  </p:grpSpPr>
                  <p:cxnSp>
                    <p:nvCxnSpPr>
                      <p:cNvPr id="80" name="直線コネクタ 79">
                        <a:extLst>
                          <a:ext uri="{FF2B5EF4-FFF2-40B4-BE49-F238E27FC236}">
                            <a16:creationId xmlns:a16="http://schemas.microsoft.com/office/drawing/2014/main" id="{A56DC0DA-360C-46FF-B7DC-9BF6BA4BB1FC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3384277" y="4174435"/>
                        <a:ext cx="3255063" cy="9939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  <a:prstDash val="sysDash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74" name="直線コネクタ 73">
                        <a:extLst>
                          <a:ext uri="{FF2B5EF4-FFF2-40B4-BE49-F238E27FC236}">
                            <a16:creationId xmlns:a16="http://schemas.microsoft.com/office/drawing/2014/main" id="{B7D51DAD-5258-412F-AD65-EBD95CA9E354}"/>
                          </a:ext>
                        </a:extLst>
                      </p:cNvPr>
                      <p:cNvCxnSpPr>
                        <a:stCxn id="72" idx="0"/>
                        <a:endCxn id="72" idx="1"/>
                      </p:cNvCxnSpPr>
                      <p:nvPr/>
                    </p:nvCxnSpPr>
                    <p:spPr>
                      <a:xfrm flipH="1">
                        <a:off x="3980623" y="1113184"/>
                        <a:ext cx="1023730" cy="1023730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  <a:prstDash val="sysDot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75" name="直線コネクタ 74">
                        <a:extLst>
                          <a:ext uri="{FF2B5EF4-FFF2-40B4-BE49-F238E27FC236}">
                            <a16:creationId xmlns:a16="http://schemas.microsoft.com/office/drawing/2014/main" id="{19C895D9-E4FA-4A55-BC20-5D8DAC13A57C}"/>
                          </a:ext>
                        </a:extLst>
                      </p:cNvPr>
                      <p:cNvCxnSpPr>
                        <a:stCxn id="72" idx="1"/>
                        <a:endCxn id="72" idx="3"/>
                      </p:cNvCxnSpPr>
                      <p:nvPr/>
                    </p:nvCxnSpPr>
                    <p:spPr>
                      <a:xfrm>
                        <a:off x="3980623" y="2136914"/>
                        <a:ext cx="0" cy="3071190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  <a:prstDash val="sysDash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76" name="直線コネクタ 75">
                        <a:extLst>
                          <a:ext uri="{FF2B5EF4-FFF2-40B4-BE49-F238E27FC236}">
                            <a16:creationId xmlns:a16="http://schemas.microsoft.com/office/drawing/2014/main" id="{BBCBCE5C-477E-47A0-8F3C-C6046C8DAD0B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5004353" y="1113184"/>
                        <a:ext cx="0" cy="3071190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  <a:prstDash val="sysDash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77" name="直線コネクタ 76">
                        <a:extLst>
                          <a:ext uri="{FF2B5EF4-FFF2-40B4-BE49-F238E27FC236}">
                            <a16:creationId xmlns:a16="http://schemas.microsoft.com/office/drawing/2014/main" id="{2C5375E5-88F4-4A13-9BBA-B32812BE6C6A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H="1">
                        <a:off x="3980623" y="4184374"/>
                        <a:ext cx="1023730" cy="1023730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  <a:prstDash val="sysDot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78" name="直線コネクタ 77">
                        <a:extLst>
                          <a:ext uri="{FF2B5EF4-FFF2-40B4-BE49-F238E27FC236}">
                            <a16:creationId xmlns:a16="http://schemas.microsoft.com/office/drawing/2014/main" id="{E1CB7448-1491-4234-A0F8-BAEFAEE077FD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H="1">
                        <a:off x="2345637" y="4174435"/>
                        <a:ext cx="1023730" cy="1023730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  <a:prstDash val="sysDot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79" name="直線コネクタ 78">
                        <a:extLst>
                          <a:ext uri="{FF2B5EF4-FFF2-40B4-BE49-F238E27FC236}">
                            <a16:creationId xmlns:a16="http://schemas.microsoft.com/office/drawing/2014/main" id="{8F10C8D0-02DB-4DA1-8746-BED799B26ECF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3384277" y="1113184"/>
                        <a:ext cx="0" cy="3071190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  <a:prstDash val="sysDash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1" name="直線コネクタ 80">
                        <a:extLst>
                          <a:ext uri="{FF2B5EF4-FFF2-40B4-BE49-F238E27FC236}">
                            <a16:creationId xmlns:a16="http://schemas.microsoft.com/office/drawing/2014/main" id="{83571BA0-4419-4779-B405-1BEFFA811120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2353091" y="3647662"/>
                        <a:ext cx="3255063" cy="9939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  <a:prstDash val="sysDash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2" name="直線コネクタ 81">
                        <a:extLst>
                          <a:ext uri="{FF2B5EF4-FFF2-40B4-BE49-F238E27FC236}">
                            <a16:creationId xmlns:a16="http://schemas.microsoft.com/office/drawing/2014/main" id="{48A42F2F-BDF2-4033-99B7-8AC1A33BFF1D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4504085" y="1625049"/>
                        <a:ext cx="0" cy="3071190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  <a:prstDash val="sysDash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3" name="直線コネクタ 82">
                        <a:extLst>
                          <a:ext uri="{FF2B5EF4-FFF2-40B4-BE49-F238E27FC236}">
                            <a16:creationId xmlns:a16="http://schemas.microsoft.com/office/drawing/2014/main" id="{2110F697-9481-4ED5-9198-89EE75038210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2866616" y="3140354"/>
                        <a:ext cx="3255063" cy="9939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  <a:prstDash val="sysDash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4" name="直線コネクタ 83">
                        <a:extLst>
                          <a:ext uri="{FF2B5EF4-FFF2-40B4-BE49-F238E27FC236}">
                            <a16:creationId xmlns:a16="http://schemas.microsoft.com/office/drawing/2014/main" id="{5AC60BB7-152C-4B3A-A7D2-32FEE81B93F2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3384277" y="2658307"/>
                        <a:ext cx="3255063" cy="9939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  <a:prstDash val="sysDash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5" name="直線コネクタ 84">
                        <a:extLst>
                          <a:ext uri="{FF2B5EF4-FFF2-40B4-BE49-F238E27FC236}">
                            <a16:creationId xmlns:a16="http://schemas.microsoft.com/office/drawing/2014/main" id="{F8559DF2-6596-41C3-B8AD-0A7A2465A04D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V="1">
                        <a:off x="5615611" y="2633871"/>
                        <a:ext cx="1031186" cy="1013791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  <a:prstDash val="sysDash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6" name="直線コネクタ 85">
                        <a:extLst>
                          <a:ext uri="{FF2B5EF4-FFF2-40B4-BE49-F238E27FC236}">
                            <a16:creationId xmlns:a16="http://schemas.microsoft.com/office/drawing/2014/main" id="{8308023C-7900-4D13-8346-1F1F18057C7F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V="1">
                        <a:off x="2362201" y="2640499"/>
                        <a:ext cx="1031186" cy="1013791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  <a:prstDash val="sysDash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7" name="直線コネクタ 86">
                        <a:extLst>
                          <a:ext uri="{FF2B5EF4-FFF2-40B4-BE49-F238E27FC236}">
                            <a16:creationId xmlns:a16="http://schemas.microsoft.com/office/drawing/2014/main" id="{76D9BFD4-1E3D-4753-897D-34109CA6B1A5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6135756" y="1622980"/>
                        <a:ext cx="0" cy="3071190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  <a:prstDash val="sysDash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8" name="直線コネクタ 87">
                        <a:extLst>
                          <a:ext uri="{FF2B5EF4-FFF2-40B4-BE49-F238E27FC236}">
                            <a16:creationId xmlns:a16="http://schemas.microsoft.com/office/drawing/2014/main" id="{89C319C0-2F48-46FA-BB80-76339439DA19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2853775" y="1613661"/>
                        <a:ext cx="3255063" cy="9939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  <a:prstDash val="sysDash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9" name="直線コネクタ 88">
                        <a:extLst>
                          <a:ext uri="{FF2B5EF4-FFF2-40B4-BE49-F238E27FC236}">
                            <a16:creationId xmlns:a16="http://schemas.microsoft.com/office/drawing/2014/main" id="{4B429DC8-4114-4F23-B22C-06B839B75BD1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2864542" y="1618011"/>
                        <a:ext cx="0" cy="3071190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  <a:prstDash val="sysDash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90" name="直線コネクタ 89">
                        <a:extLst>
                          <a:ext uri="{FF2B5EF4-FFF2-40B4-BE49-F238E27FC236}">
                            <a16:creationId xmlns:a16="http://schemas.microsoft.com/office/drawing/2014/main" id="{FB29D978-F8F9-40FF-BAB4-78E4BD8C0865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2863301" y="4687956"/>
                        <a:ext cx="3255063" cy="9939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  <a:prstDash val="sysDash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cxnSp>
                <p:nvCxnSpPr>
                  <p:cNvPr id="71" name="直線コネクタ 70">
                    <a:extLst>
                      <a:ext uri="{FF2B5EF4-FFF2-40B4-BE49-F238E27FC236}">
                        <a16:creationId xmlns:a16="http://schemas.microsoft.com/office/drawing/2014/main" id="{2E8D3905-ABC9-48A7-8E83-EA64BE6B404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2038802" y="1667683"/>
                    <a:ext cx="714113" cy="742881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prstDash val="sys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88" name="楕円 187">
                  <a:extLst>
                    <a:ext uri="{FF2B5EF4-FFF2-40B4-BE49-F238E27FC236}">
                      <a16:creationId xmlns:a16="http://schemas.microsoft.com/office/drawing/2014/main" id="{FE33A276-F742-4AF4-BDCB-F2522E5898F1}"/>
                    </a:ext>
                  </a:extLst>
                </p:cNvPr>
                <p:cNvSpPr/>
                <p:nvPr/>
              </p:nvSpPr>
              <p:spPr>
                <a:xfrm>
                  <a:off x="11445409" y="457271"/>
                  <a:ext cx="196490" cy="21262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9" name="楕円 188">
                  <a:extLst>
                    <a:ext uri="{FF2B5EF4-FFF2-40B4-BE49-F238E27FC236}">
                      <a16:creationId xmlns:a16="http://schemas.microsoft.com/office/drawing/2014/main" id="{B4F30693-4F49-4C08-A1B0-4ACE9E1993E1}"/>
                    </a:ext>
                  </a:extLst>
                </p:cNvPr>
                <p:cNvSpPr/>
                <p:nvPr/>
              </p:nvSpPr>
              <p:spPr>
                <a:xfrm>
                  <a:off x="8500190" y="1202930"/>
                  <a:ext cx="196490" cy="21262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0" name="楕円 189">
                  <a:extLst>
                    <a:ext uri="{FF2B5EF4-FFF2-40B4-BE49-F238E27FC236}">
                      <a16:creationId xmlns:a16="http://schemas.microsoft.com/office/drawing/2014/main" id="{6D39CCF4-D1F4-463E-86E4-433E6B991112}"/>
                    </a:ext>
                  </a:extLst>
                </p:cNvPr>
                <p:cNvSpPr/>
                <p:nvPr/>
              </p:nvSpPr>
              <p:spPr>
                <a:xfrm>
                  <a:off x="11135341" y="1998834"/>
                  <a:ext cx="196490" cy="21262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1" name="楕円 190">
                  <a:extLst>
                    <a:ext uri="{FF2B5EF4-FFF2-40B4-BE49-F238E27FC236}">
                      <a16:creationId xmlns:a16="http://schemas.microsoft.com/office/drawing/2014/main" id="{72867C07-21B9-466A-B91D-E82F410E5EC4}"/>
                    </a:ext>
                  </a:extLst>
                </p:cNvPr>
                <p:cNvSpPr/>
                <p:nvPr/>
              </p:nvSpPr>
              <p:spPr>
                <a:xfrm>
                  <a:off x="9591689" y="2271515"/>
                  <a:ext cx="196490" cy="21262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2" name="楕円 191">
                  <a:extLst>
                    <a:ext uri="{FF2B5EF4-FFF2-40B4-BE49-F238E27FC236}">
                      <a16:creationId xmlns:a16="http://schemas.microsoft.com/office/drawing/2014/main" id="{9563B7CD-BD83-4106-BFB3-58E344A3C8D4}"/>
                    </a:ext>
                  </a:extLst>
                </p:cNvPr>
                <p:cNvSpPr/>
                <p:nvPr/>
              </p:nvSpPr>
              <p:spPr>
                <a:xfrm>
                  <a:off x="9913182" y="848496"/>
                  <a:ext cx="196490" cy="21262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3" name="楕円 192">
                  <a:extLst>
                    <a:ext uri="{FF2B5EF4-FFF2-40B4-BE49-F238E27FC236}">
                      <a16:creationId xmlns:a16="http://schemas.microsoft.com/office/drawing/2014/main" id="{F2FCE7C2-43D6-4565-B9C1-23D09ADA78AF}"/>
                    </a:ext>
                  </a:extLst>
                </p:cNvPr>
                <p:cNvSpPr/>
                <p:nvPr/>
              </p:nvSpPr>
              <p:spPr>
                <a:xfrm>
                  <a:off x="9612340" y="1231846"/>
                  <a:ext cx="196490" cy="212628"/>
                </a:xfrm>
                <a:prstGeom prst="ellipse">
                  <a:avLst/>
                </a:prstGeom>
                <a:solidFill>
                  <a:srgbClr val="0070C0"/>
                </a:solidFill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4" name="楕円 193">
                  <a:extLst>
                    <a:ext uri="{FF2B5EF4-FFF2-40B4-BE49-F238E27FC236}">
                      <a16:creationId xmlns:a16="http://schemas.microsoft.com/office/drawing/2014/main" id="{4EE67302-C005-4510-AFFE-EBD8CD5EE136}"/>
                    </a:ext>
                  </a:extLst>
                </p:cNvPr>
                <p:cNvSpPr/>
                <p:nvPr/>
              </p:nvSpPr>
              <p:spPr>
                <a:xfrm>
                  <a:off x="11061220" y="933940"/>
                  <a:ext cx="196490" cy="212628"/>
                </a:xfrm>
                <a:prstGeom prst="ellipse">
                  <a:avLst/>
                </a:prstGeom>
                <a:solidFill>
                  <a:srgbClr val="0070C0"/>
                </a:solidFill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5" name="楕円 194">
                  <a:extLst>
                    <a:ext uri="{FF2B5EF4-FFF2-40B4-BE49-F238E27FC236}">
                      <a16:creationId xmlns:a16="http://schemas.microsoft.com/office/drawing/2014/main" id="{C42314A0-7D07-4B88-B5E5-6D5D0F0545F7}"/>
                    </a:ext>
                  </a:extLst>
                </p:cNvPr>
                <p:cNvSpPr/>
                <p:nvPr/>
              </p:nvSpPr>
              <p:spPr>
                <a:xfrm>
                  <a:off x="10724925" y="2292449"/>
                  <a:ext cx="196490" cy="212628"/>
                </a:xfrm>
                <a:prstGeom prst="ellipse">
                  <a:avLst/>
                </a:prstGeom>
                <a:solidFill>
                  <a:srgbClr val="0070C0"/>
                </a:solidFill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sp>
          <p:nvSpPr>
            <p:cNvPr id="187" name="楕円 186">
              <a:extLst>
                <a:ext uri="{FF2B5EF4-FFF2-40B4-BE49-F238E27FC236}">
                  <a16:creationId xmlns:a16="http://schemas.microsoft.com/office/drawing/2014/main" id="{9EE94667-C0D3-4979-9D84-74D174C4FA4D}"/>
                </a:ext>
              </a:extLst>
            </p:cNvPr>
            <p:cNvSpPr/>
            <p:nvPr/>
          </p:nvSpPr>
          <p:spPr>
            <a:xfrm>
              <a:off x="10683020" y="3154065"/>
              <a:ext cx="196490" cy="212628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62C78EB8-86CA-4CA2-823D-AFF13A3CF8CD}"/>
              </a:ext>
            </a:extLst>
          </p:cNvPr>
          <p:cNvGrpSpPr/>
          <p:nvPr/>
        </p:nvGrpSpPr>
        <p:grpSpPr>
          <a:xfrm>
            <a:off x="3592213" y="300460"/>
            <a:ext cx="2551243" cy="2295014"/>
            <a:chOff x="4507806" y="393939"/>
            <a:chExt cx="3034747" cy="2981738"/>
          </a:xfrm>
        </p:grpSpPr>
        <p:sp>
          <p:nvSpPr>
            <p:cNvPr id="2" name="二等辺三角形 1">
              <a:extLst>
                <a:ext uri="{FF2B5EF4-FFF2-40B4-BE49-F238E27FC236}">
                  <a16:creationId xmlns:a16="http://schemas.microsoft.com/office/drawing/2014/main" id="{4C08C7E3-BD24-4884-AF34-E0A18034E9E7}"/>
                </a:ext>
              </a:extLst>
            </p:cNvPr>
            <p:cNvSpPr/>
            <p:nvPr/>
          </p:nvSpPr>
          <p:spPr>
            <a:xfrm rot="9978781">
              <a:off x="5821501" y="955780"/>
              <a:ext cx="1588799" cy="1311250"/>
            </a:xfrm>
            <a:prstGeom prst="triangle">
              <a:avLst>
                <a:gd name="adj" fmla="val 47733"/>
              </a:avLst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3" name="グループ化 12">
              <a:extLst>
                <a:ext uri="{FF2B5EF4-FFF2-40B4-BE49-F238E27FC236}">
                  <a16:creationId xmlns:a16="http://schemas.microsoft.com/office/drawing/2014/main" id="{B0B3046F-8B68-41CF-9609-5F568DA18585}"/>
                </a:ext>
              </a:extLst>
            </p:cNvPr>
            <p:cNvGrpSpPr/>
            <p:nvPr/>
          </p:nvGrpSpPr>
          <p:grpSpPr>
            <a:xfrm>
              <a:off x="4507806" y="393939"/>
              <a:ext cx="3034747" cy="2981738"/>
              <a:chOff x="4507806" y="566215"/>
              <a:chExt cx="3034747" cy="2981738"/>
            </a:xfrm>
          </p:grpSpPr>
          <p:grpSp>
            <p:nvGrpSpPr>
              <p:cNvPr id="47" name="グループ化 46">
                <a:extLst>
                  <a:ext uri="{FF2B5EF4-FFF2-40B4-BE49-F238E27FC236}">
                    <a16:creationId xmlns:a16="http://schemas.microsoft.com/office/drawing/2014/main" id="{BAF26C5C-C161-4C4E-B9A2-58E21210FCDD}"/>
                  </a:ext>
                </a:extLst>
              </p:cNvPr>
              <p:cNvGrpSpPr/>
              <p:nvPr/>
            </p:nvGrpSpPr>
            <p:grpSpPr>
              <a:xfrm>
                <a:off x="4507806" y="566215"/>
                <a:ext cx="3034747" cy="2981738"/>
                <a:chOff x="878787" y="556594"/>
                <a:chExt cx="3034747" cy="2981738"/>
              </a:xfrm>
            </p:grpSpPr>
            <p:grpSp>
              <p:nvGrpSpPr>
                <p:cNvPr id="48" name="グループ化 47">
                  <a:extLst>
                    <a:ext uri="{FF2B5EF4-FFF2-40B4-BE49-F238E27FC236}">
                      <a16:creationId xmlns:a16="http://schemas.microsoft.com/office/drawing/2014/main" id="{16961E9A-4BE3-4568-A890-864A31D4864E}"/>
                    </a:ext>
                  </a:extLst>
                </p:cNvPr>
                <p:cNvGrpSpPr/>
                <p:nvPr/>
              </p:nvGrpSpPr>
              <p:grpSpPr>
                <a:xfrm>
                  <a:off x="878787" y="556594"/>
                  <a:ext cx="3034747" cy="2981738"/>
                  <a:chOff x="2345636" y="1113184"/>
                  <a:chExt cx="4301161" cy="4108175"/>
                </a:xfrm>
              </p:grpSpPr>
              <p:sp>
                <p:nvSpPr>
                  <p:cNvPr id="50" name="直方体 49">
                    <a:extLst>
                      <a:ext uri="{FF2B5EF4-FFF2-40B4-BE49-F238E27FC236}">
                        <a16:creationId xmlns:a16="http://schemas.microsoft.com/office/drawing/2014/main" id="{6AF9B567-31E4-4275-8A07-18C24E32411A}"/>
                      </a:ext>
                    </a:extLst>
                  </p:cNvPr>
                  <p:cNvSpPr/>
                  <p:nvPr/>
                </p:nvSpPr>
                <p:spPr>
                  <a:xfrm>
                    <a:off x="2345636" y="1113184"/>
                    <a:ext cx="4293704" cy="4094920"/>
                  </a:xfrm>
                  <a:prstGeom prst="cub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grpSp>
                <p:nvGrpSpPr>
                  <p:cNvPr id="51" name="グループ化 50">
                    <a:extLst>
                      <a:ext uri="{FF2B5EF4-FFF2-40B4-BE49-F238E27FC236}">
                        <a16:creationId xmlns:a16="http://schemas.microsoft.com/office/drawing/2014/main" id="{895D84C1-4E05-4266-A7DB-E7CC8D68501E}"/>
                      </a:ext>
                    </a:extLst>
                  </p:cNvPr>
                  <p:cNvGrpSpPr/>
                  <p:nvPr/>
                </p:nvGrpSpPr>
                <p:grpSpPr>
                  <a:xfrm>
                    <a:off x="2345637" y="1126439"/>
                    <a:ext cx="4301160" cy="4094920"/>
                    <a:chOff x="2345637" y="1113184"/>
                    <a:chExt cx="4301160" cy="4094920"/>
                  </a:xfrm>
                </p:grpSpPr>
                <p:cxnSp>
                  <p:nvCxnSpPr>
                    <p:cNvPr id="52" name="直線コネクタ 51">
                      <a:extLst>
                        <a:ext uri="{FF2B5EF4-FFF2-40B4-BE49-F238E27FC236}">
                          <a16:creationId xmlns:a16="http://schemas.microsoft.com/office/drawing/2014/main" id="{4027A504-CC49-41CD-87B1-605625E3ACC2}"/>
                        </a:ext>
                      </a:extLst>
                    </p:cNvPr>
                    <p:cNvCxnSpPr>
                      <a:stCxn id="50" idx="0"/>
                      <a:endCxn id="50" idx="1"/>
                    </p:cNvCxnSpPr>
                    <p:nvPr/>
                  </p:nvCxnSpPr>
                  <p:spPr>
                    <a:xfrm flipH="1">
                      <a:off x="3980623" y="1113184"/>
                      <a:ext cx="1023730" cy="102373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ysDot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3" name="直線コネクタ 52">
                      <a:extLst>
                        <a:ext uri="{FF2B5EF4-FFF2-40B4-BE49-F238E27FC236}">
                          <a16:creationId xmlns:a16="http://schemas.microsoft.com/office/drawing/2014/main" id="{2E5C0B8A-8B52-4342-93EA-B24114CB7836}"/>
                        </a:ext>
                      </a:extLst>
                    </p:cNvPr>
                    <p:cNvCxnSpPr>
                      <a:stCxn id="50" idx="1"/>
                      <a:endCxn id="50" idx="3"/>
                    </p:cNvCxnSpPr>
                    <p:nvPr/>
                  </p:nvCxnSpPr>
                  <p:spPr>
                    <a:xfrm>
                      <a:off x="3980623" y="2136914"/>
                      <a:ext cx="0" cy="307119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4" name="直線コネクタ 53">
                      <a:extLst>
                        <a:ext uri="{FF2B5EF4-FFF2-40B4-BE49-F238E27FC236}">
                          <a16:creationId xmlns:a16="http://schemas.microsoft.com/office/drawing/2014/main" id="{1CCDC5D4-3969-44E7-B938-529799313AC5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5004353" y="1113184"/>
                      <a:ext cx="0" cy="307119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5" name="直線コネクタ 54">
                      <a:extLst>
                        <a:ext uri="{FF2B5EF4-FFF2-40B4-BE49-F238E27FC236}">
                          <a16:creationId xmlns:a16="http://schemas.microsoft.com/office/drawing/2014/main" id="{42C1FC9F-8BAF-468C-9CD7-45D0FC5F335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>
                      <a:off x="3980623" y="4184374"/>
                      <a:ext cx="1023730" cy="102373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ysDot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6" name="直線コネクタ 55">
                      <a:extLst>
                        <a:ext uri="{FF2B5EF4-FFF2-40B4-BE49-F238E27FC236}">
                          <a16:creationId xmlns:a16="http://schemas.microsoft.com/office/drawing/2014/main" id="{63B2346D-53D9-49F0-BC37-D9073AEC904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>
                      <a:off x="2345637" y="4174435"/>
                      <a:ext cx="1023730" cy="102373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ysDot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7" name="直線コネクタ 56">
                      <a:extLst>
                        <a:ext uri="{FF2B5EF4-FFF2-40B4-BE49-F238E27FC236}">
                          <a16:creationId xmlns:a16="http://schemas.microsoft.com/office/drawing/2014/main" id="{CC0B25DF-13CC-46FA-9553-3D5132988E10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3384277" y="1113184"/>
                      <a:ext cx="0" cy="307119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8" name="直線コネクタ 57">
                      <a:extLst>
                        <a:ext uri="{FF2B5EF4-FFF2-40B4-BE49-F238E27FC236}">
                          <a16:creationId xmlns:a16="http://schemas.microsoft.com/office/drawing/2014/main" id="{6B1AEBBD-7DED-44B7-8455-DF9FE8C049E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3384277" y="4174435"/>
                      <a:ext cx="3255063" cy="9939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9" name="直線コネクタ 58">
                      <a:extLst>
                        <a:ext uri="{FF2B5EF4-FFF2-40B4-BE49-F238E27FC236}">
                          <a16:creationId xmlns:a16="http://schemas.microsoft.com/office/drawing/2014/main" id="{5194B0D8-E35E-452D-A518-3C550ADE52C4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2353091" y="3647662"/>
                      <a:ext cx="3255063" cy="9939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0" name="直線コネクタ 59">
                      <a:extLst>
                        <a:ext uri="{FF2B5EF4-FFF2-40B4-BE49-F238E27FC236}">
                          <a16:creationId xmlns:a16="http://schemas.microsoft.com/office/drawing/2014/main" id="{AB6F4744-4F79-4B9D-B8A2-A0882DB8D6F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4504085" y="1625049"/>
                      <a:ext cx="0" cy="307119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1" name="直線コネクタ 60">
                      <a:extLst>
                        <a:ext uri="{FF2B5EF4-FFF2-40B4-BE49-F238E27FC236}">
                          <a16:creationId xmlns:a16="http://schemas.microsoft.com/office/drawing/2014/main" id="{2BA397F0-BA78-4732-9A8C-1968929735D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2866616" y="3140354"/>
                      <a:ext cx="3255063" cy="9939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2" name="直線コネクタ 61">
                      <a:extLst>
                        <a:ext uri="{FF2B5EF4-FFF2-40B4-BE49-F238E27FC236}">
                          <a16:creationId xmlns:a16="http://schemas.microsoft.com/office/drawing/2014/main" id="{E42378A3-76B9-4D39-8728-EC350E29E745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3384277" y="2658307"/>
                      <a:ext cx="3255063" cy="9939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3" name="直線コネクタ 62">
                      <a:extLst>
                        <a:ext uri="{FF2B5EF4-FFF2-40B4-BE49-F238E27FC236}">
                          <a16:creationId xmlns:a16="http://schemas.microsoft.com/office/drawing/2014/main" id="{0DDC7C20-A618-4549-A33F-583AD5430F3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5615611" y="2633871"/>
                      <a:ext cx="1031186" cy="1013791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4" name="直線コネクタ 63">
                      <a:extLst>
                        <a:ext uri="{FF2B5EF4-FFF2-40B4-BE49-F238E27FC236}">
                          <a16:creationId xmlns:a16="http://schemas.microsoft.com/office/drawing/2014/main" id="{64726CC9-B8F3-43BE-986A-52FF83400A6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2362201" y="2640499"/>
                      <a:ext cx="1031186" cy="1013791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5" name="直線コネクタ 64">
                      <a:extLst>
                        <a:ext uri="{FF2B5EF4-FFF2-40B4-BE49-F238E27FC236}">
                          <a16:creationId xmlns:a16="http://schemas.microsoft.com/office/drawing/2014/main" id="{E0E14BE5-B9A4-4CC4-9E2E-D5AE52F2ECE7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6135756" y="1622980"/>
                      <a:ext cx="0" cy="307119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6" name="直線コネクタ 65">
                      <a:extLst>
                        <a:ext uri="{FF2B5EF4-FFF2-40B4-BE49-F238E27FC236}">
                          <a16:creationId xmlns:a16="http://schemas.microsoft.com/office/drawing/2014/main" id="{6474BF0C-A901-4E99-AED2-462400D4722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2853775" y="1613661"/>
                      <a:ext cx="3255063" cy="9939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7" name="直線コネクタ 66">
                      <a:extLst>
                        <a:ext uri="{FF2B5EF4-FFF2-40B4-BE49-F238E27FC236}">
                          <a16:creationId xmlns:a16="http://schemas.microsoft.com/office/drawing/2014/main" id="{FC3D1820-0D4A-4145-A614-B6FC8480F44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2864542" y="1618011"/>
                      <a:ext cx="0" cy="307119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8" name="直線コネクタ 67">
                      <a:extLst>
                        <a:ext uri="{FF2B5EF4-FFF2-40B4-BE49-F238E27FC236}">
                          <a16:creationId xmlns:a16="http://schemas.microsoft.com/office/drawing/2014/main" id="{FF507C9E-2F93-459D-9588-16BDB16E2635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2863301" y="4687956"/>
                      <a:ext cx="3255063" cy="9939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cxnSp>
              <p:nvCxnSpPr>
                <p:cNvPr id="49" name="直線コネクタ 48">
                  <a:extLst>
                    <a:ext uri="{FF2B5EF4-FFF2-40B4-BE49-F238E27FC236}">
                      <a16:creationId xmlns:a16="http://schemas.microsoft.com/office/drawing/2014/main" id="{28851CFD-DB97-4D68-B773-45CBC6AF0D7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2038802" y="1667683"/>
                  <a:ext cx="714113" cy="742881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78" name="楕円 177">
                <a:extLst>
                  <a:ext uri="{FF2B5EF4-FFF2-40B4-BE49-F238E27FC236}">
                    <a16:creationId xmlns:a16="http://schemas.microsoft.com/office/drawing/2014/main" id="{C042E071-AAE0-479E-86CC-B93E3525C8E5}"/>
                  </a:ext>
                </a:extLst>
              </p:cNvPr>
              <p:cNvSpPr/>
              <p:nvPr/>
            </p:nvSpPr>
            <p:spPr>
              <a:xfrm>
                <a:off x="6662977" y="1266092"/>
                <a:ext cx="196490" cy="212628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1" name="楕円 220">
                <a:extLst>
                  <a:ext uri="{FF2B5EF4-FFF2-40B4-BE49-F238E27FC236}">
                    <a16:creationId xmlns:a16="http://schemas.microsoft.com/office/drawing/2014/main" id="{08C604F7-307D-41C1-872D-829DB2E62F7E}"/>
                  </a:ext>
                </a:extLst>
              </p:cNvPr>
              <p:cNvSpPr/>
              <p:nvPr/>
            </p:nvSpPr>
            <p:spPr>
              <a:xfrm>
                <a:off x="6716826" y="2256552"/>
                <a:ext cx="196490" cy="212628"/>
              </a:xfrm>
              <a:prstGeom prst="ellipse">
                <a:avLst/>
              </a:prstGeom>
              <a:solidFill>
                <a:srgbClr val="0070C0"/>
              </a:solidFill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2" name="楕円 221">
                <a:extLst>
                  <a:ext uri="{FF2B5EF4-FFF2-40B4-BE49-F238E27FC236}">
                    <a16:creationId xmlns:a16="http://schemas.microsoft.com/office/drawing/2014/main" id="{EB2965F6-A58D-45D4-87F3-B509E9942F8E}"/>
                  </a:ext>
                </a:extLst>
              </p:cNvPr>
              <p:cNvSpPr/>
              <p:nvPr/>
            </p:nvSpPr>
            <p:spPr>
              <a:xfrm>
                <a:off x="7121878" y="886968"/>
                <a:ext cx="196490" cy="212628"/>
              </a:xfrm>
              <a:prstGeom prst="ellipse">
                <a:avLst/>
              </a:prstGeom>
              <a:solidFill>
                <a:srgbClr val="0070C0"/>
              </a:solidFill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3" name="楕円 222">
                <a:extLst>
                  <a:ext uri="{FF2B5EF4-FFF2-40B4-BE49-F238E27FC236}">
                    <a16:creationId xmlns:a16="http://schemas.microsoft.com/office/drawing/2014/main" id="{B4222991-C478-4639-8B15-C8E6B82B2F49}"/>
                  </a:ext>
                </a:extLst>
              </p:cNvPr>
              <p:cNvSpPr/>
              <p:nvPr/>
            </p:nvSpPr>
            <p:spPr>
              <a:xfrm>
                <a:off x="5563149" y="1238918"/>
                <a:ext cx="196490" cy="212628"/>
              </a:xfrm>
              <a:prstGeom prst="ellipse">
                <a:avLst/>
              </a:prstGeom>
              <a:solidFill>
                <a:srgbClr val="0070C0"/>
              </a:solidFill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239" name="グループ化 238">
            <a:extLst>
              <a:ext uri="{FF2B5EF4-FFF2-40B4-BE49-F238E27FC236}">
                <a16:creationId xmlns:a16="http://schemas.microsoft.com/office/drawing/2014/main" id="{96D3986B-3B3B-4BF8-AA7F-911E426C483B}"/>
              </a:ext>
            </a:extLst>
          </p:cNvPr>
          <p:cNvGrpSpPr/>
          <p:nvPr/>
        </p:nvGrpSpPr>
        <p:grpSpPr>
          <a:xfrm>
            <a:off x="6632299" y="3134292"/>
            <a:ext cx="2919971" cy="2729665"/>
            <a:chOff x="8190626" y="3535339"/>
            <a:chExt cx="3458014" cy="3081908"/>
          </a:xfrm>
        </p:grpSpPr>
        <p:sp>
          <p:nvSpPr>
            <p:cNvPr id="184" name="二等辺三角形 183">
              <a:extLst>
                <a:ext uri="{FF2B5EF4-FFF2-40B4-BE49-F238E27FC236}">
                  <a16:creationId xmlns:a16="http://schemas.microsoft.com/office/drawing/2014/main" id="{6751E2B3-674A-4B15-80E8-E1729477CB9A}"/>
                </a:ext>
              </a:extLst>
            </p:cNvPr>
            <p:cNvSpPr/>
            <p:nvPr/>
          </p:nvSpPr>
          <p:spPr>
            <a:xfrm rot="20841472">
              <a:off x="8190626" y="3538121"/>
              <a:ext cx="3082197" cy="2695234"/>
            </a:xfrm>
            <a:prstGeom prst="triangle">
              <a:avLst>
                <a:gd name="adj" fmla="val 43856"/>
              </a:avLst>
            </a:prstGeom>
            <a:solidFill>
              <a:srgbClr val="FF99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38" name="グループ化 237">
              <a:extLst>
                <a:ext uri="{FF2B5EF4-FFF2-40B4-BE49-F238E27FC236}">
                  <a16:creationId xmlns:a16="http://schemas.microsoft.com/office/drawing/2014/main" id="{28AFC7C9-7D8A-4A64-9256-CBD5BB0F243C}"/>
                </a:ext>
              </a:extLst>
            </p:cNvPr>
            <p:cNvGrpSpPr/>
            <p:nvPr/>
          </p:nvGrpSpPr>
          <p:grpSpPr>
            <a:xfrm>
              <a:off x="8413601" y="3535339"/>
              <a:ext cx="3235039" cy="3081908"/>
              <a:chOff x="8413601" y="3681111"/>
              <a:chExt cx="3235039" cy="3081908"/>
            </a:xfrm>
          </p:grpSpPr>
          <p:sp>
            <p:nvSpPr>
              <p:cNvPr id="183" name="二等辺三角形 182">
                <a:extLst>
                  <a:ext uri="{FF2B5EF4-FFF2-40B4-BE49-F238E27FC236}">
                    <a16:creationId xmlns:a16="http://schemas.microsoft.com/office/drawing/2014/main" id="{96A54820-69DE-40EF-9A31-7CBF25805EE1}"/>
                  </a:ext>
                </a:extLst>
              </p:cNvPr>
              <p:cNvSpPr/>
              <p:nvPr/>
            </p:nvSpPr>
            <p:spPr>
              <a:xfrm rot="20850325">
                <a:off x="8732120" y="4833174"/>
                <a:ext cx="1588799" cy="1311250"/>
              </a:xfrm>
              <a:prstGeom prst="triangle">
                <a:avLst>
                  <a:gd name="adj" fmla="val 47733"/>
                </a:avLst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5" name="楕円 214">
                <a:extLst>
                  <a:ext uri="{FF2B5EF4-FFF2-40B4-BE49-F238E27FC236}">
                    <a16:creationId xmlns:a16="http://schemas.microsoft.com/office/drawing/2014/main" id="{C4CD75C6-791C-4D72-85D8-0BB508E1EC8F}"/>
                  </a:ext>
                </a:extLst>
              </p:cNvPr>
              <p:cNvSpPr/>
              <p:nvPr/>
            </p:nvSpPr>
            <p:spPr>
              <a:xfrm>
                <a:off x="9910843" y="6269961"/>
                <a:ext cx="196490" cy="212628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6" name="楕円 215">
                <a:extLst>
                  <a:ext uri="{FF2B5EF4-FFF2-40B4-BE49-F238E27FC236}">
                    <a16:creationId xmlns:a16="http://schemas.microsoft.com/office/drawing/2014/main" id="{95FDCCAD-885A-409D-BF4D-9E1E0FE6EE71}"/>
                  </a:ext>
                </a:extLst>
              </p:cNvPr>
              <p:cNvSpPr/>
              <p:nvPr/>
            </p:nvSpPr>
            <p:spPr>
              <a:xfrm>
                <a:off x="10294080" y="4793893"/>
                <a:ext cx="196490" cy="212628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7" name="楕円 216">
                <a:extLst>
                  <a:ext uri="{FF2B5EF4-FFF2-40B4-BE49-F238E27FC236}">
                    <a16:creationId xmlns:a16="http://schemas.microsoft.com/office/drawing/2014/main" id="{A329794C-20F9-4153-A9CA-8339AFDAB893}"/>
                  </a:ext>
                </a:extLst>
              </p:cNvPr>
              <p:cNvSpPr/>
              <p:nvPr/>
            </p:nvSpPr>
            <p:spPr>
              <a:xfrm>
                <a:off x="11452150" y="5872011"/>
                <a:ext cx="196490" cy="212628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8" name="楕円 217">
                <a:extLst>
                  <a:ext uri="{FF2B5EF4-FFF2-40B4-BE49-F238E27FC236}">
                    <a16:creationId xmlns:a16="http://schemas.microsoft.com/office/drawing/2014/main" id="{3EAF252D-2362-458A-B02E-12FB05863605}"/>
                  </a:ext>
                </a:extLst>
              </p:cNvPr>
              <p:cNvSpPr/>
              <p:nvPr/>
            </p:nvSpPr>
            <p:spPr>
              <a:xfrm>
                <a:off x="8792065" y="5137642"/>
                <a:ext cx="196490" cy="212628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9" name="楕円 218">
                <a:extLst>
                  <a:ext uri="{FF2B5EF4-FFF2-40B4-BE49-F238E27FC236}">
                    <a16:creationId xmlns:a16="http://schemas.microsoft.com/office/drawing/2014/main" id="{3D1F65F6-E6C6-4FC7-8986-23360911EB74}"/>
                  </a:ext>
                </a:extLst>
              </p:cNvPr>
              <p:cNvSpPr/>
              <p:nvPr/>
            </p:nvSpPr>
            <p:spPr>
              <a:xfrm>
                <a:off x="8413601" y="6550391"/>
                <a:ext cx="196490" cy="212628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0" name="楕円 219">
                <a:extLst>
                  <a:ext uri="{FF2B5EF4-FFF2-40B4-BE49-F238E27FC236}">
                    <a16:creationId xmlns:a16="http://schemas.microsoft.com/office/drawing/2014/main" id="{B767D3F2-91C7-4549-9CA5-9CEA8896CDD9}"/>
                  </a:ext>
                </a:extLst>
              </p:cNvPr>
              <p:cNvSpPr/>
              <p:nvPr/>
            </p:nvSpPr>
            <p:spPr>
              <a:xfrm>
                <a:off x="9149128" y="3681111"/>
                <a:ext cx="196490" cy="212628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156" name="グループ化 155">
                <a:extLst>
                  <a:ext uri="{FF2B5EF4-FFF2-40B4-BE49-F238E27FC236}">
                    <a16:creationId xmlns:a16="http://schemas.microsoft.com/office/drawing/2014/main" id="{7FF3D266-4A5B-461A-AD68-C18525DA823A}"/>
                  </a:ext>
                </a:extLst>
              </p:cNvPr>
              <p:cNvGrpSpPr/>
              <p:nvPr/>
            </p:nvGrpSpPr>
            <p:grpSpPr>
              <a:xfrm>
                <a:off x="8553950" y="3706093"/>
                <a:ext cx="3034747" cy="2981738"/>
                <a:chOff x="878787" y="556594"/>
                <a:chExt cx="3034747" cy="2981738"/>
              </a:xfrm>
            </p:grpSpPr>
            <p:grpSp>
              <p:nvGrpSpPr>
                <p:cNvPr id="157" name="グループ化 156">
                  <a:extLst>
                    <a:ext uri="{FF2B5EF4-FFF2-40B4-BE49-F238E27FC236}">
                      <a16:creationId xmlns:a16="http://schemas.microsoft.com/office/drawing/2014/main" id="{029C9EDD-DE59-4A1E-A4A0-A82E2C730607}"/>
                    </a:ext>
                  </a:extLst>
                </p:cNvPr>
                <p:cNvGrpSpPr/>
                <p:nvPr/>
              </p:nvGrpSpPr>
              <p:grpSpPr>
                <a:xfrm>
                  <a:off x="878787" y="556594"/>
                  <a:ext cx="3034747" cy="2981738"/>
                  <a:chOff x="2345636" y="1113184"/>
                  <a:chExt cx="4301161" cy="4108175"/>
                </a:xfrm>
              </p:grpSpPr>
              <p:sp>
                <p:nvSpPr>
                  <p:cNvPr id="159" name="直方体 158">
                    <a:extLst>
                      <a:ext uri="{FF2B5EF4-FFF2-40B4-BE49-F238E27FC236}">
                        <a16:creationId xmlns:a16="http://schemas.microsoft.com/office/drawing/2014/main" id="{331D497C-A728-4E89-B2D3-A1A89B315CF9}"/>
                      </a:ext>
                    </a:extLst>
                  </p:cNvPr>
                  <p:cNvSpPr/>
                  <p:nvPr/>
                </p:nvSpPr>
                <p:spPr>
                  <a:xfrm>
                    <a:off x="2345636" y="1113184"/>
                    <a:ext cx="4293704" cy="4094920"/>
                  </a:xfrm>
                  <a:prstGeom prst="cub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grpSp>
                <p:nvGrpSpPr>
                  <p:cNvPr id="160" name="グループ化 159">
                    <a:extLst>
                      <a:ext uri="{FF2B5EF4-FFF2-40B4-BE49-F238E27FC236}">
                        <a16:creationId xmlns:a16="http://schemas.microsoft.com/office/drawing/2014/main" id="{58DB1487-0330-492D-ACD7-896C0D05019B}"/>
                      </a:ext>
                    </a:extLst>
                  </p:cNvPr>
                  <p:cNvGrpSpPr/>
                  <p:nvPr/>
                </p:nvGrpSpPr>
                <p:grpSpPr>
                  <a:xfrm>
                    <a:off x="2345637" y="1126439"/>
                    <a:ext cx="4301160" cy="4094920"/>
                    <a:chOff x="2345637" y="1113184"/>
                    <a:chExt cx="4301160" cy="4094920"/>
                  </a:xfrm>
                </p:grpSpPr>
                <p:cxnSp>
                  <p:nvCxnSpPr>
                    <p:cNvPr id="161" name="直線コネクタ 160">
                      <a:extLst>
                        <a:ext uri="{FF2B5EF4-FFF2-40B4-BE49-F238E27FC236}">
                          <a16:creationId xmlns:a16="http://schemas.microsoft.com/office/drawing/2014/main" id="{8208F25A-3737-410C-8964-D07C40CAD34A}"/>
                        </a:ext>
                      </a:extLst>
                    </p:cNvPr>
                    <p:cNvCxnSpPr>
                      <a:stCxn id="159" idx="0"/>
                      <a:endCxn id="159" idx="1"/>
                    </p:cNvCxnSpPr>
                    <p:nvPr/>
                  </p:nvCxnSpPr>
                  <p:spPr>
                    <a:xfrm flipH="1">
                      <a:off x="3980623" y="1113184"/>
                      <a:ext cx="1023730" cy="102373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ysDot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2" name="直線コネクタ 161">
                      <a:extLst>
                        <a:ext uri="{FF2B5EF4-FFF2-40B4-BE49-F238E27FC236}">
                          <a16:creationId xmlns:a16="http://schemas.microsoft.com/office/drawing/2014/main" id="{4BE1D6C9-2872-443D-9DC5-847E3DBD50FF}"/>
                        </a:ext>
                      </a:extLst>
                    </p:cNvPr>
                    <p:cNvCxnSpPr>
                      <a:stCxn id="159" idx="1"/>
                      <a:endCxn id="159" idx="3"/>
                    </p:cNvCxnSpPr>
                    <p:nvPr/>
                  </p:nvCxnSpPr>
                  <p:spPr>
                    <a:xfrm>
                      <a:off x="3980623" y="2136914"/>
                      <a:ext cx="0" cy="307119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3" name="直線コネクタ 162">
                      <a:extLst>
                        <a:ext uri="{FF2B5EF4-FFF2-40B4-BE49-F238E27FC236}">
                          <a16:creationId xmlns:a16="http://schemas.microsoft.com/office/drawing/2014/main" id="{CC5192F2-DFEF-4900-B384-B697C9C4C734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5004353" y="1113184"/>
                      <a:ext cx="0" cy="307119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4" name="直線コネクタ 163">
                      <a:extLst>
                        <a:ext uri="{FF2B5EF4-FFF2-40B4-BE49-F238E27FC236}">
                          <a16:creationId xmlns:a16="http://schemas.microsoft.com/office/drawing/2014/main" id="{53A97905-E937-4859-8853-BB2DBC597A8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>
                      <a:off x="3980623" y="4184374"/>
                      <a:ext cx="1023730" cy="102373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ysDot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5" name="直線コネクタ 164">
                      <a:extLst>
                        <a:ext uri="{FF2B5EF4-FFF2-40B4-BE49-F238E27FC236}">
                          <a16:creationId xmlns:a16="http://schemas.microsoft.com/office/drawing/2014/main" id="{2BCDDBFD-591B-4C60-92D2-A86045D57B5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>
                      <a:off x="2345637" y="4174435"/>
                      <a:ext cx="1023730" cy="102373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ysDot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6" name="直線コネクタ 165">
                      <a:extLst>
                        <a:ext uri="{FF2B5EF4-FFF2-40B4-BE49-F238E27FC236}">
                          <a16:creationId xmlns:a16="http://schemas.microsoft.com/office/drawing/2014/main" id="{6E99D66B-D8DF-43D6-9C8B-B000B3D730D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3384277" y="1113184"/>
                      <a:ext cx="0" cy="307119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7" name="直線コネクタ 166">
                      <a:extLst>
                        <a:ext uri="{FF2B5EF4-FFF2-40B4-BE49-F238E27FC236}">
                          <a16:creationId xmlns:a16="http://schemas.microsoft.com/office/drawing/2014/main" id="{4F4B3A7B-6759-410C-A59E-18DA588615F0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3384277" y="4174435"/>
                      <a:ext cx="3255063" cy="9939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8" name="直線コネクタ 167">
                      <a:extLst>
                        <a:ext uri="{FF2B5EF4-FFF2-40B4-BE49-F238E27FC236}">
                          <a16:creationId xmlns:a16="http://schemas.microsoft.com/office/drawing/2014/main" id="{A5C1E4CF-30CC-44E0-AE35-3E1823531765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2353091" y="3647662"/>
                      <a:ext cx="3255063" cy="9939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9" name="直線コネクタ 168">
                      <a:extLst>
                        <a:ext uri="{FF2B5EF4-FFF2-40B4-BE49-F238E27FC236}">
                          <a16:creationId xmlns:a16="http://schemas.microsoft.com/office/drawing/2014/main" id="{AC011FAE-BEDF-4714-A207-F8FA8944F42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4504085" y="1625049"/>
                      <a:ext cx="0" cy="307119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0" name="直線コネクタ 169">
                      <a:extLst>
                        <a:ext uri="{FF2B5EF4-FFF2-40B4-BE49-F238E27FC236}">
                          <a16:creationId xmlns:a16="http://schemas.microsoft.com/office/drawing/2014/main" id="{F1D9B988-5A5E-4DA0-B8E2-BB107111FBC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2866616" y="3140354"/>
                      <a:ext cx="3255063" cy="9939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1" name="直線コネクタ 170">
                      <a:extLst>
                        <a:ext uri="{FF2B5EF4-FFF2-40B4-BE49-F238E27FC236}">
                          <a16:creationId xmlns:a16="http://schemas.microsoft.com/office/drawing/2014/main" id="{E481B68D-B5AD-4CD2-B43E-083DDF504D9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3384277" y="2658307"/>
                      <a:ext cx="3255063" cy="9939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2" name="直線コネクタ 171">
                      <a:extLst>
                        <a:ext uri="{FF2B5EF4-FFF2-40B4-BE49-F238E27FC236}">
                          <a16:creationId xmlns:a16="http://schemas.microsoft.com/office/drawing/2014/main" id="{AD2714F2-0468-4D55-B04B-50589118880A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5615611" y="2633871"/>
                      <a:ext cx="1031186" cy="1013791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3" name="直線コネクタ 172">
                      <a:extLst>
                        <a:ext uri="{FF2B5EF4-FFF2-40B4-BE49-F238E27FC236}">
                          <a16:creationId xmlns:a16="http://schemas.microsoft.com/office/drawing/2014/main" id="{23FD0918-2285-4632-8945-C0C88B4255F9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2362201" y="2640499"/>
                      <a:ext cx="1031186" cy="1013791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4" name="直線コネクタ 173">
                      <a:extLst>
                        <a:ext uri="{FF2B5EF4-FFF2-40B4-BE49-F238E27FC236}">
                          <a16:creationId xmlns:a16="http://schemas.microsoft.com/office/drawing/2014/main" id="{4A4CFE8E-9F6F-49BD-AC79-A43AE8BF6050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6135756" y="1622980"/>
                      <a:ext cx="0" cy="307119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5" name="直線コネクタ 174">
                      <a:extLst>
                        <a:ext uri="{FF2B5EF4-FFF2-40B4-BE49-F238E27FC236}">
                          <a16:creationId xmlns:a16="http://schemas.microsoft.com/office/drawing/2014/main" id="{61F55649-B1C2-4F9B-B811-F401D05FAC3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2853775" y="1613661"/>
                      <a:ext cx="3255063" cy="9939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6" name="直線コネクタ 175">
                      <a:extLst>
                        <a:ext uri="{FF2B5EF4-FFF2-40B4-BE49-F238E27FC236}">
                          <a16:creationId xmlns:a16="http://schemas.microsoft.com/office/drawing/2014/main" id="{C3038502-3CC6-4898-ADC9-05FBB93D65B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2864542" y="1618011"/>
                      <a:ext cx="0" cy="307119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7" name="直線コネクタ 176">
                      <a:extLst>
                        <a:ext uri="{FF2B5EF4-FFF2-40B4-BE49-F238E27FC236}">
                          <a16:creationId xmlns:a16="http://schemas.microsoft.com/office/drawing/2014/main" id="{20137A47-B269-4051-BBB9-5E3FD852D164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2863301" y="4687956"/>
                      <a:ext cx="3255063" cy="9939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cxnSp>
              <p:nvCxnSpPr>
                <p:cNvPr id="158" name="直線コネクタ 157">
                  <a:extLst>
                    <a:ext uri="{FF2B5EF4-FFF2-40B4-BE49-F238E27FC236}">
                      <a16:creationId xmlns:a16="http://schemas.microsoft.com/office/drawing/2014/main" id="{18334013-0923-473F-820D-C61FF9A419B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2038802" y="1667683"/>
                  <a:ext cx="714113" cy="742881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24" name="楕円 223">
                <a:extLst>
                  <a:ext uri="{FF2B5EF4-FFF2-40B4-BE49-F238E27FC236}">
                    <a16:creationId xmlns:a16="http://schemas.microsoft.com/office/drawing/2014/main" id="{498D9983-1A9A-4220-9C57-40A59F0A1EBD}"/>
                  </a:ext>
                </a:extLst>
              </p:cNvPr>
              <p:cNvSpPr/>
              <p:nvPr/>
            </p:nvSpPr>
            <p:spPr>
              <a:xfrm>
                <a:off x="10332566" y="5837269"/>
                <a:ext cx="196490" cy="212628"/>
              </a:xfrm>
              <a:prstGeom prst="ellipse">
                <a:avLst/>
              </a:prstGeom>
              <a:solidFill>
                <a:srgbClr val="0070C0"/>
              </a:solidFill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5" name="楕円 224">
                <a:extLst>
                  <a:ext uri="{FF2B5EF4-FFF2-40B4-BE49-F238E27FC236}">
                    <a16:creationId xmlns:a16="http://schemas.microsoft.com/office/drawing/2014/main" id="{DA48DD37-6023-4481-A8A0-FD3CC055A926}"/>
                  </a:ext>
                </a:extLst>
              </p:cNvPr>
              <p:cNvSpPr/>
              <p:nvPr/>
            </p:nvSpPr>
            <p:spPr>
              <a:xfrm>
                <a:off x="8864080" y="6175202"/>
                <a:ext cx="196490" cy="212628"/>
              </a:xfrm>
              <a:prstGeom prst="ellipse">
                <a:avLst/>
              </a:prstGeom>
              <a:solidFill>
                <a:srgbClr val="0070C0"/>
              </a:solidFill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6" name="楕円 225">
                <a:extLst>
                  <a:ext uri="{FF2B5EF4-FFF2-40B4-BE49-F238E27FC236}">
                    <a16:creationId xmlns:a16="http://schemas.microsoft.com/office/drawing/2014/main" id="{2BB8243A-26F7-456A-95F5-85721D07A60D}"/>
                  </a:ext>
                </a:extLst>
              </p:cNvPr>
              <p:cNvSpPr/>
              <p:nvPr/>
            </p:nvSpPr>
            <p:spPr>
              <a:xfrm>
                <a:off x="9193631" y="4749224"/>
                <a:ext cx="196490" cy="212628"/>
              </a:xfrm>
              <a:prstGeom prst="ellipse">
                <a:avLst/>
              </a:prstGeom>
              <a:solidFill>
                <a:srgbClr val="0070C0"/>
              </a:solidFill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4EA33308-75A2-4901-A7B4-64FAD7D3B7E8}"/>
              </a:ext>
            </a:extLst>
          </p:cNvPr>
          <p:cNvGrpSpPr/>
          <p:nvPr/>
        </p:nvGrpSpPr>
        <p:grpSpPr>
          <a:xfrm>
            <a:off x="865780" y="317734"/>
            <a:ext cx="2488438" cy="2323142"/>
            <a:chOff x="865779" y="317734"/>
            <a:chExt cx="3034747" cy="2981738"/>
          </a:xfrm>
        </p:grpSpPr>
        <p:grpSp>
          <p:nvGrpSpPr>
            <p:cNvPr id="29" name="グループ化 28">
              <a:extLst>
                <a:ext uri="{FF2B5EF4-FFF2-40B4-BE49-F238E27FC236}">
                  <a16:creationId xmlns:a16="http://schemas.microsoft.com/office/drawing/2014/main" id="{AA03902B-21E5-4FDD-94FE-EA817D05CCD0}"/>
                </a:ext>
              </a:extLst>
            </p:cNvPr>
            <p:cNvGrpSpPr/>
            <p:nvPr/>
          </p:nvGrpSpPr>
          <p:grpSpPr>
            <a:xfrm>
              <a:off x="865779" y="317734"/>
              <a:ext cx="3034747" cy="2981738"/>
              <a:chOff x="865779" y="622530"/>
              <a:chExt cx="3034747" cy="2981738"/>
            </a:xfrm>
          </p:grpSpPr>
          <p:sp>
            <p:nvSpPr>
              <p:cNvPr id="186" name="二等辺三角形 185">
                <a:extLst>
                  <a:ext uri="{FF2B5EF4-FFF2-40B4-BE49-F238E27FC236}">
                    <a16:creationId xmlns:a16="http://schemas.microsoft.com/office/drawing/2014/main" id="{5F915A67-0157-4E3A-9925-5086FDEFC957}"/>
                  </a:ext>
                </a:extLst>
              </p:cNvPr>
              <p:cNvSpPr/>
              <p:nvPr/>
            </p:nvSpPr>
            <p:spPr>
              <a:xfrm rot="20692156">
                <a:off x="1019683" y="1770200"/>
                <a:ext cx="1588799" cy="1311250"/>
              </a:xfrm>
              <a:prstGeom prst="triangle">
                <a:avLst>
                  <a:gd name="adj" fmla="val 47733"/>
                </a:avLst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46" name="グループ化 45">
                <a:extLst>
                  <a:ext uri="{FF2B5EF4-FFF2-40B4-BE49-F238E27FC236}">
                    <a16:creationId xmlns:a16="http://schemas.microsoft.com/office/drawing/2014/main" id="{DC820F8A-63B0-4D95-9083-D22E665DBE1A}"/>
                  </a:ext>
                </a:extLst>
              </p:cNvPr>
              <p:cNvGrpSpPr/>
              <p:nvPr/>
            </p:nvGrpSpPr>
            <p:grpSpPr>
              <a:xfrm>
                <a:off x="865779" y="622530"/>
                <a:ext cx="3034747" cy="2981738"/>
                <a:chOff x="878787" y="556594"/>
                <a:chExt cx="3034747" cy="2981738"/>
              </a:xfrm>
            </p:grpSpPr>
            <p:grpSp>
              <p:nvGrpSpPr>
                <p:cNvPr id="42" name="グループ化 41">
                  <a:extLst>
                    <a:ext uri="{FF2B5EF4-FFF2-40B4-BE49-F238E27FC236}">
                      <a16:creationId xmlns:a16="http://schemas.microsoft.com/office/drawing/2014/main" id="{FE39E468-B6F2-4CD7-ADD7-7E122910ED10}"/>
                    </a:ext>
                  </a:extLst>
                </p:cNvPr>
                <p:cNvGrpSpPr/>
                <p:nvPr/>
              </p:nvGrpSpPr>
              <p:grpSpPr>
                <a:xfrm>
                  <a:off x="878787" y="556594"/>
                  <a:ext cx="3034747" cy="2981738"/>
                  <a:chOff x="2345636" y="1113184"/>
                  <a:chExt cx="4301161" cy="4108175"/>
                </a:xfrm>
              </p:grpSpPr>
              <p:sp>
                <p:nvSpPr>
                  <p:cNvPr id="4" name="直方体 3">
                    <a:extLst>
                      <a:ext uri="{FF2B5EF4-FFF2-40B4-BE49-F238E27FC236}">
                        <a16:creationId xmlns:a16="http://schemas.microsoft.com/office/drawing/2014/main" id="{D7C59FEC-6DC0-4B70-A818-114E773BC374}"/>
                      </a:ext>
                    </a:extLst>
                  </p:cNvPr>
                  <p:cNvSpPr/>
                  <p:nvPr/>
                </p:nvSpPr>
                <p:spPr>
                  <a:xfrm>
                    <a:off x="2345636" y="1113184"/>
                    <a:ext cx="4293704" cy="4094920"/>
                  </a:xfrm>
                  <a:prstGeom prst="cub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grpSp>
                <p:nvGrpSpPr>
                  <p:cNvPr id="41" name="グループ化 40">
                    <a:extLst>
                      <a:ext uri="{FF2B5EF4-FFF2-40B4-BE49-F238E27FC236}">
                        <a16:creationId xmlns:a16="http://schemas.microsoft.com/office/drawing/2014/main" id="{E8BD390B-182D-4D7A-A7C3-C72A4453FC50}"/>
                      </a:ext>
                    </a:extLst>
                  </p:cNvPr>
                  <p:cNvGrpSpPr/>
                  <p:nvPr/>
                </p:nvGrpSpPr>
                <p:grpSpPr>
                  <a:xfrm>
                    <a:off x="2345637" y="1126439"/>
                    <a:ext cx="4301160" cy="4094920"/>
                    <a:chOff x="2345637" y="1113184"/>
                    <a:chExt cx="4301160" cy="4094920"/>
                  </a:xfrm>
                </p:grpSpPr>
                <p:cxnSp>
                  <p:nvCxnSpPr>
                    <p:cNvPr id="6" name="直線コネクタ 5">
                      <a:extLst>
                        <a:ext uri="{FF2B5EF4-FFF2-40B4-BE49-F238E27FC236}">
                          <a16:creationId xmlns:a16="http://schemas.microsoft.com/office/drawing/2014/main" id="{F92D2C5E-0C16-4F76-9133-F9360EB76A83}"/>
                        </a:ext>
                      </a:extLst>
                    </p:cNvPr>
                    <p:cNvCxnSpPr>
                      <a:stCxn id="4" idx="0"/>
                      <a:endCxn id="4" idx="1"/>
                    </p:cNvCxnSpPr>
                    <p:nvPr/>
                  </p:nvCxnSpPr>
                  <p:spPr>
                    <a:xfrm flipH="1">
                      <a:off x="3980623" y="1113184"/>
                      <a:ext cx="1023730" cy="102373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ysDot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" name="直線コネクタ 7">
                      <a:extLst>
                        <a:ext uri="{FF2B5EF4-FFF2-40B4-BE49-F238E27FC236}">
                          <a16:creationId xmlns:a16="http://schemas.microsoft.com/office/drawing/2014/main" id="{A8AE8028-A28E-40E1-AF22-ADB467EDF32B}"/>
                        </a:ext>
                      </a:extLst>
                    </p:cNvPr>
                    <p:cNvCxnSpPr>
                      <a:stCxn id="4" idx="1"/>
                      <a:endCxn id="4" idx="3"/>
                    </p:cNvCxnSpPr>
                    <p:nvPr/>
                  </p:nvCxnSpPr>
                  <p:spPr>
                    <a:xfrm>
                      <a:off x="3980623" y="2136914"/>
                      <a:ext cx="0" cy="307119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" name="直線コネクタ 8">
                      <a:extLst>
                        <a:ext uri="{FF2B5EF4-FFF2-40B4-BE49-F238E27FC236}">
                          <a16:creationId xmlns:a16="http://schemas.microsoft.com/office/drawing/2014/main" id="{7BE4C181-6A50-452A-AA41-1C92163B75B7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5004353" y="1113184"/>
                      <a:ext cx="0" cy="307119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" name="直線コネクタ 9">
                      <a:extLst>
                        <a:ext uri="{FF2B5EF4-FFF2-40B4-BE49-F238E27FC236}">
                          <a16:creationId xmlns:a16="http://schemas.microsoft.com/office/drawing/2014/main" id="{9B1B231D-F8CD-465A-BCB3-A61FF49B1D3C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>
                      <a:off x="3980623" y="4184374"/>
                      <a:ext cx="1023730" cy="102373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ysDot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" name="直線コネクタ 10">
                      <a:extLst>
                        <a:ext uri="{FF2B5EF4-FFF2-40B4-BE49-F238E27FC236}">
                          <a16:creationId xmlns:a16="http://schemas.microsoft.com/office/drawing/2014/main" id="{09CA0403-9242-416C-AFE8-EEFFBD014DC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>
                      <a:off x="2345637" y="4174435"/>
                      <a:ext cx="1023730" cy="102373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ysDot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" name="直線コネクタ 11">
                      <a:extLst>
                        <a:ext uri="{FF2B5EF4-FFF2-40B4-BE49-F238E27FC236}">
                          <a16:creationId xmlns:a16="http://schemas.microsoft.com/office/drawing/2014/main" id="{3769D9CA-4127-42F5-9C7C-F8FBEED2227C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3384277" y="1113184"/>
                      <a:ext cx="0" cy="307119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" name="直線コネクタ 13">
                      <a:extLst>
                        <a:ext uri="{FF2B5EF4-FFF2-40B4-BE49-F238E27FC236}">
                          <a16:creationId xmlns:a16="http://schemas.microsoft.com/office/drawing/2014/main" id="{C5A7E7E5-0526-4970-9696-2662618548AA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3384277" y="4174435"/>
                      <a:ext cx="3255063" cy="9939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" name="直線コネクタ 14">
                      <a:extLst>
                        <a:ext uri="{FF2B5EF4-FFF2-40B4-BE49-F238E27FC236}">
                          <a16:creationId xmlns:a16="http://schemas.microsoft.com/office/drawing/2014/main" id="{16A3561B-299D-4066-9E85-712A6561B9E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2353091" y="3647662"/>
                      <a:ext cx="3255063" cy="9939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" name="直線コネクタ 15">
                      <a:extLst>
                        <a:ext uri="{FF2B5EF4-FFF2-40B4-BE49-F238E27FC236}">
                          <a16:creationId xmlns:a16="http://schemas.microsoft.com/office/drawing/2014/main" id="{2D23F8EC-FE85-451E-A310-7C30ED9BCC6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4504085" y="1625049"/>
                      <a:ext cx="0" cy="307119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" name="直線コネクタ 16">
                      <a:extLst>
                        <a:ext uri="{FF2B5EF4-FFF2-40B4-BE49-F238E27FC236}">
                          <a16:creationId xmlns:a16="http://schemas.microsoft.com/office/drawing/2014/main" id="{AD1169C7-82CC-4C7E-8881-40275DAE93D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2866616" y="3140354"/>
                      <a:ext cx="3255063" cy="9939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" name="直線コネクタ 17">
                      <a:extLst>
                        <a:ext uri="{FF2B5EF4-FFF2-40B4-BE49-F238E27FC236}">
                          <a16:creationId xmlns:a16="http://schemas.microsoft.com/office/drawing/2014/main" id="{76ECF99E-1991-4BCF-870B-940B3075E770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3384277" y="2658307"/>
                      <a:ext cx="3255063" cy="9939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" name="直線コネクタ 19">
                      <a:extLst>
                        <a:ext uri="{FF2B5EF4-FFF2-40B4-BE49-F238E27FC236}">
                          <a16:creationId xmlns:a16="http://schemas.microsoft.com/office/drawing/2014/main" id="{487CA3C7-E2D9-4DC8-AA31-FA8AE615A96A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5615611" y="2633871"/>
                      <a:ext cx="1031186" cy="1013791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" name="直線コネクタ 20">
                      <a:extLst>
                        <a:ext uri="{FF2B5EF4-FFF2-40B4-BE49-F238E27FC236}">
                          <a16:creationId xmlns:a16="http://schemas.microsoft.com/office/drawing/2014/main" id="{B3853C73-C117-41E3-9B9A-5C1C4060188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2362201" y="2640499"/>
                      <a:ext cx="1031186" cy="1013791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2" name="直線コネクタ 21">
                      <a:extLst>
                        <a:ext uri="{FF2B5EF4-FFF2-40B4-BE49-F238E27FC236}">
                          <a16:creationId xmlns:a16="http://schemas.microsoft.com/office/drawing/2014/main" id="{799E75FF-BF1D-4864-B4F0-3A4533A15AD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6135756" y="1622980"/>
                      <a:ext cx="0" cy="307119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" name="直線コネクタ 22">
                      <a:extLst>
                        <a:ext uri="{FF2B5EF4-FFF2-40B4-BE49-F238E27FC236}">
                          <a16:creationId xmlns:a16="http://schemas.microsoft.com/office/drawing/2014/main" id="{142E9A3B-4CD5-4B82-8097-8B8965A3C5C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2853775" y="1613661"/>
                      <a:ext cx="3255063" cy="9939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4" name="直線コネクタ 23">
                      <a:extLst>
                        <a:ext uri="{FF2B5EF4-FFF2-40B4-BE49-F238E27FC236}">
                          <a16:creationId xmlns:a16="http://schemas.microsoft.com/office/drawing/2014/main" id="{F0147913-4290-424D-ACED-3C7E7C12BFD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2864542" y="1618011"/>
                      <a:ext cx="0" cy="307119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5" name="直線コネクタ 24">
                      <a:extLst>
                        <a:ext uri="{FF2B5EF4-FFF2-40B4-BE49-F238E27FC236}">
                          <a16:creationId xmlns:a16="http://schemas.microsoft.com/office/drawing/2014/main" id="{1976D9B5-7F7C-4B01-9BCD-1FD5D9BEDA64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2863301" y="4687956"/>
                      <a:ext cx="3255063" cy="9939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cxnSp>
              <p:nvCxnSpPr>
                <p:cNvPr id="43" name="直線コネクタ 42">
                  <a:extLst>
                    <a:ext uri="{FF2B5EF4-FFF2-40B4-BE49-F238E27FC236}">
                      <a16:creationId xmlns:a16="http://schemas.microsoft.com/office/drawing/2014/main" id="{091DE7C7-58B9-4918-8DF3-C9F9DE7DEF1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2038802" y="1667683"/>
                  <a:ext cx="714113" cy="742881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04" name="楕円 103">
                <a:extLst>
                  <a:ext uri="{FF2B5EF4-FFF2-40B4-BE49-F238E27FC236}">
                    <a16:creationId xmlns:a16="http://schemas.microsoft.com/office/drawing/2014/main" id="{E2D31233-1BA3-4B7A-8965-45B6C106650C}"/>
                  </a:ext>
                </a:extLst>
              </p:cNvPr>
              <p:cNvSpPr/>
              <p:nvPr/>
            </p:nvSpPr>
            <p:spPr>
              <a:xfrm>
                <a:off x="1539668" y="2688990"/>
                <a:ext cx="196490" cy="212628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12" name="直線コネクタ 111">
                <a:extLst>
                  <a:ext uri="{FF2B5EF4-FFF2-40B4-BE49-F238E27FC236}">
                    <a16:creationId xmlns:a16="http://schemas.microsoft.com/office/drawing/2014/main" id="{CD825020-C1CA-4567-A565-FF40C9C7CD96}"/>
                  </a:ext>
                </a:extLst>
              </p:cNvPr>
              <p:cNvCxnSpPr/>
              <p:nvPr/>
            </p:nvCxnSpPr>
            <p:spPr>
              <a:xfrm>
                <a:off x="1235397" y="2027926"/>
                <a:ext cx="20919" cy="22846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7" name="楕円 226">
                <a:extLst>
                  <a:ext uri="{FF2B5EF4-FFF2-40B4-BE49-F238E27FC236}">
                    <a16:creationId xmlns:a16="http://schemas.microsoft.com/office/drawing/2014/main" id="{249A11C1-3919-4660-A0BF-DBEAD3FE1307}"/>
                  </a:ext>
                </a:extLst>
              </p:cNvPr>
              <p:cNvSpPr/>
              <p:nvPr/>
            </p:nvSpPr>
            <p:spPr>
              <a:xfrm>
                <a:off x="1105249" y="3129960"/>
                <a:ext cx="196490" cy="212628"/>
              </a:xfrm>
              <a:prstGeom prst="ellipse">
                <a:avLst/>
              </a:prstGeom>
              <a:solidFill>
                <a:srgbClr val="0070C0"/>
              </a:solidFill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9" name="楕円 228">
                <a:extLst>
                  <a:ext uri="{FF2B5EF4-FFF2-40B4-BE49-F238E27FC236}">
                    <a16:creationId xmlns:a16="http://schemas.microsoft.com/office/drawing/2014/main" id="{7C44D06A-C0F6-4016-9C23-4BACFA30DDD3}"/>
                  </a:ext>
                </a:extLst>
              </p:cNvPr>
              <p:cNvSpPr/>
              <p:nvPr/>
            </p:nvSpPr>
            <p:spPr>
              <a:xfrm>
                <a:off x="1500687" y="1699688"/>
                <a:ext cx="196490" cy="212628"/>
              </a:xfrm>
              <a:prstGeom prst="ellipse">
                <a:avLst/>
              </a:prstGeom>
              <a:solidFill>
                <a:srgbClr val="0070C0"/>
              </a:solidFill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28" name="楕円 227">
              <a:extLst>
                <a:ext uri="{FF2B5EF4-FFF2-40B4-BE49-F238E27FC236}">
                  <a16:creationId xmlns:a16="http://schemas.microsoft.com/office/drawing/2014/main" id="{2AEADBFC-B592-4A9F-9DCF-703CBB72913E}"/>
                </a:ext>
              </a:extLst>
            </p:cNvPr>
            <p:cNvSpPr/>
            <p:nvPr/>
          </p:nvSpPr>
          <p:spPr>
            <a:xfrm>
              <a:off x="2674272" y="2444763"/>
              <a:ext cx="196490" cy="212628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37" name="グループ化 236">
            <a:extLst>
              <a:ext uri="{FF2B5EF4-FFF2-40B4-BE49-F238E27FC236}">
                <a16:creationId xmlns:a16="http://schemas.microsoft.com/office/drawing/2014/main" id="{6AD72691-BE31-4F81-99AA-ADC7E2033470}"/>
              </a:ext>
            </a:extLst>
          </p:cNvPr>
          <p:cNvGrpSpPr/>
          <p:nvPr/>
        </p:nvGrpSpPr>
        <p:grpSpPr>
          <a:xfrm>
            <a:off x="3448834" y="3245007"/>
            <a:ext cx="2941224" cy="2541257"/>
            <a:chOff x="4391837" y="3642326"/>
            <a:chExt cx="3482035" cy="3202102"/>
          </a:xfrm>
        </p:grpSpPr>
        <p:sp>
          <p:nvSpPr>
            <p:cNvPr id="182" name="二等辺三角形 181">
              <a:extLst>
                <a:ext uri="{FF2B5EF4-FFF2-40B4-BE49-F238E27FC236}">
                  <a16:creationId xmlns:a16="http://schemas.microsoft.com/office/drawing/2014/main" id="{7AE7F80B-0133-425D-908E-52DF3DD8329A}"/>
                </a:ext>
              </a:extLst>
            </p:cNvPr>
            <p:cNvSpPr/>
            <p:nvPr/>
          </p:nvSpPr>
          <p:spPr>
            <a:xfrm rot="20841472">
              <a:off x="4391837" y="3690862"/>
              <a:ext cx="3082197" cy="2695234"/>
            </a:xfrm>
            <a:prstGeom prst="triangle">
              <a:avLst>
                <a:gd name="adj" fmla="val 43856"/>
              </a:avLst>
            </a:prstGeom>
            <a:solidFill>
              <a:srgbClr val="FF99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36" name="グループ化 235">
              <a:extLst>
                <a:ext uri="{FF2B5EF4-FFF2-40B4-BE49-F238E27FC236}">
                  <a16:creationId xmlns:a16="http://schemas.microsoft.com/office/drawing/2014/main" id="{3E666522-75E5-43F9-8ABE-2D7C1A9E985F}"/>
                </a:ext>
              </a:extLst>
            </p:cNvPr>
            <p:cNvGrpSpPr/>
            <p:nvPr/>
          </p:nvGrpSpPr>
          <p:grpSpPr>
            <a:xfrm>
              <a:off x="4628734" y="3642326"/>
              <a:ext cx="3245138" cy="3202102"/>
              <a:chOff x="4628734" y="3589318"/>
              <a:chExt cx="3245138" cy="3202102"/>
            </a:xfrm>
          </p:grpSpPr>
          <p:sp>
            <p:nvSpPr>
              <p:cNvPr id="181" name="六角形 180">
                <a:extLst>
                  <a:ext uri="{FF2B5EF4-FFF2-40B4-BE49-F238E27FC236}">
                    <a16:creationId xmlns:a16="http://schemas.microsoft.com/office/drawing/2014/main" id="{34BBC608-B929-4482-9564-EB4E5A467625}"/>
                  </a:ext>
                </a:extLst>
              </p:cNvPr>
              <p:cNvSpPr/>
              <p:nvPr/>
            </p:nvSpPr>
            <p:spPr>
              <a:xfrm rot="20737826">
                <a:off x="4706520" y="3871090"/>
                <a:ext cx="3016769" cy="2661428"/>
              </a:xfrm>
              <a:prstGeom prst="hexagon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grpSp>
            <p:nvGrpSpPr>
              <p:cNvPr id="134" name="グループ化 133">
                <a:extLst>
                  <a:ext uri="{FF2B5EF4-FFF2-40B4-BE49-F238E27FC236}">
                    <a16:creationId xmlns:a16="http://schemas.microsoft.com/office/drawing/2014/main" id="{E8406832-A384-4062-B9CB-9D91A11E963C}"/>
                  </a:ext>
                </a:extLst>
              </p:cNvPr>
              <p:cNvGrpSpPr/>
              <p:nvPr/>
            </p:nvGrpSpPr>
            <p:grpSpPr>
              <a:xfrm>
                <a:off x="4726187" y="3702003"/>
                <a:ext cx="3034747" cy="2981738"/>
                <a:chOff x="878787" y="556594"/>
                <a:chExt cx="3034747" cy="2981738"/>
              </a:xfrm>
            </p:grpSpPr>
            <p:grpSp>
              <p:nvGrpSpPr>
                <p:cNvPr id="135" name="グループ化 134">
                  <a:extLst>
                    <a:ext uri="{FF2B5EF4-FFF2-40B4-BE49-F238E27FC236}">
                      <a16:creationId xmlns:a16="http://schemas.microsoft.com/office/drawing/2014/main" id="{7C6702EC-DC9C-4668-B984-D78BCF14D2DB}"/>
                    </a:ext>
                  </a:extLst>
                </p:cNvPr>
                <p:cNvGrpSpPr/>
                <p:nvPr/>
              </p:nvGrpSpPr>
              <p:grpSpPr>
                <a:xfrm>
                  <a:off x="878787" y="556594"/>
                  <a:ext cx="3034747" cy="2981738"/>
                  <a:chOff x="2345636" y="1113184"/>
                  <a:chExt cx="4301161" cy="4108175"/>
                </a:xfrm>
              </p:grpSpPr>
              <p:sp>
                <p:nvSpPr>
                  <p:cNvPr id="137" name="直方体 136">
                    <a:extLst>
                      <a:ext uri="{FF2B5EF4-FFF2-40B4-BE49-F238E27FC236}">
                        <a16:creationId xmlns:a16="http://schemas.microsoft.com/office/drawing/2014/main" id="{2DC82236-1197-4EA2-815B-DF55BC338390}"/>
                      </a:ext>
                    </a:extLst>
                  </p:cNvPr>
                  <p:cNvSpPr/>
                  <p:nvPr/>
                </p:nvSpPr>
                <p:spPr>
                  <a:xfrm>
                    <a:off x="2345636" y="1113184"/>
                    <a:ext cx="4293704" cy="4094920"/>
                  </a:xfrm>
                  <a:prstGeom prst="cub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grpSp>
                <p:nvGrpSpPr>
                  <p:cNvPr id="138" name="グループ化 137">
                    <a:extLst>
                      <a:ext uri="{FF2B5EF4-FFF2-40B4-BE49-F238E27FC236}">
                        <a16:creationId xmlns:a16="http://schemas.microsoft.com/office/drawing/2014/main" id="{8A1F8066-3159-40A3-9B54-7AF259CCD993}"/>
                      </a:ext>
                    </a:extLst>
                  </p:cNvPr>
                  <p:cNvGrpSpPr/>
                  <p:nvPr/>
                </p:nvGrpSpPr>
                <p:grpSpPr>
                  <a:xfrm>
                    <a:off x="2345637" y="1126439"/>
                    <a:ext cx="4301160" cy="4094920"/>
                    <a:chOff x="2345637" y="1113184"/>
                    <a:chExt cx="4301160" cy="4094920"/>
                  </a:xfrm>
                </p:grpSpPr>
                <p:cxnSp>
                  <p:nvCxnSpPr>
                    <p:cNvPr id="139" name="直線コネクタ 138">
                      <a:extLst>
                        <a:ext uri="{FF2B5EF4-FFF2-40B4-BE49-F238E27FC236}">
                          <a16:creationId xmlns:a16="http://schemas.microsoft.com/office/drawing/2014/main" id="{1C82EE51-4701-418F-8320-190F9F1CBCFA}"/>
                        </a:ext>
                      </a:extLst>
                    </p:cNvPr>
                    <p:cNvCxnSpPr>
                      <a:stCxn id="137" idx="0"/>
                      <a:endCxn id="137" idx="1"/>
                    </p:cNvCxnSpPr>
                    <p:nvPr/>
                  </p:nvCxnSpPr>
                  <p:spPr>
                    <a:xfrm flipH="1">
                      <a:off x="3980623" y="1113184"/>
                      <a:ext cx="1023730" cy="102373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ysDot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0" name="直線コネクタ 139">
                      <a:extLst>
                        <a:ext uri="{FF2B5EF4-FFF2-40B4-BE49-F238E27FC236}">
                          <a16:creationId xmlns:a16="http://schemas.microsoft.com/office/drawing/2014/main" id="{E4CB1C64-64C8-43FF-BBBE-FA08A1409FC4}"/>
                        </a:ext>
                      </a:extLst>
                    </p:cNvPr>
                    <p:cNvCxnSpPr>
                      <a:stCxn id="137" idx="1"/>
                      <a:endCxn id="137" idx="3"/>
                    </p:cNvCxnSpPr>
                    <p:nvPr/>
                  </p:nvCxnSpPr>
                  <p:spPr>
                    <a:xfrm>
                      <a:off x="3980623" y="2136914"/>
                      <a:ext cx="0" cy="307119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1" name="直線コネクタ 140">
                      <a:extLst>
                        <a:ext uri="{FF2B5EF4-FFF2-40B4-BE49-F238E27FC236}">
                          <a16:creationId xmlns:a16="http://schemas.microsoft.com/office/drawing/2014/main" id="{039DA398-42D7-4AB3-9254-732435CD92B7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5004353" y="1113184"/>
                      <a:ext cx="0" cy="307119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2" name="直線コネクタ 141">
                      <a:extLst>
                        <a:ext uri="{FF2B5EF4-FFF2-40B4-BE49-F238E27FC236}">
                          <a16:creationId xmlns:a16="http://schemas.microsoft.com/office/drawing/2014/main" id="{F0D7017B-8217-4C6C-A9F6-8168B817F9B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>
                      <a:off x="3980623" y="4184374"/>
                      <a:ext cx="1023730" cy="102373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ysDot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3" name="直線コネクタ 142">
                      <a:extLst>
                        <a:ext uri="{FF2B5EF4-FFF2-40B4-BE49-F238E27FC236}">
                          <a16:creationId xmlns:a16="http://schemas.microsoft.com/office/drawing/2014/main" id="{647BE71E-D4E9-4730-ADCF-4746E874A7DC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>
                      <a:off x="2345637" y="4174435"/>
                      <a:ext cx="1023730" cy="102373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ysDot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4" name="直線コネクタ 143">
                      <a:extLst>
                        <a:ext uri="{FF2B5EF4-FFF2-40B4-BE49-F238E27FC236}">
                          <a16:creationId xmlns:a16="http://schemas.microsoft.com/office/drawing/2014/main" id="{31EACB42-9C2D-4E65-8483-A229D58BD0F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3384277" y="1113184"/>
                      <a:ext cx="0" cy="307119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5" name="直線コネクタ 144">
                      <a:extLst>
                        <a:ext uri="{FF2B5EF4-FFF2-40B4-BE49-F238E27FC236}">
                          <a16:creationId xmlns:a16="http://schemas.microsoft.com/office/drawing/2014/main" id="{3D241821-2B42-4DA0-9A5E-EE06AC8415F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3384277" y="4174435"/>
                      <a:ext cx="3255063" cy="9939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6" name="直線コネクタ 145">
                      <a:extLst>
                        <a:ext uri="{FF2B5EF4-FFF2-40B4-BE49-F238E27FC236}">
                          <a16:creationId xmlns:a16="http://schemas.microsoft.com/office/drawing/2014/main" id="{684BE3F9-D544-4EBD-8862-322407C0D18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2353091" y="3647662"/>
                      <a:ext cx="3255063" cy="9939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7" name="直線コネクタ 146">
                      <a:extLst>
                        <a:ext uri="{FF2B5EF4-FFF2-40B4-BE49-F238E27FC236}">
                          <a16:creationId xmlns:a16="http://schemas.microsoft.com/office/drawing/2014/main" id="{112A5267-B55C-48D2-94E7-1F25DCF7005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4504085" y="1625049"/>
                      <a:ext cx="0" cy="307119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8" name="直線コネクタ 147">
                      <a:extLst>
                        <a:ext uri="{FF2B5EF4-FFF2-40B4-BE49-F238E27FC236}">
                          <a16:creationId xmlns:a16="http://schemas.microsoft.com/office/drawing/2014/main" id="{9BB5F8C4-5C92-4E07-832C-C78FCD37270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2866616" y="3140354"/>
                      <a:ext cx="3255063" cy="9939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9" name="直線コネクタ 148">
                      <a:extLst>
                        <a:ext uri="{FF2B5EF4-FFF2-40B4-BE49-F238E27FC236}">
                          <a16:creationId xmlns:a16="http://schemas.microsoft.com/office/drawing/2014/main" id="{83F01C69-505A-470F-8D15-BDCEC98B8357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3384277" y="2658307"/>
                      <a:ext cx="3255063" cy="9939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0" name="直線コネクタ 149">
                      <a:extLst>
                        <a:ext uri="{FF2B5EF4-FFF2-40B4-BE49-F238E27FC236}">
                          <a16:creationId xmlns:a16="http://schemas.microsoft.com/office/drawing/2014/main" id="{19CE9A34-C876-4406-9D49-4CE4E581DA9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5615611" y="2633871"/>
                      <a:ext cx="1031186" cy="1013791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1" name="直線コネクタ 150">
                      <a:extLst>
                        <a:ext uri="{FF2B5EF4-FFF2-40B4-BE49-F238E27FC236}">
                          <a16:creationId xmlns:a16="http://schemas.microsoft.com/office/drawing/2014/main" id="{89DB6C29-45E5-4510-A651-3B2207755DD1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2362201" y="2640499"/>
                      <a:ext cx="1031186" cy="1013791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2" name="直線コネクタ 151">
                      <a:extLst>
                        <a:ext uri="{FF2B5EF4-FFF2-40B4-BE49-F238E27FC236}">
                          <a16:creationId xmlns:a16="http://schemas.microsoft.com/office/drawing/2014/main" id="{35F4BDB5-5DB9-4BD6-A3C5-ED8B2087F98A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6135756" y="1622980"/>
                      <a:ext cx="0" cy="307119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3" name="直線コネクタ 152">
                      <a:extLst>
                        <a:ext uri="{FF2B5EF4-FFF2-40B4-BE49-F238E27FC236}">
                          <a16:creationId xmlns:a16="http://schemas.microsoft.com/office/drawing/2014/main" id="{77193798-181E-4B35-81D5-371D11528C21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2853775" y="1613661"/>
                      <a:ext cx="3255063" cy="9939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4" name="直線コネクタ 153">
                      <a:extLst>
                        <a:ext uri="{FF2B5EF4-FFF2-40B4-BE49-F238E27FC236}">
                          <a16:creationId xmlns:a16="http://schemas.microsoft.com/office/drawing/2014/main" id="{17A71C29-B13A-47E7-A81C-603E419DAAC0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2864542" y="1618011"/>
                      <a:ext cx="0" cy="307119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5" name="直線コネクタ 154">
                      <a:extLst>
                        <a:ext uri="{FF2B5EF4-FFF2-40B4-BE49-F238E27FC236}">
                          <a16:creationId xmlns:a16="http://schemas.microsoft.com/office/drawing/2014/main" id="{966FF795-834A-4CF3-9DC8-2B2A802D686A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2863301" y="4687956"/>
                      <a:ext cx="3255063" cy="9939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cxnSp>
              <p:nvCxnSpPr>
                <p:cNvPr id="136" name="直線コネクタ 135">
                  <a:extLst>
                    <a:ext uri="{FF2B5EF4-FFF2-40B4-BE49-F238E27FC236}">
                      <a16:creationId xmlns:a16="http://schemas.microsoft.com/office/drawing/2014/main" id="{700BE589-23C8-49DB-B689-3D40292F6CB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2038802" y="1667683"/>
                  <a:ext cx="714113" cy="742881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08" name="楕円 207">
                <a:extLst>
                  <a:ext uri="{FF2B5EF4-FFF2-40B4-BE49-F238E27FC236}">
                    <a16:creationId xmlns:a16="http://schemas.microsoft.com/office/drawing/2014/main" id="{AF7AF7FA-DB1C-492D-8801-35D8263C96F5}"/>
                  </a:ext>
                </a:extLst>
              </p:cNvPr>
              <p:cNvSpPr/>
              <p:nvPr/>
            </p:nvSpPr>
            <p:spPr>
              <a:xfrm>
                <a:off x="7577604" y="4803471"/>
                <a:ext cx="196490" cy="212628"/>
              </a:xfrm>
              <a:prstGeom prst="ellipse">
                <a:avLst/>
              </a:prstGeom>
              <a:solidFill>
                <a:srgbClr val="0070C0"/>
              </a:solidFill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9" name="楕円 208">
                <a:extLst>
                  <a:ext uri="{FF2B5EF4-FFF2-40B4-BE49-F238E27FC236}">
                    <a16:creationId xmlns:a16="http://schemas.microsoft.com/office/drawing/2014/main" id="{B68F19B7-EFDD-4246-9D65-84A76679AEF8}"/>
                  </a:ext>
                </a:extLst>
              </p:cNvPr>
              <p:cNvSpPr/>
              <p:nvPr/>
            </p:nvSpPr>
            <p:spPr>
              <a:xfrm>
                <a:off x="7283124" y="6172538"/>
                <a:ext cx="196490" cy="212628"/>
              </a:xfrm>
              <a:prstGeom prst="ellipse">
                <a:avLst/>
              </a:prstGeom>
              <a:solidFill>
                <a:srgbClr val="0070C0"/>
              </a:solidFill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0" name="楕円 209">
                <a:extLst>
                  <a:ext uri="{FF2B5EF4-FFF2-40B4-BE49-F238E27FC236}">
                    <a16:creationId xmlns:a16="http://schemas.microsoft.com/office/drawing/2014/main" id="{6EDC4367-4452-4AD0-A272-A9441B694B08}"/>
                  </a:ext>
                </a:extLst>
              </p:cNvPr>
              <p:cNvSpPr/>
              <p:nvPr/>
            </p:nvSpPr>
            <p:spPr>
              <a:xfrm>
                <a:off x="5764584" y="6578792"/>
                <a:ext cx="196490" cy="212628"/>
              </a:xfrm>
              <a:prstGeom prst="ellipse">
                <a:avLst/>
              </a:prstGeom>
              <a:solidFill>
                <a:srgbClr val="0070C0"/>
              </a:solidFill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1" name="楕円 210">
                <a:extLst>
                  <a:ext uri="{FF2B5EF4-FFF2-40B4-BE49-F238E27FC236}">
                    <a16:creationId xmlns:a16="http://schemas.microsoft.com/office/drawing/2014/main" id="{1AA544D0-F335-495A-A693-6826578FDD41}"/>
                  </a:ext>
                </a:extLst>
              </p:cNvPr>
              <p:cNvSpPr/>
              <p:nvPr/>
            </p:nvSpPr>
            <p:spPr>
              <a:xfrm>
                <a:off x="4628734" y="5433863"/>
                <a:ext cx="196490" cy="212628"/>
              </a:xfrm>
              <a:prstGeom prst="ellipse">
                <a:avLst/>
              </a:prstGeom>
              <a:solidFill>
                <a:srgbClr val="0070C0"/>
              </a:solidFill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2" name="楕円 211">
                <a:extLst>
                  <a:ext uri="{FF2B5EF4-FFF2-40B4-BE49-F238E27FC236}">
                    <a16:creationId xmlns:a16="http://schemas.microsoft.com/office/drawing/2014/main" id="{1C7FBE63-2B3E-4624-9DE3-1335DB1918EF}"/>
                  </a:ext>
                </a:extLst>
              </p:cNvPr>
              <p:cNvSpPr/>
              <p:nvPr/>
            </p:nvSpPr>
            <p:spPr>
              <a:xfrm>
                <a:off x="5009569" y="3968559"/>
                <a:ext cx="196490" cy="212628"/>
              </a:xfrm>
              <a:prstGeom prst="ellipse">
                <a:avLst/>
              </a:prstGeom>
              <a:solidFill>
                <a:srgbClr val="0070C0"/>
              </a:solidFill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3" name="楕円 212">
                <a:extLst>
                  <a:ext uri="{FF2B5EF4-FFF2-40B4-BE49-F238E27FC236}">
                    <a16:creationId xmlns:a16="http://schemas.microsoft.com/office/drawing/2014/main" id="{49EE1C20-FD28-4C02-AFD0-E16071F92731}"/>
                  </a:ext>
                </a:extLst>
              </p:cNvPr>
              <p:cNvSpPr/>
              <p:nvPr/>
            </p:nvSpPr>
            <p:spPr>
              <a:xfrm>
                <a:off x="6536495" y="3618301"/>
                <a:ext cx="196490" cy="212628"/>
              </a:xfrm>
              <a:prstGeom prst="ellipse">
                <a:avLst/>
              </a:prstGeom>
              <a:solidFill>
                <a:srgbClr val="0070C0"/>
              </a:solidFill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4" name="楕円 213">
                <a:extLst>
                  <a:ext uri="{FF2B5EF4-FFF2-40B4-BE49-F238E27FC236}">
                    <a16:creationId xmlns:a16="http://schemas.microsoft.com/office/drawing/2014/main" id="{35F96CB9-A519-4586-BD39-6C941638AC15}"/>
                  </a:ext>
                </a:extLst>
              </p:cNvPr>
              <p:cNvSpPr/>
              <p:nvPr/>
            </p:nvSpPr>
            <p:spPr>
              <a:xfrm>
                <a:off x="6149806" y="5095810"/>
                <a:ext cx="196490" cy="212628"/>
              </a:xfrm>
              <a:prstGeom prst="ellipse">
                <a:avLst/>
              </a:prstGeom>
              <a:solidFill>
                <a:srgbClr val="0070C0"/>
              </a:solidFill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0" name="楕円 229">
                <a:extLst>
                  <a:ext uri="{FF2B5EF4-FFF2-40B4-BE49-F238E27FC236}">
                    <a16:creationId xmlns:a16="http://schemas.microsoft.com/office/drawing/2014/main" id="{E3E921CD-6D57-4938-9E03-A1B6667423BA}"/>
                  </a:ext>
                </a:extLst>
              </p:cNvPr>
              <p:cNvSpPr/>
              <p:nvPr/>
            </p:nvSpPr>
            <p:spPr>
              <a:xfrm>
                <a:off x="4638038" y="6542738"/>
                <a:ext cx="196490" cy="212628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1" name="楕円 230">
                <a:extLst>
                  <a:ext uri="{FF2B5EF4-FFF2-40B4-BE49-F238E27FC236}">
                    <a16:creationId xmlns:a16="http://schemas.microsoft.com/office/drawing/2014/main" id="{F72B4739-D968-411F-9693-425857E9C506}"/>
                  </a:ext>
                </a:extLst>
              </p:cNvPr>
              <p:cNvSpPr/>
              <p:nvPr/>
            </p:nvSpPr>
            <p:spPr>
              <a:xfrm>
                <a:off x="7677382" y="5859893"/>
                <a:ext cx="196490" cy="212628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2" name="楕円 231">
                <a:extLst>
                  <a:ext uri="{FF2B5EF4-FFF2-40B4-BE49-F238E27FC236}">
                    <a16:creationId xmlns:a16="http://schemas.microsoft.com/office/drawing/2014/main" id="{8E189C72-2093-4669-BDA6-D2E92D76941A}"/>
                  </a:ext>
                </a:extLst>
              </p:cNvPr>
              <p:cNvSpPr/>
              <p:nvPr/>
            </p:nvSpPr>
            <p:spPr>
              <a:xfrm>
                <a:off x="5324444" y="3589318"/>
                <a:ext cx="196490" cy="212628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9C072A5D-2290-4CDD-9FC1-DD78114E2A61}"/>
              </a:ext>
            </a:extLst>
          </p:cNvPr>
          <p:cNvGrpSpPr/>
          <p:nvPr/>
        </p:nvGrpSpPr>
        <p:grpSpPr>
          <a:xfrm>
            <a:off x="573311" y="3173977"/>
            <a:ext cx="2827526" cy="2656939"/>
            <a:chOff x="2522976" y="2757772"/>
            <a:chExt cx="3494579" cy="3213040"/>
          </a:xfrm>
        </p:grpSpPr>
        <p:grpSp>
          <p:nvGrpSpPr>
            <p:cNvPr id="5" name="グループ化 4">
              <a:extLst>
                <a:ext uri="{FF2B5EF4-FFF2-40B4-BE49-F238E27FC236}">
                  <a16:creationId xmlns:a16="http://schemas.microsoft.com/office/drawing/2014/main" id="{13C26C72-42DE-4EA7-AE79-D9FE7A8360EB}"/>
                </a:ext>
              </a:extLst>
            </p:cNvPr>
            <p:cNvGrpSpPr/>
            <p:nvPr/>
          </p:nvGrpSpPr>
          <p:grpSpPr>
            <a:xfrm>
              <a:off x="2522976" y="2757772"/>
              <a:ext cx="3494579" cy="3213040"/>
              <a:chOff x="560370" y="3579142"/>
              <a:chExt cx="3494579" cy="3213040"/>
            </a:xfrm>
          </p:grpSpPr>
          <p:sp>
            <p:nvSpPr>
              <p:cNvPr id="7" name="六角形 6">
                <a:extLst>
                  <a:ext uri="{FF2B5EF4-FFF2-40B4-BE49-F238E27FC236}">
                    <a16:creationId xmlns:a16="http://schemas.microsoft.com/office/drawing/2014/main" id="{A4FAD7E2-4FBE-4015-883C-D1EB1528E9C7}"/>
                  </a:ext>
                </a:extLst>
              </p:cNvPr>
              <p:cNvSpPr/>
              <p:nvPr/>
            </p:nvSpPr>
            <p:spPr>
              <a:xfrm rot="20813398">
                <a:off x="656870" y="3859409"/>
                <a:ext cx="3097588" cy="2667153"/>
              </a:xfrm>
              <a:prstGeom prst="hexagon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0" name="二等辺三角形 179">
                <a:extLst>
                  <a:ext uri="{FF2B5EF4-FFF2-40B4-BE49-F238E27FC236}">
                    <a16:creationId xmlns:a16="http://schemas.microsoft.com/office/drawing/2014/main" id="{A88D6040-6FAC-49A9-8D4D-24CC405A52AC}"/>
                  </a:ext>
                </a:extLst>
              </p:cNvPr>
              <p:cNvSpPr/>
              <p:nvPr/>
            </p:nvSpPr>
            <p:spPr>
              <a:xfrm rot="10067747">
                <a:off x="972752" y="4052821"/>
                <a:ext cx="3082197" cy="2695234"/>
              </a:xfrm>
              <a:prstGeom prst="triangle">
                <a:avLst>
                  <a:gd name="adj" fmla="val 43856"/>
                </a:avLst>
              </a:prstGeom>
              <a:solidFill>
                <a:srgbClr val="FF99F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grpSp>
            <p:nvGrpSpPr>
              <p:cNvPr id="91" name="グループ化 90">
                <a:extLst>
                  <a:ext uri="{FF2B5EF4-FFF2-40B4-BE49-F238E27FC236}">
                    <a16:creationId xmlns:a16="http://schemas.microsoft.com/office/drawing/2014/main" id="{A3747573-591D-472A-AF47-DA77717E7F94}"/>
                  </a:ext>
                </a:extLst>
              </p:cNvPr>
              <p:cNvGrpSpPr/>
              <p:nvPr/>
            </p:nvGrpSpPr>
            <p:grpSpPr>
              <a:xfrm>
                <a:off x="684281" y="3692382"/>
                <a:ext cx="3034747" cy="2981738"/>
                <a:chOff x="878787" y="556594"/>
                <a:chExt cx="3034747" cy="2981738"/>
              </a:xfrm>
            </p:grpSpPr>
            <p:grpSp>
              <p:nvGrpSpPr>
                <p:cNvPr id="93" name="グループ化 92">
                  <a:extLst>
                    <a:ext uri="{FF2B5EF4-FFF2-40B4-BE49-F238E27FC236}">
                      <a16:creationId xmlns:a16="http://schemas.microsoft.com/office/drawing/2014/main" id="{48E9F237-61CA-4EF6-A804-483527178C97}"/>
                    </a:ext>
                  </a:extLst>
                </p:cNvPr>
                <p:cNvGrpSpPr/>
                <p:nvPr/>
              </p:nvGrpSpPr>
              <p:grpSpPr>
                <a:xfrm>
                  <a:off x="878787" y="556594"/>
                  <a:ext cx="3034747" cy="2981738"/>
                  <a:chOff x="2345636" y="1113184"/>
                  <a:chExt cx="4301161" cy="4108175"/>
                </a:xfrm>
              </p:grpSpPr>
              <p:sp>
                <p:nvSpPr>
                  <p:cNvPr id="97" name="直方体 96">
                    <a:extLst>
                      <a:ext uri="{FF2B5EF4-FFF2-40B4-BE49-F238E27FC236}">
                        <a16:creationId xmlns:a16="http://schemas.microsoft.com/office/drawing/2014/main" id="{98DB0FB6-A032-42ED-9BD3-1B1559BA6A72}"/>
                      </a:ext>
                    </a:extLst>
                  </p:cNvPr>
                  <p:cNvSpPr/>
                  <p:nvPr/>
                </p:nvSpPr>
                <p:spPr>
                  <a:xfrm>
                    <a:off x="2345636" y="1113184"/>
                    <a:ext cx="4293704" cy="4094920"/>
                  </a:xfrm>
                  <a:prstGeom prst="cub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grpSp>
                <p:nvGrpSpPr>
                  <p:cNvPr id="99" name="グループ化 98">
                    <a:extLst>
                      <a:ext uri="{FF2B5EF4-FFF2-40B4-BE49-F238E27FC236}">
                        <a16:creationId xmlns:a16="http://schemas.microsoft.com/office/drawing/2014/main" id="{36013081-22F1-4905-81A5-E12AAC8441D7}"/>
                      </a:ext>
                    </a:extLst>
                  </p:cNvPr>
                  <p:cNvGrpSpPr/>
                  <p:nvPr/>
                </p:nvGrpSpPr>
                <p:grpSpPr>
                  <a:xfrm>
                    <a:off x="2345637" y="1126439"/>
                    <a:ext cx="4301160" cy="4094920"/>
                    <a:chOff x="2345637" y="1113184"/>
                    <a:chExt cx="4301160" cy="4094920"/>
                  </a:xfrm>
                </p:grpSpPr>
                <p:cxnSp>
                  <p:nvCxnSpPr>
                    <p:cNvPr id="100" name="直線コネクタ 99">
                      <a:extLst>
                        <a:ext uri="{FF2B5EF4-FFF2-40B4-BE49-F238E27FC236}">
                          <a16:creationId xmlns:a16="http://schemas.microsoft.com/office/drawing/2014/main" id="{129A78FD-9F51-44D6-9986-33BEEDEC2329}"/>
                        </a:ext>
                      </a:extLst>
                    </p:cNvPr>
                    <p:cNvCxnSpPr>
                      <a:stCxn id="97" idx="0"/>
                      <a:endCxn id="97" idx="1"/>
                    </p:cNvCxnSpPr>
                    <p:nvPr/>
                  </p:nvCxnSpPr>
                  <p:spPr>
                    <a:xfrm flipH="1">
                      <a:off x="3980623" y="1113184"/>
                      <a:ext cx="1023730" cy="102373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ysDot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2" name="直線コネクタ 101">
                      <a:extLst>
                        <a:ext uri="{FF2B5EF4-FFF2-40B4-BE49-F238E27FC236}">
                          <a16:creationId xmlns:a16="http://schemas.microsoft.com/office/drawing/2014/main" id="{ED8C8C54-6FFD-44BF-A435-6757F73CEFA4}"/>
                        </a:ext>
                      </a:extLst>
                    </p:cNvPr>
                    <p:cNvCxnSpPr>
                      <a:stCxn id="97" idx="1"/>
                      <a:endCxn id="97" idx="3"/>
                    </p:cNvCxnSpPr>
                    <p:nvPr/>
                  </p:nvCxnSpPr>
                  <p:spPr>
                    <a:xfrm>
                      <a:off x="3980623" y="2136914"/>
                      <a:ext cx="0" cy="307119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5" name="直線コネクタ 104">
                      <a:extLst>
                        <a:ext uri="{FF2B5EF4-FFF2-40B4-BE49-F238E27FC236}">
                          <a16:creationId xmlns:a16="http://schemas.microsoft.com/office/drawing/2014/main" id="{CADD12B9-F819-4400-8BF4-D0ECE6ED7D8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5004353" y="1113184"/>
                      <a:ext cx="0" cy="307119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7" name="直線コネクタ 106">
                      <a:extLst>
                        <a:ext uri="{FF2B5EF4-FFF2-40B4-BE49-F238E27FC236}">
                          <a16:creationId xmlns:a16="http://schemas.microsoft.com/office/drawing/2014/main" id="{D394D9CB-BE57-44E2-8712-1B11ABFA2A47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>
                      <a:off x="3980623" y="4184374"/>
                      <a:ext cx="1023730" cy="102373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ysDot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9" name="直線コネクタ 108">
                      <a:extLst>
                        <a:ext uri="{FF2B5EF4-FFF2-40B4-BE49-F238E27FC236}">
                          <a16:creationId xmlns:a16="http://schemas.microsoft.com/office/drawing/2014/main" id="{FCC6BE0A-EE48-45D5-AC01-A0FFEC359D75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>
                      <a:off x="2345637" y="4174435"/>
                      <a:ext cx="1023730" cy="102373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ysDot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1" name="直線コネクタ 110">
                      <a:extLst>
                        <a:ext uri="{FF2B5EF4-FFF2-40B4-BE49-F238E27FC236}">
                          <a16:creationId xmlns:a16="http://schemas.microsoft.com/office/drawing/2014/main" id="{3ED2DB63-0881-4A20-945F-64E08B785E6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3384277" y="1113184"/>
                      <a:ext cx="0" cy="307119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3" name="直線コネクタ 112">
                      <a:extLst>
                        <a:ext uri="{FF2B5EF4-FFF2-40B4-BE49-F238E27FC236}">
                          <a16:creationId xmlns:a16="http://schemas.microsoft.com/office/drawing/2014/main" id="{21CE0536-868E-4C7E-90DE-921B8D2E4074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3384277" y="4174435"/>
                      <a:ext cx="3255063" cy="9939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4" name="直線コネクタ 113">
                      <a:extLst>
                        <a:ext uri="{FF2B5EF4-FFF2-40B4-BE49-F238E27FC236}">
                          <a16:creationId xmlns:a16="http://schemas.microsoft.com/office/drawing/2014/main" id="{24066EE0-C48B-4033-8684-0223D1FD963C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2353091" y="3647662"/>
                      <a:ext cx="3255063" cy="9939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6" name="直線コネクタ 115">
                      <a:extLst>
                        <a:ext uri="{FF2B5EF4-FFF2-40B4-BE49-F238E27FC236}">
                          <a16:creationId xmlns:a16="http://schemas.microsoft.com/office/drawing/2014/main" id="{C3029BB3-8080-4C83-B7D2-04681CCB1FE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4504085" y="1625049"/>
                      <a:ext cx="0" cy="307119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8" name="直線コネクタ 117">
                      <a:extLst>
                        <a:ext uri="{FF2B5EF4-FFF2-40B4-BE49-F238E27FC236}">
                          <a16:creationId xmlns:a16="http://schemas.microsoft.com/office/drawing/2014/main" id="{6578346C-9BFB-48D5-9002-04C7BA196617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2866616" y="3140354"/>
                      <a:ext cx="3255063" cy="9939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0" name="直線コネクタ 119">
                      <a:extLst>
                        <a:ext uri="{FF2B5EF4-FFF2-40B4-BE49-F238E27FC236}">
                          <a16:creationId xmlns:a16="http://schemas.microsoft.com/office/drawing/2014/main" id="{3CB4135A-499C-49D5-86B4-8FDCA4522D7C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3384277" y="2658307"/>
                      <a:ext cx="3255063" cy="9939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2" name="直線コネクタ 121">
                      <a:extLst>
                        <a:ext uri="{FF2B5EF4-FFF2-40B4-BE49-F238E27FC236}">
                          <a16:creationId xmlns:a16="http://schemas.microsoft.com/office/drawing/2014/main" id="{A0469629-26F3-4A5F-9919-8005B9ACDC09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5615611" y="2633871"/>
                      <a:ext cx="1031186" cy="1013791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4" name="直線コネクタ 123">
                      <a:extLst>
                        <a:ext uri="{FF2B5EF4-FFF2-40B4-BE49-F238E27FC236}">
                          <a16:creationId xmlns:a16="http://schemas.microsoft.com/office/drawing/2014/main" id="{FC451400-8638-46D6-9C74-B9DB723B4C45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2362201" y="2640499"/>
                      <a:ext cx="1031186" cy="1013791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6" name="直線コネクタ 125">
                      <a:extLst>
                        <a:ext uri="{FF2B5EF4-FFF2-40B4-BE49-F238E27FC236}">
                          <a16:creationId xmlns:a16="http://schemas.microsoft.com/office/drawing/2014/main" id="{544472EE-875B-4241-92A1-CE9BD840E54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6135756" y="1622980"/>
                      <a:ext cx="0" cy="307119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8" name="直線コネクタ 127">
                      <a:extLst>
                        <a:ext uri="{FF2B5EF4-FFF2-40B4-BE49-F238E27FC236}">
                          <a16:creationId xmlns:a16="http://schemas.microsoft.com/office/drawing/2014/main" id="{15F28D35-D926-4EE4-8C8A-69E8FC102FC5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2853775" y="1613661"/>
                      <a:ext cx="3255063" cy="9939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0" name="直線コネクタ 129">
                      <a:extLst>
                        <a:ext uri="{FF2B5EF4-FFF2-40B4-BE49-F238E27FC236}">
                          <a16:creationId xmlns:a16="http://schemas.microsoft.com/office/drawing/2014/main" id="{D4476716-5466-4788-AE5A-34968CFF6F8C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2864542" y="1618011"/>
                      <a:ext cx="0" cy="307119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2" name="直線コネクタ 131">
                      <a:extLst>
                        <a:ext uri="{FF2B5EF4-FFF2-40B4-BE49-F238E27FC236}">
                          <a16:creationId xmlns:a16="http://schemas.microsoft.com/office/drawing/2014/main" id="{C58F1AD3-CBEA-4BC8-A748-92E83551A08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2863301" y="4687956"/>
                      <a:ext cx="3255063" cy="9939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cxnSp>
              <p:nvCxnSpPr>
                <p:cNvPr id="95" name="直線コネクタ 94">
                  <a:extLst>
                    <a:ext uri="{FF2B5EF4-FFF2-40B4-BE49-F238E27FC236}">
                      <a16:creationId xmlns:a16="http://schemas.microsoft.com/office/drawing/2014/main" id="{32F165D4-A412-4375-8797-8D8D849B96F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2038802" y="1667683"/>
                  <a:ext cx="714113" cy="742881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96" name="楕円 195">
                <a:extLst>
                  <a:ext uri="{FF2B5EF4-FFF2-40B4-BE49-F238E27FC236}">
                    <a16:creationId xmlns:a16="http://schemas.microsoft.com/office/drawing/2014/main" id="{6A3F9BB9-6EF1-4FD1-89EB-F0613629D345}"/>
                  </a:ext>
                </a:extLst>
              </p:cNvPr>
              <p:cNvSpPr/>
              <p:nvPr/>
            </p:nvSpPr>
            <p:spPr>
              <a:xfrm>
                <a:off x="3217445" y="5053663"/>
                <a:ext cx="196490" cy="212628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7" name="楕円 196">
                <a:extLst>
                  <a:ext uri="{FF2B5EF4-FFF2-40B4-BE49-F238E27FC236}">
                    <a16:creationId xmlns:a16="http://schemas.microsoft.com/office/drawing/2014/main" id="{8ECA41AC-7895-4EE0-8C36-A774262BC618}"/>
                  </a:ext>
                </a:extLst>
              </p:cNvPr>
              <p:cNvSpPr/>
              <p:nvPr/>
            </p:nvSpPr>
            <p:spPr>
              <a:xfrm>
                <a:off x="2882692" y="6521154"/>
                <a:ext cx="196490" cy="212628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9" name="楕円 198">
                <a:extLst>
                  <a:ext uri="{FF2B5EF4-FFF2-40B4-BE49-F238E27FC236}">
                    <a16:creationId xmlns:a16="http://schemas.microsoft.com/office/drawing/2014/main" id="{D6E36288-CB63-476A-ABEE-8014A2169CFA}"/>
                  </a:ext>
                </a:extLst>
              </p:cNvPr>
              <p:cNvSpPr/>
              <p:nvPr/>
            </p:nvSpPr>
            <p:spPr>
              <a:xfrm>
                <a:off x="600081" y="4331158"/>
                <a:ext cx="196490" cy="212628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0" name="楕円 199">
                <a:extLst>
                  <a:ext uri="{FF2B5EF4-FFF2-40B4-BE49-F238E27FC236}">
                    <a16:creationId xmlns:a16="http://schemas.microsoft.com/office/drawing/2014/main" id="{70B6E223-2E71-42AE-9800-54D29E0352E3}"/>
                  </a:ext>
                </a:extLst>
              </p:cNvPr>
              <p:cNvSpPr/>
              <p:nvPr/>
            </p:nvSpPr>
            <p:spPr>
              <a:xfrm>
                <a:off x="2117363" y="3971716"/>
                <a:ext cx="196490" cy="212628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1" name="楕円 200">
                <a:extLst>
                  <a:ext uri="{FF2B5EF4-FFF2-40B4-BE49-F238E27FC236}">
                    <a16:creationId xmlns:a16="http://schemas.microsoft.com/office/drawing/2014/main" id="{0DD20757-F673-42C2-B94C-545E11DF0C76}"/>
                  </a:ext>
                </a:extLst>
              </p:cNvPr>
              <p:cNvSpPr/>
              <p:nvPr/>
            </p:nvSpPr>
            <p:spPr>
              <a:xfrm>
                <a:off x="3570436" y="3671951"/>
                <a:ext cx="196490" cy="212628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2" name="楕円 201">
                <a:extLst>
                  <a:ext uri="{FF2B5EF4-FFF2-40B4-BE49-F238E27FC236}">
                    <a16:creationId xmlns:a16="http://schemas.microsoft.com/office/drawing/2014/main" id="{4D611005-4880-4B80-89A4-FDBF4EDAEF8F}"/>
                  </a:ext>
                </a:extLst>
              </p:cNvPr>
              <p:cNvSpPr/>
              <p:nvPr/>
            </p:nvSpPr>
            <p:spPr>
              <a:xfrm>
                <a:off x="3602635" y="4722006"/>
                <a:ext cx="196490" cy="212628"/>
              </a:xfrm>
              <a:prstGeom prst="ellipse">
                <a:avLst/>
              </a:prstGeom>
              <a:solidFill>
                <a:srgbClr val="0070C0"/>
              </a:solidFill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3" name="楕円 202">
                <a:extLst>
                  <a:ext uri="{FF2B5EF4-FFF2-40B4-BE49-F238E27FC236}">
                    <a16:creationId xmlns:a16="http://schemas.microsoft.com/office/drawing/2014/main" id="{59675015-1F03-4276-A52F-3F8289484172}"/>
                  </a:ext>
                </a:extLst>
              </p:cNvPr>
              <p:cNvSpPr/>
              <p:nvPr/>
            </p:nvSpPr>
            <p:spPr>
              <a:xfrm>
                <a:off x="3277757" y="6161635"/>
                <a:ext cx="196490" cy="212628"/>
              </a:xfrm>
              <a:prstGeom prst="ellipse">
                <a:avLst/>
              </a:prstGeom>
              <a:solidFill>
                <a:srgbClr val="0070C0"/>
              </a:solidFill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4" name="楕円 203">
                <a:extLst>
                  <a:ext uri="{FF2B5EF4-FFF2-40B4-BE49-F238E27FC236}">
                    <a16:creationId xmlns:a16="http://schemas.microsoft.com/office/drawing/2014/main" id="{C78497AD-0BF0-45CD-8FC6-ED6E5CEAE07B}"/>
                  </a:ext>
                </a:extLst>
              </p:cNvPr>
              <p:cNvSpPr/>
              <p:nvPr/>
            </p:nvSpPr>
            <p:spPr>
              <a:xfrm>
                <a:off x="1669221" y="6579554"/>
                <a:ext cx="196490" cy="212628"/>
              </a:xfrm>
              <a:prstGeom prst="ellipse">
                <a:avLst/>
              </a:prstGeom>
              <a:solidFill>
                <a:srgbClr val="0070C0"/>
              </a:solidFill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5" name="楕円 204">
                <a:extLst>
                  <a:ext uri="{FF2B5EF4-FFF2-40B4-BE49-F238E27FC236}">
                    <a16:creationId xmlns:a16="http://schemas.microsoft.com/office/drawing/2014/main" id="{FF688051-AB09-4416-B781-39D0EEFF9F17}"/>
                  </a:ext>
                </a:extLst>
              </p:cNvPr>
              <p:cNvSpPr/>
              <p:nvPr/>
            </p:nvSpPr>
            <p:spPr>
              <a:xfrm>
                <a:off x="560370" y="5433863"/>
                <a:ext cx="196490" cy="212628"/>
              </a:xfrm>
              <a:prstGeom prst="ellipse">
                <a:avLst/>
              </a:prstGeom>
              <a:solidFill>
                <a:srgbClr val="0070C0"/>
              </a:solidFill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6" name="楕円 205">
                <a:extLst>
                  <a:ext uri="{FF2B5EF4-FFF2-40B4-BE49-F238E27FC236}">
                    <a16:creationId xmlns:a16="http://schemas.microsoft.com/office/drawing/2014/main" id="{83722AEE-428F-42DD-8ED8-08BF6EFF0EBC}"/>
                  </a:ext>
                </a:extLst>
              </p:cNvPr>
              <p:cNvSpPr/>
              <p:nvPr/>
            </p:nvSpPr>
            <p:spPr>
              <a:xfrm>
                <a:off x="952451" y="3992717"/>
                <a:ext cx="196490" cy="212628"/>
              </a:xfrm>
              <a:prstGeom prst="ellipse">
                <a:avLst/>
              </a:prstGeom>
              <a:solidFill>
                <a:srgbClr val="0070C0"/>
              </a:solidFill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7" name="楕円 206">
                <a:extLst>
                  <a:ext uri="{FF2B5EF4-FFF2-40B4-BE49-F238E27FC236}">
                    <a16:creationId xmlns:a16="http://schemas.microsoft.com/office/drawing/2014/main" id="{EE1E2A85-2BF7-45CA-9729-31AB837E58FC}"/>
                  </a:ext>
                </a:extLst>
              </p:cNvPr>
              <p:cNvSpPr/>
              <p:nvPr/>
            </p:nvSpPr>
            <p:spPr>
              <a:xfrm>
                <a:off x="2533310" y="3579142"/>
                <a:ext cx="196490" cy="212628"/>
              </a:xfrm>
              <a:prstGeom prst="ellipse">
                <a:avLst/>
              </a:prstGeom>
              <a:solidFill>
                <a:srgbClr val="0070C0"/>
              </a:solidFill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98" name="楕円 197">
              <a:extLst>
                <a:ext uri="{FF2B5EF4-FFF2-40B4-BE49-F238E27FC236}">
                  <a16:creationId xmlns:a16="http://schemas.microsoft.com/office/drawing/2014/main" id="{C89404FF-243A-4265-823A-E49FCE468BC7}"/>
                </a:ext>
              </a:extLst>
            </p:cNvPr>
            <p:cNvSpPr/>
            <p:nvPr/>
          </p:nvSpPr>
          <p:spPr>
            <a:xfrm>
              <a:off x="3695293" y="4610512"/>
              <a:ext cx="196490" cy="212628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8467508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" name="グループ化 68">
            <a:extLst>
              <a:ext uri="{FF2B5EF4-FFF2-40B4-BE49-F238E27FC236}">
                <a16:creationId xmlns:a16="http://schemas.microsoft.com/office/drawing/2014/main" id="{52BA1E3A-A319-4618-80DC-04A957E88130}"/>
              </a:ext>
            </a:extLst>
          </p:cNvPr>
          <p:cNvGrpSpPr/>
          <p:nvPr/>
        </p:nvGrpSpPr>
        <p:grpSpPr>
          <a:xfrm>
            <a:off x="4449063" y="-51120"/>
            <a:ext cx="3034747" cy="2981738"/>
            <a:chOff x="878787" y="556594"/>
            <a:chExt cx="3034747" cy="2981738"/>
          </a:xfrm>
        </p:grpSpPr>
        <p:grpSp>
          <p:nvGrpSpPr>
            <p:cNvPr id="70" name="グループ化 69">
              <a:extLst>
                <a:ext uri="{FF2B5EF4-FFF2-40B4-BE49-F238E27FC236}">
                  <a16:creationId xmlns:a16="http://schemas.microsoft.com/office/drawing/2014/main" id="{8D818B6E-E070-4AC1-98DD-C556E84FC1D6}"/>
                </a:ext>
              </a:extLst>
            </p:cNvPr>
            <p:cNvGrpSpPr/>
            <p:nvPr/>
          </p:nvGrpSpPr>
          <p:grpSpPr>
            <a:xfrm>
              <a:off x="878787" y="556594"/>
              <a:ext cx="3034747" cy="2981738"/>
              <a:chOff x="2345636" y="1113184"/>
              <a:chExt cx="4301161" cy="4108175"/>
            </a:xfrm>
          </p:grpSpPr>
          <p:sp>
            <p:nvSpPr>
              <p:cNvPr id="72" name="直方体 71">
                <a:extLst>
                  <a:ext uri="{FF2B5EF4-FFF2-40B4-BE49-F238E27FC236}">
                    <a16:creationId xmlns:a16="http://schemas.microsoft.com/office/drawing/2014/main" id="{98E0ED20-6787-4C67-B3A1-B0877FF95F49}"/>
                  </a:ext>
                </a:extLst>
              </p:cNvPr>
              <p:cNvSpPr/>
              <p:nvPr/>
            </p:nvSpPr>
            <p:spPr>
              <a:xfrm>
                <a:off x="2345636" y="1113184"/>
                <a:ext cx="4293704" cy="4094920"/>
              </a:xfrm>
              <a:prstGeom prst="cub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73" name="グループ化 72">
                <a:extLst>
                  <a:ext uri="{FF2B5EF4-FFF2-40B4-BE49-F238E27FC236}">
                    <a16:creationId xmlns:a16="http://schemas.microsoft.com/office/drawing/2014/main" id="{FF0AA253-78EB-4F29-8841-76AC42AC212B}"/>
                  </a:ext>
                </a:extLst>
              </p:cNvPr>
              <p:cNvGrpSpPr/>
              <p:nvPr/>
            </p:nvGrpSpPr>
            <p:grpSpPr>
              <a:xfrm>
                <a:off x="2345637" y="1126439"/>
                <a:ext cx="4301160" cy="4094920"/>
                <a:chOff x="2345637" y="1113184"/>
                <a:chExt cx="4301160" cy="4094920"/>
              </a:xfrm>
            </p:grpSpPr>
            <p:cxnSp>
              <p:nvCxnSpPr>
                <p:cNvPr id="74" name="直線コネクタ 73">
                  <a:extLst>
                    <a:ext uri="{FF2B5EF4-FFF2-40B4-BE49-F238E27FC236}">
                      <a16:creationId xmlns:a16="http://schemas.microsoft.com/office/drawing/2014/main" id="{B7D51DAD-5258-412F-AD65-EBD95CA9E354}"/>
                    </a:ext>
                  </a:extLst>
                </p:cNvPr>
                <p:cNvCxnSpPr>
                  <a:stCxn id="72" idx="0"/>
                  <a:endCxn id="72" idx="1"/>
                </p:cNvCxnSpPr>
                <p:nvPr/>
              </p:nvCxnSpPr>
              <p:spPr>
                <a:xfrm flipH="1">
                  <a:off x="3980623" y="1113184"/>
                  <a:ext cx="1023730" cy="102373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直線コネクタ 74">
                  <a:extLst>
                    <a:ext uri="{FF2B5EF4-FFF2-40B4-BE49-F238E27FC236}">
                      <a16:creationId xmlns:a16="http://schemas.microsoft.com/office/drawing/2014/main" id="{19C895D9-E4FA-4A55-BC20-5D8DAC13A57C}"/>
                    </a:ext>
                  </a:extLst>
                </p:cNvPr>
                <p:cNvCxnSpPr>
                  <a:stCxn id="72" idx="1"/>
                  <a:endCxn id="72" idx="3"/>
                </p:cNvCxnSpPr>
                <p:nvPr/>
              </p:nvCxnSpPr>
              <p:spPr>
                <a:xfrm>
                  <a:off x="3980623" y="2136914"/>
                  <a:ext cx="0" cy="307119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直線コネクタ 75">
                  <a:extLst>
                    <a:ext uri="{FF2B5EF4-FFF2-40B4-BE49-F238E27FC236}">
                      <a16:creationId xmlns:a16="http://schemas.microsoft.com/office/drawing/2014/main" id="{BBCBCE5C-477E-47A0-8F3C-C6046C8DAD0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004353" y="1113184"/>
                  <a:ext cx="0" cy="307119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直線コネクタ 76">
                  <a:extLst>
                    <a:ext uri="{FF2B5EF4-FFF2-40B4-BE49-F238E27FC236}">
                      <a16:creationId xmlns:a16="http://schemas.microsoft.com/office/drawing/2014/main" id="{2C5375E5-88F4-4A13-9BBA-B32812BE6C6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3980623" y="4184374"/>
                  <a:ext cx="1023730" cy="102373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8" name="直線コネクタ 77">
                  <a:extLst>
                    <a:ext uri="{FF2B5EF4-FFF2-40B4-BE49-F238E27FC236}">
                      <a16:creationId xmlns:a16="http://schemas.microsoft.com/office/drawing/2014/main" id="{E1CB7448-1491-4234-A0F8-BAEFAEE077F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2345637" y="4174435"/>
                  <a:ext cx="1023730" cy="102373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直線コネクタ 78">
                  <a:extLst>
                    <a:ext uri="{FF2B5EF4-FFF2-40B4-BE49-F238E27FC236}">
                      <a16:creationId xmlns:a16="http://schemas.microsoft.com/office/drawing/2014/main" id="{8F10C8D0-02DB-4DA1-8746-BED799B26EC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384277" y="1113184"/>
                  <a:ext cx="0" cy="307119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0" name="直線コネクタ 79">
                  <a:extLst>
                    <a:ext uri="{FF2B5EF4-FFF2-40B4-BE49-F238E27FC236}">
                      <a16:creationId xmlns:a16="http://schemas.microsoft.com/office/drawing/2014/main" id="{A56DC0DA-360C-46FF-B7DC-9BF6BA4BB1F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384277" y="4174435"/>
                  <a:ext cx="3255063" cy="993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" name="直線コネクタ 80">
                  <a:extLst>
                    <a:ext uri="{FF2B5EF4-FFF2-40B4-BE49-F238E27FC236}">
                      <a16:creationId xmlns:a16="http://schemas.microsoft.com/office/drawing/2014/main" id="{83571BA0-4419-4779-B405-1BEFFA81112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353091" y="3647662"/>
                  <a:ext cx="3255063" cy="993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2" name="直線コネクタ 81">
                  <a:extLst>
                    <a:ext uri="{FF2B5EF4-FFF2-40B4-BE49-F238E27FC236}">
                      <a16:creationId xmlns:a16="http://schemas.microsoft.com/office/drawing/2014/main" id="{48A42F2F-BDF2-4033-99B7-8AC1A33BFF1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504085" y="1625049"/>
                  <a:ext cx="0" cy="307119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直線コネクタ 82">
                  <a:extLst>
                    <a:ext uri="{FF2B5EF4-FFF2-40B4-BE49-F238E27FC236}">
                      <a16:creationId xmlns:a16="http://schemas.microsoft.com/office/drawing/2014/main" id="{2110F697-9481-4ED5-9198-89EE7503821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866616" y="3140354"/>
                  <a:ext cx="3255063" cy="993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直線コネクタ 83">
                  <a:extLst>
                    <a:ext uri="{FF2B5EF4-FFF2-40B4-BE49-F238E27FC236}">
                      <a16:creationId xmlns:a16="http://schemas.microsoft.com/office/drawing/2014/main" id="{5AC60BB7-152C-4B3A-A7D2-32FEE81B93F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384277" y="2658307"/>
                  <a:ext cx="3255063" cy="993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" name="直線コネクタ 84">
                  <a:extLst>
                    <a:ext uri="{FF2B5EF4-FFF2-40B4-BE49-F238E27FC236}">
                      <a16:creationId xmlns:a16="http://schemas.microsoft.com/office/drawing/2014/main" id="{F8559DF2-6596-41C3-B8AD-0A7A2465A04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5615611" y="2633871"/>
                  <a:ext cx="1031186" cy="1013791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" name="直線コネクタ 85">
                  <a:extLst>
                    <a:ext uri="{FF2B5EF4-FFF2-40B4-BE49-F238E27FC236}">
                      <a16:creationId xmlns:a16="http://schemas.microsoft.com/office/drawing/2014/main" id="{8308023C-7900-4D13-8346-1F1F18057C7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2362201" y="2640499"/>
                  <a:ext cx="1031186" cy="1013791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直線コネクタ 86">
                  <a:extLst>
                    <a:ext uri="{FF2B5EF4-FFF2-40B4-BE49-F238E27FC236}">
                      <a16:creationId xmlns:a16="http://schemas.microsoft.com/office/drawing/2014/main" id="{76D9BFD4-1E3D-4753-897D-34109CA6B1A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135756" y="1622980"/>
                  <a:ext cx="0" cy="307119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" name="直線コネクタ 87">
                  <a:extLst>
                    <a:ext uri="{FF2B5EF4-FFF2-40B4-BE49-F238E27FC236}">
                      <a16:creationId xmlns:a16="http://schemas.microsoft.com/office/drawing/2014/main" id="{89C319C0-2F48-46FA-BB80-76339439DA1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853775" y="1613661"/>
                  <a:ext cx="3255063" cy="993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9" name="直線コネクタ 88">
                  <a:extLst>
                    <a:ext uri="{FF2B5EF4-FFF2-40B4-BE49-F238E27FC236}">
                      <a16:creationId xmlns:a16="http://schemas.microsoft.com/office/drawing/2014/main" id="{4B429DC8-4114-4F23-B22C-06B839B75BD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864542" y="1618011"/>
                  <a:ext cx="0" cy="307119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直線コネクタ 89">
                  <a:extLst>
                    <a:ext uri="{FF2B5EF4-FFF2-40B4-BE49-F238E27FC236}">
                      <a16:creationId xmlns:a16="http://schemas.microsoft.com/office/drawing/2014/main" id="{FB29D978-F8F9-40FF-BAB4-78E4BD8C086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863301" y="4687956"/>
                  <a:ext cx="3255063" cy="993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71" name="直線コネクタ 70">
              <a:extLst>
                <a:ext uri="{FF2B5EF4-FFF2-40B4-BE49-F238E27FC236}">
                  <a16:creationId xmlns:a16="http://schemas.microsoft.com/office/drawing/2014/main" id="{2E8D3905-ABC9-48A7-8E83-EA64BE6B404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038802" y="1667683"/>
              <a:ext cx="714113" cy="742881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F4FED857-F5D3-4F4C-B9BD-2758000AA12F}"/>
              </a:ext>
            </a:extLst>
          </p:cNvPr>
          <p:cNvGrpSpPr/>
          <p:nvPr/>
        </p:nvGrpSpPr>
        <p:grpSpPr>
          <a:xfrm>
            <a:off x="1065687" y="275438"/>
            <a:ext cx="3131744" cy="2988400"/>
            <a:chOff x="2806310" y="897378"/>
            <a:chExt cx="3518650" cy="3358712"/>
          </a:xfrm>
        </p:grpSpPr>
        <p:pic>
          <p:nvPicPr>
            <p:cNvPr id="2" name="図 1">
              <a:extLst>
                <a:ext uri="{FF2B5EF4-FFF2-40B4-BE49-F238E27FC236}">
                  <a16:creationId xmlns:a16="http://schemas.microsoft.com/office/drawing/2014/main" id="{5E53E489-9E12-4384-8E1D-4B0496C0468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806310" y="897378"/>
              <a:ext cx="3518650" cy="3358712"/>
            </a:xfrm>
            <a:prstGeom prst="rect">
              <a:avLst/>
            </a:prstGeom>
          </p:spPr>
        </p:pic>
        <p:cxnSp>
          <p:nvCxnSpPr>
            <p:cNvPr id="5" name="直線コネクタ 4">
              <a:extLst>
                <a:ext uri="{FF2B5EF4-FFF2-40B4-BE49-F238E27FC236}">
                  <a16:creationId xmlns:a16="http://schemas.microsoft.com/office/drawing/2014/main" id="{119E47D5-A6AC-479D-9483-4C72F865BCEE}"/>
                </a:ext>
              </a:extLst>
            </p:cNvPr>
            <p:cNvCxnSpPr>
              <a:cxnSpLocks/>
            </p:cNvCxnSpPr>
            <p:nvPr/>
          </p:nvCxnSpPr>
          <p:spPr>
            <a:xfrm>
              <a:off x="3944866" y="1628833"/>
              <a:ext cx="0" cy="2155376"/>
            </a:xfrm>
            <a:prstGeom prst="line">
              <a:avLst/>
            </a:prstGeom>
            <a:ln w="38100" cap="rnd">
              <a:prstDash val="sysDash"/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直線コネクタ 90">
              <a:extLst>
                <a:ext uri="{FF2B5EF4-FFF2-40B4-BE49-F238E27FC236}">
                  <a16:creationId xmlns:a16="http://schemas.microsoft.com/office/drawing/2014/main" id="{FB01F958-4CCC-4AE8-BEA9-6901A948EB77}"/>
                </a:ext>
              </a:extLst>
            </p:cNvPr>
            <p:cNvCxnSpPr>
              <a:cxnSpLocks/>
            </p:cNvCxnSpPr>
            <p:nvPr/>
          </p:nvCxnSpPr>
          <p:spPr>
            <a:xfrm>
              <a:off x="5236750" y="1628833"/>
              <a:ext cx="0" cy="2155376"/>
            </a:xfrm>
            <a:prstGeom prst="line">
              <a:avLst/>
            </a:prstGeom>
            <a:ln w="38100" cap="rnd">
              <a:prstDash val="sysDash"/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直線コネクタ 91">
              <a:extLst>
                <a:ext uri="{FF2B5EF4-FFF2-40B4-BE49-F238E27FC236}">
                  <a16:creationId xmlns:a16="http://schemas.microsoft.com/office/drawing/2014/main" id="{1FF8A835-6430-476E-9EA4-89859CF1A09F}"/>
                </a:ext>
              </a:extLst>
            </p:cNvPr>
            <p:cNvCxnSpPr>
              <a:cxnSpLocks/>
            </p:cNvCxnSpPr>
            <p:nvPr/>
          </p:nvCxnSpPr>
          <p:spPr>
            <a:xfrm>
              <a:off x="4713900" y="1334485"/>
              <a:ext cx="0" cy="2155376"/>
            </a:xfrm>
            <a:prstGeom prst="line">
              <a:avLst/>
            </a:prstGeom>
            <a:ln w="38100" cap="rnd">
              <a:prstDash val="sysDash"/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楕円 6">
              <a:extLst>
                <a:ext uri="{FF2B5EF4-FFF2-40B4-BE49-F238E27FC236}">
                  <a16:creationId xmlns:a16="http://schemas.microsoft.com/office/drawing/2014/main" id="{CF5A4CEF-3623-4BE7-B9B0-D580DA121020}"/>
                </a:ext>
              </a:extLst>
            </p:cNvPr>
            <p:cNvSpPr/>
            <p:nvPr/>
          </p:nvSpPr>
          <p:spPr>
            <a:xfrm>
              <a:off x="5145181" y="3070882"/>
              <a:ext cx="196948" cy="196947"/>
            </a:xfrm>
            <a:prstGeom prst="ellipse">
              <a:avLst/>
            </a:prstGeom>
            <a:solidFill>
              <a:srgbClr val="0070C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3" name="楕円 92">
              <a:extLst>
                <a:ext uri="{FF2B5EF4-FFF2-40B4-BE49-F238E27FC236}">
                  <a16:creationId xmlns:a16="http://schemas.microsoft.com/office/drawing/2014/main" id="{5DF27E26-05D8-48BB-858B-836C15ED9FD1}"/>
                </a:ext>
              </a:extLst>
            </p:cNvPr>
            <p:cNvSpPr/>
            <p:nvPr/>
          </p:nvSpPr>
          <p:spPr>
            <a:xfrm>
              <a:off x="4619124" y="2888573"/>
              <a:ext cx="196948" cy="196947"/>
            </a:xfrm>
            <a:prstGeom prst="ellipse">
              <a:avLst/>
            </a:prstGeom>
            <a:solidFill>
              <a:srgbClr val="0070C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4" name="楕円 93">
              <a:extLst>
                <a:ext uri="{FF2B5EF4-FFF2-40B4-BE49-F238E27FC236}">
                  <a16:creationId xmlns:a16="http://schemas.microsoft.com/office/drawing/2014/main" id="{E59FA316-1D93-4469-980E-76EC02A7822C}"/>
                </a:ext>
              </a:extLst>
            </p:cNvPr>
            <p:cNvSpPr/>
            <p:nvPr/>
          </p:nvSpPr>
          <p:spPr>
            <a:xfrm>
              <a:off x="3846392" y="3040376"/>
              <a:ext cx="196948" cy="196947"/>
            </a:xfrm>
            <a:prstGeom prst="ellipse">
              <a:avLst/>
            </a:prstGeom>
            <a:solidFill>
              <a:srgbClr val="0070C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5" name="楕円 94">
              <a:extLst>
                <a:ext uri="{FF2B5EF4-FFF2-40B4-BE49-F238E27FC236}">
                  <a16:creationId xmlns:a16="http://schemas.microsoft.com/office/drawing/2014/main" id="{E7E57E70-E4D8-424D-8372-FBC2B534B804}"/>
                </a:ext>
              </a:extLst>
            </p:cNvPr>
            <p:cNvSpPr/>
            <p:nvPr/>
          </p:nvSpPr>
          <p:spPr>
            <a:xfrm>
              <a:off x="3858529" y="1968877"/>
              <a:ext cx="196948" cy="196947"/>
            </a:xfrm>
            <a:prstGeom prst="ellipse">
              <a:avLst/>
            </a:prstGeom>
            <a:solidFill>
              <a:srgbClr val="0070C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6" name="楕円 95">
              <a:extLst>
                <a:ext uri="{FF2B5EF4-FFF2-40B4-BE49-F238E27FC236}">
                  <a16:creationId xmlns:a16="http://schemas.microsoft.com/office/drawing/2014/main" id="{1D7B3D6F-CB76-4F0B-A026-D7B9BC1F715F}"/>
                </a:ext>
              </a:extLst>
            </p:cNvPr>
            <p:cNvSpPr/>
            <p:nvPr/>
          </p:nvSpPr>
          <p:spPr>
            <a:xfrm>
              <a:off x="4630280" y="1914950"/>
              <a:ext cx="196948" cy="196947"/>
            </a:xfrm>
            <a:prstGeom prst="ellipse">
              <a:avLst/>
            </a:prstGeom>
            <a:solidFill>
              <a:srgbClr val="0070C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7" name="楕円 96">
              <a:extLst>
                <a:ext uri="{FF2B5EF4-FFF2-40B4-BE49-F238E27FC236}">
                  <a16:creationId xmlns:a16="http://schemas.microsoft.com/office/drawing/2014/main" id="{6C9437EB-7891-4927-BC1B-6E67293E2309}"/>
                </a:ext>
              </a:extLst>
            </p:cNvPr>
            <p:cNvSpPr/>
            <p:nvPr/>
          </p:nvSpPr>
          <p:spPr>
            <a:xfrm>
              <a:off x="5160034" y="2025536"/>
              <a:ext cx="196948" cy="196947"/>
            </a:xfrm>
            <a:prstGeom prst="ellipse">
              <a:avLst/>
            </a:prstGeom>
            <a:solidFill>
              <a:srgbClr val="0070C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9" name="二等辺三角形 8">
            <a:extLst>
              <a:ext uri="{FF2B5EF4-FFF2-40B4-BE49-F238E27FC236}">
                <a16:creationId xmlns:a16="http://schemas.microsoft.com/office/drawing/2014/main" id="{CE73735F-79F0-45D9-98AB-0A47BEF1E078}"/>
              </a:ext>
            </a:extLst>
          </p:cNvPr>
          <p:cNvSpPr/>
          <p:nvPr/>
        </p:nvSpPr>
        <p:spPr>
          <a:xfrm>
            <a:off x="4478215" y="3429000"/>
            <a:ext cx="2625964" cy="2229088"/>
          </a:xfrm>
          <a:prstGeom prst="triangl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二等辺三角形 9">
            <a:extLst>
              <a:ext uri="{FF2B5EF4-FFF2-40B4-BE49-F238E27FC236}">
                <a16:creationId xmlns:a16="http://schemas.microsoft.com/office/drawing/2014/main" id="{CE1A2466-B9EA-478E-A8D9-7B919827E43C}"/>
              </a:ext>
            </a:extLst>
          </p:cNvPr>
          <p:cNvSpPr/>
          <p:nvPr/>
        </p:nvSpPr>
        <p:spPr>
          <a:xfrm rot="699215">
            <a:off x="1121479" y="3574176"/>
            <a:ext cx="2030736" cy="2083912"/>
          </a:xfrm>
          <a:prstGeom prst="triangl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ED28303D-8B3B-4E9C-BDE0-E8948DDCA171}"/>
              </a:ext>
            </a:extLst>
          </p:cNvPr>
          <p:cNvCxnSpPr>
            <a:stCxn id="10" idx="0"/>
          </p:cNvCxnSpPr>
          <p:nvPr/>
        </p:nvCxnSpPr>
        <p:spPr>
          <a:xfrm>
            <a:off x="2347316" y="3595654"/>
            <a:ext cx="976282" cy="94789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直線コネクタ 97">
            <a:extLst>
              <a:ext uri="{FF2B5EF4-FFF2-40B4-BE49-F238E27FC236}">
                <a16:creationId xmlns:a16="http://schemas.microsoft.com/office/drawing/2014/main" id="{D647F997-6A82-435B-BDAD-1A209375BEE0}"/>
              </a:ext>
            </a:extLst>
          </p:cNvPr>
          <p:cNvCxnSpPr>
            <a:cxnSpLocks/>
            <a:endCxn id="10" idx="4"/>
          </p:cNvCxnSpPr>
          <p:nvPr/>
        </p:nvCxnSpPr>
        <p:spPr>
          <a:xfrm flipH="1">
            <a:off x="2920816" y="4543544"/>
            <a:ext cx="389564" cy="129816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線コネクタ 98">
            <a:extLst>
              <a:ext uri="{FF2B5EF4-FFF2-40B4-BE49-F238E27FC236}">
                <a16:creationId xmlns:a16="http://schemas.microsoft.com/office/drawing/2014/main" id="{253F23D3-42F2-4F43-9E56-B9A45DAD24CA}"/>
              </a:ext>
            </a:extLst>
          </p:cNvPr>
          <p:cNvCxnSpPr>
            <a:cxnSpLocks/>
          </p:cNvCxnSpPr>
          <p:nvPr/>
        </p:nvCxnSpPr>
        <p:spPr>
          <a:xfrm flipH="1">
            <a:off x="1053394" y="4543543"/>
            <a:ext cx="2287554" cy="778734"/>
          </a:xfrm>
          <a:prstGeom prst="line">
            <a:avLst/>
          </a:prstGeom>
          <a:ln w="317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2BE1A255-B7B0-474D-9A32-D2A868FC10F3}"/>
              </a:ext>
            </a:extLst>
          </p:cNvPr>
          <p:cNvCxnSpPr>
            <a:cxnSpLocks/>
            <a:stCxn id="10" idx="0"/>
          </p:cNvCxnSpPr>
          <p:nvPr/>
        </p:nvCxnSpPr>
        <p:spPr>
          <a:xfrm>
            <a:off x="2347316" y="3595654"/>
            <a:ext cx="0" cy="1726623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3C7CB733-68E4-4E14-9B1F-EB1EE80B6538}"/>
              </a:ext>
            </a:extLst>
          </p:cNvPr>
          <p:cNvCxnSpPr>
            <a:endCxn id="10" idx="3"/>
          </p:cNvCxnSpPr>
          <p:nvPr/>
        </p:nvCxnSpPr>
        <p:spPr>
          <a:xfrm flipH="1">
            <a:off x="1926378" y="4562958"/>
            <a:ext cx="1384000" cy="1073652"/>
          </a:xfrm>
          <a:prstGeom prst="line">
            <a:avLst/>
          </a:prstGeom>
          <a:ln w="444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直線コネクタ 99">
            <a:extLst>
              <a:ext uri="{FF2B5EF4-FFF2-40B4-BE49-F238E27FC236}">
                <a16:creationId xmlns:a16="http://schemas.microsoft.com/office/drawing/2014/main" id="{4F18BE70-82A7-4F53-946D-750CD44B8130}"/>
              </a:ext>
            </a:extLst>
          </p:cNvPr>
          <p:cNvCxnSpPr>
            <a:cxnSpLocks/>
            <a:endCxn id="9" idx="3"/>
          </p:cNvCxnSpPr>
          <p:nvPr/>
        </p:nvCxnSpPr>
        <p:spPr>
          <a:xfrm flipH="1">
            <a:off x="5791197" y="3428477"/>
            <a:ext cx="13816" cy="2229611"/>
          </a:xfrm>
          <a:prstGeom prst="line">
            <a:avLst/>
          </a:prstGeom>
          <a:ln w="444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楕円 31">
            <a:extLst>
              <a:ext uri="{FF2B5EF4-FFF2-40B4-BE49-F238E27FC236}">
                <a16:creationId xmlns:a16="http://schemas.microsoft.com/office/drawing/2014/main" id="{293A5928-7E17-46CE-8A08-F65BBD158264}"/>
              </a:ext>
            </a:extLst>
          </p:cNvPr>
          <p:cNvSpPr/>
          <p:nvPr/>
        </p:nvSpPr>
        <p:spPr>
          <a:xfrm>
            <a:off x="2250178" y="5204706"/>
            <a:ext cx="194275" cy="21217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1" name="楕円 100">
            <a:extLst>
              <a:ext uri="{FF2B5EF4-FFF2-40B4-BE49-F238E27FC236}">
                <a16:creationId xmlns:a16="http://schemas.microsoft.com/office/drawing/2014/main" id="{5F5DBDF3-C7E2-4728-A2F9-BFC4E6CF8A35}"/>
              </a:ext>
            </a:extLst>
          </p:cNvPr>
          <p:cNvSpPr/>
          <p:nvPr/>
        </p:nvSpPr>
        <p:spPr>
          <a:xfrm>
            <a:off x="5694059" y="4826823"/>
            <a:ext cx="194275" cy="21217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924E7A9A-D6C4-4A61-AC50-7ED55AE6D17F}"/>
              </a:ext>
            </a:extLst>
          </p:cNvPr>
          <p:cNvSpPr txBox="1"/>
          <p:nvPr/>
        </p:nvSpPr>
        <p:spPr>
          <a:xfrm>
            <a:off x="5429304" y="4258910"/>
            <a:ext cx="3305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b="1" dirty="0">
                <a:solidFill>
                  <a:srgbClr val="FF0000"/>
                </a:solidFill>
                <a:latin typeface="Century" panose="02040604050505020304" pitchFamily="18" charset="0"/>
              </a:rPr>
              <a:t>2</a:t>
            </a:r>
            <a:endParaRPr kumimoji="1" lang="ja-JP" altLang="en-US" sz="2000" b="1" dirty="0">
              <a:solidFill>
                <a:srgbClr val="FF0000"/>
              </a:solidFill>
              <a:latin typeface="Century" panose="02040604050505020304" pitchFamily="18" charset="0"/>
            </a:endParaRPr>
          </a:p>
        </p:txBody>
      </p:sp>
      <p:sp>
        <p:nvSpPr>
          <p:cNvPr id="102" name="テキスト ボックス 101">
            <a:extLst>
              <a:ext uri="{FF2B5EF4-FFF2-40B4-BE49-F238E27FC236}">
                <a16:creationId xmlns:a16="http://schemas.microsoft.com/office/drawing/2014/main" id="{19613739-7A69-4A17-8DA3-D2C3FDA8A7C2}"/>
              </a:ext>
            </a:extLst>
          </p:cNvPr>
          <p:cNvSpPr txBox="1"/>
          <p:nvPr/>
        </p:nvSpPr>
        <p:spPr>
          <a:xfrm>
            <a:off x="5412111" y="5130102"/>
            <a:ext cx="3305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b="1" dirty="0">
                <a:latin typeface="Century" panose="02040604050505020304" pitchFamily="18" charset="0"/>
              </a:rPr>
              <a:t>1</a:t>
            </a:r>
            <a:endParaRPr kumimoji="1" lang="ja-JP" altLang="en-US" sz="2000" b="1" dirty="0">
              <a:latin typeface="Century" panose="02040604050505020304" pitchFamily="18" charset="0"/>
            </a:endParaRPr>
          </a:p>
        </p:txBody>
      </p:sp>
      <p:sp>
        <p:nvSpPr>
          <p:cNvPr id="34" name="二等辺三角形 33">
            <a:extLst>
              <a:ext uri="{FF2B5EF4-FFF2-40B4-BE49-F238E27FC236}">
                <a16:creationId xmlns:a16="http://schemas.microsoft.com/office/drawing/2014/main" id="{CA9825B2-6E82-45CE-BCCA-E5C1C0106D12}"/>
              </a:ext>
            </a:extLst>
          </p:cNvPr>
          <p:cNvSpPr/>
          <p:nvPr/>
        </p:nvSpPr>
        <p:spPr>
          <a:xfrm>
            <a:off x="8550962" y="3428477"/>
            <a:ext cx="1390860" cy="2139657"/>
          </a:xfrm>
          <a:prstGeom prst="triangle">
            <a:avLst>
              <a:gd name="adj" fmla="val 0"/>
            </a:avLst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304C4B72-6BF9-4702-852D-D8D1F00CC705}"/>
              </a:ext>
            </a:extLst>
          </p:cNvPr>
          <p:cNvSpPr txBox="1"/>
          <p:nvPr/>
        </p:nvSpPr>
        <p:spPr>
          <a:xfrm>
            <a:off x="6483545" y="3843596"/>
            <a:ext cx="8455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b="1" dirty="0">
                <a:latin typeface="Century" panose="02040604050505020304" pitchFamily="18" charset="0"/>
              </a:rPr>
              <a:t>0.35</a:t>
            </a:r>
          </a:p>
          <a:p>
            <a:pPr algn="l"/>
            <a:r>
              <a:rPr lang="en-US" altLang="ja-JP" sz="2000" b="1" dirty="0">
                <a:latin typeface="Century" panose="02040604050505020304" pitchFamily="18" charset="0"/>
              </a:rPr>
              <a:t> nm</a:t>
            </a:r>
            <a:endParaRPr kumimoji="1" lang="ja-JP" altLang="en-US" sz="2000" b="1" dirty="0">
              <a:latin typeface="Century" panose="02040604050505020304" pitchFamily="18" charset="0"/>
            </a:endParaRPr>
          </a:p>
        </p:txBody>
      </p:sp>
      <p:sp>
        <p:nvSpPr>
          <p:cNvPr id="104" name="テキスト ボックス 103">
            <a:extLst>
              <a:ext uri="{FF2B5EF4-FFF2-40B4-BE49-F238E27FC236}">
                <a16:creationId xmlns:a16="http://schemas.microsoft.com/office/drawing/2014/main" id="{0492DDAB-5E2E-4B71-A61B-F319C2B8AB87}"/>
              </a:ext>
            </a:extLst>
          </p:cNvPr>
          <p:cNvSpPr txBox="1"/>
          <p:nvPr/>
        </p:nvSpPr>
        <p:spPr>
          <a:xfrm>
            <a:off x="9364616" y="3948368"/>
            <a:ext cx="8455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b="1" dirty="0">
                <a:latin typeface="Century" panose="02040604050505020304" pitchFamily="18" charset="0"/>
              </a:rPr>
              <a:t>0.35</a:t>
            </a:r>
          </a:p>
          <a:p>
            <a:pPr algn="l"/>
            <a:r>
              <a:rPr lang="en-US" altLang="ja-JP" sz="2000" b="1" dirty="0">
                <a:latin typeface="Century" panose="02040604050505020304" pitchFamily="18" charset="0"/>
              </a:rPr>
              <a:t> nm</a:t>
            </a:r>
            <a:endParaRPr kumimoji="1" lang="ja-JP" altLang="en-US" sz="2000" b="1" dirty="0">
              <a:latin typeface="Century" panose="02040604050505020304" pitchFamily="18" charset="0"/>
            </a:endParaRPr>
          </a:p>
        </p:txBody>
      </p:sp>
      <p:cxnSp>
        <p:nvCxnSpPr>
          <p:cNvPr id="46" name="直線コネクタ 45">
            <a:extLst>
              <a:ext uri="{FF2B5EF4-FFF2-40B4-BE49-F238E27FC236}">
                <a16:creationId xmlns:a16="http://schemas.microsoft.com/office/drawing/2014/main" id="{CACF7E8D-9681-4320-A94F-CF4E0EED09F0}"/>
              </a:ext>
            </a:extLst>
          </p:cNvPr>
          <p:cNvCxnSpPr>
            <a:stCxn id="9" idx="0"/>
            <a:endCxn id="101" idx="0"/>
          </p:cNvCxnSpPr>
          <p:nvPr/>
        </p:nvCxnSpPr>
        <p:spPr>
          <a:xfrm>
            <a:off x="5791197" y="3429000"/>
            <a:ext cx="0" cy="139782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直線コネクタ 106">
            <a:extLst>
              <a:ext uri="{FF2B5EF4-FFF2-40B4-BE49-F238E27FC236}">
                <a16:creationId xmlns:a16="http://schemas.microsoft.com/office/drawing/2014/main" id="{942B3A32-E7C6-4B40-80C1-E36C3856D278}"/>
              </a:ext>
            </a:extLst>
          </p:cNvPr>
          <p:cNvCxnSpPr>
            <a:cxnSpLocks/>
          </p:cNvCxnSpPr>
          <p:nvPr/>
        </p:nvCxnSpPr>
        <p:spPr>
          <a:xfrm flipV="1">
            <a:off x="2299437" y="4568831"/>
            <a:ext cx="993632" cy="80074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直線コネクタ 110">
            <a:extLst>
              <a:ext uri="{FF2B5EF4-FFF2-40B4-BE49-F238E27FC236}">
                <a16:creationId xmlns:a16="http://schemas.microsoft.com/office/drawing/2014/main" id="{E177A8F7-A39C-4B63-A2E6-4D017B11E411}"/>
              </a:ext>
            </a:extLst>
          </p:cNvPr>
          <p:cNvCxnSpPr>
            <a:stCxn id="34" idx="2"/>
            <a:endCxn id="34" idx="4"/>
          </p:cNvCxnSpPr>
          <p:nvPr/>
        </p:nvCxnSpPr>
        <p:spPr>
          <a:xfrm>
            <a:off x="8550962" y="5568134"/>
            <a:ext cx="139086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直線コネクタ 112">
            <a:extLst>
              <a:ext uri="{FF2B5EF4-FFF2-40B4-BE49-F238E27FC236}">
                <a16:creationId xmlns:a16="http://schemas.microsoft.com/office/drawing/2014/main" id="{62067B30-739F-4F95-B3FC-09E79D832B99}"/>
              </a:ext>
            </a:extLst>
          </p:cNvPr>
          <p:cNvCxnSpPr>
            <a:stCxn id="34" idx="0"/>
            <a:endCxn id="34" idx="2"/>
          </p:cNvCxnSpPr>
          <p:nvPr/>
        </p:nvCxnSpPr>
        <p:spPr>
          <a:xfrm>
            <a:off x="8550962" y="3428477"/>
            <a:ext cx="0" cy="2139657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6" name="グループ化 115">
            <a:extLst>
              <a:ext uri="{FF2B5EF4-FFF2-40B4-BE49-F238E27FC236}">
                <a16:creationId xmlns:a16="http://schemas.microsoft.com/office/drawing/2014/main" id="{F0AB63A4-F141-42BD-B4D9-E19214620850}"/>
              </a:ext>
            </a:extLst>
          </p:cNvPr>
          <p:cNvGrpSpPr/>
          <p:nvPr/>
        </p:nvGrpSpPr>
        <p:grpSpPr>
          <a:xfrm>
            <a:off x="1954927" y="4256729"/>
            <a:ext cx="422030" cy="707886"/>
            <a:chOff x="1979110" y="4362903"/>
            <a:chExt cx="422030" cy="707886"/>
          </a:xfrm>
        </p:grpSpPr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E40169D7-89F7-47E0-9C65-9FBFCC18C99B}"/>
                </a:ext>
              </a:extLst>
            </p:cNvPr>
            <p:cNvSpPr txBox="1"/>
            <p:nvPr/>
          </p:nvSpPr>
          <p:spPr>
            <a:xfrm>
              <a:off x="1979110" y="4362903"/>
              <a:ext cx="42203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b="1" dirty="0">
                  <a:latin typeface="Century" panose="02040604050505020304" pitchFamily="18" charset="0"/>
                </a:rPr>
                <a:t>h</a:t>
              </a:r>
            </a:p>
            <a:p>
              <a:pPr algn="l"/>
              <a:r>
                <a:rPr kumimoji="1" lang="en-US" altLang="ja-JP" sz="2000" b="1" dirty="0">
                  <a:latin typeface="Century" panose="02040604050505020304" pitchFamily="18" charset="0"/>
                </a:rPr>
                <a:t>2</a:t>
              </a:r>
            </a:p>
          </p:txBody>
        </p:sp>
        <p:cxnSp>
          <p:nvCxnSpPr>
            <p:cNvPr id="115" name="直線コネクタ 114">
              <a:extLst>
                <a:ext uri="{FF2B5EF4-FFF2-40B4-BE49-F238E27FC236}">
                  <a16:creationId xmlns:a16="http://schemas.microsoft.com/office/drawing/2014/main" id="{7FDB88A4-39DD-419D-AF5D-1E73AF9A6CF5}"/>
                </a:ext>
              </a:extLst>
            </p:cNvPr>
            <p:cNvCxnSpPr/>
            <p:nvPr/>
          </p:nvCxnSpPr>
          <p:spPr>
            <a:xfrm>
              <a:off x="2016913" y="4716846"/>
              <a:ext cx="299564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7" name="グループ化 116">
            <a:extLst>
              <a:ext uri="{FF2B5EF4-FFF2-40B4-BE49-F238E27FC236}">
                <a16:creationId xmlns:a16="http://schemas.microsoft.com/office/drawing/2014/main" id="{3F1615AE-DBA6-4BAD-8DAC-143896285D80}"/>
              </a:ext>
            </a:extLst>
          </p:cNvPr>
          <p:cNvGrpSpPr/>
          <p:nvPr/>
        </p:nvGrpSpPr>
        <p:grpSpPr>
          <a:xfrm>
            <a:off x="8109008" y="4145938"/>
            <a:ext cx="422030" cy="707886"/>
            <a:chOff x="1979110" y="4362903"/>
            <a:chExt cx="422030" cy="707886"/>
          </a:xfrm>
        </p:grpSpPr>
        <p:sp>
          <p:nvSpPr>
            <p:cNvPr id="118" name="テキスト ボックス 117">
              <a:extLst>
                <a:ext uri="{FF2B5EF4-FFF2-40B4-BE49-F238E27FC236}">
                  <a16:creationId xmlns:a16="http://schemas.microsoft.com/office/drawing/2014/main" id="{CB50965D-77F3-41D5-B686-0F2B16A0436D}"/>
                </a:ext>
              </a:extLst>
            </p:cNvPr>
            <p:cNvSpPr txBox="1"/>
            <p:nvPr/>
          </p:nvSpPr>
          <p:spPr>
            <a:xfrm>
              <a:off x="1979110" y="4362903"/>
              <a:ext cx="42203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b="1" dirty="0">
                  <a:latin typeface="Century" panose="02040604050505020304" pitchFamily="18" charset="0"/>
                </a:rPr>
                <a:t>h</a:t>
              </a:r>
            </a:p>
            <a:p>
              <a:pPr algn="l"/>
              <a:r>
                <a:rPr kumimoji="1" lang="en-US" altLang="ja-JP" sz="2000" b="1" dirty="0">
                  <a:latin typeface="Century" panose="02040604050505020304" pitchFamily="18" charset="0"/>
                </a:rPr>
                <a:t>2</a:t>
              </a:r>
            </a:p>
          </p:txBody>
        </p:sp>
        <p:cxnSp>
          <p:nvCxnSpPr>
            <p:cNvPr id="119" name="直線コネクタ 118">
              <a:extLst>
                <a:ext uri="{FF2B5EF4-FFF2-40B4-BE49-F238E27FC236}">
                  <a16:creationId xmlns:a16="http://schemas.microsoft.com/office/drawing/2014/main" id="{1F907D87-9B57-4DD7-BD97-7B428C561C25}"/>
                </a:ext>
              </a:extLst>
            </p:cNvPr>
            <p:cNvCxnSpPr/>
            <p:nvPr/>
          </p:nvCxnSpPr>
          <p:spPr>
            <a:xfrm>
              <a:off x="2016913" y="4716846"/>
              <a:ext cx="299564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192923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FD2DA225-90A0-4876-9D0D-50DA3B7CCDC4}"/>
              </a:ext>
            </a:extLst>
          </p:cNvPr>
          <p:cNvGrpSpPr/>
          <p:nvPr/>
        </p:nvGrpSpPr>
        <p:grpSpPr>
          <a:xfrm>
            <a:off x="584980" y="443131"/>
            <a:ext cx="2355167" cy="2213318"/>
            <a:chOff x="5579011" y="1273124"/>
            <a:chExt cx="2355167" cy="2213318"/>
          </a:xfrm>
        </p:grpSpPr>
        <p:sp>
          <p:nvSpPr>
            <p:cNvPr id="4" name="楕円 3">
              <a:extLst>
                <a:ext uri="{FF2B5EF4-FFF2-40B4-BE49-F238E27FC236}">
                  <a16:creationId xmlns:a16="http://schemas.microsoft.com/office/drawing/2014/main" id="{A47801C8-1FFB-4D24-9E3C-707FD0FD982A}"/>
                </a:ext>
              </a:extLst>
            </p:cNvPr>
            <p:cNvSpPr/>
            <p:nvPr/>
          </p:nvSpPr>
          <p:spPr>
            <a:xfrm>
              <a:off x="6741941" y="2684583"/>
              <a:ext cx="787791" cy="801859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楕円 4">
              <a:extLst>
                <a:ext uri="{FF2B5EF4-FFF2-40B4-BE49-F238E27FC236}">
                  <a16:creationId xmlns:a16="http://schemas.microsoft.com/office/drawing/2014/main" id="{AFEA3EAB-BE8D-4443-8647-A2CEDB579EFF}"/>
                </a:ext>
              </a:extLst>
            </p:cNvPr>
            <p:cNvSpPr/>
            <p:nvPr/>
          </p:nvSpPr>
          <p:spPr>
            <a:xfrm>
              <a:off x="5579011" y="1978854"/>
              <a:ext cx="787791" cy="801859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楕円 5">
              <a:extLst>
                <a:ext uri="{FF2B5EF4-FFF2-40B4-BE49-F238E27FC236}">
                  <a16:creationId xmlns:a16="http://schemas.microsoft.com/office/drawing/2014/main" id="{131BF70D-77E6-4BA6-B35B-84BB9840A7A9}"/>
                </a:ext>
              </a:extLst>
            </p:cNvPr>
            <p:cNvSpPr/>
            <p:nvPr/>
          </p:nvSpPr>
          <p:spPr>
            <a:xfrm>
              <a:off x="7146387" y="1978854"/>
              <a:ext cx="787791" cy="801859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楕円 6">
              <a:extLst>
                <a:ext uri="{FF2B5EF4-FFF2-40B4-BE49-F238E27FC236}">
                  <a16:creationId xmlns:a16="http://schemas.microsoft.com/office/drawing/2014/main" id="{756329F1-368E-4BFF-A1BA-4D9F35381B4E}"/>
                </a:ext>
              </a:extLst>
            </p:cNvPr>
            <p:cNvSpPr/>
            <p:nvPr/>
          </p:nvSpPr>
          <p:spPr>
            <a:xfrm>
              <a:off x="6375008" y="1978855"/>
              <a:ext cx="787791" cy="801859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楕円 7">
              <a:extLst>
                <a:ext uri="{FF2B5EF4-FFF2-40B4-BE49-F238E27FC236}">
                  <a16:creationId xmlns:a16="http://schemas.microsoft.com/office/drawing/2014/main" id="{0710C39C-B676-40F4-B0FA-F3AC1357B807}"/>
                </a:ext>
              </a:extLst>
            </p:cNvPr>
            <p:cNvSpPr/>
            <p:nvPr/>
          </p:nvSpPr>
          <p:spPr>
            <a:xfrm>
              <a:off x="6771248" y="1273124"/>
              <a:ext cx="787791" cy="801859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楕円 8">
              <a:extLst>
                <a:ext uri="{FF2B5EF4-FFF2-40B4-BE49-F238E27FC236}">
                  <a16:creationId xmlns:a16="http://schemas.microsoft.com/office/drawing/2014/main" id="{73DE3994-7536-431B-8E0F-98B8FC657E21}"/>
                </a:ext>
              </a:extLst>
            </p:cNvPr>
            <p:cNvSpPr/>
            <p:nvPr/>
          </p:nvSpPr>
          <p:spPr>
            <a:xfrm>
              <a:off x="5981113" y="1273125"/>
              <a:ext cx="787791" cy="801859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楕円 9">
              <a:extLst>
                <a:ext uri="{FF2B5EF4-FFF2-40B4-BE49-F238E27FC236}">
                  <a16:creationId xmlns:a16="http://schemas.microsoft.com/office/drawing/2014/main" id="{2C3A9D2C-D7A9-480E-A9A4-8FBF8B806B4B}"/>
                </a:ext>
              </a:extLst>
            </p:cNvPr>
            <p:cNvSpPr/>
            <p:nvPr/>
          </p:nvSpPr>
          <p:spPr>
            <a:xfrm>
              <a:off x="5954150" y="2684583"/>
              <a:ext cx="787791" cy="801859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46" name="二等辺三角形 45">
            <a:extLst>
              <a:ext uri="{FF2B5EF4-FFF2-40B4-BE49-F238E27FC236}">
                <a16:creationId xmlns:a16="http://schemas.microsoft.com/office/drawing/2014/main" id="{203DB288-9AF1-4C61-BB71-E17E2A31ECAD}"/>
              </a:ext>
            </a:extLst>
          </p:cNvPr>
          <p:cNvSpPr/>
          <p:nvPr/>
        </p:nvSpPr>
        <p:spPr>
          <a:xfrm rot="699215">
            <a:off x="8954821" y="3345776"/>
            <a:ext cx="2030736" cy="2083912"/>
          </a:xfrm>
          <a:prstGeom prst="triangl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485576D6-5E05-4601-A05C-92110AD86EE8}"/>
              </a:ext>
            </a:extLst>
          </p:cNvPr>
          <p:cNvCxnSpPr>
            <a:stCxn id="46" idx="0"/>
          </p:cNvCxnSpPr>
          <p:nvPr/>
        </p:nvCxnSpPr>
        <p:spPr>
          <a:xfrm>
            <a:off x="10180658" y="3367254"/>
            <a:ext cx="976282" cy="94789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>
            <a:extLst>
              <a:ext uri="{FF2B5EF4-FFF2-40B4-BE49-F238E27FC236}">
                <a16:creationId xmlns:a16="http://schemas.microsoft.com/office/drawing/2014/main" id="{F26E1E94-8240-4D37-8451-CB994867B9F2}"/>
              </a:ext>
            </a:extLst>
          </p:cNvPr>
          <p:cNvCxnSpPr>
            <a:cxnSpLocks/>
            <a:endCxn id="46" idx="4"/>
          </p:cNvCxnSpPr>
          <p:nvPr/>
        </p:nvCxnSpPr>
        <p:spPr>
          <a:xfrm flipH="1">
            <a:off x="10754158" y="4315144"/>
            <a:ext cx="389564" cy="129816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C1E829BC-8F12-4A91-8AE1-B875CBDC1E41}"/>
              </a:ext>
            </a:extLst>
          </p:cNvPr>
          <p:cNvCxnSpPr>
            <a:cxnSpLocks/>
          </p:cNvCxnSpPr>
          <p:nvPr/>
        </p:nvCxnSpPr>
        <p:spPr>
          <a:xfrm flipH="1">
            <a:off x="8886736" y="4315143"/>
            <a:ext cx="2287554" cy="778734"/>
          </a:xfrm>
          <a:prstGeom prst="line">
            <a:avLst/>
          </a:prstGeom>
          <a:ln w="317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C58C8EFA-EBA1-4FB5-B173-3B9DC2D9CC66}"/>
              </a:ext>
            </a:extLst>
          </p:cNvPr>
          <p:cNvGrpSpPr/>
          <p:nvPr/>
        </p:nvGrpSpPr>
        <p:grpSpPr>
          <a:xfrm>
            <a:off x="9854533" y="4241156"/>
            <a:ext cx="612875" cy="530087"/>
            <a:chOff x="6639339" y="2266122"/>
            <a:chExt cx="612875" cy="530087"/>
          </a:xfrm>
        </p:grpSpPr>
        <p:sp>
          <p:nvSpPr>
            <p:cNvPr id="2" name="楕円 1">
              <a:extLst>
                <a:ext uri="{FF2B5EF4-FFF2-40B4-BE49-F238E27FC236}">
                  <a16:creationId xmlns:a16="http://schemas.microsoft.com/office/drawing/2014/main" id="{9C4699D0-5CE7-43F7-BF2F-EC408BCD3DCA}"/>
                </a:ext>
              </a:extLst>
            </p:cNvPr>
            <p:cNvSpPr/>
            <p:nvPr/>
          </p:nvSpPr>
          <p:spPr>
            <a:xfrm>
              <a:off x="6639339" y="2266122"/>
              <a:ext cx="564371" cy="53008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" name="テキスト ボックス 2">
              <a:extLst>
                <a:ext uri="{FF2B5EF4-FFF2-40B4-BE49-F238E27FC236}">
                  <a16:creationId xmlns:a16="http://schemas.microsoft.com/office/drawing/2014/main" id="{114D83EB-752F-41C6-AB77-286CA7B59E7F}"/>
                </a:ext>
              </a:extLst>
            </p:cNvPr>
            <p:cNvSpPr txBox="1"/>
            <p:nvPr/>
          </p:nvSpPr>
          <p:spPr>
            <a:xfrm>
              <a:off x="6687843" y="2331110"/>
              <a:ext cx="56437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b="1" dirty="0">
                  <a:latin typeface="Century" panose="02040604050505020304" pitchFamily="18" charset="0"/>
                </a:rPr>
                <a:t>Si</a:t>
              </a:r>
              <a:endParaRPr kumimoji="1" lang="ja-JP" altLang="en-US" sz="2000" b="1" dirty="0">
                <a:latin typeface="Century" panose="02040604050505020304" pitchFamily="18" charset="0"/>
              </a:endParaRPr>
            </a:p>
          </p:txBody>
        </p:sp>
      </p:grp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30BDA8C4-DE30-4286-994E-1360DBACD95E}"/>
              </a:ext>
            </a:extLst>
          </p:cNvPr>
          <p:cNvCxnSpPr/>
          <p:nvPr/>
        </p:nvCxnSpPr>
        <p:spPr>
          <a:xfrm>
            <a:off x="10180658" y="3533334"/>
            <a:ext cx="0" cy="694005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コネクタ 69">
            <a:extLst>
              <a:ext uri="{FF2B5EF4-FFF2-40B4-BE49-F238E27FC236}">
                <a16:creationId xmlns:a16="http://schemas.microsoft.com/office/drawing/2014/main" id="{F0C0C6C7-1EA5-469E-B6A1-5249208C3200}"/>
              </a:ext>
            </a:extLst>
          </p:cNvPr>
          <p:cNvCxnSpPr>
            <a:cxnSpLocks/>
          </p:cNvCxnSpPr>
          <p:nvPr/>
        </p:nvCxnSpPr>
        <p:spPr>
          <a:xfrm flipH="1">
            <a:off x="9116497" y="4587692"/>
            <a:ext cx="782376" cy="421033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コネクタ 70">
            <a:extLst>
              <a:ext uri="{FF2B5EF4-FFF2-40B4-BE49-F238E27FC236}">
                <a16:creationId xmlns:a16="http://schemas.microsoft.com/office/drawing/2014/main" id="{ECE1192D-1A74-4B34-B8D9-F5E6E81647BA}"/>
              </a:ext>
            </a:extLst>
          </p:cNvPr>
          <p:cNvCxnSpPr>
            <a:cxnSpLocks/>
          </p:cNvCxnSpPr>
          <p:nvPr/>
        </p:nvCxnSpPr>
        <p:spPr>
          <a:xfrm flipH="1">
            <a:off x="10403104" y="4328530"/>
            <a:ext cx="632006" cy="72589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コネクタ 71">
            <a:extLst>
              <a:ext uri="{FF2B5EF4-FFF2-40B4-BE49-F238E27FC236}">
                <a16:creationId xmlns:a16="http://schemas.microsoft.com/office/drawing/2014/main" id="{A110F5C1-1ED1-4FAF-A822-EE31805EF28A}"/>
              </a:ext>
            </a:extLst>
          </p:cNvPr>
          <p:cNvCxnSpPr>
            <a:cxnSpLocks/>
          </p:cNvCxnSpPr>
          <p:nvPr/>
        </p:nvCxnSpPr>
        <p:spPr>
          <a:xfrm flipH="1" flipV="1">
            <a:off x="10266075" y="4793266"/>
            <a:ext cx="380545" cy="714138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9" name="グループ化 78">
            <a:extLst>
              <a:ext uri="{FF2B5EF4-FFF2-40B4-BE49-F238E27FC236}">
                <a16:creationId xmlns:a16="http://schemas.microsoft.com/office/drawing/2014/main" id="{D22544A6-3094-4F34-9708-C4F69F959A8A}"/>
              </a:ext>
            </a:extLst>
          </p:cNvPr>
          <p:cNvGrpSpPr/>
          <p:nvPr/>
        </p:nvGrpSpPr>
        <p:grpSpPr>
          <a:xfrm>
            <a:off x="8515347" y="4931501"/>
            <a:ext cx="612875" cy="530087"/>
            <a:chOff x="6639339" y="2266122"/>
            <a:chExt cx="612875" cy="530087"/>
          </a:xfrm>
        </p:grpSpPr>
        <p:sp>
          <p:nvSpPr>
            <p:cNvPr id="80" name="楕円 79">
              <a:extLst>
                <a:ext uri="{FF2B5EF4-FFF2-40B4-BE49-F238E27FC236}">
                  <a16:creationId xmlns:a16="http://schemas.microsoft.com/office/drawing/2014/main" id="{8524B429-207B-47C9-A93D-133BA3B24B1F}"/>
                </a:ext>
              </a:extLst>
            </p:cNvPr>
            <p:cNvSpPr/>
            <p:nvPr/>
          </p:nvSpPr>
          <p:spPr>
            <a:xfrm>
              <a:off x="6639339" y="2266122"/>
              <a:ext cx="564371" cy="530087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1" name="テキスト ボックス 80">
              <a:extLst>
                <a:ext uri="{FF2B5EF4-FFF2-40B4-BE49-F238E27FC236}">
                  <a16:creationId xmlns:a16="http://schemas.microsoft.com/office/drawing/2014/main" id="{2922C3FA-5797-4553-8DE6-C97DD661DB04}"/>
                </a:ext>
              </a:extLst>
            </p:cNvPr>
            <p:cNvSpPr txBox="1"/>
            <p:nvPr/>
          </p:nvSpPr>
          <p:spPr>
            <a:xfrm>
              <a:off x="6687843" y="2331110"/>
              <a:ext cx="56437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b="1" dirty="0">
                  <a:latin typeface="Century" panose="02040604050505020304" pitchFamily="18" charset="0"/>
                </a:rPr>
                <a:t>O</a:t>
              </a:r>
              <a:endParaRPr kumimoji="1" lang="ja-JP" altLang="en-US" sz="2000" b="1" dirty="0">
                <a:latin typeface="Century" panose="02040604050505020304" pitchFamily="18" charset="0"/>
              </a:endParaRPr>
            </a:p>
          </p:txBody>
        </p:sp>
      </p:grpSp>
      <p:grpSp>
        <p:nvGrpSpPr>
          <p:cNvPr id="82" name="グループ化 81">
            <a:extLst>
              <a:ext uri="{FF2B5EF4-FFF2-40B4-BE49-F238E27FC236}">
                <a16:creationId xmlns:a16="http://schemas.microsoft.com/office/drawing/2014/main" id="{7A9B3F5B-E904-4FBD-B3FC-EA76EBCA7827}"/>
              </a:ext>
            </a:extLst>
          </p:cNvPr>
          <p:cNvGrpSpPr/>
          <p:nvPr/>
        </p:nvGrpSpPr>
        <p:grpSpPr>
          <a:xfrm>
            <a:off x="10468540" y="5348265"/>
            <a:ext cx="612875" cy="530087"/>
            <a:chOff x="6639339" y="2266122"/>
            <a:chExt cx="612875" cy="530087"/>
          </a:xfrm>
        </p:grpSpPr>
        <p:sp>
          <p:nvSpPr>
            <p:cNvPr id="83" name="楕円 82">
              <a:extLst>
                <a:ext uri="{FF2B5EF4-FFF2-40B4-BE49-F238E27FC236}">
                  <a16:creationId xmlns:a16="http://schemas.microsoft.com/office/drawing/2014/main" id="{AE025629-284E-42D7-9925-D69FC93E07CA}"/>
                </a:ext>
              </a:extLst>
            </p:cNvPr>
            <p:cNvSpPr/>
            <p:nvPr/>
          </p:nvSpPr>
          <p:spPr>
            <a:xfrm>
              <a:off x="6639339" y="2266122"/>
              <a:ext cx="564371" cy="530087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4" name="テキスト ボックス 83">
              <a:extLst>
                <a:ext uri="{FF2B5EF4-FFF2-40B4-BE49-F238E27FC236}">
                  <a16:creationId xmlns:a16="http://schemas.microsoft.com/office/drawing/2014/main" id="{33B1ECF3-9F05-436E-88AB-A4C9498F0591}"/>
                </a:ext>
              </a:extLst>
            </p:cNvPr>
            <p:cNvSpPr txBox="1"/>
            <p:nvPr/>
          </p:nvSpPr>
          <p:spPr>
            <a:xfrm>
              <a:off x="6687843" y="2331110"/>
              <a:ext cx="56437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b="1" dirty="0">
                  <a:latin typeface="Century" panose="02040604050505020304" pitchFamily="18" charset="0"/>
                </a:rPr>
                <a:t>O</a:t>
              </a:r>
              <a:endParaRPr kumimoji="1" lang="ja-JP" altLang="en-US" sz="2000" b="1" dirty="0">
                <a:latin typeface="Century" panose="02040604050505020304" pitchFamily="18" charset="0"/>
              </a:endParaRPr>
            </a:p>
          </p:txBody>
        </p:sp>
      </p:grpSp>
      <p:grpSp>
        <p:nvGrpSpPr>
          <p:cNvPr id="85" name="グループ化 84">
            <a:extLst>
              <a:ext uri="{FF2B5EF4-FFF2-40B4-BE49-F238E27FC236}">
                <a16:creationId xmlns:a16="http://schemas.microsoft.com/office/drawing/2014/main" id="{27C39711-748F-40DC-A6E8-D46DA36694E5}"/>
              </a:ext>
            </a:extLst>
          </p:cNvPr>
          <p:cNvGrpSpPr/>
          <p:nvPr/>
        </p:nvGrpSpPr>
        <p:grpSpPr>
          <a:xfrm>
            <a:off x="9934477" y="3067907"/>
            <a:ext cx="612875" cy="530087"/>
            <a:chOff x="6639339" y="2266122"/>
            <a:chExt cx="612875" cy="530087"/>
          </a:xfrm>
        </p:grpSpPr>
        <p:sp>
          <p:nvSpPr>
            <p:cNvPr id="86" name="楕円 85">
              <a:extLst>
                <a:ext uri="{FF2B5EF4-FFF2-40B4-BE49-F238E27FC236}">
                  <a16:creationId xmlns:a16="http://schemas.microsoft.com/office/drawing/2014/main" id="{0C402AC2-23DC-4B9B-8DF6-0E0E82C3BE0A}"/>
                </a:ext>
              </a:extLst>
            </p:cNvPr>
            <p:cNvSpPr/>
            <p:nvPr/>
          </p:nvSpPr>
          <p:spPr>
            <a:xfrm>
              <a:off x="6639339" y="2266122"/>
              <a:ext cx="564371" cy="530087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7" name="テキスト ボックス 86">
              <a:extLst>
                <a:ext uri="{FF2B5EF4-FFF2-40B4-BE49-F238E27FC236}">
                  <a16:creationId xmlns:a16="http://schemas.microsoft.com/office/drawing/2014/main" id="{038D7533-0253-43D6-BFDC-E701093FEC58}"/>
                </a:ext>
              </a:extLst>
            </p:cNvPr>
            <p:cNvSpPr txBox="1"/>
            <p:nvPr/>
          </p:nvSpPr>
          <p:spPr>
            <a:xfrm>
              <a:off x="6687843" y="2331110"/>
              <a:ext cx="56437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b="1" dirty="0">
                  <a:latin typeface="Century" panose="02040604050505020304" pitchFamily="18" charset="0"/>
                </a:rPr>
                <a:t>O</a:t>
              </a:r>
              <a:endParaRPr kumimoji="1" lang="ja-JP" altLang="en-US" sz="2000" b="1" dirty="0">
                <a:latin typeface="Century" panose="02040604050505020304" pitchFamily="18" charset="0"/>
              </a:endParaRPr>
            </a:p>
          </p:txBody>
        </p:sp>
      </p:grpSp>
      <p:grpSp>
        <p:nvGrpSpPr>
          <p:cNvPr id="88" name="グループ化 87">
            <a:extLst>
              <a:ext uri="{FF2B5EF4-FFF2-40B4-BE49-F238E27FC236}">
                <a16:creationId xmlns:a16="http://schemas.microsoft.com/office/drawing/2014/main" id="{73286F5B-F6CF-4D49-B22E-21149EA24616}"/>
              </a:ext>
            </a:extLst>
          </p:cNvPr>
          <p:cNvGrpSpPr/>
          <p:nvPr/>
        </p:nvGrpSpPr>
        <p:grpSpPr>
          <a:xfrm>
            <a:off x="11063926" y="4088962"/>
            <a:ext cx="612875" cy="530087"/>
            <a:chOff x="6639339" y="2266122"/>
            <a:chExt cx="612875" cy="530087"/>
          </a:xfrm>
        </p:grpSpPr>
        <p:sp>
          <p:nvSpPr>
            <p:cNvPr id="89" name="楕円 88">
              <a:extLst>
                <a:ext uri="{FF2B5EF4-FFF2-40B4-BE49-F238E27FC236}">
                  <a16:creationId xmlns:a16="http://schemas.microsoft.com/office/drawing/2014/main" id="{479C1912-3C82-4262-A3E5-9B6B3D660EAD}"/>
                </a:ext>
              </a:extLst>
            </p:cNvPr>
            <p:cNvSpPr/>
            <p:nvPr/>
          </p:nvSpPr>
          <p:spPr>
            <a:xfrm>
              <a:off x="6639339" y="2266122"/>
              <a:ext cx="564371" cy="530087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0" name="テキスト ボックス 89">
              <a:extLst>
                <a:ext uri="{FF2B5EF4-FFF2-40B4-BE49-F238E27FC236}">
                  <a16:creationId xmlns:a16="http://schemas.microsoft.com/office/drawing/2014/main" id="{48C97EBE-3CF6-4F52-AF94-FD0A19ECAB90}"/>
                </a:ext>
              </a:extLst>
            </p:cNvPr>
            <p:cNvSpPr txBox="1"/>
            <p:nvPr/>
          </p:nvSpPr>
          <p:spPr>
            <a:xfrm>
              <a:off x="6687843" y="2331110"/>
              <a:ext cx="56437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b="1" dirty="0">
                  <a:latin typeface="Century" panose="02040604050505020304" pitchFamily="18" charset="0"/>
                </a:rPr>
                <a:t>O</a:t>
              </a:r>
              <a:endParaRPr kumimoji="1" lang="ja-JP" altLang="en-US" sz="2000" b="1" dirty="0">
                <a:latin typeface="Century" panose="02040604050505020304" pitchFamily="18" charset="0"/>
              </a:endParaRPr>
            </a:p>
          </p:txBody>
        </p:sp>
      </p:grpSp>
      <p:sp>
        <p:nvSpPr>
          <p:cNvPr id="91" name="二等辺三角形 90">
            <a:extLst>
              <a:ext uri="{FF2B5EF4-FFF2-40B4-BE49-F238E27FC236}">
                <a16:creationId xmlns:a16="http://schemas.microsoft.com/office/drawing/2014/main" id="{4688A78B-C949-48CE-9E62-750A4B00A962}"/>
              </a:ext>
            </a:extLst>
          </p:cNvPr>
          <p:cNvSpPr/>
          <p:nvPr/>
        </p:nvSpPr>
        <p:spPr>
          <a:xfrm rot="699215">
            <a:off x="6523045" y="4213791"/>
            <a:ext cx="2030736" cy="2083912"/>
          </a:xfrm>
          <a:prstGeom prst="triangl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2" name="直線コネクタ 91">
            <a:extLst>
              <a:ext uri="{FF2B5EF4-FFF2-40B4-BE49-F238E27FC236}">
                <a16:creationId xmlns:a16="http://schemas.microsoft.com/office/drawing/2014/main" id="{75435C93-8D5E-4FF5-811B-06B4903DC2FF}"/>
              </a:ext>
            </a:extLst>
          </p:cNvPr>
          <p:cNvCxnSpPr>
            <a:stCxn id="91" idx="0"/>
          </p:cNvCxnSpPr>
          <p:nvPr/>
        </p:nvCxnSpPr>
        <p:spPr>
          <a:xfrm>
            <a:off x="7748882" y="4235269"/>
            <a:ext cx="976282" cy="94789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直線コネクタ 92">
            <a:extLst>
              <a:ext uri="{FF2B5EF4-FFF2-40B4-BE49-F238E27FC236}">
                <a16:creationId xmlns:a16="http://schemas.microsoft.com/office/drawing/2014/main" id="{905A7294-2598-4768-AD17-9A47C7439925}"/>
              </a:ext>
            </a:extLst>
          </p:cNvPr>
          <p:cNvCxnSpPr>
            <a:cxnSpLocks/>
            <a:endCxn id="91" idx="4"/>
          </p:cNvCxnSpPr>
          <p:nvPr/>
        </p:nvCxnSpPr>
        <p:spPr>
          <a:xfrm flipH="1">
            <a:off x="8322382" y="5183159"/>
            <a:ext cx="389564" cy="129816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直線コネクタ 93">
            <a:extLst>
              <a:ext uri="{FF2B5EF4-FFF2-40B4-BE49-F238E27FC236}">
                <a16:creationId xmlns:a16="http://schemas.microsoft.com/office/drawing/2014/main" id="{4C54BE02-7D30-41E5-BC80-B987D100AF91}"/>
              </a:ext>
            </a:extLst>
          </p:cNvPr>
          <p:cNvCxnSpPr>
            <a:cxnSpLocks/>
          </p:cNvCxnSpPr>
          <p:nvPr/>
        </p:nvCxnSpPr>
        <p:spPr>
          <a:xfrm flipH="1">
            <a:off x="6454960" y="5183158"/>
            <a:ext cx="2287554" cy="778734"/>
          </a:xfrm>
          <a:prstGeom prst="line">
            <a:avLst/>
          </a:prstGeom>
          <a:ln w="317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5" name="グループ化 94">
            <a:extLst>
              <a:ext uri="{FF2B5EF4-FFF2-40B4-BE49-F238E27FC236}">
                <a16:creationId xmlns:a16="http://schemas.microsoft.com/office/drawing/2014/main" id="{45797125-E9C3-4DBE-B86C-83D0D2CD1246}"/>
              </a:ext>
            </a:extLst>
          </p:cNvPr>
          <p:cNvGrpSpPr/>
          <p:nvPr/>
        </p:nvGrpSpPr>
        <p:grpSpPr>
          <a:xfrm>
            <a:off x="7422757" y="5109171"/>
            <a:ext cx="612875" cy="530087"/>
            <a:chOff x="6639339" y="2266122"/>
            <a:chExt cx="612875" cy="530087"/>
          </a:xfrm>
        </p:grpSpPr>
        <p:sp>
          <p:nvSpPr>
            <p:cNvPr id="96" name="楕円 95">
              <a:extLst>
                <a:ext uri="{FF2B5EF4-FFF2-40B4-BE49-F238E27FC236}">
                  <a16:creationId xmlns:a16="http://schemas.microsoft.com/office/drawing/2014/main" id="{F5EC455A-A3C6-47CC-97CE-A390E57F38B3}"/>
                </a:ext>
              </a:extLst>
            </p:cNvPr>
            <p:cNvSpPr/>
            <p:nvPr/>
          </p:nvSpPr>
          <p:spPr>
            <a:xfrm>
              <a:off x="6639339" y="2266122"/>
              <a:ext cx="564371" cy="53008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7" name="テキスト ボックス 96">
              <a:extLst>
                <a:ext uri="{FF2B5EF4-FFF2-40B4-BE49-F238E27FC236}">
                  <a16:creationId xmlns:a16="http://schemas.microsoft.com/office/drawing/2014/main" id="{6130A19A-345E-446F-85CD-5E6518F5119B}"/>
                </a:ext>
              </a:extLst>
            </p:cNvPr>
            <p:cNvSpPr txBox="1"/>
            <p:nvPr/>
          </p:nvSpPr>
          <p:spPr>
            <a:xfrm>
              <a:off x="6687843" y="2331110"/>
              <a:ext cx="56437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b="1" dirty="0">
                  <a:latin typeface="Century" panose="02040604050505020304" pitchFamily="18" charset="0"/>
                </a:rPr>
                <a:t>Si</a:t>
              </a:r>
              <a:endParaRPr kumimoji="1" lang="ja-JP" altLang="en-US" sz="2000" b="1" dirty="0">
                <a:latin typeface="Century" panose="02040604050505020304" pitchFamily="18" charset="0"/>
              </a:endParaRPr>
            </a:p>
          </p:txBody>
        </p:sp>
      </p:grpSp>
      <p:cxnSp>
        <p:nvCxnSpPr>
          <p:cNvPr id="98" name="直線コネクタ 97">
            <a:extLst>
              <a:ext uri="{FF2B5EF4-FFF2-40B4-BE49-F238E27FC236}">
                <a16:creationId xmlns:a16="http://schemas.microsoft.com/office/drawing/2014/main" id="{456F40FE-2423-414C-AFF4-02060E57C300}"/>
              </a:ext>
            </a:extLst>
          </p:cNvPr>
          <p:cNvCxnSpPr/>
          <p:nvPr/>
        </p:nvCxnSpPr>
        <p:spPr>
          <a:xfrm>
            <a:off x="7748882" y="4401349"/>
            <a:ext cx="0" cy="694005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線コネクタ 98">
            <a:extLst>
              <a:ext uri="{FF2B5EF4-FFF2-40B4-BE49-F238E27FC236}">
                <a16:creationId xmlns:a16="http://schemas.microsoft.com/office/drawing/2014/main" id="{0B8EE2AB-9BC8-4FCC-8535-216F243CF37B}"/>
              </a:ext>
            </a:extLst>
          </p:cNvPr>
          <p:cNvCxnSpPr>
            <a:cxnSpLocks/>
          </p:cNvCxnSpPr>
          <p:nvPr/>
        </p:nvCxnSpPr>
        <p:spPr>
          <a:xfrm flipH="1">
            <a:off x="6684721" y="5455707"/>
            <a:ext cx="782376" cy="421033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直線コネクタ 99">
            <a:extLst>
              <a:ext uri="{FF2B5EF4-FFF2-40B4-BE49-F238E27FC236}">
                <a16:creationId xmlns:a16="http://schemas.microsoft.com/office/drawing/2014/main" id="{03803AE6-F474-4924-AEEC-F5E5160C4055}"/>
              </a:ext>
            </a:extLst>
          </p:cNvPr>
          <p:cNvCxnSpPr>
            <a:cxnSpLocks/>
          </p:cNvCxnSpPr>
          <p:nvPr/>
        </p:nvCxnSpPr>
        <p:spPr>
          <a:xfrm flipH="1">
            <a:off x="7971328" y="5196545"/>
            <a:ext cx="632006" cy="72589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直線コネクタ 100">
            <a:extLst>
              <a:ext uri="{FF2B5EF4-FFF2-40B4-BE49-F238E27FC236}">
                <a16:creationId xmlns:a16="http://schemas.microsoft.com/office/drawing/2014/main" id="{380557B7-E2DE-4E5E-96B2-B6F40C4FCCA1}"/>
              </a:ext>
            </a:extLst>
          </p:cNvPr>
          <p:cNvCxnSpPr>
            <a:cxnSpLocks/>
          </p:cNvCxnSpPr>
          <p:nvPr/>
        </p:nvCxnSpPr>
        <p:spPr>
          <a:xfrm flipH="1" flipV="1">
            <a:off x="7834299" y="5661281"/>
            <a:ext cx="380545" cy="714138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2" name="グループ化 101">
            <a:extLst>
              <a:ext uri="{FF2B5EF4-FFF2-40B4-BE49-F238E27FC236}">
                <a16:creationId xmlns:a16="http://schemas.microsoft.com/office/drawing/2014/main" id="{97FD570C-971F-4E0F-91CD-8A5D279681AB}"/>
              </a:ext>
            </a:extLst>
          </p:cNvPr>
          <p:cNvGrpSpPr/>
          <p:nvPr/>
        </p:nvGrpSpPr>
        <p:grpSpPr>
          <a:xfrm>
            <a:off x="6136264" y="5770835"/>
            <a:ext cx="612875" cy="530087"/>
            <a:chOff x="6639339" y="2266122"/>
            <a:chExt cx="612875" cy="530087"/>
          </a:xfrm>
        </p:grpSpPr>
        <p:sp>
          <p:nvSpPr>
            <p:cNvPr id="103" name="楕円 102">
              <a:extLst>
                <a:ext uri="{FF2B5EF4-FFF2-40B4-BE49-F238E27FC236}">
                  <a16:creationId xmlns:a16="http://schemas.microsoft.com/office/drawing/2014/main" id="{A993F0D3-48DE-4354-A685-3E4AA2E651E2}"/>
                </a:ext>
              </a:extLst>
            </p:cNvPr>
            <p:cNvSpPr/>
            <p:nvPr/>
          </p:nvSpPr>
          <p:spPr>
            <a:xfrm>
              <a:off x="6639339" y="2266122"/>
              <a:ext cx="564371" cy="530087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4" name="テキスト ボックス 103">
              <a:extLst>
                <a:ext uri="{FF2B5EF4-FFF2-40B4-BE49-F238E27FC236}">
                  <a16:creationId xmlns:a16="http://schemas.microsoft.com/office/drawing/2014/main" id="{6F8F0923-08E7-4100-BF26-72F5C20B30DF}"/>
                </a:ext>
              </a:extLst>
            </p:cNvPr>
            <p:cNvSpPr txBox="1"/>
            <p:nvPr/>
          </p:nvSpPr>
          <p:spPr>
            <a:xfrm>
              <a:off x="6687843" y="2331110"/>
              <a:ext cx="56437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b="1" dirty="0">
                  <a:latin typeface="Century" panose="02040604050505020304" pitchFamily="18" charset="0"/>
                </a:rPr>
                <a:t>O</a:t>
              </a:r>
              <a:endParaRPr kumimoji="1" lang="ja-JP" altLang="en-US" sz="2000" b="1" dirty="0">
                <a:latin typeface="Century" panose="02040604050505020304" pitchFamily="18" charset="0"/>
              </a:endParaRPr>
            </a:p>
          </p:txBody>
        </p:sp>
      </p:grpSp>
      <p:grpSp>
        <p:nvGrpSpPr>
          <p:cNvPr id="105" name="グループ化 104">
            <a:extLst>
              <a:ext uri="{FF2B5EF4-FFF2-40B4-BE49-F238E27FC236}">
                <a16:creationId xmlns:a16="http://schemas.microsoft.com/office/drawing/2014/main" id="{ADF2D35E-9ED1-40FD-B670-03A4587DD900}"/>
              </a:ext>
            </a:extLst>
          </p:cNvPr>
          <p:cNvGrpSpPr/>
          <p:nvPr/>
        </p:nvGrpSpPr>
        <p:grpSpPr>
          <a:xfrm>
            <a:off x="8036764" y="6216280"/>
            <a:ext cx="612875" cy="530087"/>
            <a:chOff x="6639339" y="2266122"/>
            <a:chExt cx="612875" cy="530087"/>
          </a:xfrm>
        </p:grpSpPr>
        <p:sp>
          <p:nvSpPr>
            <p:cNvPr id="106" name="楕円 105">
              <a:extLst>
                <a:ext uri="{FF2B5EF4-FFF2-40B4-BE49-F238E27FC236}">
                  <a16:creationId xmlns:a16="http://schemas.microsoft.com/office/drawing/2014/main" id="{67F40D17-70A4-40FA-BC1B-D16435B1D72F}"/>
                </a:ext>
              </a:extLst>
            </p:cNvPr>
            <p:cNvSpPr/>
            <p:nvPr/>
          </p:nvSpPr>
          <p:spPr>
            <a:xfrm>
              <a:off x="6639339" y="2266122"/>
              <a:ext cx="564371" cy="530087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7" name="テキスト ボックス 106">
              <a:extLst>
                <a:ext uri="{FF2B5EF4-FFF2-40B4-BE49-F238E27FC236}">
                  <a16:creationId xmlns:a16="http://schemas.microsoft.com/office/drawing/2014/main" id="{CDACC5E0-ECD8-4C97-90B9-4C166BC0D77B}"/>
                </a:ext>
              </a:extLst>
            </p:cNvPr>
            <p:cNvSpPr txBox="1"/>
            <p:nvPr/>
          </p:nvSpPr>
          <p:spPr>
            <a:xfrm>
              <a:off x="6687843" y="2331110"/>
              <a:ext cx="56437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b="1" dirty="0">
                  <a:latin typeface="Century" panose="02040604050505020304" pitchFamily="18" charset="0"/>
                </a:rPr>
                <a:t>O</a:t>
              </a:r>
              <a:endParaRPr kumimoji="1" lang="ja-JP" altLang="en-US" sz="2000" b="1" dirty="0">
                <a:latin typeface="Century" panose="02040604050505020304" pitchFamily="18" charset="0"/>
              </a:endParaRPr>
            </a:p>
          </p:txBody>
        </p:sp>
      </p:grpSp>
      <p:grpSp>
        <p:nvGrpSpPr>
          <p:cNvPr id="108" name="グループ化 107">
            <a:extLst>
              <a:ext uri="{FF2B5EF4-FFF2-40B4-BE49-F238E27FC236}">
                <a16:creationId xmlns:a16="http://schemas.microsoft.com/office/drawing/2014/main" id="{6011E4D5-C667-4D53-963D-37F297EE62E7}"/>
              </a:ext>
            </a:extLst>
          </p:cNvPr>
          <p:cNvGrpSpPr/>
          <p:nvPr/>
        </p:nvGrpSpPr>
        <p:grpSpPr>
          <a:xfrm>
            <a:off x="7449691" y="3935922"/>
            <a:ext cx="612875" cy="530087"/>
            <a:chOff x="6639339" y="2266122"/>
            <a:chExt cx="612875" cy="530087"/>
          </a:xfrm>
        </p:grpSpPr>
        <p:sp>
          <p:nvSpPr>
            <p:cNvPr id="109" name="楕円 108">
              <a:extLst>
                <a:ext uri="{FF2B5EF4-FFF2-40B4-BE49-F238E27FC236}">
                  <a16:creationId xmlns:a16="http://schemas.microsoft.com/office/drawing/2014/main" id="{FCE5DDC4-48AF-4732-AFCD-3829D5C1D05B}"/>
                </a:ext>
              </a:extLst>
            </p:cNvPr>
            <p:cNvSpPr/>
            <p:nvPr/>
          </p:nvSpPr>
          <p:spPr>
            <a:xfrm>
              <a:off x="6639339" y="2266122"/>
              <a:ext cx="564371" cy="530087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0" name="テキスト ボックス 109">
              <a:extLst>
                <a:ext uri="{FF2B5EF4-FFF2-40B4-BE49-F238E27FC236}">
                  <a16:creationId xmlns:a16="http://schemas.microsoft.com/office/drawing/2014/main" id="{C4A4A469-9E64-44C5-B7E9-E3392D6031B8}"/>
                </a:ext>
              </a:extLst>
            </p:cNvPr>
            <p:cNvSpPr txBox="1"/>
            <p:nvPr/>
          </p:nvSpPr>
          <p:spPr>
            <a:xfrm>
              <a:off x="6687843" y="2331110"/>
              <a:ext cx="56437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b="1" dirty="0">
                  <a:latin typeface="Century" panose="02040604050505020304" pitchFamily="18" charset="0"/>
                </a:rPr>
                <a:t>O</a:t>
              </a:r>
              <a:endParaRPr kumimoji="1" lang="ja-JP" altLang="en-US" sz="2000" b="1" dirty="0">
                <a:latin typeface="Century" panose="02040604050505020304" pitchFamily="18" charset="0"/>
              </a:endParaRPr>
            </a:p>
          </p:txBody>
        </p:sp>
      </p:grpSp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F343DB5B-3A81-477C-BF61-DBB7005CB863}"/>
              </a:ext>
            </a:extLst>
          </p:cNvPr>
          <p:cNvGrpSpPr/>
          <p:nvPr/>
        </p:nvGrpSpPr>
        <p:grpSpPr>
          <a:xfrm>
            <a:off x="3958446" y="428916"/>
            <a:ext cx="2703534" cy="2232950"/>
            <a:chOff x="3958446" y="428916"/>
            <a:chExt cx="2703534" cy="2232950"/>
          </a:xfrm>
        </p:grpSpPr>
        <p:grpSp>
          <p:nvGrpSpPr>
            <p:cNvPr id="66" name="グループ化 65">
              <a:extLst>
                <a:ext uri="{FF2B5EF4-FFF2-40B4-BE49-F238E27FC236}">
                  <a16:creationId xmlns:a16="http://schemas.microsoft.com/office/drawing/2014/main" id="{245F4B92-00F9-4181-895B-1E363C2010EF}"/>
                </a:ext>
              </a:extLst>
            </p:cNvPr>
            <p:cNvGrpSpPr/>
            <p:nvPr/>
          </p:nvGrpSpPr>
          <p:grpSpPr>
            <a:xfrm>
              <a:off x="3958446" y="428916"/>
              <a:ext cx="2703534" cy="2232950"/>
              <a:chOff x="2881532" y="2560317"/>
              <a:chExt cx="2703534" cy="2232950"/>
            </a:xfrm>
          </p:grpSpPr>
          <p:sp>
            <p:nvSpPr>
              <p:cNvPr id="39" name="楕円 38">
                <a:extLst>
                  <a:ext uri="{FF2B5EF4-FFF2-40B4-BE49-F238E27FC236}">
                    <a16:creationId xmlns:a16="http://schemas.microsoft.com/office/drawing/2014/main" id="{1676D44B-B113-4E68-A98A-0E2D6D4A91DE}"/>
                  </a:ext>
                </a:extLst>
              </p:cNvPr>
              <p:cNvSpPr/>
              <p:nvPr/>
            </p:nvSpPr>
            <p:spPr>
              <a:xfrm>
                <a:off x="3167574" y="3991408"/>
                <a:ext cx="787791" cy="801859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" name="楕円 39">
                <a:extLst>
                  <a:ext uri="{FF2B5EF4-FFF2-40B4-BE49-F238E27FC236}">
                    <a16:creationId xmlns:a16="http://schemas.microsoft.com/office/drawing/2014/main" id="{49BE9C8C-5BA7-42CC-8012-BE1B5543B08D}"/>
                  </a:ext>
                </a:extLst>
              </p:cNvPr>
              <p:cNvSpPr/>
              <p:nvPr/>
            </p:nvSpPr>
            <p:spPr>
              <a:xfrm>
                <a:off x="3587255" y="3285677"/>
                <a:ext cx="787791" cy="801859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" name="楕円 40">
                <a:extLst>
                  <a:ext uri="{FF2B5EF4-FFF2-40B4-BE49-F238E27FC236}">
                    <a16:creationId xmlns:a16="http://schemas.microsoft.com/office/drawing/2014/main" id="{D5BF92CC-67EE-4BEB-830E-6B354CD063A9}"/>
                  </a:ext>
                </a:extLst>
              </p:cNvPr>
              <p:cNvSpPr/>
              <p:nvPr/>
            </p:nvSpPr>
            <p:spPr>
              <a:xfrm>
                <a:off x="3981739" y="3991407"/>
                <a:ext cx="787791" cy="801859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2" name="楕円 41">
                <a:extLst>
                  <a:ext uri="{FF2B5EF4-FFF2-40B4-BE49-F238E27FC236}">
                    <a16:creationId xmlns:a16="http://schemas.microsoft.com/office/drawing/2014/main" id="{AA5F6260-684A-411A-B84D-70B0E14F757B}"/>
                  </a:ext>
                </a:extLst>
              </p:cNvPr>
              <p:cNvSpPr/>
              <p:nvPr/>
            </p:nvSpPr>
            <p:spPr>
              <a:xfrm>
                <a:off x="4379950" y="3266048"/>
                <a:ext cx="787791" cy="801859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3" name="楕円 42">
                <a:extLst>
                  <a:ext uri="{FF2B5EF4-FFF2-40B4-BE49-F238E27FC236}">
                    <a16:creationId xmlns:a16="http://schemas.microsoft.com/office/drawing/2014/main" id="{0F02B59A-12AD-47C4-87E5-732C50A8CE14}"/>
                  </a:ext>
                </a:extLst>
              </p:cNvPr>
              <p:cNvSpPr/>
              <p:nvPr/>
            </p:nvSpPr>
            <p:spPr>
              <a:xfrm>
                <a:off x="3843995" y="4067907"/>
                <a:ext cx="222738" cy="234462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49" name="直線コネクタ 48">
                <a:extLst>
                  <a:ext uri="{FF2B5EF4-FFF2-40B4-BE49-F238E27FC236}">
                    <a16:creationId xmlns:a16="http://schemas.microsoft.com/office/drawing/2014/main" id="{EE19D044-60AF-448D-AFBF-225DD3852F0E}"/>
                  </a:ext>
                </a:extLst>
              </p:cNvPr>
              <p:cNvCxnSpPr/>
              <p:nvPr/>
            </p:nvCxnSpPr>
            <p:spPr>
              <a:xfrm>
                <a:off x="4379588" y="3880337"/>
                <a:ext cx="1203083" cy="0"/>
              </a:xfrm>
              <a:prstGeom prst="line">
                <a:avLst/>
              </a:prstGeom>
              <a:ln w="31750">
                <a:solidFill>
                  <a:srgbClr val="FF0000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0" name="楕円 49">
                <a:extLst>
                  <a:ext uri="{FF2B5EF4-FFF2-40B4-BE49-F238E27FC236}">
                    <a16:creationId xmlns:a16="http://schemas.microsoft.com/office/drawing/2014/main" id="{B57AA24F-BC75-468C-A835-9747B3D84CFD}"/>
                  </a:ext>
                </a:extLst>
              </p:cNvPr>
              <p:cNvSpPr/>
              <p:nvPr/>
            </p:nvSpPr>
            <p:spPr>
              <a:xfrm>
                <a:off x="5108035" y="3927230"/>
                <a:ext cx="222738" cy="234462"/>
              </a:xfrm>
              <a:prstGeom prst="ellipse">
                <a:avLst/>
              </a:prstGeom>
              <a:solidFill>
                <a:srgbClr val="0070C0"/>
              </a:solidFill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54" name="直線コネクタ 53">
                <a:extLst>
                  <a:ext uri="{FF2B5EF4-FFF2-40B4-BE49-F238E27FC236}">
                    <a16:creationId xmlns:a16="http://schemas.microsoft.com/office/drawing/2014/main" id="{1FB4C72A-5769-4E28-AECC-B214182E010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81532" y="4392336"/>
                <a:ext cx="2676663" cy="7635"/>
              </a:xfrm>
              <a:prstGeom prst="line">
                <a:avLst/>
              </a:prstGeom>
              <a:ln w="3175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6" name="楕円 55">
                <a:extLst>
                  <a:ext uri="{FF2B5EF4-FFF2-40B4-BE49-F238E27FC236}">
                    <a16:creationId xmlns:a16="http://schemas.microsoft.com/office/drawing/2014/main" id="{3AE62D5A-46C1-4EAD-8991-E6EC29AB8C0C}"/>
                  </a:ext>
                </a:extLst>
              </p:cNvPr>
              <p:cNvSpPr/>
              <p:nvPr/>
            </p:nvSpPr>
            <p:spPr>
              <a:xfrm>
                <a:off x="3202689" y="2579946"/>
                <a:ext cx="787791" cy="801859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7" name="楕円 56">
                <a:extLst>
                  <a:ext uri="{FF2B5EF4-FFF2-40B4-BE49-F238E27FC236}">
                    <a16:creationId xmlns:a16="http://schemas.microsoft.com/office/drawing/2014/main" id="{281CD1C6-8ECB-439C-8F56-84E64B7439AA}"/>
                  </a:ext>
                </a:extLst>
              </p:cNvPr>
              <p:cNvSpPr/>
              <p:nvPr/>
            </p:nvSpPr>
            <p:spPr>
              <a:xfrm>
                <a:off x="3987890" y="2560317"/>
                <a:ext cx="787791" cy="801859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58" name="直線コネクタ 57">
                <a:extLst>
                  <a:ext uri="{FF2B5EF4-FFF2-40B4-BE49-F238E27FC236}">
                    <a16:creationId xmlns:a16="http://schemas.microsoft.com/office/drawing/2014/main" id="{2524ED22-6460-42D6-BCBD-FB1C8ACF783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881532" y="2961246"/>
                <a:ext cx="2701139" cy="19629"/>
              </a:xfrm>
              <a:prstGeom prst="line">
                <a:avLst/>
              </a:prstGeom>
              <a:ln w="3175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0" name="楕円 59">
                <a:extLst>
                  <a:ext uri="{FF2B5EF4-FFF2-40B4-BE49-F238E27FC236}">
                    <a16:creationId xmlns:a16="http://schemas.microsoft.com/office/drawing/2014/main" id="{0BC9FB6B-7E5E-4FDB-9626-0159EBFAE008}"/>
                  </a:ext>
                </a:extLst>
              </p:cNvPr>
              <p:cNvSpPr/>
              <p:nvPr/>
            </p:nvSpPr>
            <p:spPr>
              <a:xfrm>
                <a:off x="3884015" y="3117467"/>
                <a:ext cx="222738" cy="234462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1" name="楕円 60">
                <a:extLst>
                  <a:ext uri="{FF2B5EF4-FFF2-40B4-BE49-F238E27FC236}">
                    <a16:creationId xmlns:a16="http://schemas.microsoft.com/office/drawing/2014/main" id="{379E395E-8672-4686-8352-FA355ADB1BE1}"/>
                  </a:ext>
                </a:extLst>
              </p:cNvPr>
              <p:cNvSpPr/>
              <p:nvPr/>
            </p:nvSpPr>
            <p:spPr>
              <a:xfrm>
                <a:off x="5152468" y="3222673"/>
                <a:ext cx="222738" cy="234462"/>
              </a:xfrm>
              <a:prstGeom prst="ellipse">
                <a:avLst/>
              </a:prstGeom>
              <a:solidFill>
                <a:srgbClr val="0070C0"/>
              </a:solidFill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63" name="直線コネクタ 62">
                <a:extLst>
                  <a:ext uri="{FF2B5EF4-FFF2-40B4-BE49-F238E27FC236}">
                    <a16:creationId xmlns:a16="http://schemas.microsoft.com/office/drawing/2014/main" id="{5E2B1950-6057-44C4-8147-2D76162F084A}"/>
                  </a:ext>
                </a:extLst>
              </p:cNvPr>
              <p:cNvCxnSpPr/>
              <p:nvPr/>
            </p:nvCxnSpPr>
            <p:spPr>
              <a:xfrm>
                <a:off x="4355112" y="3458004"/>
                <a:ext cx="1203083" cy="0"/>
              </a:xfrm>
              <a:prstGeom prst="line">
                <a:avLst/>
              </a:prstGeom>
              <a:ln w="31750">
                <a:solidFill>
                  <a:srgbClr val="FF0000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直線コネクタ 63">
                <a:extLst>
                  <a:ext uri="{FF2B5EF4-FFF2-40B4-BE49-F238E27FC236}">
                    <a16:creationId xmlns:a16="http://schemas.microsoft.com/office/drawing/2014/main" id="{10FF2BA9-0F14-4A2E-9FDF-C53D1C5560A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970559" y="3198927"/>
                <a:ext cx="1614507" cy="0"/>
              </a:xfrm>
              <a:prstGeom prst="line">
                <a:avLst/>
              </a:prstGeom>
              <a:ln w="31750">
                <a:solidFill>
                  <a:srgbClr val="FF0000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直線コネクタ 64">
                <a:extLst>
                  <a:ext uri="{FF2B5EF4-FFF2-40B4-BE49-F238E27FC236}">
                    <a16:creationId xmlns:a16="http://schemas.microsoft.com/office/drawing/2014/main" id="{4DFEBCA3-E807-4B3F-8094-53CB5C5E7EB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970557" y="4185138"/>
                <a:ext cx="1614507" cy="10250"/>
              </a:xfrm>
              <a:prstGeom prst="line">
                <a:avLst/>
              </a:prstGeom>
              <a:ln w="31750">
                <a:solidFill>
                  <a:srgbClr val="FF0000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1" name="楕円 110">
              <a:extLst>
                <a:ext uri="{FF2B5EF4-FFF2-40B4-BE49-F238E27FC236}">
                  <a16:creationId xmlns:a16="http://schemas.microsoft.com/office/drawing/2014/main" id="{D01AF572-FEAD-4F81-A1C7-E6B37B89C92E}"/>
                </a:ext>
              </a:extLst>
            </p:cNvPr>
            <p:cNvSpPr/>
            <p:nvPr/>
          </p:nvSpPr>
          <p:spPr>
            <a:xfrm>
              <a:off x="5325318" y="1217436"/>
              <a:ext cx="222738" cy="23446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2" name="楕円 111">
              <a:extLst>
                <a:ext uri="{FF2B5EF4-FFF2-40B4-BE49-F238E27FC236}">
                  <a16:creationId xmlns:a16="http://schemas.microsoft.com/office/drawing/2014/main" id="{B55235FC-DF9E-46CA-B101-ECB04AB79E6C}"/>
                </a:ext>
              </a:extLst>
            </p:cNvPr>
            <p:cNvSpPr/>
            <p:nvPr/>
          </p:nvSpPr>
          <p:spPr>
            <a:xfrm>
              <a:off x="5325318" y="1667361"/>
              <a:ext cx="222738" cy="23446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37" name="直線矢印コネクタ 36">
            <a:extLst>
              <a:ext uri="{FF2B5EF4-FFF2-40B4-BE49-F238E27FC236}">
                <a16:creationId xmlns:a16="http://schemas.microsoft.com/office/drawing/2014/main" id="{E30631F7-0CA2-4C3B-9E8E-5121E3F0BDAD}"/>
              </a:ext>
            </a:extLst>
          </p:cNvPr>
          <p:cNvCxnSpPr>
            <a:cxnSpLocks/>
          </p:cNvCxnSpPr>
          <p:nvPr/>
        </p:nvCxnSpPr>
        <p:spPr>
          <a:xfrm flipV="1">
            <a:off x="536049" y="3680031"/>
            <a:ext cx="0" cy="225874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A9DA2260-1D8B-4BF5-B281-38E932EBF6AF}"/>
              </a:ext>
            </a:extLst>
          </p:cNvPr>
          <p:cNvSpPr txBox="1"/>
          <p:nvPr/>
        </p:nvSpPr>
        <p:spPr>
          <a:xfrm>
            <a:off x="610029" y="4608615"/>
            <a:ext cx="4576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b="1" dirty="0">
                <a:latin typeface="Century" panose="02040604050505020304" pitchFamily="18" charset="0"/>
              </a:rPr>
              <a:t>h</a:t>
            </a:r>
            <a:endParaRPr kumimoji="1" lang="ja-JP" altLang="en-US" sz="2000" b="1" dirty="0">
              <a:latin typeface="Century" panose="02040604050505020304" pitchFamily="18" charset="0"/>
            </a:endParaRPr>
          </a:p>
        </p:txBody>
      </p:sp>
      <p:grpSp>
        <p:nvGrpSpPr>
          <p:cNvPr id="45" name="グループ化 44">
            <a:extLst>
              <a:ext uri="{FF2B5EF4-FFF2-40B4-BE49-F238E27FC236}">
                <a16:creationId xmlns:a16="http://schemas.microsoft.com/office/drawing/2014/main" id="{844F9952-7932-4B65-8CAA-4FFC7EBB9ED1}"/>
              </a:ext>
            </a:extLst>
          </p:cNvPr>
          <p:cNvGrpSpPr/>
          <p:nvPr/>
        </p:nvGrpSpPr>
        <p:grpSpPr>
          <a:xfrm>
            <a:off x="331308" y="3084489"/>
            <a:ext cx="5482167" cy="3478933"/>
            <a:chOff x="331308" y="3084489"/>
            <a:chExt cx="5482167" cy="3478933"/>
          </a:xfrm>
        </p:grpSpPr>
        <p:grpSp>
          <p:nvGrpSpPr>
            <p:cNvPr id="113" name="グループ化 112">
              <a:extLst>
                <a:ext uri="{FF2B5EF4-FFF2-40B4-BE49-F238E27FC236}">
                  <a16:creationId xmlns:a16="http://schemas.microsoft.com/office/drawing/2014/main" id="{CC24C854-7CAA-4161-A36D-2809B9B7FCED}"/>
                </a:ext>
              </a:extLst>
            </p:cNvPr>
            <p:cNvGrpSpPr/>
            <p:nvPr/>
          </p:nvGrpSpPr>
          <p:grpSpPr>
            <a:xfrm>
              <a:off x="331308" y="3084489"/>
              <a:ext cx="4344230" cy="3478933"/>
              <a:chOff x="3958446" y="428916"/>
              <a:chExt cx="2703534" cy="2232950"/>
            </a:xfrm>
          </p:grpSpPr>
          <p:grpSp>
            <p:nvGrpSpPr>
              <p:cNvPr id="114" name="グループ化 113">
                <a:extLst>
                  <a:ext uri="{FF2B5EF4-FFF2-40B4-BE49-F238E27FC236}">
                    <a16:creationId xmlns:a16="http://schemas.microsoft.com/office/drawing/2014/main" id="{91FEB032-F7B8-47E4-BA10-D1CDEE012EBD}"/>
                  </a:ext>
                </a:extLst>
              </p:cNvPr>
              <p:cNvGrpSpPr/>
              <p:nvPr/>
            </p:nvGrpSpPr>
            <p:grpSpPr>
              <a:xfrm>
                <a:off x="3958446" y="428916"/>
                <a:ext cx="2703534" cy="2232950"/>
                <a:chOff x="2881532" y="2560317"/>
                <a:chExt cx="2703534" cy="2232950"/>
              </a:xfrm>
            </p:grpSpPr>
            <p:sp>
              <p:nvSpPr>
                <p:cNvPr id="117" name="楕円 116">
                  <a:extLst>
                    <a:ext uri="{FF2B5EF4-FFF2-40B4-BE49-F238E27FC236}">
                      <a16:creationId xmlns:a16="http://schemas.microsoft.com/office/drawing/2014/main" id="{332556FD-DEC1-4980-93BF-9C128C4A1F31}"/>
                    </a:ext>
                  </a:extLst>
                </p:cNvPr>
                <p:cNvSpPr/>
                <p:nvPr/>
              </p:nvSpPr>
              <p:spPr>
                <a:xfrm>
                  <a:off x="3167574" y="3991408"/>
                  <a:ext cx="787791" cy="801859"/>
                </a:xfrm>
                <a:prstGeom prst="ellipse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8" name="楕円 117">
                  <a:extLst>
                    <a:ext uri="{FF2B5EF4-FFF2-40B4-BE49-F238E27FC236}">
                      <a16:creationId xmlns:a16="http://schemas.microsoft.com/office/drawing/2014/main" id="{C111CC43-B1D0-4CEA-A468-536809DA4BC5}"/>
                    </a:ext>
                  </a:extLst>
                </p:cNvPr>
                <p:cNvSpPr/>
                <p:nvPr/>
              </p:nvSpPr>
              <p:spPr>
                <a:xfrm>
                  <a:off x="3587255" y="3285677"/>
                  <a:ext cx="787791" cy="801859"/>
                </a:xfrm>
                <a:prstGeom prst="ellipse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9" name="楕円 118">
                  <a:extLst>
                    <a:ext uri="{FF2B5EF4-FFF2-40B4-BE49-F238E27FC236}">
                      <a16:creationId xmlns:a16="http://schemas.microsoft.com/office/drawing/2014/main" id="{3C110337-2DE2-4EE6-A3EB-7F00945520A3}"/>
                    </a:ext>
                  </a:extLst>
                </p:cNvPr>
                <p:cNvSpPr/>
                <p:nvPr/>
              </p:nvSpPr>
              <p:spPr>
                <a:xfrm>
                  <a:off x="3981739" y="3991407"/>
                  <a:ext cx="787791" cy="801859"/>
                </a:xfrm>
                <a:prstGeom prst="ellipse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0" name="楕円 119">
                  <a:extLst>
                    <a:ext uri="{FF2B5EF4-FFF2-40B4-BE49-F238E27FC236}">
                      <a16:creationId xmlns:a16="http://schemas.microsoft.com/office/drawing/2014/main" id="{0BF71A2A-DF2B-4E62-B400-90EED22C64A8}"/>
                    </a:ext>
                  </a:extLst>
                </p:cNvPr>
                <p:cNvSpPr/>
                <p:nvPr/>
              </p:nvSpPr>
              <p:spPr>
                <a:xfrm>
                  <a:off x="4379950" y="3266048"/>
                  <a:ext cx="787791" cy="801859"/>
                </a:xfrm>
                <a:prstGeom prst="ellipse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1" name="楕円 120">
                  <a:extLst>
                    <a:ext uri="{FF2B5EF4-FFF2-40B4-BE49-F238E27FC236}">
                      <a16:creationId xmlns:a16="http://schemas.microsoft.com/office/drawing/2014/main" id="{DB9B99D6-F369-49A0-B582-480AD553442B}"/>
                    </a:ext>
                  </a:extLst>
                </p:cNvPr>
                <p:cNvSpPr/>
                <p:nvPr/>
              </p:nvSpPr>
              <p:spPr>
                <a:xfrm>
                  <a:off x="3843995" y="4067907"/>
                  <a:ext cx="222738" cy="23446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122" name="直線コネクタ 121">
                  <a:extLst>
                    <a:ext uri="{FF2B5EF4-FFF2-40B4-BE49-F238E27FC236}">
                      <a16:creationId xmlns:a16="http://schemas.microsoft.com/office/drawing/2014/main" id="{31A4070E-5A2C-4E4F-B553-17A6FDE40ED1}"/>
                    </a:ext>
                  </a:extLst>
                </p:cNvPr>
                <p:cNvCxnSpPr/>
                <p:nvPr/>
              </p:nvCxnSpPr>
              <p:spPr>
                <a:xfrm>
                  <a:off x="4379588" y="3880337"/>
                  <a:ext cx="1203083" cy="0"/>
                </a:xfrm>
                <a:prstGeom prst="line">
                  <a:avLst/>
                </a:prstGeom>
                <a:ln w="31750">
                  <a:solidFill>
                    <a:srgbClr val="FF0000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3" name="楕円 122">
                  <a:extLst>
                    <a:ext uri="{FF2B5EF4-FFF2-40B4-BE49-F238E27FC236}">
                      <a16:creationId xmlns:a16="http://schemas.microsoft.com/office/drawing/2014/main" id="{7B08D6ED-AE0B-4589-834C-05FE194A638D}"/>
                    </a:ext>
                  </a:extLst>
                </p:cNvPr>
                <p:cNvSpPr/>
                <p:nvPr/>
              </p:nvSpPr>
              <p:spPr>
                <a:xfrm>
                  <a:off x="5108035" y="3927230"/>
                  <a:ext cx="222738" cy="234462"/>
                </a:xfrm>
                <a:prstGeom prst="ellipse">
                  <a:avLst/>
                </a:prstGeom>
                <a:solidFill>
                  <a:srgbClr val="0070C0"/>
                </a:solidFill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124" name="直線コネクタ 123">
                  <a:extLst>
                    <a:ext uri="{FF2B5EF4-FFF2-40B4-BE49-F238E27FC236}">
                      <a16:creationId xmlns:a16="http://schemas.microsoft.com/office/drawing/2014/main" id="{E01A0815-A026-4446-BFBE-7DA5546C34F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881532" y="4392336"/>
                  <a:ext cx="2676663" cy="7635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5" name="楕円 124">
                  <a:extLst>
                    <a:ext uri="{FF2B5EF4-FFF2-40B4-BE49-F238E27FC236}">
                      <a16:creationId xmlns:a16="http://schemas.microsoft.com/office/drawing/2014/main" id="{F521591F-CAC2-426D-AE99-4C5DC4684586}"/>
                    </a:ext>
                  </a:extLst>
                </p:cNvPr>
                <p:cNvSpPr/>
                <p:nvPr/>
              </p:nvSpPr>
              <p:spPr>
                <a:xfrm>
                  <a:off x="3202689" y="2579946"/>
                  <a:ext cx="787791" cy="801859"/>
                </a:xfrm>
                <a:prstGeom prst="ellipse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6" name="楕円 125">
                  <a:extLst>
                    <a:ext uri="{FF2B5EF4-FFF2-40B4-BE49-F238E27FC236}">
                      <a16:creationId xmlns:a16="http://schemas.microsoft.com/office/drawing/2014/main" id="{0D1548AE-8850-489E-8518-91BDA514170F}"/>
                    </a:ext>
                  </a:extLst>
                </p:cNvPr>
                <p:cNvSpPr/>
                <p:nvPr/>
              </p:nvSpPr>
              <p:spPr>
                <a:xfrm>
                  <a:off x="3987890" y="2560317"/>
                  <a:ext cx="787791" cy="801859"/>
                </a:xfrm>
                <a:prstGeom prst="ellipse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127" name="直線コネクタ 126">
                  <a:extLst>
                    <a:ext uri="{FF2B5EF4-FFF2-40B4-BE49-F238E27FC236}">
                      <a16:creationId xmlns:a16="http://schemas.microsoft.com/office/drawing/2014/main" id="{0F5D7BEC-6A62-46F9-9B79-CE67F1188E4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2881532" y="2961246"/>
                  <a:ext cx="2701139" cy="19629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8" name="楕円 127">
                  <a:extLst>
                    <a:ext uri="{FF2B5EF4-FFF2-40B4-BE49-F238E27FC236}">
                      <a16:creationId xmlns:a16="http://schemas.microsoft.com/office/drawing/2014/main" id="{2C041F71-EDA5-4FDA-BD0D-167685F3E2DE}"/>
                    </a:ext>
                  </a:extLst>
                </p:cNvPr>
                <p:cNvSpPr/>
                <p:nvPr/>
              </p:nvSpPr>
              <p:spPr>
                <a:xfrm>
                  <a:off x="3884015" y="3117467"/>
                  <a:ext cx="222738" cy="23446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9" name="楕円 128">
                  <a:extLst>
                    <a:ext uri="{FF2B5EF4-FFF2-40B4-BE49-F238E27FC236}">
                      <a16:creationId xmlns:a16="http://schemas.microsoft.com/office/drawing/2014/main" id="{89BA56E4-4699-48D3-8945-E13FC8211369}"/>
                    </a:ext>
                  </a:extLst>
                </p:cNvPr>
                <p:cNvSpPr/>
                <p:nvPr/>
              </p:nvSpPr>
              <p:spPr>
                <a:xfrm>
                  <a:off x="5127727" y="3222673"/>
                  <a:ext cx="222738" cy="234462"/>
                </a:xfrm>
                <a:prstGeom prst="ellipse">
                  <a:avLst/>
                </a:prstGeom>
                <a:solidFill>
                  <a:srgbClr val="0070C0"/>
                </a:solidFill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130" name="直線コネクタ 129">
                  <a:extLst>
                    <a:ext uri="{FF2B5EF4-FFF2-40B4-BE49-F238E27FC236}">
                      <a16:creationId xmlns:a16="http://schemas.microsoft.com/office/drawing/2014/main" id="{D9A2921F-32E3-413C-B1AB-9D2BB7B75E01}"/>
                    </a:ext>
                  </a:extLst>
                </p:cNvPr>
                <p:cNvCxnSpPr/>
                <p:nvPr/>
              </p:nvCxnSpPr>
              <p:spPr>
                <a:xfrm>
                  <a:off x="4355112" y="3458004"/>
                  <a:ext cx="1203083" cy="0"/>
                </a:xfrm>
                <a:prstGeom prst="line">
                  <a:avLst/>
                </a:prstGeom>
                <a:ln w="31750">
                  <a:solidFill>
                    <a:srgbClr val="FF0000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直線コネクタ 130">
                  <a:extLst>
                    <a:ext uri="{FF2B5EF4-FFF2-40B4-BE49-F238E27FC236}">
                      <a16:creationId xmlns:a16="http://schemas.microsoft.com/office/drawing/2014/main" id="{BC564CAA-56A2-42DD-AAED-08D9D90002F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970559" y="3198927"/>
                  <a:ext cx="1614507" cy="0"/>
                </a:xfrm>
                <a:prstGeom prst="line">
                  <a:avLst/>
                </a:prstGeom>
                <a:ln w="31750">
                  <a:solidFill>
                    <a:srgbClr val="FF0000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直線コネクタ 131">
                  <a:extLst>
                    <a:ext uri="{FF2B5EF4-FFF2-40B4-BE49-F238E27FC236}">
                      <a16:creationId xmlns:a16="http://schemas.microsoft.com/office/drawing/2014/main" id="{38933456-2916-4BEB-8CE2-BBD64A2F985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970557" y="4185138"/>
                  <a:ext cx="1614507" cy="10250"/>
                </a:xfrm>
                <a:prstGeom prst="line">
                  <a:avLst/>
                </a:prstGeom>
                <a:ln w="31750">
                  <a:solidFill>
                    <a:srgbClr val="FF0000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15" name="楕円 114">
                <a:extLst>
                  <a:ext uri="{FF2B5EF4-FFF2-40B4-BE49-F238E27FC236}">
                    <a16:creationId xmlns:a16="http://schemas.microsoft.com/office/drawing/2014/main" id="{B7FF0D5B-2A49-4040-8AF7-7B33292CD3A4}"/>
                  </a:ext>
                </a:extLst>
              </p:cNvPr>
              <p:cNvSpPr/>
              <p:nvPr/>
            </p:nvSpPr>
            <p:spPr>
              <a:xfrm>
                <a:off x="5325318" y="1217436"/>
                <a:ext cx="222738" cy="234462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6" name="楕円 115">
                <a:extLst>
                  <a:ext uri="{FF2B5EF4-FFF2-40B4-BE49-F238E27FC236}">
                    <a16:creationId xmlns:a16="http://schemas.microsoft.com/office/drawing/2014/main" id="{3199079B-DE99-4255-B572-A6ECB5AD1A5B}"/>
                  </a:ext>
                </a:extLst>
              </p:cNvPr>
              <p:cNvSpPr/>
              <p:nvPr/>
            </p:nvSpPr>
            <p:spPr>
              <a:xfrm>
                <a:off x="5325318" y="1667361"/>
                <a:ext cx="222738" cy="234462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3" name="テキスト ボックス 32">
              <a:extLst>
                <a:ext uri="{FF2B5EF4-FFF2-40B4-BE49-F238E27FC236}">
                  <a16:creationId xmlns:a16="http://schemas.microsoft.com/office/drawing/2014/main" id="{14195314-0C3D-438F-B27E-4C446A5B9F47}"/>
                </a:ext>
              </a:extLst>
            </p:cNvPr>
            <p:cNvSpPr txBox="1"/>
            <p:nvPr/>
          </p:nvSpPr>
          <p:spPr>
            <a:xfrm>
              <a:off x="4674776" y="5413253"/>
              <a:ext cx="5727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000" b="1" dirty="0">
                  <a:solidFill>
                    <a:srgbClr val="FF0000"/>
                  </a:solidFill>
                  <a:latin typeface="Century" panose="02040604050505020304" pitchFamily="18" charset="0"/>
                </a:rPr>
                <a:t>h/8</a:t>
              </a:r>
              <a:endParaRPr lang="ja-JP" altLang="en-US" sz="2000" b="1" dirty="0">
                <a:solidFill>
                  <a:srgbClr val="FF0000"/>
                </a:solidFill>
                <a:latin typeface="Century" panose="02040604050505020304" pitchFamily="18" charset="0"/>
              </a:endParaRPr>
            </a:p>
          </p:txBody>
        </p:sp>
        <p:cxnSp>
          <p:nvCxnSpPr>
            <p:cNvPr id="35" name="直線コネクタ 34">
              <a:extLst>
                <a:ext uri="{FF2B5EF4-FFF2-40B4-BE49-F238E27FC236}">
                  <a16:creationId xmlns:a16="http://schemas.microsoft.com/office/drawing/2014/main" id="{8B2B11B0-B409-4219-A4A6-E4C68655B4B8}"/>
                </a:ext>
              </a:extLst>
            </p:cNvPr>
            <p:cNvCxnSpPr>
              <a:cxnSpLocks/>
            </p:cNvCxnSpPr>
            <p:nvPr/>
          </p:nvCxnSpPr>
          <p:spPr>
            <a:xfrm>
              <a:off x="4087966" y="5396599"/>
              <a:ext cx="1036020" cy="0"/>
            </a:xfrm>
            <a:prstGeom prst="line">
              <a:avLst/>
            </a:prstGeom>
            <a:ln w="5715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線コネクタ 132">
              <a:extLst>
                <a:ext uri="{FF2B5EF4-FFF2-40B4-BE49-F238E27FC236}">
                  <a16:creationId xmlns:a16="http://schemas.microsoft.com/office/drawing/2014/main" id="{0E2BB7D1-CCED-407E-9293-4DEF14039120}"/>
                </a:ext>
              </a:extLst>
            </p:cNvPr>
            <p:cNvCxnSpPr>
              <a:cxnSpLocks/>
            </p:cNvCxnSpPr>
            <p:nvPr/>
          </p:nvCxnSpPr>
          <p:spPr>
            <a:xfrm>
              <a:off x="4085692" y="4285112"/>
              <a:ext cx="1036020" cy="0"/>
            </a:xfrm>
            <a:prstGeom prst="line">
              <a:avLst/>
            </a:prstGeom>
            <a:ln w="5715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4" name="テキスト ボックス 133">
              <a:extLst>
                <a:ext uri="{FF2B5EF4-FFF2-40B4-BE49-F238E27FC236}">
                  <a16:creationId xmlns:a16="http://schemas.microsoft.com/office/drawing/2014/main" id="{95959DC4-69AA-4039-B911-B9D6C5DDCBE2}"/>
                </a:ext>
              </a:extLst>
            </p:cNvPr>
            <p:cNvSpPr txBox="1"/>
            <p:nvPr/>
          </p:nvSpPr>
          <p:spPr>
            <a:xfrm>
              <a:off x="4640733" y="4897452"/>
              <a:ext cx="74048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000" b="1" dirty="0">
                  <a:solidFill>
                    <a:srgbClr val="FF0000"/>
                  </a:solidFill>
                  <a:latin typeface="Century" panose="02040604050505020304" pitchFamily="18" charset="0"/>
                </a:rPr>
                <a:t>3h/8</a:t>
              </a:r>
              <a:endParaRPr lang="ja-JP" altLang="en-US" sz="2000" b="1" dirty="0">
                <a:solidFill>
                  <a:srgbClr val="FF0000"/>
                </a:solidFill>
                <a:latin typeface="Century" panose="02040604050505020304" pitchFamily="18" charset="0"/>
              </a:endParaRPr>
            </a:p>
          </p:txBody>
        </p:sp>
        <p:sp>
          <p:nvSpPr>
            <p:cNvPr id="135" name="テキスト ボックス 134">
              <a:extLst>
                <a:ext uri="{FF2B5EF4-FFF2-40B4-BE49-F238E27FC236}">
                  <a16:creationId xmlns:a16="http://schemas.microsoft.com/office/drawing/2014/main" id="{5E6293B7-C0D1-4A97-AA56-220155868EF2}"/>
                </a:ext>
              </a:extLst>
            </p:cNvPr>
            <p:cNvSpPr txBox="1"/>
            <p:nvPr/>
          </p:nvSpPr>
          <p:spPr>
            <a:xfrm>
              <a:off x="4581810" y="4281675"/>
              <a:ext cx="74048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000" b="1" dirty="0">
                  <a:solidFill>
                    <a:srgbClr val="FF0000"/>
                  </a:solidFill>
                  <a:latin typeface="Century" panose="02040604050505020304" pitchFamily="18" charset="0"/>
                </a:rPr>
                <a:t>5h/8</a:t>
              </a:r>
              <a:endParaRPr lang="ja-JP" altLang="en-US" sz="2000" b="1" dirty="0">
                <a:solidFill>
                  <a:srgbClr val="FF0000"/>
                </a:solidFill>
                <a:latin typeface="Century" panose="02040604050505020304" pitchFamily="18" charset="0"/>
              </a:endParaRPr>
            </a:p>
          </p:txBody>
        </p:sp>
        <p:sp>
          <p:nvSpPr>
            <p:cNvPr id="136" name="テキスト ボックス 135">
              <a:extLst>
                <a:ext uri="{FF2B5EF4-FFF2-40B4-BE49-F238E27FC236}">
                  <a16:creationId xmlns:a16="http://schemas.microsoft.com/office/drawing/2014/main" id="{860E5838-779D-494C-B985-EDBF6F1998E7}"/>
                </a:ext>
              </a:extLst>
            </p:cNvPr>
            <p:cNvSpPr txBox="1"/>
            <p:nvPr/>
          </p:nvSpPr>
          <p:spPr>
            <a:xfrm>
              <a:off x="4594949" y="3819461"/>
              <a:ext cx="74048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000" b="1" dirty="0">
                  <a:solidFill>
                    <a:srgbClr val="FF0000"/>
                  </a:solidFill>
                  <a:latin typeface="Century" panose="02040604050505020304" pitchFamily="18" charset="0"/>
                </a:rPr>
                <a:t>7h/8</a:t>
              </a:r>
              <a:endParaRPr lang="ja-JP" altLang="en-US" sz="2000" b="1" dirty="0">
                <a:solidFill>
                  <a:srgbClr val="FF0000"/>
                </a:solidFill>
                <a:latin typeface="Century" panose="02040604050505020304" pitchFamily="18" charset="0"/>
              </a:endParaRPr>
            </a:p>
          </p:txBody>
        </p:sp>
        <p:sp>
          <p:nvSpPr>
            <p:cNvPr id="44" name="テキスト ボックス 43">
              <a:extLst>
                <a:ext uri="{FF2B5EF4-FFF2-40B4-BE49-F238E27FC236}">
                  <a16:creationId xmlns:a16="http://schemas.microsoft.com/office/drawing/2014/main" id="{20898A26-D3D2-4D03-8E4B-254B419EBE96}"/>
                </a:ext>
              </a:extLst>
            </p:cNvPr>
            <p:cNvSpPr txBox="1"/>
            <p:nvPr/>
          </p:nvSpPr>
          <p:spPr>
            <a:xfrm>
              <a:off x="5103314" y="4066008"/>
              <a:ext cx="70335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b="1" dirty="0">
                  <a:solidFill>
                    <a:srgbClr val="0070C0"/>
                  </a:solidFill>
                  <a:latin typeface="Century" panose="02040604050505020304" pitchFamily="18" charset="0"/>
                </a:rPr>
                <a:t>3h/4</a:t>
              </a:r>
              <a:endParaRPr kumimoji="1" lang="ja-JP" altLang="en-US" sz="2000" b="1" dirty="0">
                <a:solidFill>
                  <a:srgbClr val="0070C0"/>
                </a:solidFill>
                <a:latin typeface="Century" panose="02040604050505020304" pitchFamily="18" charset="0"/>
              </a:endParaRPr>
            </a:p>
          </p:txBody>
        </p:sp>
        <p:sp>
          <p:nvSpPr>
            <p:cNvPr id="138" name="テキスト ボックス 137">
              <a:extLst>
                <a:ext uri="{FF2B5EF4-FFF2-40B4-BE49-F238E27FC236}">
                  <a16:creationId xmlns:a16="http://schemas.microsoft.com/office/drawing/2014/main" id="{18C9D1A1-0A51-41BC-B641-633644CF5D8A}"/>
                </a:ext>
              </a:extLst>
            </p:cNvPr>
            <p:cNvSpPr txBox="1"/>
            <p:nvPr/>
          </p:nvSpPr>
          <p:spPr>
            <a:xfrm>
              <a:off x="5110117" y="5172415"/>
              <a:ext cx="70335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b="1" dirty="0">
                  <a:solidFill>
                    <a:srgbClr val="0070C0"/>
                  </a:solidFill>
                  <a:latin typeface="Century" panose="02040604050505020304" pitchFamily="18" charset="0"/>
                </a:rPr>
                <a:t> </a:t>
              </a:r>
              <a:r>
                <a:rPr kumimoji="1" lang="en-US" altLang="ja-JP" sz="2000" b="1" dirty="0">
                  <a:solidFill>
                    <a:srgbClr val="0070C0"/>
                  </a:solidFill>
                  <a:latin typeface="Century" panose="02040604050505020304" pitchFamily="18" charset="0"/>
                </a:rPr>
                <a:t>h/4</a:t>
              </a:r>
              <a:endParaRPr kumimoji="1" lang="ja-JP" altLang="en-US" sz="2000" b="1" dirty="0">
                <a:solidFill>
                  <a:srgbClr val="0070C0"/>
                </a:solidFill>
                <a:latin typeface="Century" panose="02040604050505020304" pitchFamily="18" charset="0"/>
              </a:endParaRPr>
            </a:p>
          </p:txBody>
        </p:sp>
      </p:grpSp>
      <p:grpSp>
        <p:nvGrpSpPr>
          <p:cNvPr id="36" name="グループ化 35">
            <a:extLst>
              <a:ext uri="{FF2B5EF4-FFF2-40B4-BE49-F238E27FC236}">
                <a16:creationId xmlns:a16="http://schemas.microsoft.com/office/drawing/2014/main" id="{320F37C1-8826-49C0-8DC0-974E8B2C8751}"/>
              </a:ext>
            </a:extLst>
          </p:cNvPr>
          <p:cNvGrpSpPr/>
          <p:nvPr/>
        </p:nvGrpSpPr>
        <p:grpSpPr>
          <a:xfrm>
            <a:off x="8189154" y="216576"/>
            <a:ext cx="2355167" cy="2435474"/>
            <a:chOff x="8189154" y="216576"/>
            <a:chExt cx="2355167" cy="2435474"/>
          </a:xfrm>
        </p:grpSpPr>
        <p:grpSp>
          <p:nvGrpSpPr>
            <p:cNvPr id="55" name="グループ化 54">
              <a:extLst>
                <a:ext uri="{FF2B5EF4-FFF2-40B4-BE49-F238E27FC236}">
                  <a16:creationId xmlns:a16="http://schemas.microsoft.com/office/drawing/2014/main" id="{9CB4CC3A-3324-4F91-B9B5-F88B33370FC1}"/>
                </a:ext>
              </a:extLst>
            </p:cNvPr>
            <p:cNvGrpSpPr/>
            <p:nvPr/>
          </p:nvGrpSpPr>
          <p:grpSpPr>
            <a:xfrm>
              <a:off x="8189154" y="216576"/>
              <a:ext cx="2355167" cy="2435474"/>
              <a:chOff x="4543277" y="429648"/>
              <a:chExt cx="2355167" cy="2435474"/>
            </a:xfrm>
          </p:grpSpPr>
          <p:grpSp>
            <p:nvGrpSpPr>
              <p:cNvPr id="12" name="グループ化 11">
                <a:extLst>
                  <a:ext uri="{FF2B5EF4-FFF2-40B4-BE49-F238E27FC236}">
                    <a16:creationId xmlns:a16="http://schemas.microsoft.com/office/drawing/2014/main" id="{19880A04-D24E-40D3-A6C0-9F1C1509D07B}"/>
                  </a:ext>
                </a:extLst>
              </p:cNvPr>
              <p:cNvGrpSpPr/>
              <p:nvPr/>
            </p:nvGrpSpPr>
            <p:grpSpPr>
              <a:xfrm>
                <a:off x="4543277" y="651804"/>
                <a:ext cx="2355167" cy="2213318"/>
                <a:chOff x="5579011" y="1273124"/>
                <a:chExt cx="2355167" cy="2213318"/>
              </a:xfrm>
            </p:grpSpPr>
            <p:sp>
              <p:nvSpPr>
                <p:cNvPr id="13" name="楕円 12">
                  <a:extLst>
                    <a:ext uri="{FF2B5EF4-FFF2-40B4-BE49-F238E27FC236}">
                      <a16:creationId xmlns:a16="http://schemas.microsoft.com/office/drawing/2014/main" id="{21BA99D1-766A-4586-BCE2-868B43A6F7DC}"/>
                    </a:ext>
                  </a:extLst>
                </p:cNvPr>
                <p:cNvSpPr/>
                <p:nvPr/>
              </p:nvSpPr>
              <p:spPr>
                <a:xfrm>
                  <a:off x="6741941" y="2684583"/>
                  <a:ext cx="787791" cy="801859"/>
                </a:xfrm>
                <a:prstGeom prst="ellipse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4" name="楕円 13">
                  <a:extLst>
                    <a:ext uri="{FF2B5EF4-FFF2-40B4-BE49-F238E27FC236}">
                      <a16:creationId xmlns:a16="http://schemas.microsoft.com/office/drawing/2014/main" id="{6F3ABDD1-F615-4ECC-B59B-C076198803D9}"/>
                    </a:ext>
                  </a:extLst>
                </p:cNvPr>
                <p:cNvSpPr/>
                <p:nvPr/>
              </p:nvSpPr>
              <p:spPr>
                <a:xfrm>
                  <a:off x="5579011" y="1978854"/>
                  <a:ext cx="787791" cy="801859"/>
                </a:xfrm>
                <a:prstGeom prst="ellipse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" name="楕円 14">
                  <a:extLst>
                    <a:ext uri="{FF2B5EF4-FFF2-40B4-BE49-F238E27FC236}">
                      <a16:creationId xmlns:a16="http://schemas.microsoft.com/office/drawing/2014/main" id="{17A6D519-7721-481B-9F8B-DB9A919084CC}"/>
                    </a:ext>
                  </a:extLst>
                </p:cNvPr>
                <p:cNvSpPr/>
                <p:nvPr/>
              </p:nvSpPr>
              <p:spPr>
                <a:xfrm>
                  <a:off x="7146387" y="1978854"/>
                  <a:ext cx="787791" cy="801859"/>
                </a:xfrm>
                <a:prstGeom prst="ellipse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" name="楕円 15">
                  <a:extLst>
                    <a:ext uri="{FF2B5EF4-FFF2-40B4-BE49-F238E27FC236}">
                      <a16:creationId xmlns:a16="http://schemas.microsoft.com/office/drawing/2014/main" id="{3905FCB0-BCC5-451B-946D-2366836E070E}"/>
                    </a:ext>
                  </a:extLst>
                </p:cNvPr>
                <p:cNvSpPr/>
                <p:nvPr/>
              </p:nvSpPr>
              <p:spPr>
                <a:xfrm>
                  <a:off x="6375008" y="1978855"/>
                  <a:ext cx="787791" cy="801859"/>
                </a:xfrm>
                <a:prstGeom prst="ellipse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" name="楕円 16">
                  <a:extLst>
                    <a:ext uri="{FF2B5EF4-FFF2-40B4-BE49-F238E27FC236}">
                      <a16:creationId xmlns:a16="http://schemas.microsoft.com/office/drawing/2014/main" id="{DC9FA9E3-0E0F-415D-B397-E492BB822BB7}"/>
                    </a:ext>
                  </a:extLst>
                </p:cNvPr>
                <p:cNvSpPr/>
                <p:nvPr/>
              </p:nvSpPr>
              <p:spPr>
                <a:xfrm>
                  <a:off x="6771248" y="1273124"/>
                  <a:ext cx="787791" cy="801859"/>
                </a:xfrm>
                <a:prstGeom prst="ellipse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" name="楕円 17">
                  <a:extLst>
                    <a:ext uri="{FF2B5EF4-FFF2-40B4-BE49-F238E27FC236}">
                      <a16:creationId xmlns:a16="http://schemas.microsoft.com/office/drawing/2014/main" id="{24BEA7A3-67C2-4067-944B-D663F2BDE5C4}"/>
                    </a:ext>
                  </a:extLst>
                </p:cNvPr>
                <p:cNvSpPr/>
                <p:nvPr/>
              </p:nvSpPr>
              <p:spPr>
                <a:xfrm>
                  <a:off x="5981113" y="1273125"/>
                  <a:ext cx="787791" cy="801859"/>
                </a:xfrm>
                <a:prstGeom prst="ellipse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" name="楕円 18">
                  <a:extLst>
                    <a:ext uri="{FF2B5EF4-FFF2-40B4-BE49-F238E27FC236}">
                      <a16:creationId xmlns:a16="http://schemas.microsoft.com/office/drawing/2014/main" id="{CE14EF58-24EC-4964-9EBA-16708167B564}"/>
                    </a:ext>
                  </a:extLst>
                </p:cNvPr>
                <p:cNvSpPr/>
                <p:nvPr/>
              </p:nvSpPr>
              <p:spPr>
                <a:xfrm>
                  <a:off x="5954150" y="2684583"/>
                  <a:ext cx="787791" cy="801859"/>
                </a:xfrm>
                <a:prstGeom prst="ellipse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0" name="楕円 19">
                <a:extLst>
                  <a:ext uri="{FF2B5EF4-FFF2-40B4-BE49-F238E27FC236}">
                    <a16:creationId xmlns:a16="http://schemas.microsoft.com/office/drawing/2014/main" id="{D788F823-C0D8-45D5-B98D-8347334FAA21}"/>
                  </a:ext>
                </a:extLst>
              </p:cNvPr>
              <p:cNvSpPr/>
              <p:nvPr/>
            </p:nvSpPr>
            <p:spPr>
              <a:xfrm>
                <a:off x="5338686" y="1821764"/>
                <a:ext cx="787791" cy="801859"/>
              </a:xfrm>
              <a:prstGeom prst="ellipse">
                <a:avLst/>
              </a:prstGeom>
              <a:noFill/>
              <a:ln w="3810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" name="楕円 20">
                <a:extLst>
                  <a:ext uri="{FF2B5EF4-FFF2-40B4-BE49-F238E27FC236}">
                    <a16:creationId xmlns:a16="http://schemas.microsoft.com/office/drawing/2014/main" id="{ED66B523-2CB2-4F7E-A56A-3EE45C80F332}"/>
                  </a:ext>
                </a:extLst>
              </p:cNvPr>
              <p:cNvSpPr/>
              <p:nvPr/>
            </p:nvSpPr>
            <p:spPr>
              <a:xfrm>
                <a:off x="5787680" y="1127759"/>
                <a:ext cx="787791" cy="801859"/>
              </a:xfrm>
              <a:prstGeom prst="ellipse">
                <a:avLst/>
              </a:prstGeom>
              <a:noFill/>
              <a:ln w="3810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" name="楕円 21">
                <a:extLst>
                  <a:ext uri="{FF2B5EF4-FFF2-40B4-BE49-F238E27FC236}">
                    <a16:creationId xmlns:a16="http://schemas.microsoft.com/office/drawing/2014/main" id="{1869077D-A72C-4DD8-A64D-101CD691F784}"/>
                  </a:ext>
                </a:extLst>
              </p:cNvPr>
              <p:cNvSpPr/>
              <p:nvPr/>
            </p:nvSpPr>
            <p:spPr>
              <a:xfrm>
                <a:off x="4964721" y="1127760"/>
                <a:ext cx="787791" cy="801859"/>
              </a:xfrm>
              <a:prstGeom prst="ellipse">
                <a:avLst/>
              </a:prstGeom>
              <a:noFill/>
              <a:ln w="3810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" name="二等辺三角形 22">
                <a:extLst>
                  <a:ext uri="{FF2B5EF4-FFF2-40B4-BE49-F238E27FC236}">
                    <a16:creationId xmlns:a16="http://schemas.microsoft.com/office/drawing/2014/main" id="{23B5157A-2A94-4BB0-B647-456E5027810E}"/>
                  </a:ext>
                </a:extLst>
              </p:cNvPr>
              <p:cNvSpPr/>
              <p:nvPr/>
            </p:nvSpPr>
            <p:spPr>
              <a:xfrm rot="10800000">
                <a:off x="5236405" y="1457764"/>
                <a:ext cx="193427" cy="179950"/>
              </a:xfrm>
              <a:prstGeom prst="triangl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" name="二等辺三角形 23">
                <a:extLst>
                  <a:ext uri="{FF2B5EF4-FFF2-40B4-BE49-F238E27FC236}">
                    <a16:creationId xmlns:a16="http://schemas.microsoft.com/office/drawing/2014/main" id="{1317D40D-D64A-4339-B94B-0DA36E47A1DF}"/>
                  </a:ext>
                </a:extLst>
              </p:cNvPr>
              <p:cNvSpPr/>
              <p:nvPr/>
            </p:nvSpPr>
            <p:spPr>
              <a:xfrm rot="10800000">
                <a:off x="6027419" y="1448971"/>
                <a:ext cx="193427" cy="179950"/>
              </a:xfrm>
              <a:prstGeom prst="triangl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" name="二等辺三角形 24">
                <a:extLst>
                  <a:ext uri="{FF2B5EF4-FFF2-40B4-BE49-F238E27FC236}">
                    <a16:creationId xmlns:a16="http://schemas.microsoft.com/office/drawing/2014/main" id="{A939B0B1-EAE4-411B-8D5E-028AB1620239}"/>
                  </a:ext>
                </a:extLst>
              </p:cNvPr>
              <p:cNvSpPr/>
              <p:nvPr/>
            </p:nvSpPr>
            <p:spPr>
              <a:xfrm rot="10800000">
                <a:off x="5609788" y="2167308"/>
                <a:ext cx="193427" cy="179950"/>
              </a:xfrm>
              <a:prstGeom prst="triangl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" name="二等辺三角形 25">
                <a:extLst>
                  <a:ext uri="{FF2B5EF4-FFF2-40B4-BE49-F238E27FC236}">
                    <a16:creationId xmlns:a16="http://schemas.microsoft.com/office/drawing/2014/main" id="{3087B3CC-3AE2-438C-BE6E-900C53218544}"/>
                  </a:ext>
                </a:extLst>
              </p:cNvPr>
              <p:cNvSpPr/>
              <p:nvPr/>
            </p:nvSpPr>
            <p:spPr>
              <a:xfrm>
                <a:off x="6033286" y="1883312"/>
                <a:ext cx="193427" cy="179950"/>
              </a:xfrm>
              <a:prstGeom prst="triangle">
                <a:avLst/>
              </a:prstGeom>
              <a:solidFill>
                <a:srgbClr val="0070C0"/>
              </a:solidFill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" name="二等辺三角形 26">
                <a:extLst>
                  <a:ext uri="{FF2B5EF4-FFF2-40B4-BE49-F238E27FC236}">
                    <a16:creationId xmlns:a16="http://schemas.microsoft.com/office/drawing/2014/main" id="{87ED7E9D-E2D8-41D3-8E27-CCD4F9B36E45}"/>
                  </a:ext>
                </a:extLst>
              </p:cNvPr>
              <p:cNvSpPr/>
              <p:nvPr/>
            </p:nvSpPr>
            <p:spPr>
              <a:xfrm>
                <a:off x="5637629" y="1187839"/>
                <a:ext cx="193427" cy="179950"/>
              </a:xfrm>
              <a:prstGeom prst="triangle">
                <a:avLst/>
              </a:prstGeom>
              <a:solidFill>
                <a:srgbClr val="0070C0"/>
              </a:solidFill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" name="二等辺三角形 27">
                <a:extLst>
                  <a:ext uri="{FF2B5EF4-FFF2-40B4-BE49-F238E27FC236}">
                    <a16:creationId xmlns:a16="http://schemas.microsoft.com/office/drawing/2014/main" id="{56B34B3B-D389-4ADC-8BB8-3F75CAB103F0}"/>
                  </a:ext>
                </a:extLst>
              </p:cNvPr>
              <p:cNvSpPr/>
              <p:nvPr/>
            </p:nvSpPr>
            <p:spPr>
              <a:xfrm>
                <a:off x="5234060" y="1883313"/>
                <a:ext cx="193427" cy="179950"/>
              </a:xfrm>
              <a:prstGeom prst="triangle">
                <a:avLst/>
              </a:prstGeom>
              <a:solidFill>
                <a:srgbClr val="0070C0"/>
              </a:solidFill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" name="楕円 28">
                <a:extLst>
                  <a:ext uri="{FF2B5EF4-FFF2-40B4-BE49-F238E27FC236}">
                    <a16:creationId xmlns:a16="http://schemas.microsoft.com/office/drawing/2014/main" id="{98872A93-F60C-4F91-9C23-745F6FC73FB9}"/>
                  </a:ext>
                </a:extLst>
              </p:cNvPr>
              <p:cNvSpPr/>
              <p:nvPr/>
            </p:nvSpPr>
            <p:spPr>
              <a:xfrm>
                <a:off x="5384700" y="429648"/>
                <a:ext cx="787791" cy="801859"/>
              </a:xfrm>
              <a:prstGeom prst="ellipse">
                <a:avLst/>
              </a:prstGeom>
              <a:noFill/>
              <a:ln w="38100">
                <a:solidFill>
                  <a:srgbClr val="00B050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4" name="二等辺三角形 33">
              <a:extLst>
                <a:ext uri="{FF2B5EF4-FFF2-40B4-BE49-F238E27FC236}">
                  <a16:creationId xmlns:a16="http://schemas.microsoft.com/office/drawing/2014/main" id="{002AC83E-012F-442C-A460-AC931E26BB94}"/>
                </a:ext>
              </a:extLst>
            </p:cNvPr>
            <p:cNvSpPr/>
            <p:nvPr/>
          </p:nvSpPr>
          <p:spPr>
            <a:xfrm>
              <a:off x="9274953" y="1353323"/>
              <a:ext cx="265043" cy="279106"/>
            </a:xfrm>
            <a:prstGeom prst="triangl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950168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070E870D-788A-4823-A051-88A926EE8D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970" y="513586"/>
            <a:ext cx="4107281" cy="3368561"/>
          </a:xfrm>
          <a:prstGeom prst="rect">
            <a:avLst/>
          </a:prstGeom>
        </p:spPr>
      </p:pic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93AC467A-6CDB-4473-896B-67D74723933C}"/>
              </a:ext>
            </a:extLst>
          </p:cNvPr>
          <p:cNvCxnSpPr>
            <a:cxnSpLocks/>
          </p:cNvCxnSpPr>
          <p:nvPr/>
        </p:nvCxnSpPr>
        <p:spPr>
          <a:xfrm flipH="1">
            <a:off x="2292626" y="3403814"/>
            <a:ext cx="278296" cy="16102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DB7F599-F5C5-4CEE-96B2-C147AC459672}"/>
              </a:ext>
            </a:extLst>
          </p:cNvPr>
          <p:cNvSpPr/>
          <p:nvPr/>
        </p:nvSpPr>
        <p:spPr>
          <a:xfrm>
            <a:off x="1060174" y="2398644"/>
            <a:ext cx="1232452" cy="116619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A2D2AFF-7AFB-4C3C-8681-5DB6A5DC86ED}"/>
              </a:ext>
            </a:extLst>
          </p:cNvPr>
          <p:cNvSpPr/>
          <p:nvPr/>
        </p:nvSpPr>
        <p:spPr>
          <a:xfrm>
            <a:off x="1405619" y="2237622"/>
            <a:ext cx="1165303" cy="116619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896D7FA2-ED44-4383-8FE9-F34C00D3026C}"/>
              </a:ext>
            </a:extLst>
          </p:cNvPr>
          <p:cNvCxnSpPr>
            <a:cxnSpLocks/>
          </p:cNvCxnSpPr>
          <p:nvPr/>
        </p:nvCxnSpPr>
        <p:spPr>
          <a:xfrm flipH="1">
            <a:off x="1080497" y="2243251"/>
            <a:ext cx="278296" cy="16102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D8D0E8D4-5775-4628-8E78-9BB7D620F8FE}"/>
              </a:ext>
            </a:extLst>
          </p:cNvPr>
          <p:cNvCxnSpPr>
            <a:cxnSpLocks/>
          </p:cNvCxnSpPr>
          <p:nvPr/>
        </p:nvCxnSpPr>
        <p:spPr>
          <a:xfrm flipH="1">
            <a:off x="2292626" y="2264128"/>
            <a:ext cx="278296" cy="16102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図 13">
            <a:extLst>
              <a:ext uri="{FF2B5EF4-FFF2-40B4-BE49-F238E27FC236}">
                <a16:creationId xmlns:a16="http://schemas.microsoft.com/office/drawing/2014/main" id="{319E2B24-D1A3-4B76-BC59-EA75E11E37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72258" y="661378"/>
            <a:ext cx="4107280" cy="3527543"/>
          </a:xfrm>
          <a:prstGeom prst="rect">
            <a:avLst/>
          </a:prstGeom>
        </p:spPr>
      </p:pic>
      <p:sp>
        <p:nvSpPr>
          <p:cNvPr id="15" name="四角形: 角を丸くする 14">
            <a:extLst>
              <a:ext uri="{FF2B5EF4-FFF2-40B4-BE49-F238E27FC236}">
                <a16:creationId xmlns:a16="http://schemas.microsoft.com/office/drawing/2014/main" id="{44934383-496A-496D-8F41-532C7D53A053}"/>
              </a:ext>
            </a:extLst>
          </p:cNvPr>
          <p:cNvSpPr/>
          <p:nvPr/>
        </p:nvSpPr>
        <p:spPr>
          <a:xfrm>
            <a:off x="6599583" y="1232452"/>
            <a:ext cx="1113182" cy="1497496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7" name="図 16">
            <a:extLst>
              <a:ext uri="{FF2B5EF4-FFF2-40B4-BE49-F238E27FC236}">
                <a16:creationId xmlns:a16="http://schemas.microsoft.com/office/drawing/2014/main" id="{FDF45BCD-6E00-40FA-A918-85BB53055F7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83296" y="4188921"/>
            <a:ext cx="4592148" cy="2053221"/>
          </a:xfrm>
          <a:prstGeom prst="rect">
            <a:avLst/>
          </a:prstGeom>
        </p:spPr>
      </p:pic>
      <p:sp>
        <p:nvSpPr>
          <p:cNvPr id="18" name="四角形: 角を丸くする 17">
            <a:extLst>
              <a:ext uri="{FF2B5EF4-FFF2-40B4-BE49-F238E27FC236}">
                <a16:creationId xmlns:a16="http://schemas.microsoft.com/office/drawing/2014/main" id="{3962E90C-9307-4E09-8D73-74E43699E2CE}"/>
              </a:ext>
            </a:extLst>
          </p:cNvPr>
          <p:cNvSpPr/>
          <p:nvPr/>
        </p:nvSpPr>
        <p:spPr>
          <a:xfrm>
            <a:off x="3962400" y="4625009"/>
            <a:ext cx="1192696" cy="1597255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53127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F8CB725F-DA10-495B-B5E1-1633999FC59F}"/>
              </a:ext>
            </a:extLst>
          </p:cNvPr>
          <p:cNvGrpSpPr/>
          <p:nvPr/>
        </p:nvGrpSpPr>
        <p:grpSpPr>
          <a:xfrm>
            <a:off x="1022038" y="984853"/>
            <a:ext cx="1334806" cy="1216503"/>
            <a:chOff x="1022038" y="984853"/>
            <a:chExt cx="1334806" cy="1216503"/>
          </a:xfrm>
        </p:grpSpPr>
        <p:grpSp>
          <p:nvGrpSpPr>
            <p:cNvPr id="22" name="グループ化 21">
              <a:extLst>
                <a:ext uri="{FF2B5EF4-FFF2-40B4-BE49-F238E27FC236}">
                  <a16:creationId xmlns:a16="http://schemas.microsoft.com/office/drawing/2014/main" id="{01453708-D752-4294-A45F-88453FBE0632}"/>
                </a:ext>
              </a:extLst>
            </p:cNvPr>
            <p:cNvGrpSpPr/>
            <p:nvPr/>
          </p:nvGrpSpPr>
          <p:grpSpPr>
            <a:xfrm>
              <a:off x="1022038" y="984853"/>
              <a:ext cx="1222541" cy="1216503"/>
              <a:chOff x="1565288" y="811695"/>
              <a:chExt cx="2382696" cy="2378765"/>
            </a:xfrm>
          </p:grpSpPr>
          <p:cxnSp>
            <p:nvCxnSpPr>
              <p:cNvPr id="4" name="直線コネクタ 3">
                <a:extLst>
                  <a:ext uri="{FF2B5EF4-FFF2-40B4-BE49-F238E27FC236}">
                    <a16:creationId xmlns:a16="http://schemas.microsoft.com/office/drawing/2014/main" id="{98EF5B7E-4A76-4CA5-86A4-FF8202BB2EC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749826" y="811695"/>
                <a:ext cx="0" cy="237876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二等辺三角形 8">
                <a:extLst>
                  <a:ext uri="{FF2B5EF4-FFF2-40B4-BE49-F238E27FC236}">
                    <a16:creationId xmlns:a16="http://schemas.microsoft.com/office/drawing/2014/main" id="{E011A8DA-A90F-4A27-A5F1-25C4D0121BB1}"/>
                  </a:ext>
                </a:extLst>
              </p:cNvPr>
              <p:cNvSpPr/>
              <p:nvPr/>
            </p:nvSpPr>
            <p:spPr>
              <a:xfrm rot="3278024">
                <a:off x="2080294" y="1703012"/>
                <a:ext cx="274408" cy="1304419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" name="二等辺三角形 13">
                <a:extLst>
                  <a:ext uri="{FF2B5EF4-FFF2-40B4-BE49-F238E27FC236}">
                    <a16:creationId xmlns:a16="http://schemas.microsoft.com/office/drawing/2014/main" id="{F3604777-DC4C-41B4-9AE8-73D92378F835}"/>
                  </a:ext>
                </a:extLst>
              </p:cNvPr>
              <p:cNvSpPr/>
              <p:nvPr/>
            </p:nvSpPr>
            <p:spPr>
              <a:xfrm rot="18144346">
                <a:off x="3158571" y="1672007"/>
                <a:ext cx="274408" cy="1304419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8" name="直線コネクタ 17">
                <a:extLst>
                  <a:ext uri="{FF2B5EF4-FFF2-40B4-BE49-F238E27FC236}">
                    <a16:creationId xmlns:a16="http://schemas.microsoft.com/office/drawing/2014/main" id="{6BB0F095-7603-4694-BA03-E4DD07331B9A}"/>
                  </a:ext>
                </a:extLst>
              </p:cNvPr>
              <p:cNvCxnSpPr>
                <a:stCxn id="14" idx="0"/>
              </p:cNvCxnSpPr>
              <p:nvPr/>
            </p:nvCxnSpPr>
            <p:spPr>
              <a:xfrm flipV="1">
                <a:off x="2745131" y="1298713"/>
                <a:ext cx="1018486" cy="675977"/>
              </a:xfrm>
              <a:prstGeom prst="line">
                <a:avLst/>
              </a:prstGeom>
              <a:ln w="889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直線コネクタ 18">
                <a:extLst>
                  <a:ext uri="{FF2B5EF4-FFF2-40B4-BE49-F238E27FC236}">
                    <a16:creationId xmlns:a16="http://schemas.microsoft.com/office/drawing/2014/main" id="{BA9FA2DA-F9B7-4C6D-AB84-7013751880F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731341" y="1323674"/>
                <a:ext cx="1011442" cy="650898"/>
              </a:xfrm>
              <a:prstGeom prst="line">
                <a:avLst/>
              </a:prstGeom>
              <a:ln w="889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" name="グループ化 5">
              <a:extLst>
                <a:ext uri="{FF2B5EF4-FFF2-40B4-BE49-F238E27FC236}">
                  <a16:creationId xmlns:a16="http://schemas.microsoft.com/office/drawing/2014/main" id="{C24DFBD2-6C47-4C5D-82CC-23126A56D0F0}"/>
                </a:ext>
              </a:extLst>
            </p:cNvPr>
            <p:cNvGrpSpPr/>
            <p:nvPr/>
          </p:nvGrpSpPr>
          <p:grpSpPr>
            <a:xfrm>
              <a:off x="1415779" y="1292735"/>
              <a:ext cx="941065" cy="451893"/>
              <a:chOff x="8625233" y="1894244"/>
              <a:chExt cx="906169" cy="451893"/>
            </a:xfrm>
          </p:grpSpPr>
          <p:sp>
            <p:nvSpPr>
              <p:cNvPr id="3" name="楕円 2">
                <a:extLst>
                  <a:ext uri="{FF2B5EF4-FFF2-40B4-BE49-F238E27FC236}">
                    <a16:creationId xmlns:a16="http://schemas.microsoft.com/office/drawing/2014/main" id="{FBA2F117-DAA7-4B5F-837F-7BE051437A1D}"/>
                  </a:ext>
                </a:extLst>
              </p:cNvPr>
              <p:cNvSpPr/>
              <p:nvPr/>
            </p:nvSpPr>
            <p:spPr>
              <a:xfrm>
                <a:off x="8659742" y="1940445"/>
                <a:ext cx="518060" cy="400110"/>
              </a:xfrm>
              <a:prstGeom prst="ellipse">
                <a:avLst/>
              </a:prstGeom>
              <a:solidFill>
                <a:schemeClr val="bg1"/>
              </a:solidFill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BBB53EA5-F4F7-431B-9E87-99C29F93F143}"/>
                  </a:ext>
                </a:extLst>
              </p:cNvPr>
              <p:cNvSpPr txBox="1"/>
              <p:nvPr/>
            </p:nvSpPr>
            <p:spPr>
              <a:xfrm>
                <a:off x="8625233" y="1946027"/>
                <a:ext cx="906169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sz="2000" dirty="0">
                    <a:latin typeface="Century" panose="02040604050505020304" pitchFamily="18" charset="0"/>
                  </a:rPr>
                  <a:t>Al</a:t>
                </a:r>
                <a:endParaRPr kumimoji="1" lang="ja-JP" altLang="en-US" sz="2000" dirty="0">
                  <a:latin typeface="Century" panose="02040604050505020304" pitchFamily="18" charset="0"/>
                </a:endParaRPr>
              </a:p>
            </p:txBody>
          </p:sp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9930DE3-5A20-41E3-AEBF-5EED1F482046}"/>
                  </a:ext>
                </a:extLst>
              </p:cNvPr>
              <p:cNvSpPr txBox="1"/>
              <p:nvPr/>
            </p:nvSpPr>
            <p:spPr>
              <a:xfrm>
                <a:off x="8868495" y="1894244"/>
                <a:ext cx="45410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sz="1400" dirty="0">
                    <a:latin typeface="Century" panose="02040604050505020304" pitchFamily="18" charset="0"/>
                  </a:rPr>
                  <a:t>3+</a:t>
                </a:r>
                <a:endParaRPr kumimoji="1" lang="ja-JP" altLang="en-US" sz="1400" dirty="0">
                  <a:latin typeface="Century" panose="02040604050505020304" pitchFamily="18" charset="0"/>
                </a:endParaRPr>
              </a:p>
            </p:txBody>
          </p:sp>
        </p:grpSp>
      </p:grpSp>
      <p:grpSp>
        <p:nvGrpSpPr>
          <p:cNvPr id="37" name="グループ化 36">
            <a:extLst>
              <a:ext uri="{FF2B5EF4-FFF2-40B4-BE49-F238E27FC236}">
                <a16:creationId xmlns:a16="http://schemas.microsoft.com/office/drawing/2014/main" id="{3072505C-9E56-4A6D-B045-82D17FF8661F}"/>
              </a:ext>
            </a:extLst>
          </p:cNvPr>
          <p:cNvGrpSpPr/>
          <p:nvPr/>
        </p:nvGrpSpPr>
        <p:grpSpPr>
          <a:xfrm>
            <a:off x="3887564" y="367600"/>
            <a:ext cx="4034952" cy="3303633"/>
            <a:chOff x="4006833" y="1258428"/>
            <a:chExt cx="4034952" cy="3303633"/>
          </a:xfrm>
        </p:grpSpPr>
        <p:grpSp>
          <p:nvGrpSpPr>
            <p:cNvPr id="23" name="グループ化 22">
              <a:extLst>
                <a:ext uri="{FF2B5EF4-FFF2-40B4-BE49-F238E27FC236}">
                  <a16:creationId xmlns:a16="http://schemas.microsoft.com/office/drawing/2014/main" id="{643E47D3-445D-4215-9FD2-2D5CB225D3ED}"/>
                </a:ext>
              </a:extLst>
            </p:cNvPr>
            <p:cNvGrpSpPr/>
            <p:nvPr/>
          </p:nvGrpSpPr>
          <p:grpSpPr>
            <a:xfrm>
              <a:off x="4765687" y="1696278"/>
              <a:ext cx="2382696" cy="2378765"/>
              <a:chOff x="1565288" y="811695"/>
              <a:chExt cx="2382696" cy="2378765"/>
            </a:xfrm>
          </p:grpSpPr>
          <p:cxnSp>
            <p:nvCxnSpPr>
              <p:cNvPr id="24" name="直線コネクタ 23">
                <a:extLst>
                  <a:ext uri="{FF2B5EF4-FFF2-40B4-BE49-F238E27FC236}">
                    <a16:creationId xmlns:a16="http://schemas.microsoft.com/office/drawing/2014/main" id="{062C4198-6C01-4BD0-859E-3984E2EFD5C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749826" y="811695"/>
                <a:ext cx="0" cy="237876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二等辺三角形 24">
                <a:extLst>
                  <a:ext uri="{FF2B5EF4-FFF2-40B4-BE49-F238E27FC236}">
                    <a16:creationId xmlns:a16="http://schemas.microsoft.com/office/drawing/2014/main" id="{4A4E8D32-9CE3-4F87-A9AF-CF84438260E9}"/>
                  </a:ext>
                </a:extLst>
              </p:cNvPr>
              <p:cNvSpPr/>
              <p:nvPr/>
            </p:nvSpPr>
            <p:spPr>
              <a:xfrm rot="3278024">
                <a:off x="2080294" y="1703012"/>
                <a:ext cx="274408" cy="1304419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" name="二等辺三角形 25">
                <a:extLst>
                  <a:ext uri="{FF2B5EF4-FFF2-40B4-BE49-F238E27FC236}">
                    <a16:creationId xmlns:a16="http://schemas.microsoft.com/office/drawing/2014/main" id="{756318F7-94FF-4FEA-9478-13C3A5D25040}"/>
                  </a:ext>
                </a:extLst>
              </p:cNvPr>
              <p:cNvSpPr/>
              <p:nvPr/>
            </p:nvSpPr>
            <p:spPr>
              <a:xfrm rot="18144346">
                <a:off x="3158571" y="1672007"/>
                <a:ext cx="274408" cy="1304419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27" name="直線コネクタ 26">
                <a:extLst>
                  <a:ext uri="{FF2B5EF4-FFF2-40B4-BE49-F238E27FC236}">
                    <a16:creationId xmlns:a16="http://schemas.microsoft.com/office/drawing/2014/main" id="{53FACFE0-95F3-44A1-B45B-C1B6552DD95F}"/>
                  </a:ext>
                </a:extLst>
              </p:cNvPr>
              <p:cNvCxnSpPr>
                <a:stCxn id="26" idx="0"/>
              </p:cNvCxnSpPr>
              <p:nvPr/>
            </p:nvCxnSpPr>
            <p:spPr>
              <a:xfrm flipV="1">
                <a:off x="2745131" y="1298713"/>
                <a:ext cx="1018486" cy="675977"/>
              </a:xfrm>
              <a:prstGeom prst="line">
                <a:avLst/>
              </a:prstGeom>
              <a:ln w="889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線コネクタ 27">
                <a:extLst>
                  <a:ext uri="{FF2B5EF4-FFF2-40B4-BE49-F238E27FC236}">
                    <a16:creationId xmlns:a16="http://schemas.microsoft.com/office/drawing/2014/main" id="{C6A0089C-213A-409F-8850-315E3C8428E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731341" y="1323674"/>
                <a:ext cx="1011442" cy="650898"/>
              </a:xfrm>
              <a:prstGeom prst="line">
                <a:avLst/>
              </a:prstGeom>
              <a:ln w="889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1" name="グループ化 30">
              <a:extLst>
                <a:ext uri="{FF2B5EF4-FFF2-40B4-BE49-F238E27FC236}">
                  <a16:creationId xmlns:a16="http://schemas.microsoft.com/office/drawing/2014/main" id="{3C20E63B-4DAA-44BE-BBAE-40AE5B3CB9DF}"/>
                </a:ext>
              </a:extLst>
            </p:cNvPr>
            <p:cNvGrpSpPr/>
            <p:nvPr/>
          </p:nvGrpSpPr>
          <p:grpSpPr>
            <a:xfrm>
              <a:off x="5595248" y="4051084"/>
              <a:ext cx="1001503" cy="510977"/>
              <a:chOff x="5658678" y="4209342"/>
              <a:chExt cx="1001503" cy="510977"/>
            </a:xfrm>
          </p:grpSpPr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4B90D8A6-DBD5-425E-B2D7-F2FF8B3C4EE8}"/>
                  </a:ext>
                </a:extLst>
              </p:cNvPr>
              <p:cNvSpPr txBox="1"/>
              <p:nvPr/>
            </p:nvSpPr>
            <p:spPr>
              <a:xfrm>
                <a:off x="5658678" y="4320209"/>
                <a:ext cx="91439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sz="2000" b="1" dirty="0">
                    <a:latin typeface="Century" panose="02040604050505020304" pitchFamily="18" charset="0"/>
                  </a:rPr>
                  <a:t>SCN</a:t>
                </a:r>
                <a:endParaRPr kumimoji="1" lang="ja-JP" altLang="en-US" sz="2000" b="1" dirty="0">
                  <a:latin typeface="Century" panose="02040604050505020304" pitchFamily="18" charset="0"/>
                </a:endParaRPr>
              </a:p>
            </p:txBody>
          </p:sp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B499EDA3-B5A8-4062-84E2-9E26F98F3B73}"/>
                  </a:ext>
                </a:extLst>
              </p:cNvPr>
              <p:cNvSpPr txBox="1"/>
              <p:nvPr/>
            </p:nvSpPr>
            <p:spPr>
              <a:xfrm>
                <a:off x="6249364" y="4209342"/>
                <a:ext cx="41081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ja-JP" altLang="en-US" sz="1400" b="1" dirty="0" err="1">
                    <a:latin typeface="Century" panose="02040604050505020304" pitchFamily="18" charset="0"/>
                  </a:rPr>
                  <a:t>ｰ</a:t>
                </a:r>
                <a:endParaRPr kumimoji="1" lang="ja-JP" altLang="en-US" sz="1400" b="1" dirty="0">
                  <a:latin typeface="Century" panose="02040604050505020304" pitchFamily="18" charset="0"/>
                </a:endParaRPr>
              </a:p>
            </p:txBody>
          </p:sp>
        </p:grpSp>
        <p:sp>
          <p:nvSpPr>
            <p:cNvPr id="32" name="テキスト ボックス 31">
              <a:extLst>
                <a:ext uri="{FF2B5EF4-FFF2-40B4-BE49-F238E27FC236}">
                  <a16:creationId xmlns:a16="http://schemas.microsoft.com/office/drawing/2014/main" id="{4D18FAF3-500C-4516-93F8-20382F116973}"/>
                </a:ext>
              </a:extLst>
            </p:cNvPr>
            <p:cNvSpPr txBox="1"/>
            <p:nvPr/>
          </p:nvSpPr>
          <p:spPr>
            <a:xfrm>
              <a:off x="4006833" y="3545460"/>
              <a:ext cx="91439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b="1" dirty="0">
                  <a:latin typeface="Century" panose="02040604050505020304" pitchFamily="18" charset="0"/>
                </a:rPr>
                <a:t>H</a:t>
              </a:r>
              <a:r>
                <a:rPr kumimoji="1" lang="en-US" altLang="ja-JP" sz="1400" b="1" dirty="0">
                  <a:latin typeface="Century" panose="02040604050505020304" pitchFamily="18" charset="0"/>
                </a:rPr>
                <a:t>2</a:t>
              </a:r>
              <a:r>
                <a:rPr kumimoji="1" lang="en-US" altLang="ja-JP" sz="2000" b="1" dirty="0">
                  <a:latin typeface="Century" panose="02040604050505020304" pitchFamily="18" charset="0"/>
                </a:rPr>
                <a:t>O</a:t>
              </a:r>
              <a:endParaRPr kumimoji="1" lang="ja-JP" altLang="en-US" sz="2000" b="1" dirty="0">
                <a:latin typeface="Century" panose="02040604050505020304" pitchFamily="18" charset="0"/>
              </a:endParaRPr>
            </a:p>
          </p:txBody>
        </p:sp>
        <p:sp>
          <p:nvSpPr>
            <p:cNvPr id="33" name="テキスト ボックス 32">
              <a:extLst>
                <a:ext uri="{FF2B5EF4-FFF2-40B4-BE49-F238E27FC236}">
                  <a16:creationId xmlns:a16="http://schemas.microsoft.com/office/drawing/2014/main" id="{1B56C5E2-E0F2-4CD3-946D-FBD1A36493BA}"/>
                </a:ext>
              </a:extLst>
            </p:cNvPr>
            <p:cNvSpPr txBox="1"/>
            <p:nvPr/>
          </p:nvSpPr>
          <p:spPr>
            <a:xfrm>
              <a:off x="5581779" y="1258428"/>
              <a:ext cx="91439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b="1" dirty="0">
                  <a:latin typeface="Century" panose="02040604050505020304" pitchFamily="18" charset="0"/>
                </a:rPr>
                <a:t>H</a:t>
              </a:r>
              <a:r>
                <a:rPr kumimoji="1" lang="en-US" altLang="ja-JP" sz="1400" b="1" dirty="0">
                  <a:latin typeface="Century" panose="02040604050505020304" pitchFamily="18" charset="0"/>
                </a:rPr>
                <a:t>2</a:t>
              </a:r>
              <a:r>
                <a:rPr kumimoji="1" lang="en-US" altLang="ja-JP" sz="2000" b="1" dirty="0">
                  <a:latin typeface="Century" panose="02040604050505020304" pitchFamily="18" charset="0"/>
                </a:rPr>
                <a:t>O</a:t>
              </a:r>
              <a:endParaRPr kumimoji="1" lang="ja-JP" altLang="en-US" sz="2000" b="1" dirty="0">
                <a:latin typeface="Century" panose="02040604050505020304" pitchFamily="18" charset="0"/>
              </a:endParaRPr>
            </a:p>
          </p:txBody>
        </p:sp>
        <p:sp>
          <p:nvSpPr>
            <p:cNvPr id="34" name="テキスト ボックス 33">
              <a:extLst>
                <a:ext uri="{FF2B5EF4-FFF2-40B4-BE49-F238E27FC236}">
                  <a16:creationId xmlns:a16="http://schemas.microsoft.com/office/drawing/2014/main" id="{418FA390-1BE0-439A-8E77-BFEB2AEBFC65}"/>
                </a:ext>
              </a:extLst>
            </p:cNvPr>
            <p:cNvSpPr txBox="1"/>
            <p:nvPr/>
          </p:nvSpPr>
          <p:spPr>
            <a:xfrm>
              <a:off x="4162767" y="2008084"/>
              <a:ext cx="91439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b="1" dirty="0">
                  <a:latin typeface="Century" panose="02040604050505020304" pitchFamily="18" charset="0"/>
                </a:rPr>
                <a:t>H</a:t>
              </a:r>
              <a:r>
                <a:rPr kumimoji="1" lang="en-US" altLang="ja-JP" sz="1400" b="1" dirty="0">
                  <a:latin typeface="Century" panose="02040604050505020304" pitchFamily="18" charset="0"/>
                </a:rPr>
                <a:t>2</a:t>
              </a:r>
              <a:r>
                <a:rPr kumimoji="1" lang="en-US" altLang="ja-JP" sz="2000" b="1" dirty="0">
                  <a:latin typeface="Century" panose="02040604050505020304" pitchFamily="18" charset="0"/>
                </a:rPr>
                <a:t>O</a:t>
              </a:r>
              <a:endParaRPr kumimoji="1" lang="ja-JP" altLang="en-US" sz="2000" b="1" dirty="0">
                <a:latin typeface="Century" panose="02040604050505020304" pitchFamily="18" charset="0"/>
              </a:endParaRPr>
            </a:p>
          </p:txBody>
        </p:sp>
        <p:sp>
          <p:nvSpPr>
            <p:cNvPr id="35" name="テキスト ボックス 34">
              <a:extLst>
                <a:ext uri="{FF2B5EF4-FFF2-40B4-BE49-F238E27FC236}">
                  <a16:creationId xmlns:a16="http://schemas.microsoft.com/office/drawing/2014/main" id="{8CFF5AEF-C54A-491D-A972-61AE3E985305}"/>
                </a:ext>
              </a:extLst>
            </p:cNvPr>
            <p:cNvSpPr txBox="1"/>
            <p:nvPr/>
          </p:nvSpPr>
          <p:spPr>
            <a:xfrm>
              <a:off x="7013713" y="1875681"/>
              <a:ext cx="91439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b="1" dirty="0">
                  <a:latin typeface="Century" panose="02040604050505020304" pitchFamily="18" charset="0"/>
                </a:rPr>
                <a:t>H</a:t>
              </a:r>
              <a:r>
                <a:rPr kumimoji="1" lang="en-US" altLang="ja-JP" sz="1400" b="1" dirty="0">
                  <a:latin typeface="Century" panose="02040604050505020304" pitchFamily="18" charset="0"/>
                </a:rPr>
                <a:t>2</a:t>
              </a:r>
              <a:r>
                <a:rPr kumimoji="1" lang="en-US" altLang="ja-JP" sz="2000" b="1" dirty="0">
                  <a:latin typeface="Century" panose="02040604050505020304" pitchFamily="18" charset="0"/>
                </a:rPr>
                <a:t>O</a:t>
              </a:r>
              <a:endParaRPr kumimoji="1" lang="ja-JP" altLang="en-US" sz="2000" b="1" dirty="0">
                <a:latin typeface="Century" panose="02040604050505020304" pitchFamily="18" charset="0"/>
              </a:endParaRPr>
            </a:p>
          </p:txBody>
        </p:sp>
        <p:sp>
          <p:nvSpPr>
            <p:cNvPr id="36" name="テキスト ボックス 35">
              <a:extLst>
                <a:ext uri="{FF2B5EF4-FFF2-40B4-BE49-F238E27FC236}">
                  <a16:creationId xmlns:a16="http://schemas.microsoft.com/office/drawing/2014/main" id="{80F2103A-A1CE-4FEA-90A3-A513A5E93B71}"/>
                </a:ext>
              </a:extLst>
            </p:cNvPr>
            <p:cNvSpPr txBox="1"/>
            <p:nvPr/>
          </p:nvSpPr>
          <p:spPr>
            <a:xfrm>
              <a:off x="7127390" y="3529135"/>
              <a:ext cx="91439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b="1" dirty="0">
                  <a:latin typeface="Century" panose="02040604050505020304" pitchFamily="18" charset="0"/>
                </a:rPr>
                <a:t>H</a:t>
              </a:r>
              <a:r>
                <a:rPr kumimoji="1" lang="en-US" altLang="ja-JP" sz="1400" b="1" dirty="0">
                  <a:latin typeface="Century" panose="02040604050505020304" pitchFamily="18" charset="0"/>
                </a:rPr>
                <a:t>2</a:t>
              </a:r>
              <a:r>
                <a:rPr kumimoji="1" lang="en-US" altLang="ja-JP" sz="2000" b="1" dirty="0">
                  <a:latin typeface="Century" panose="02040604050505020304" pitchFamily="18" charset="0"/>
                </a:rPr>
                <a:t>O</a:t>
              </a:r>
              <a:endParaRPr kumimoji="1" lang="ja-JP" altLang="en-US" sz="2000" b="1" dirty="0">
                <a:latin typeface="Century" panose="02040604050505020304" pitchFamily="18" charset="0"/>
              </a:endParaRPr>
            </a:p>
          </p:txBody>
        </p:sp>
      </p:grpSp>
      <p:grpSp>
        <p:nvGrpSpPr>
          <p:cNvPr id="38" name="グループ化 37">
            <a:extLst>
              <a:ext uri="{FF2B5EF4-FFF2-40B4-BE49-F238E27FC236}">
                <a16:creationId xmlns:a16="http://schemas.microsoft.com/office/drawing/2014/main" id="{1A4FEFB1-DBEB-4DA0-99B9-0B5F7FD2383F}"/>
              </a:ext>
            </a:extLst>
          </p:cNvPr>
          <p:cNvGrpSpPr/>
          <p:nvPr/>
        </p:nvGrpSpPr>
        <p:grpSpPr>
          <a:xfrm>
            <a:off x="1369248" y="3671233"/>
            <a:ext cx="2382696" cy="2378765"/>
            <a:chOff x="1565288" y="811695"/>
            <a:chExt cx="2382696" cy="2378765"/>
          </a:xfrm>
        </p:grpSpPr>
        <p:cxnSp>
          <p:nvCxnSpPr>
            <p:cNvPr id="39" name="直線コネクタ 38">
              <a:extLst>
                <a:ext uri="{FF2B5EF4-FFF2-40B4-BE49-F238E27FC236}">
                  <a16:creationId xmlns:a16="http://schemas.microsoft.com/office/drawing/2014/main" id="{9AF16800-1A1F-4534-875D-B3D315828B7C}"/>
                </a:ext>
              </a:extLst>
            </p:cNvPr>
            <p:cNvCxnSpPr>
              <a:cxnSpLocks/>
            </p:cNvCxnSpPr>
            <p:nvPr/>
          </p:nvCxnSpPr>
          <p:spPr>
            <a:xfrm>
              <a:off x="2749826" y="811695"/>
              <a:ext cx="0" cy="237876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二等辺三角形 39">
              <a:extLst>
                <a:ext uri="{FF2B5EF4-FFF2-40B4-BE49-F238E27FC236}">
                  <a16:creationId xmlns:a16="http://schemas.microsoft.com/office/drawing/2014/main" id="{70DFECD0-53E2-4DBB-9E1E-18489A6F3A5F}"/>
                </a:ext>
              </a:extLst>
            </p:cNvPr>
            <p:cNvSpPr/>
            <p:nvPr/>
          </p:nvSpPr>
          <p:spPr>
            <a:xfrm rot="3278024">
              <a:off x="2080294" y="1703012"/>
              <a:ext cx="274408" cy="1304419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" name="二等辺三角形 40">
              <a:extLst>
                <a:ext uri="{FF2B5EF4-FFF2-40B4-BE49-F238E27FC236}">
                  <a16:creationId xmlns:a16="http://schemas.microsoft.com/office/drawing/2014/main" id="{013F908C-F3D3-4730-88C7-7A3AD99C1969}"/>
                </a:ext>
              </a:extLst>
            </p:cNvPr>
            <p:cNvSpPr/>
            <p:nvPr/>
          </p:nvSpPr>
          <p:spPr>
            <a:xfrm rot="18144346">
              <a:off x="3158571" y="1672007"/>
              <a:ext cx="274408" cy="1304419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42" name="直線コネクタ 41">
              <a:extLst>
                <a:ext uri="{FF2B5EF4-FFF2-40B4-BE49-F238E27FC236}">
                  <a16:creationId xmlns:a16="http://schemas.microsoft.com/office/drawing/2014/main" id="{E27F8521-13FE-4871-9D12-5926360FCE4E}"/>
                </a:ext>
              </a:extLst>
            </p:cNvPr>
            <p:cNvCxnSpPr>
              <a:stCxn id="41" idx="0"/>
            </p:cNvCxnSpPr>
            <p:nvPr/>
          </p:nvCxnSpPr>
          <p:spPr>
            <a:xfrm flipV="1">
              <a:off x="2745131" y="1298713"/>
              <a:ext cx="1018486" cy="675977"/>
            </a:xfrm>
            <a:prstGeom prst="line">
              <a:avLst/>
            </a:prstGeom>
            <a:ln w="889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コネクタ 42">
              <a:extLst>
                <a:ext uri="{FF2B5EF4-FFF2-40B4-BE49-F238E27FC236}">
                  <a16:creationId xmlns:a16="http://schemas.microsoft.com/office/drawing/2014/main" id="{737C35B4-E821-4840-BB95-083D2544873D}"/>
                </a:ext>
              </a:extLst>
            </p:cNvPr>
            <p:cNvCxnSpPr>
              <a:cxnSpLocks/>
            </p:cNvCxnSpPr>
            <p:nvPr/>
          </p:nvCxnSpPr>
          <p:spPr>
            <a:xfrm>
              <a:off x="1731341" y="1323674"/>
              <a:ext cx="1011442" cy="650898"/>
            </a:xfrm>
            <a:prstGeom prst="line">
              <a:avLst/>
            </a:prstGeom>
            <a:ln w="889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グループ化 43">
            <a:extLst>
              <a:ext uri="{FF2B5EF4-FFF2-40B4-BE49-F238E27FC236}">
                <a16:creationId xmlns:a16="http://schemas.microsoft.com/office/drawing/2014/main" id="{62563C27-64C4-46ED-B160-0903DA256BC6}"/>
              </a:ext>
            </a:extLst>
          </p:cNvPr>
          <p:cNvGrpSpPr/>
          <p:nvPr/>
        </p:nvGrpSpPr>
        <p:grpSpPr>
          <a:xfrm>
            <a:off x="8655200" y="3886201"/>
            <a:ext cx="2382696" cy="2378765"/>
            <a:chOff x="1565288" y="811695"/>
            <a:chExt cx="2382696" cy="2378765"/>
          </a:xfrm>
        </p:grpSpPr>
        <p:cxnSp>
          <p:nvCxnSpPr>
            <p:cNvPr id="45" name="直線コネクタ 44">
              <a:extLst>
                <a:ext uri="{FF2B5EF4-FFF2-40B4-BE49-F238E27FC236}">
                  <a16:creationId xmlns:a16="http://schemas.microsoft.com/office/drawing/2014/main" id="{1585A4AE-4E8D-43CD-8A1F-849E60BB4E0D}"/>
                </a:ext>
              </a:extLst>
            </p:cNvPr>
            <p:cNvCxnSpPr>
              <a:cxnSpLocks/>
            </p:cNvCxnSpPr>
            <p:nvPr/>
          </p:nvCxnSpPr>
          <p:spPr>
            <a:xfrm>
              <a:off x="2749826" y="811695"/>
              <a:ext cx="0" cy="237876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二等辺三角形 45">
              <a:extLst>
                <a:ext uri="{FF2B5EF4-FFF2-40B4-BE49-F238E27FC236}">
                  <a16:creationId xmlns:a16="http://schemas.microsoft.com/office/drawing/2014/main" id="{5FC3BA31-42D3-4C8F-BB10-3E6E311DB661}"/>
                </a:ext>
              </a:extLst>
            </p:cNvPr>
            <p:cNvSpPr/>
            <p:nvPr/>
          </p:nvSpPr>
          <p:spPr>
            <a:xfrm rot="3278024">
              <a:off x="2080294" y="1703012"/>
              <a:ext cx="274408" cy="1304419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7" name="二等辺三角形 46">
              <a:extLst>
                <a:ext uri="{FF2B5EF4-FFF2-40B4-BE49-F238E27FC236}">
                  <a16:creationId xmlns:a16="http://schemas.microsoft.com/office/drawing/2014/main" id="{9AD30EC8-D784-4FF7-BF3E-80BB46ED96BF}"/>
                </a:ext>
              </a:extLst>
            </p:cNvPr>
            <p:cNvSpPr/>
            <p:nvPr/>
          </p:nvSpPr>
          <p:spPr>
            <a:xfrm rot="18144346">
              <a:off x="3158571" y="1672007"/>
              <a:ext cx="274408" cy="1304419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48" name="直線コネクタ 47">
              <a:extLst>
                <a:ext uri="{FF2B5EF4-FFF2-40B4-BE49-F238E27FC236}">
                  <a16:creationId xmlns:a16="http://schemas.microsoft.com/office/drawing/2014/main" id="{C44671FC-AC2B-472F-A2A8-28E89DA9B318}"/>
                </a:ext>
              </a:extLst>
            </p:cNvPr>
            <p:cNvCxnSpPr>
              <a:stCxn id="47" idx="0"/>
            </p:cNvCxnSpPr>
            <p:nvPr/>
          </p:nvCxnSpPr>
          <p:spPr>
            <a:xfrm flipV="1">
              <a:off x="2745131" y="1298713"/>
              <a:ext cx="1018486" cy="675977"/>
            </a:xfrm>
            <a:prstGeom prst="line">
              <a:avLst/>
            </a:prstGeom>
            <a:ln w="889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コネクタ 48">
              <a:extLst>
                <a:ext uri="{FF2B5EF4-FFF2-40B4-BE49-F238E27FC236}">
                  <a16:creationId xmlns:a16="http://schemas.microsoft.com/office/drawing/2014/main" id="{4E7DAE75-D0DB-4880-A989-1C921221CBCF}"/>
                </a:ext>
              </a:extLst>
            </p:cNvPr>
            <p:cNvCxnSpPr>
              <a:cxnSpLocks/>
            </p:cNvCxnSpPr>
            <p:nvPr/>
          </p:nvCxnSpPr>
          <p:spPr>
            <a:xfrm>
              <a:off x="1731341" y="1323674"/>
              <a:ext cx="1011442" cy="650898"/>
            </a:xfrm>
            <a:prstGeom prst="line">
              <a:avLst/>
            </a:prstGeom>
            <a:ln w="889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5" name="グループ化 54">
            <a:extLst>
              <a:ext uri="{FF2B5EF4-FFF2-40B4-BE49-F238E27FC236}">
                <a16:creationId xmlns:a16="http://schemas.microsoft.com/office/drawing/2014/main" id="{2BFB23B0-6655-41B3-A3FB-FC32247FD17C}"/>
              </a:ext>
            </a:extLst>
          </p:cNvPr>
          <p:cNvGrpSpPr/>
          <p:nvPr/>
        </p:nvGrpSpPr>
        <p:grpSpPr>
          <a:xfrm>
            <a:off x="2206626" y="3208280"/>
            <a:ext cx="980520" cy="478835"/>
            <a:chOff x="2206626" y="3208280"/>
            <a:chExt cx="980520" cy="478835"/>
          </a:xfrm>
        </p:grpSpPr>
        <p:sp>
          <p:nvSpPr>
            <p:cNvPr id="53" name="テキスト ボックス 52">
              <a:extLst>
                <a:ext uri="{FF2B5EF4-FFF2-40B4-BE49-F238E27FC236}">
                  <a16:creationId xmlns:a16="http://schemas.microsoft.com/office/drawing/2014/main" id="{9E7B3E3C-4C61-4C77-942D-15252AC4D5A2}"/>
                </a:ext>
              </a:extLst>
            </p:cNvPr>
            <p:cNvSpPr txBox="1"/>
            <p:nvPr/>
          </p:nvSpPr>
          <p:spPr>
            <a:xfrm>
              <a:off x="2206626" y="3287005"/>
              <a:ext cx="91439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b="1" dirty="0">
                  <a:latin typeface="Century" panose="02040604050505020304" pitchFamily="18" charset="0"/>
                </a:rPr>
                <a:t>SCN</a:t>
              </a:r>
              <a:endParaRPr kumimoji="1" lang="ja-JP" altLang="en-US" sz="2000" b="1" dirty="0">
                <a:latin typeface="Century" panose="02040604050505020304" pitchFamily="18" charset="0"/>
              </a:endParaRPr>
            </a:p>
          </p:txBody>
        </p:sp>
        <p:sp>
          <p:nvSpPr>
            <p:cNvPr id="54" name="テキスト ボックス 53">
              <a:extLst>
                <a:ext uri="{FF2B5EF4-FFF2-40B4-BE49-F238E27FC236}">
                  <a16:creationId xmlns:a16="http://schemas.microsoft.com/office/drawing/2014/main" id="{26A4BA47-9A83-45A0-87F7-AE0328A08C5B}"/>
                </a:ext>
              </a:extLst>
            </p:cNvPr>
            <p:cNvSpPr txBox="1"/>
            <p:nvPr/>
          </p:nvSpPr>
          <p:spPr>
            <a:xfrm>
              <a:off x="2776329" y="3208280"/>
              <a:ext cx="41081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ja-JP" altLang="en-US" sz="1400" b="1" dirty="0" err="1">
                  <a:latin typeface="Century" panose="02040604050505020304" pitchFamily="18" charset="0"/>
                </a:rPr>
                <a:t>ｰ</a:t>
              </a:r>
              <a:endParaRPr kumimoji="1" lang="ja-JP" altLang="en-US" sz="1400" b="1" dirty="0">
                <a:latin typeface="Century" panose="02040604050505020304" pitchFamily="18" charset="0"/>
              </a:endParaRPr>
            </a:p>
          </p:txBody>
        </p:sp>
      </p:grpSp>
      <p:grpSp>
        <p:nvGrpSpPr>
          <p:cNvPr id="56" name="グループ化 55">
            <a:extLst>
              <a:ext uri="{FF2B5EF4-FFF2-40B4-BE49-F238E27FC236}">
                <a16:creationId xmlns:a16="http://schemas.microsoft.com/office/drawing/2014/main" id="{E777DD02-A7D7-496E-A568-FE07D72FDBDD}"/>
              </a:ext>
            </a:extLst>
          </p:cNvPr>
          <p:cNvGrpSpPr/>
          <p:nvPr/>
        </p:nvGrpSpPr>
        <p:grpSpPr>
          <a:xfrm>
            <a:off x="10850832" y="3968298"/>
            <a:ext cx="980520" cy="478835"/>
            <a:chOff x="2206626" y="3208280"/>
            <a:chExt cx="980520" cy="478835"/>
          </a:xfrm>
        </p:grpSpPr>
        <p:sp>
          <p:nvSpPr>
            <p:cNvPr id="57" name="テキスト ボックス 56">
              <a:extLst>
                <a:ext uri="{FF2B5EF4-FFF2-40B4-BE49-F238E27FC236}">
                  <a16:creationId xmlns:a16="http://schemas.microsoft.com/office/drawing/2014/main" id="{7A3E60F3-29CD-45AA-8E0F-9F2E8B69F22F}"/>
                </a:ext>
              </a:extLst>
            </p:cNvPr>
            <p:cNvSpPr txBox="1"/>
            <p:nvPr/>
          </p:nvSpPr>
          <p:spPr>
            <a:xfrm>
              <a:off x="2206626" y="3287005"/>
              <a:ext cx="91439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b="1" dirty="0">
                  <a:latin typeface="Century" panose="02040604050505020304" pitchFamily="18" charset="0"/>
                </a:rPr>
                <a:t>SCN</a:t>
              </a:r>
              <a:endParaRPr kumimoji="1" lang="ja-JP" altLang="en-US" sz="2000" b="1" dirty="0">
                <a:latin typeface="Century" panose="02040604050505020304" pitchFamily="18" charset="0"/>
              </a:endParaRPr>
            </a:p>
          </p:txBody>
        </p:sp>
        <p:sp>
          <p:nvSpPr>
            <p:cNvPr id="58" name="テキスト ボックス 57">
              <a:extLst>
                <a:ext uri="{FF2B5EF4-FFF2-40B4-BE49-F238E27FC236}">
                  <a16:creationId xmlns:a16="http://schemas.microsoft.com/office/drawing/2014/main" id="{AEFCEB3E-10A3-4FC6-AC48-C10FEDFCDDC2}"/>
                </a:ext>
              </a:extLst>
            </p:cNvPr>
            <p:cNvSpPr txBox="1"/>
            <p:nvPr/>
          </p:nvSpPr>
          <p:spPr>
            <a:xfrm>
              <a:off x="2776329" y="3208280"/>
              <a:ext cx="41081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ja-JP" altLang="en-US" sz="1400" b="1" dirty="0" err="1">
                  <a:latin typeface="Century" panose="02040604050505020304" pitchFamily="18" charset="0"/>
                </a:rPr>
                <a:t>ｰ</a:t>
              </a:r>
              <a:endParaRPr kumimoji="1" lang="ja-JP" altLang="en-US" sz="1400" b="1" dirty="0">
                <a:latin typeface="Century" panose="02040604050505020304" pitchFamily="18" charset="0"/>
              </a:endParaRPr>
            </a:p>
          </p:txBody>
        </p:sp>
      </p:grpSp>
      <p:grpSp>
        <p:nvGrpSpPr>
          <p:cNvPr id="59" name="グループ化 58">
            <a:extLst>
              <a:ext uri="{FF2B5EF4-FFF2-40B4-BE49-F238E27FC236}">
                <a16:creationId xmlns:a16="http://schemas.microsoft.com/office/drawing/2014/main" id="{824FCBC4-88E6-4F30-BF37-9FC20BF0B1F8}"/>
              </a:ext>
            </a:extLst>
          </p:cNvPr>
          <p:cNvGrpSpPr/>
          <p:nvPr/>
        </p:nvGrpSpPr>
        <p:grpSpPr>
          <a:xfrm>
            <a:off x="9638214" y="3418463"/>
            <a:ext cx="980520" cy="478835"/>
            <a:chOff x="2206626" y="3208280"/>
            <a:chExt cx="980520" cy="478835"/>
          </a:xfrm>
        </p:grpSpPr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3D4707D4-E78F-4BD2-B0FA-0A909377C5E4}"/>
                </a:ext>
              </a:extLst>
            </p:cNvPr>
            <p:cNvSpPr txBox="1"/>
            <p:nvPr/>
          </p:nvSpPr>
          <p:spPr>
            <a:xfrm>
              <a:off x="2206626" y="3287005"/>
              <a:ext cx="91439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b="1" dirty="0">
                  <a:latin typeface="Century" panose="02040604050505020304" pitchFamily="18" charset="0"/>
                </a:rPr>
                <a:t>SCN</a:t>
              </a:r>
              <a:endParaRPr kumimoji="1" lang="ja-JP" altLang="en-US" sz="2000" b="1" dirty="0">
                <a:latin typeface="Century" panose="02040604050505020304" pitchFamily="18" charset="0"/>
              </a:endParaRPr>
            </a:p>
          </p:txBody>
        </p:sp>
        <p:sp>
          <p:nvSpPr>
            <p:cNvPr id="61" name="テキスト ボックス 60">
              <a:extLst>
                <a:ext uri="{FF2B5EF4-FFF2-40B4-BE49-F238E27FC236}">
                  <a16:creationId xmlns:a16="http://schemas.microsoft.com/office/drawing/2014/main" id="{B244D98E-20E1-4A05-A7C9-1D42FFF08E7F}"/>
                </a:ext>
              </a:extLst>
            </p:cNvPr>
            <p:cNvSpPr txBox="1"/>
            <p:nvPr/>
          </p:nvSpPr>
          <p:spPr>
            <a:xfrm>
              <a:off x="2776329" y="3208280"/>
              <a:ext cx="41081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ja-JP" altLang="en-US" sz="1400" b="1" dirty="0" err="1">
                  <a:latin typeface="Century" panose="02040604050505020304" pitchFamily="18" charset="0"/>
                </a:rPr>
                <a:t>ｰ</a:t>
              </a:r>
              <a:endParaRPr kumimoji="1" lang="ja-JP" altLang="en-US" sz="1400" b="1" dirty="0">
                <a:latin typeface="Century" panose="02040604050505020304" pitchFamily="18" charset="0"/>
              </a:endParaRPr>
            </a:p>
          </p:txBody>
        </p:sp>
      </p:grpSp>
      <p:grpSp>
        <p:nvGrpSpPr>
          <p:cNvPr id="62" name="グループ化 61">
            <a:extLst>
              <a:ext uri="{FF2B5EF4-FFF2-40B4-BE49-F238E27FC236}">
                <a16:creationId xmlns:a16="http://schemas.microsoft.com/office/drawing/2014/main" id="{72A0919F-001B-4CD8-B2A8-0EB3BC1AC8FC}"/>
              </a:ext>
            </a:extLst>
          </p:cNvPr>
          <p:cNvGrpSpPr/>
          <p:nvPr/>
        </p:nvGrpSpPr>
        <p:grpSpPr>
          <a:xfrm>
            <a:off x="2352261" y="5951864"/>
            <a:ext cx="980520" cy="478835"/>
            <a:chOff x="2206626" y="3208280"/>
            <a:chExt cx="980520" cy="478835"/>
          </a:xfrm>
        </p:grpSpPr>
        <p:sp>
          <p:nvSpPr>
            <p:cNvPr id="63" name="テキスト ボックス 62">
              <a:extLst>
                <a:ext uri="{FF2B5EF4-FFF2-40B4-BE49-F238E27FC236}">
                  <a16:creationId xmlns:a16="http://schemas.microsoft.com/office/drawing/2014/main" id="{64391CC5-9946-48E4-A425-5DA266E72BE0}"/>
                </a:ext>
              </a:extLst>
            </p:cNvPr>
            <p:cNvSpPr txBox="1"/>
            <p:nvPr/>
          </p:nvSpPr>
          <p:spPr>
            <a:xfrm>
              <a:off x="2206626" y="3287005"/>
              <a:ext cx="91439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b="1" dirty="0">
                  <a:latin typeface="Century" panose="02040604050505020304" pitchFamily="18" charset="0"/>
                </a:rPr>
                <a:t>SCN</a:t>
              </a:r>
              <a:endParaRPr kumimoji="1" lang="ja-JP" altLang="en-US" sz="2000" b="1" dirty="0">
                <a:latin typeface="Century" panose="02040604050505020304" pitchFamily="18" charset="0"/>
              </a:endParaRPr>
            </a:p>
          </p:txBody>
        </p:sp>
        <p:sp>
          <p:nvSpPr>
            <p:cNvPr id="64" name="テキスト ボックス 63">
              <a:extLst>
                <a:ext uri="{FF2B5EF4-FFF2-40B4-BE49-F238E27FC236}">
                  <a16:creationId xmlns:a16="http://schemas.microsoft.com/office/drawing/2014/main" id="{B5B39626-E25A-4812-8C20-C80636EB09B6}"/>
                </a:ext>
              </a:extLst>
            </p:cNvPr>
            <p:cNvSpPr txBox="1"/>
            <p:nvPr/>
          </p:nvSpPr>
          <p:spPr>
            <a:xfrm>
              <a:off x="2776329" y="3208280"/>
              <a:ext cx="41081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ja-JP" altLang="en-US" sz="1400" b="1" dirty="0" err="1">
                  <a:latin typeface="Century" panose="02040604050505020304" pitchFamily="18" charset="0"/>
                </a:rPr>
                <a:t>ｰ</a:t>
              </a:r>
              <a:endParaRPr kumimoji="1" lang="ja-JP" altLang="en-US" sz="1400" b="1" dirty="0">
                <a:latin typeface="Century" panose="02040604050505020304" pitchFamily="18" charset="0"/>
              </a:endParaRPr>
            </a:p>
          </p:txBody>
        </p:sp>
      </p:grp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E4A0485A-6D3E-4D63-92DF-FD55439B7D6D}"/>
              </a:ext>
            </a:extLst>
          </p:cNvPr>
          <p:cNvSpPr txBox="1"/>
          <p:nvPr/>
        </p:nvSpPr>
        <p:spPr>
          <a:xfrm>
            <a:off x="9500638" y="6300778"/>
            <a:ext cx="9143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b="1" dirty="0">
                <a:latin typeface="Century" panose="02040604050505020304" pitchFamily="18" charset="0"/>
              </a:rPr>
              <a:t>H</a:t>
            </a:r>
            <a:r>
              <a:rPr kumimoji="1" lang="en-US" altLang="ja-JP" sz="1400" b="1" dirty="0">
                <a:latin typeface="Century" panose="02040604050505020304" pitchFamily="18" charset="0"/>
              </a:rPr>
              <a:t>2</a:t>
            </a:r>
            <a:r>
              <a:rPr kumimoji="1" lang="en-US" altLang="ja-JP" sz="2000" b="1" dirty="0">
                <a:latin typeface="Century" panose="02040604050505020304" pitchFamily="18" charset="0"/>
              </a:rPr>
              <a:t>O</a:t>
            </a:r>
            <a:endParaRPr kumimoji="1" lang="ja-JP" altLang="en-US" sz="2000" b="1" dirty="0">
              <a:latin typeface="Century" panose="02040604050505020304" pitchFamily="18" charset="0"/>
            </a:endParaRP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C321F4DE-6A8A-4A68-B48F-3CC3AFC42577}"/>
              </a:ext>
            </a:extLst>
          </p:cNvPr>
          <p:cNvSpPr txBox="1"/>
          <p:nvPr/>
        </p:nvSpPr>
        <p:spPr>
          <a:xfrm>
            <a:off x="11089444" y="5663999"/>
            <a:ext cx="9143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b="1" dirty="0">
                <a:latin typeface="Century" panose="02040604050505020304" pitchFamily="18" charset="0"/>
              </a:rPr>
              <a:t>H</a:t>
            </a:r>
            <a:r>
              <a:rPr kumimoji="1" lang="en-US" altLang="ja-JP" sz="1400" b="1" dirty="0">
                <a:latin typeface="Century" panose="02040604050505020304" pitchFamily="18" charset="0"/>
              </a:rPr>
              <a:t>2</a:t>
            </a:r>
            <a:r>
              <a:rPr kumimoji="1" lang="en-US" altLang="ja-JP" sz="2000" b="1" dirty="0">
                <a:latin typeface="Century" panose="02040604050505020304" pitchFamily="18" charset="0"/>
              </a:rPr>
              <a:t>O</a:t>
            </a:r>
            <a:endParaRPr kumimoji="1" lang="ja-JP" altLang="en-US" sz="2000" b="1" dirty="0">
              <a:latin typeface="Century" panose="02040604050505020304" pitchFamily="18" charset="0"/>
            </a:endParaRPr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AA10EEA0-2F69-47FC-8F2B-00472BF69FC0}"/>
              </a:ext>
            </a:extLst>
          </p:cNvPr>
          <p:cNvSpPr txBox="1"/>
          <p:nvPr/>
        </p:nvSpPr>
        <p:spPr>
          <a:xfrm>
            <a:off x="7988856" y="5719058"/>
            <a:ext cx="9143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b="1" dirty="0">
                <a:latin typeface="Century" panose="02040604050505020304" pitchFamily="18" charset="0"/>
              </a:rPr>
              <a:t>H</a:t>
            </a:r>
            <a:r>
              <a:rPr kumimoji="1" lang="en-US" altLang="ja-JP" sz="1400" b="1" dirty="0">
                <a:latin typeface="Century" panose="02040604050505020304" pitchFamily="18" charset="0"/>
              </a:rPr>
              <a:t>2</a:t>
            </a:r>
            <a:r>
              <a:rPr kumimoji="1" lang="en-US" altLang="ja-JP" sz="2000" b="1" dirty="0">
                <a:latin typeface="Century" panose="02040604050505020304" pitchFamily="18" charset="0"/>
              </a:rPr>
              <a:t>O</a:t>
            </a:r>
            <a:endParaRPr kumimoji="1" lang="ja-JP" altLang="en-US" sz="2000" b="1" dirty="0">
              <a:latin typeface="Century" panose="02040604050505020304" pitchFamily="18" charset="0"/>
            </a:endParaRPr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74CA7693-9AAE-488B-BE97-480DAE121FC6}"/>
              </a:ext>
            </a:extLst>
          </p:cNvPr>
          <p:cNvSpPr txBox="1"/>
          <p:nvPr/>
        </p:nvSpPr>
        <p:spPr>
          <a:xfrm>
            <a:off x="3800764" y="5340634"/>
            <a:ext cx="9143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b="1" dirty="0">
                <a:latin typeface="Century" panose="02040604050505020304" pitchFamily="18" charset="0"/>
              </a:rPr>
              <a:t>H</a:t>
            </a:r>
            <a:r>
              <a:rPr kumimoji="1" lang="en-US" altLang="ja-JP" sz="1400" b="1" dirty="0">
                <a:latin typeface="Century" panose="02040604050505020304" pitchFamily="18" charset="0"/>
              </a:rPr>
              <a:t>2</a:t>
            </a:r>
            <a:r>
              <a:rPr kumimoji="1" lang="en-US" altLang="ja-JP" sz="2000" b="1" dirty="0">
                <a:latin typeface="Century" panose="02040604050505020304" pitchFamily="18" charset="0"/>
              </a:rPr>
              <a:t>O</a:t>
            </a:r>
            <a:endParaRPr kumimoji="1" lang="ja-JP" altLang="en-US" sz="2000" b="1" dirty="0">
              <a:latin typeface="Century" panose="02040604050505020304" pitchFamily="18" charset="0"/>
            </a:endParaRPr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D47BCD37-A73D-4250-A4F3-C789ED9B341A}"/>
              </a:ext>
            </a:extLst>
          </p:cNvPr>
          <p:cNvSpPr txBox="1"/>
          <p:nvPr/>
        </p:nvSpPr>
        <p:spPr>
          <a:xfrm>
            <a:off x="700567" y="5467257"/>
            <a:ext cx="9143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b="1" dirty="0">
                <a:latin typeface="Century" panose="02040604050505020304" pitchFamily="18" charset="0"/>
              </a:rPr>
              <a:t>H</a:t>
            </a:r>
            <a:r>
              <a:rPr kumimoji="1" lang="en-US" altLang="ja-JP" sz="1400" b="1" dirty="0">
                <a:latin typeface="Century" panose="02040604050505020304" pitchFamily="18" charset="0"/>
              </a:rPr>
              <a:t>2</a:t>
            </a:r>
            <a:r>
              <a:rPr kumimoji="1" lang="en-US" altLang="ja-JP" sz="2000" b="1" dirty="0">
                <a:latin typeface="Century" panose="02040604050505020304" pitchFamily="18" charset="0"/>
              </a:rPr>
              <a:t>O</a:t>
            </a:r>
            <a:endParaRPr kumimoji="1" lang="ja-JP" altLang="en-US" sz="2000" b="1" dirty="0">
              <a:latin typeface="Century" panose="02040604050505020304" pitchFamily="18" charset="0"/>
            </a:endParaRP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88270109-4E37-4FF1-8368-B1B3ED7BE5E3}"/>
              </a:ext>
            </a:extLst>
          </p:cNvPr>
          <p:cNvSpPr txBox="1"/>
          <p:nvPr/>
        </p:nvSpPr>
        <p:spPr>
          <a:xfrm>
            <a:off x="825814" y="3912280"/>
            <a:ext cx="9143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b="1" dirty="0">
                <a:latin typeface="Century" panose="02040604050505020304" pitchFamily="18" charset="0"/>
              </a:rPr>
              <a:t>H</a:t>
            </a:r>
            <a:r>
              <a:rPr kumimoji="1" lang="en-US" altLang="ja-JP" sz="1400" b="1" dirty="0">
                <a:latin typeface="Century" panose="02040604050505020304" pitchFamily="18" charset="0"/>
              </a:rPr>
              <a:t>2</a:t>
            </a:r>
            <a:r>
              <a:rPr kumimoji="1" lang="en-US" altLang="ja-JP" sz="2000" b="1" dirty="0">
                <a:latin typeface="Century" panose="02040604050505020304" pitchFamily="18" charset="0"/>
              </a:rPr>
              <a:t>O</a:t>
            </a:r>
            <a:endParaRPr kumimoji="1" lang="ja-JP" altLang="en-US" sz="2000" b="1" dirty="0">
              <a:latin typeface="Century" panose="02040604050505020304" pitchFamily="18" charset="0"/>
            </a:endParaRPr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F1F121EF-DFF8-4C4B-B6A1-48AC4A7FC376}"/>
              </a:ext>
            </a:extLst>
          </p:cNvPr>
          <p:cNvSpPr txBox="1"/>
          <p:nvPr/>
        </p:nvSpPr>
        <p:spPr>
          <a:xfrm>
            <a:off x="3615926" y="3922131"/>
            <a:ext cx="9143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b="1" dirty="0">
                <a:latin typeface="Century" panose="02040604050505020304" pitchFamily="18" charset="0"/>
              </a:rPr>
              <a:t>SCN</a:t>
            </a:r>
            <a:endParaRPr kumimoji="1" lang="ja-JP" altLang="en-US" sz="2000" b="1" dirty="0">
              <a:latin typeface="Century" panose="02040604050505020304" pitchFamily="18" charset="0"/>
            </a:endParaRPr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D4FBD533-89F3-43FE-89D4-C16C08C95674}"/>
              </a:ext>
            </a:extLst>
          </p:cNvPr>
          <p:cNvSpPr txBox="1"/>
          <p:nvPr/>
        </p:nvSpPr>
        <p:spPr>
          <a:xfrm>
            <a:off x="8079204" y="4112335"/>
            <a:ext cx="9143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b="1" dirty="0">
                <a:latin typeface="Century" panose="02040604050505020304" pitchFamily="18" charset="0"/>
              </a:rPr>
              <a:t>SCN</a:t>
            </a:r>
            <a:endParaRPr kumimoji="1" lang="ja-JP" altLang="en-US" sz="2000" b="1" dirty="0">
              <a:latin typeface="Century" panose="02040604050505020304" pitchFamily="18" charset="0"/>
            </a:endParaRP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4D4AB273-F367-4FAD-BC61-7452EBFD84B1}"/>
              </a:ext>
            </a:extLst>
          </p:cNvPr>
          <p:cNvSpPr txBox="1"/>
          <p:nvPr/>
        </p:nvSpPr>
        <p:spPr>
          <a:xfrm>
            <a:off x="4230820" y="3814409"/>
            <a:ext cx="4108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1400" b="1" dirty="0" err="1">
                <a:latin typeface="Century" panose="02040604050505020304" pitchFamily="18" charset="0"/>
              </a:rPr>
              <a:t>ｰ</a:t>
            </a:r>
            <a:endParaRPr kumimoji="1" lang="ja-JP" altLang="en-US" sz="1400" b="1" dirty="0">
              <a:latin typeface="Century" panose="02040604050505020304" pitchFamily="18" charset="0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042F9FE6-FA9A-4E07-B656-A561020CC86D}"/>
              </a:ext>
            </a:extLst>
          </p:cNvPr>
          <p:cNvSpPr txBox="1"/>
          <p:nvPr/>
        </p:nvSpPr>
        <p:spPr>
          <a:xfrm>
            <a:off x="8638523" y="3993851"/>
            <a:ext cx="4108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1400" b="1" dirty="0" err="1">
                <a:latin typeface="Century" panose="02040604050505020304" pitchFamily="18" charset="0"/>
              </a:rPr>
              <a:t>ｰ</a:t>
            </a:r>
            <a:endParaRPr kumimoji="1" lang="ja-JP" altLang="en-US" sz="1400" b="1" dirty="0">
              <a:latin typeface="Century" panose="02040604050505020304" pitchFamily="18" charset="0"/>
            </a:endParaRPr>
          </a:p>
        </p:txBody>
      </p:sp>
      <p:grpSp>
        <p:nvGrpSpPr>
          <p:cNvPr id="68" name="グループ化 67">
            <a:extLst>
              <a:ext uri="{FF2B5EF4-FFF2-40B4-BE49-F238E27FC236}">
                <a16:creationId xmlns:a16="http://schemas.microsoft.com/office/drawing/2014/main" id="{B55D6893-F9EE-418B-9B6E-E434AC93FE36}"/>
              </a:ext>
            </a:extLst>
          </p:cNvPr>
          <p:cNvGrpSpPr/>
          <p:nvPr/>
        </p:nvGrpSpPr>
        <p:grpSpPr>
          <a:xfrm>
            <a:off x="8814509" y="1233915"/>
            <a:ext cx="1334806" cy="1216503"/>
            <a:chOff x="1022038" y="984853"/>
            <a:chExt cx="1334806" cy="1216503"/>
          </a:xfrm>
        </p:grpSpPr>
        <p:grpSp>
          <p:nvGrpSpPr>
            <p:cNvPr id="69" name="グループ化 68">
              <a:extLst>
                <a:ext uri="{FF2B5EF4-FFF2-40B4-BE49-F238E27FC236}">
                  <a16:creationId xmlns:a16="http://schemas.microsoft.com/office/drawing/2014/main" id="{EA8104B1-A9C1-4F9C-A36F-7B863595DE05}"/>
                </a:ext>
              </a:extLst>
            </p:cNvPr>
            <p:cNvGrpSpPr/>
            <p:nvPr/>
          </p:nvGrpSpPr>
          <p:grpSpPr>
            <a:xfrm>
              <a:off x="1022038" y="984853"/>
              <a:ext cx="1222541" cy="1216503"/>
              <a:chOff x="1565288" y="811695"/>
              <a:chExt cx="2382696" cy="2378765"/>
            </a:xfrm>
          </p:grpSpPr>
          <p:cxnSp>
            <p:nvCxnSpPr>
              <p:cNvPr id="81" name="直線コネクタ 80">
                <a:extLst>
                  <a:ext uri="{FF2B5EF4-FFF2-40B4-BE49-F238E27FC236}">
                    <a16:creationId xmlns:a16="http://schemas.microsoft.com/office/drawing/2014/main" id="{4349ABBC-28E0-419C-99BA-73269FDA32D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749826" y="811695"/>
                <a:ext cx="0" cy="237876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2" name="二等辺三角形 81">
                <a:extLst>
                  <a:ext uri="{FF2B5EF4-FFF2-40B4-BE49-F238E27FC236}">
                    <a16:creationId xmlns:a16="http://schemas.microsoft.com/office/drawing/2014/main" id="{30AAE0E5-6BAD-4A40-AEED-8BF99C083C45}"/>
                  </a:ext>
                </a:extLst>
              </p:cNvPr>
              <p:cNvSpPr/>
              <p:nvPr/>
            </p:nvSpPr>
            <p:spPr>
              <a:xfrm rot="3278024">
                <a:off x="2080294" y="1703012"/>
                <a:ext cx="274408" cy="1304419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3" name="二等辺三角形 82">
                <a:extLst>
                  <a:ext uri="{FF2B5EF4-FFF2-40B4-BE49-F238E27FC236}">
                    <a16:creationId xmlns:a16="http://schemas.microsoft.com/office/drawing/2014/main" id="{452DABD5-4613-4A62-840F-5ED354914013}"/>
                  </a:ext>
                </a:extLst>
              </p:cNvPr>
              <p:cNvSpPr/>
              <p:nvPr/>
            </p:nvSpPr>
            <p:spPr>
              <a:xfrm rot="18144346">
                <a:off x="3158571" y="1672007"/>
                <a:ext cx="274408" cy="1304419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84" name="直線コネクタ 83">
                <a:extLst>
                  <a:ext uri="{FF2B5EF4-FFF2-40B4-BE49-F238E27FC236}">
                    <a16:creationId xmlns:a16="http://schemas.microsoft.com/office/drawing/2014/main" id="{358E6BE0-6B0F-4679-B0B7-A8B4C76BB699}"/>
                  </a:ext>
                </a:extLst>
              </p:cNvPr>
              <p:cNvCxnSpPr>
                <a:stCxn id="83" idx="0"/>
              </p:cNvCxnSpPr>
              <p:nvPr/>
            </p:nvCxnSpPr>
            <p:spPr>
              <a:xfrm flipV="1">
                <a:off x="2745131" y="1298713"/>
                <a:ext cx="1018486" cy="675977"/>
              </a:xfrm>
              <a:prstGeom prst="line">
                <a:avLst/>
              </a:prstGeom>
              <a:ln w="889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直線コネクタ 84">
                <a:extLst>
                  <a:ext uri="{FF2B5EF4-FFF2-40B4-BE49-F238E27FC236}">
                    <a16:creationId xmlns:a16="http://schemas.microsoft.com/office/drawing/2014/main" id="{CC8D5F8A-D55B-4FB3-8FD3-6BB34AE4877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731341" y="1323674"/>
                <a:ext cx="1011442" cy="650898"/>
              </a:xfrm>
              <a:prstGeom prst="line">
                <a:avLst/>
              </a:prstGeom>
              <a:ln w="889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7" name="グループ化 76">
              <a:extLst>
                <a:ext uri="{FF2B5EF4-FFF2-40B4-BE49-F238E27FC236}">
                  <a16:creationId xmlns:a16="http://schemas.microsoft.com/office/drawing/2014/main" id="{F9F1C536-2B40-4C48-A0BF-A2BF65D7B914}"/>
                </a:ext>
              </a:extLst>
            </p:cNvPr>
            <p:cNvGrpSpPr/>
            <p:nvPr/>
          </p:nvGrpSpPr>
          <p:grpSpPr>
            <a:xfrm>
              <a:off x="1415779" y="1292735"/>
              <a:ext cx="941065" cy="451893"/>
              <a:chOff x="8625233" y="1894244"/>
              <a:chExt cx="906169" cy="451893"/>
            </a:xfrm>
          </p:grpSpPr>
          <p:sp>
            <p:nvSpPr>
              <p:cNvPr id="78" name="楕円 77">
                <a:extLst>
                  <a:ext uri="{FF2B5EF4-FFF2-40B4-BE49-F238E27FC236}">
                    <a16:creationId xmlns:a16="http://schemas.microsoft.com/office/drawing/2014/main" id="{39540444-A86B-44FD-A05C-E11EC6C2F648}"/>
                  </a:ext>
                </a:extLst>
              </p:cNvPr>
              <p:cNvSpPr/>
              <p:nvPr/>
            </p:nvSpPr>
            <p:spPr>
              <a:xfrm>
                <a:off x="8659742" y="1940445"/>
                <a:ext cx="518060" cy="400110"/>
              </a:xfrm>
              <a:prstGeom prst="ellipse">
                <a:avLst/>
              </a:prstGeom>
              <a:solidFill>
                <a:schemeClr val="bg1"/>
              </a:solidFill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9" name="テキスト ボックス 78">
                <a:extLst>
                  <a:ext uri="{FF2B5EF4-FFF2-40B4-BE49-F238E27FC236}">
                    <a16:creationId xmlns:a16="http://schemas.microsoft.com/office/drawing/2014/main" id="{B87F0281-23C4-4473-9B70-5A27ED49AC35}"/>
                  </a:ext>
                </a:extLst>
              </p:cNvPr>
              <p:cNvSpPr txBox="1"/>
              <p:nvPr/>
            </p:nvSpPr>
            <p:spPr>
              <a:xfrm>
                <a:off x="8625233" y="1946027"/>
                <a:ext cx="906169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sz="2000" dirty="0">
                    <a:latin typeface="Century" panose="02040604050505020304" pitchFamily="18" charset="0"/>
                  </a:rPr>
                  <a:t>Al</a:t>
                </a:r>
                <a:endParaRPr kumimoji="1" lang="ja-JP" altLang="en-US" sz="2000" dirty="0">
                  <a:latin typeface="Century" panose="02040604050505020304" pitchFamily="18" charset="0"/>
                </a:endParaRPr>
              </a:p>
            </p:txBody>
          </p:sp>
          <p:sp>
            <p:nvSpPr>
              <p:cNvPr id="80" name="テキスト ボックス 79">
                <a:extLst>
                  <a:ext uri="{FF2B5EF4-FFF2-40B4-BE49-F238E27FC236}">
                    <a16:creationId xmlns:a16="http://schemas.microsoft.com/office/drawing/2014/main" id="{63C1D398-3283-438D-A8C1-D4153639EB0C}"/>
                  </a:ext>
                </a:extLst>
              </p:cNvPr>
              <p:cNvSpPr txBox="1"/>
              <p:nvPr/>
            </p:nvSpPr>
            <p:spPr>
              <a:xfrm>
                <a:off x="8868495" y="1894244"/>
                <a:ext cx="45410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kumimoji="1" lang="en-US" altLang="ja-JP" sz="1400" dirty="0">
                    <a:latin typeface="Century" panose="02040604050505020304" pitchFamily="18" charset="0"/>
                  </a:rPr>
                  <a:t>3+</a:t>
                </a:r>
                <a:endParaRPr kumimoji="1" lang="ja-JP" altLang="en-US" sz="1400" dirty="0">
                  <a:latin typeface="Century" panose="02040604050505020304" pitchFamily="18" charset="0"/>
                </a:endParaRPr>
              </a:p>
            </p:txBody>
          </p:sp>
        </p:grpSp>
      </p:grp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9DD8A7C9-85D7-4798-841F-1A46CA2AD4D2}"/>
              </a:ext>
            </a:extLst>
          </p:cNvPr>
          <p:cNvGrpSpPr/>
          <p:nvPr/>
        </p:nvGrpSpPr>
        <p:grpSpPr>
          <a:xfrm>
            <a:off x="1451617" y="510424"/>
            <a:ext cx="770525" cy="529821"/>
            <a:chOff x="5663405" y="4464778"/>
            <a:chExt cx="770525" cy="529821"/>
          </a:xfrm>
        </p:grpSpPr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96FE66F2-DF72-4933-B671-1B0D489F791F}"/>
                </a:ext>
              </a:extLst>
            </p:cNvPr>
            <p:cNvSpPr txBox="1"/>
            <p:nvPr/>
          </p:nvSpPr>
          <p:spPr>
            <a:xfrm>
              <a:off x="5663405" y="4594489"/>
              <a:ext cx="7135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dirty="0">
                  <a:latin typeface="Century" panose="02040604050505020304" pitchFamily="18" charset="0"/>
                </a:rPr>
                <a:t>OH</a:t>
              </a:r>
              <a:endParaRPr kumimoji="1" lang="ja-JP" altLang="en-US" sz="2000" dirty="0">
                <a:latin typeface="Century" panose="02040604050505020304" pitchFamily="18" charset="0"/>
              </a:endParaRPr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7D2587D0-A2FA-407B-9B84-F412846B131C}"/>
                </a:ext>
              </a:extLst>
            </p:cNvPr>
            <p:cNvSpPr txBox="1"/>
            <p:nvPr/>
          </p:nvSpPr>
          <p:spPr>
            <a:xfrm>
              <a:off x="6066665" y="4464778"/>
              <a:ext cx="3672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ja-JP" altLang="en-US" dirty="0" err="1">
                  <a:latin typeface="Century" panose="02040604050505020304" pitchFamily="18" charset="0"/>
                </a:rPr>
                <a:t>ｰ</a:t>
              </a:r>
              <a:endParaRPr kumimoji="1" lang="ja-JP" altLang="en-US" dirty="0">
                <a:latin typeface="Century" panose="02040604050505020304" pitchFamily="18" charset="0"/>
              </a:endParaRPr>
            </a:p>
          </p:txBody>
        </p:sp>
      </p:grpSp>
      <p:grpSp>
        <p:nvGrpSpPr>
          <p:cNvPr id="86" name="グループ化 85">
            <a:extLst>
              <a:ext uri="{FF2B5EF4-FFF2-40B4-BE49-F238E27FC236}">
                <a16:creationId xmlns:a16="http://schemas.microsoft.com/office/drawing/2014/main" id="{28598823-7251-45FF-ADE0-6EE057DD6B26}"/>
              </a:ext>
            </a:extLst>
          </p:cNvPr>
          <p:cNvGrpSpPr/>
          <p:nvPr/>
        </p:nvGrpSpPr>
        <p:grpSpPr>
          <a:xfrm>
            <a:off x="1442570" y="2009278"/>
            <a:ext cx="770525" cy="529821"/>
            <a:chOff x="5663405" y="4464778"/>
            <a:chExt cx="770525" cy="529821"/>
          </a:xfrm>
        </p:grpSpPr>
        <p:sp>
          <p:nvSpPr>
            <p:cNvPr id="87" name="テキスト ボックス 86">
              <a:extLst>
                <a:ext uri="{FF2B5EF4-FFF2-40B4-BE49-F238E27FC236}">
                  <a16:creationId xmlns:a16="http://schemas.microsoft.com/office/drawing/2014/main" id="{D75880B7-1189-48AD-B8F6-2922FF11C021}"/>
                </a:ext>
              </a:extLst>
            </p:cNvPr>
            <p:cNvSpPr txBox="1"/>
            <p:nvPr/>
          </p:nvSpPr>
          <p:spPr>
            <a:xfrm>
              <a:off x="5663405" y="4594489"/>
              <a:ext cx="7135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dirty="0">
                  <a:latin typeface="Century" panose="02040604050505020304" pitchFamily="18" charset="0"/>
                </a:rPr>
                <a:t>OH</a:t>
              </a:r>
              <a:endParaRPr kumimoji="1" lang="ja-JP" altLang="en-US" sz="2000" dirty="0">
                <a:latin typeface="Century" panose="02040604050505020304" pitchFamily="18" charset="0"/>
              </a:endParaRPr>
            </a:p>
          </p:txBody>
        </p:sp>
        <p:sp>
          <p:nvSpPr>
            <p:cNvPr id="88" name="テキスト ボックス 87">
              <a:extLst>
                <a:ext uri="{FF2B5EF4-FFF2-40B4-BE49-F238E27FC236}">
                  <a16:creationId xmlns:a16="http://schemas.microsoft.com/office/drawing/2014/main" id="{6CC7A11C-EBF3-4E45-A55C-8FB2D2FE8242}"/>
                </a:ext>
              </a:extLst>
            </p:cNvPr>
            <p:cNvSpPr txBox="1"/>
            <p:nvPr/>
          </p:nvSpPr>
          <p:spPr>
            <a:xfrm>
              <a:off x="6066665" y="4464778"/>
              <a:ext cx="3672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ja-JP" altLang="en-US" dirty="0" err="1">
                  <a:latin typeface="Century" panose="02040604050505020304" pitchFamily="18" charset="0"/>
                </a:rPr>
                <a:t>ｰ</a:t>
              </a:r>
              <a:endParaRPr kumimoji="1" lang="ja-JP" altLang="en-US" dirty="0">
                <a:latin typeface="Century" panose="02040604050505020304" pitchFamily="18" charset="0"/>
              </a:endParaRPr>
            </a:p>
          </p:txBody>
        </p:sp>
      </p:grpSp>
      <p:grpSp>
        <p:nvGrpSpPr>
          <p:cNvPr id="89" name="グループ化 88">
            <a:extLst>
              <a:ext uri="{FF2B5EF4-FFF2-40B4-BE49-F238E27FC236}">
                <a16:creationId xmlns:a16="http://schemas.microsoft.com/office/drawing/2014/main" id="{22F0A1B8-5FBA-4CE5-BD18-050EA0EAAD4E}"/>
              </a:ext>
            </a:extLst>
          </p:cNvPr>
          <p:cNvGrpSpPr/>
          <p:nvPr/>
        </p:nvGrpSpPr>
        <p:grpSpPr>
          <a:xfrm>
            <a:off x="9244088" y="741662"/>
            <a:ext cx="770525" cy="529821"/>
            <a:chOff x="5663405" y="4464778"/>
            <a:chExt cx="770525" cy="529821"/>
          </a:xfrm>
        </p:grpSpPr>
        <p:sp>
          <p:nvSpPr>
            <p:cNvPr id="90" name="テキスト ボックス 89">
              <a:extLst>
                <a:ext uri="{FF2B5EF4-FFF2-40B4-BE49-F238E27FC236}">
                  <a16:creationId xmlns:a16="http://schemas.microsoft.com/office/drawing/2014/main" id="{6666F5C5-0F9B-42CF-83A2-9998C108E282}"/>
                </a:ext>
              </a:extLst>
            </p:cNvPr>
            <p:cNvSpPr txBox="1"/>
            <p:nvPr/>
          </p:nvSpPr>
          <p:spPr>
            <a:xfrm>
              <a:off x="5663405" y="4594489"/>
              <a:ext cx="7135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dirty="0">
                  <a:latin typeface="Century" panose="02040604050505020304" pitchFamily="18" charset="0"/>
                </a:rPr>
                <a:t>OH</a:t>
              </a:r>
              <a:endParaRPr kumimoji="1" lang="ja-JP" altLang="en-US" sz="2000" dirty="0">
                <a:latin typeface="Century" panose="02040604050505020304" pitchFamily="18" charset="0"/>
              </a:endParaRPr>
            </a:p>
          </p:txBody>
        </p:sp>
        <p:sp>
          <p:nvSpPr>
            <p:cNvPr id="91" name="テキスト ボックス 90">
              <a:extLst>
                <a:ext uri="{FF2B5EF4-FFF2-40B4-BE49-F238E27FC236}">
                  <a16:creationId xmlns:a16="http://schemas.microsoft.com/office/drawing/2014/main" id="{9F3F8C4B-F0FC-4B14-9E4A-5EEA949922B2}"/>
                </a:ext>
              </a:extLst>
            </p:cNvPr>
            <p:cNvSpPr txBox="1"/>
            <p:nvPr/>
          </p:nvSpPr>
          <p:spPr>
            <a:xfrm>
              <a:off x="6066665" y="4464778"/>
              <a:ext cx="3672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ja-JP" altLang="en-US" dirty="0" err="1">
                  <a:latin typeface="Century" panose="02040604050505020304" pitchFamily="18" charset="0"/>
                </a:rPr>
                <a:t>ｰ</a:t>
              </a:r>
              <a:endParaRPr kumimoji="1" lang="ja-JP" altLang="en-US" dirty="0">
                <a:latin typeface="Century" panose="02040604050505020304" pitchFamily="18" charset="0"/>
              </a:endParaRPr>
            </a:p>
          </p:txBody>
        </p:sp>
      </p:grpSp>
      <p:grpSp>
        <p:nvGrpSpPr>
          <p:cNvPr id="92" name="グループ化 91">
            <a:extLst>
              <a:ext uri="{FF2B5EF4-FFF2-40B4-BE49-F238E27FC236}">
                <a16:creationId xmlns:a16="http://schemas.microsoft.com/office/drawing/2014/main" id="{CA998383-0827-4040-98A9-58F6477D443C}"/>
              </a:ext>
            </a:extLst>
          </p:cNvPr>
          <p:cNvGrpSpPr/>
          <p:nvPr/>
        </p:nvGrpSpPr>
        <p:grpSpPr>
          <a:xfrm>
            <a:off x="9965426" y="1931308"/>
            <a:ext cx="770525" cy="529821"/>
            <a:chOff x="5663405" y="4464778"/>
            <a:chExt cx="770525" cy="529821"/>
          </a:xfrm>
        </p:grpSpPr>
        <p:sp>
          <p:nvSpPr>
            <p:cNvPr id="93" name="テキスト ボックス 92">
              <a:extLst>
                <a:ext uri="{FF2B5EF4-FFF2-40B4-BE49-F238E27FC236}">
                  <a16:creationId xmlns:a16="http://schemas.microsoft.com/office/drawing/2014/main" id="{70251210-FD12-4242-B2E3-717E0361D852}"/>
                </a:ext>
              </a:extLst>
            </p:cNvPr>
            <p:cNvSpPr txBox="1"/>
            <p:nvPr/>
          </p:nvSpPr>
          <p:spPr>
            <a:xfrm>
              <a:off x="5663405" y="4594489"/>
              <a:ext cx="7135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000" dirty="0">
                  <a:latin typeface="Century" panose="02040604050505020304" pitchFamily="18" charset="0"/>
                </a:rPr>
                <a:t>OH</a:t>
              </a:r>
              <a:endParaRPr kumimoji="1" lang="ja-JP" altLang="en-US" sz="2000" dirty="0">
                <a:latin typeface="Century" panose="02040604050505020304" pitchFamily="18" charset="0"/>
              </a:endParaRPr>
            </a:p>
          </p:txBody>
        </p:sp>
        <p:sp>
          <p:nvSpPr>
            <p:cNvPr id="94" name="テキスト ボックス 93">
              <a:extLst>
                <a:ext uri="{FF2B5EF4-FFF2-40B4-BE49-F238E27FC236}">
                  <a16:creationId xmlns:a16="http://schemas.microsoft.com/office/drawing/2014/main" id="{DA08C39D-B938-4FF7-8C74-67EE43EE3117}"/>
                </a:ext>
              </a:extLst>
            </p:cNvPr>
            <p:cNvSpPr txBox="1"/>
            <p:nvPr/>
          </p:nvSpPr>
          <p:spPr>
            <a:xfrm>
              <a:off x="6066665" y="4464778"/>
              <a:ext cx="3672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ja-JP" altLang="en-US" dirty="0" err="1">
                  <a:latin typeface="Century" panose="02040604050505020304" pitchFamily="18" charset="0"/>
                </a:rPr>
                <a:t>ｰ</a:t>
              </a:r>
              <a:endParaRPr kumimoji="1" lang="ja-JP" altLang="en-US" dirty="0">
                <a:latin typeface="Century" panose="02040604050505020304" pitchFamily="18" charset="0"/>
              </a:endParaRPr>
            </a:p>
          </p:txBody>
        </p:sp>
      </p:grp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82158FF-9551-42AE-ACA7-3CB88B553DF2}"/>
              </a:ext>
            </a:extLst>
          </p:cNvPr>
          <p:cNvSpPr txBox="1"/>
          <p:nvPr/>
        </p:nvSpPr>
        <p:spPr>
          <a:xfrm>
            <a:off x="409061" y="1793204"/>
            <a:ext cx="7893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dirty="0">
                <a:latin typeface="Century" panose="02040604050505020304" pitchFamily="18" charset="0"/>
              </a:rPr>
              <a:t>H</a:t>
            </a:r>
            <a:r>
              <a:rPr kumimoji="1" lang="en-US" altLang="ja-JP" sz="1400" dirty="0">
                <a:latin typeface="Century" panose="02040604050505020304" pitchFamily="18" charset="0"/>
              </a:rPr>
              <a:t>2</a:t>
            </a:r>
            <a:r>
              <a:rPr kumimoji="1" lang="en-US" altLang="ja-JP" sz="2000" dirty="0">
                <a:latin typeface="Century" panose="02040604050505020304" pitchFamily="18" charset="0"/>
              </a:rPr>
              <a:t>O</a:t>
            </a:r>
            <a:endParaRPr kumimoji="1" lang="ja-JP" altLang="en-US" sz="2000" dirty="0">
              <a:latin typeface="Century" panose="02040604050505020304" pitchFamily="18" charset="0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A1A0CA1C-3B58-4520-A3D9-F19B3430B85F}"/>
              </a:ext>
            </a:extLst>
          </p:cNvPr>
          <p:cNvSpPr txBox="1"/>
          <p:nvPr/>
        </p:nvSpPr>
        <p:spPr>
          <a:xfrm>
            <a:off x="2128538" y="977978"/>
            <a:ext cx="8870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dirty="0">
                <a:latin typeface="Century" panose="02040604050505020304" pitchFamily="18" charset="0"/>
              </a:rPr>
              <a:t>OH</a:t>
            </a:r>
            <a:r>
              <a:rPr kumimoji="1" lang="en-US" altLang="ja-JP" sz="1400" dirty="0">
                <a:latin typeface="Century" panose="02040604050505020304" pitchFamily="18" charset="0"/>
              </a:rPr>
              <a:t>2</a:t>
            </a:r>
            <a:endParaRPr kumimoji="1" lang="ja-JP" altLang="en-US" sz="1400" dirty="0">
              <a:latin typeface="Century" panose="02040604050505020304" pitchFamily="18" charset="0"/>
            </a:endParaRPr>
          </a:p>
        </p:txBody>
      </p:sp>
      <p:sp>
        <p:nvSpPr>
          <p:cNvPr id="95" name="テキスト ボックス 94">
            <a:extLst>
              <a:ext uri="{FF2B5EF4-FFF2-40B4-BE49-F238E27FC236}">
                <a16:creationId xmlns:a16="http://schemas.microsoft.com/office/drawing/2014/main" id="{24C850AA-D0C2-4D25-BBA4-0DD37DC6E49D}"/>
              </a:ext>
            </a:extLst>
          </p:cNvPr>
          <p:cNvSpPr txBox="1"/>
          <p:nvPr/>
        </p:nvSpPr>
        <p:spPr>
          <a:xfrm>
            <a:off x="437827" y="1019333"/>
            <a:ext cx="7893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dirty="0">
                <a:latin typeface="Century" panose="02040604050505020304" pitchFamily="18" charset="0"/>
              </a:rPr>
              <a:t>H</a:t>
            </a:r>
            <a:r>
              <a:rPr kumimoji="1" lang="en-US" altLang="ja-JP" sz="1400" dirty="0">
                <a:latin typeface="Century" panose="02040604050505020304" pitchFamily="18" charset="0"/>
              </a:rPr>
              <a:t>2</a:t>
            </a:r>
            <a:r>
              <a:rPr kumimoji="1" lang="en-US" altLang="ja-JP" sz="2000" dirty="0">
                <a:latin typeface="Century" panose="02040604050505020304" pitchFamily="18" charset="0"/>
              </a:rPr>
              <a:t>O</a:t>
            </a:r>
            <a:endParaRPr kumimoji="1" lang="ja-JP" altLang="en-US" sz="2000" dirty="0">
              <a:latin typeface="Century" panose="02040604050505020304" pitchFamily="18" charset="0"/>
            </a:endParaRPr>
          </a:p>
        </p:txBody>
      </p:sp>
      <p:sp>
        <p:nvSpPr>
          <p:cNvPr id="96" name="テキスト ボックス 95">
            <a:extLst>
              <a:ext uri="{FF2B5EF4-FFF2-40B4-BE49-F238E27FC236}">
                <a16:creationId xmlns:a16="http://schemas.microsoft.com/office/drawing/2014/main" id="{EB5EAA85-F144-42DB-9145-0F55192DCAFC}"/>
              </a:ext>
            </a:extLst>
          </p:cNvPr>
          <p:cNvSpPr txBox="1"/>
          <p:nvPr/>
        </p:nvSpPr>
        <p:spPr>
          <a:xfrm>
            <a:off x="8178263" y="1308195"/>
            <a:ext cx="7893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dirty="0">
                <a:latin typeface="Century" panose="02040604050505020304" pitchFamily="18" charset="0"/>
              </a:rPr>
              <a:t>H</a:t>
            </a:r>
            <a:r>
              <a:rPr kumimoji="1" lang="en-US" altLang="ja-JP" sz="1400" dirty="0">
                <a:latin typeface="Century" panose="02040604050505020304" pitchFamily="18" charset="0"/>
              </a:rPr>
              <a:t>2</a:t>
            </a:r>
            <a:r>
              <a:rPr kumimoji="1" lang="en-US" altLang="ja-JP" sz="2000" dirty="0">
                <a:latin typeface="Century" panose="02040604050505020304" pitchFamily="18" charset="0"/>
              </a:rPr>
              <a:t>O</a:t>
            </a:r>
            <a:endParaRPr kumimoji="1" lang="ja-JP" altLang="en-US" sz="2000" dirty="0">
              <a:latin typeface="Century" panose="02040604050505020304" pitchFamily="18" charset="0"/>
            </a:endParaRPr>
          </a:p>
        </p:txBody>
      </p: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0CBA5EEF-8DB6-45A2-BC3A-255A6DE44140}"/>
              </a:ext>
            </a:extLst>
          </p:cNvPr>
          <p:cNvSpPr txBox="1"/>
          <p:nvPr/>
        </p:nvSpPr>
        <p:spPr>
          <a:xfrm>
            <a:off x="8205351" y="2078033"/>
            <a:ext cx="7893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dirty="0">
                <a:latin typeface="Century" panose="02040604050505020304" pitchFamily="18" charset="0"/>
              </a:rPr>
              <a:t>H</a:t>
            </a:r>
            <a:r>
              <a:rPr kumimoji="1" lang="en-US" altLang="ja-JP" sz="1400" dirty="0">
                <a:latin typeface="Century" panose="02040604050505020304" pitchFamily="18" charset="0"/>
              </a:rPr>
              <a:t>2</a:t>
            </a:r>
            <a:r>
              <a:rPr kumimoji="1" lang="en-US" altLang="ja-JP" sz="2000" dirty="0">
                <a:latin typeface="Century" panose="02040604050505020304" pitchFamily="18" charset="0"/>
              </a:rPr>
              <a:t>O</a:t>
            </a:r>
            <a:endParaRPr kumimoji="1" lang="ja-JP" altLang="en-US" sz="2000" dirty="0">
              <a:latin typeface="Century" panose="02040604050505020304" pitchFamily="18" charset="0"/>
            </a:endParaRPr>
          </a:p>
        </p:txBody>
      </p: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BFE75E38-BD8E-4616-95DE-494167D28222}"/>
              </a:ext>
            </a:extLst>
          </p:cNvPr>
          <p:cNvSpPr txBox="1"/>
          <p:nvPr/>
        </p:nvSpPr>
        <p:spPr>
          <a:xfrm>
            <a:off x="2132585" y="1896554"/>
            <a:ext cx="8870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dirty="0">
                <a:latin typeface="Century" panose="02040604050505020304" pitchFamily="18" charset="0"/>
              </a:rPr>
              <a:t>OH</a:t>
            </a:r>
            <a:r>
              <a:rPr kumimoji="1" lang="en-US" altLang="ja-JP" sz="1400" dirty="0">
                <a:latin typeface="Century" panose="02040604050505020304" pitchFamily="18" charset="0"/>
              </a:rPr>
              <a:t>2</a:t>
            </a:r>
            <a:endParaRPr kumimoji="1" lang="ja-JP" altLang="en-US" sz="1400" dirty="0">
              <a:latin typeface="Century" panose="02040604050505020304" pitchFamily="18" charset="0"/>
            </a:endParaRPr>
          </a:p>
        </p:txBody>
      </p:sp>
      <p:sp>
        <p:nvSpPr>
          <p:cNvPr id="99" name="テキスト ボックス 98">
            <a:extLst>
              <a:ext uri="{FF2B5EF4-FFF2-40B4-BE49-F238E27FC236}">
                <a16:creationId xmlns:a16="http://schemas.microsoft.com/office/drawing/2014/main" id="{42A51E14-CD9C-4AFA-B7A6-9DF7E81E046B}"/>
              </a:ext>
            </a:extLst>
          </p:cNvPr>
          <p:cNvSpPr txBox="1"/>
          <p:nvPr/>
        </p:nvSpPr>
        <p:spPr>
          <a:xfrm>
            <a:off x="9897933" y="1246061"/>
            <a:ext cx="8870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dirty="0">
                <a:latin typeface="Century" panose="02040604050505020304" pitchFamily="18" charset="0"/>
              </a:rPr>
              <a:t>OH</a:t>
            </a:r>
            <a:r>
              <a:rPr kumimoji="1" lang="en-US" altLang="ja-JP" sz="1400" dirty="0">
                <a:latin typeface="Century" panose="02040604050505020304" pitchFamily="18" charset="0"/>
              </a:rPr>
              <a:t>2</a:t>
            </a:r>
            <a:endParaRPr kumimoji="1" lang="ja-JP" altLang="en-US" sz="1400" dirty="0">
              <a:latin typeface="Century" panose="02040604050505020304" pitchFamily="18" charset="0"/>
            </a:endParaRPr>
          </a:p>
        </p:txBody>
      </p:sp>
      <p:sp>
        <p:nvSpPr>
          <p:cNvPr id="100" name="テキスト ボックス 99">
            <a:extLst>
              <a:ext uri="{FF2B5EF4-FFF2-40B4-BE49-F238E27FC236}">
                <a16:creationId xmlns:a16="http://schemas.microsoft.com/office/drawing/2014/main" id="{994D74B3-D9A5-42B9-880B-719830595332}"/>
              </a:ext>
            </a:extLst>
          </p:cNvPr>
          <p:cNvSpPr txBox="1"/>
          <p:nvPr/>
        </p:nvSpPr>
        <p:spPr>
          <a:xfrm>
            <a:off x="8967589" y="2442398"/>
            <a:ext cx="7893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000" dirty="0">
                <a:latin typeface="Century" panose="02040604050505020304" pitchFamily="18" charset="0"/>
              </a:rPr>
              <a:t>H</a:t>
            </a:r>
            <a:r>
              <a:rPr kumimoji="1" lang="en-US" altLang="ja-JP" sz="1400" dirty="0">
                <a:latin typeface="Century" panose="02040604050505020304" pitchFamily="18" charset="0"/>
              </a:rPr>
              <a:t>2</a:t>
            </a:r>
            <a:r>
              <a:rPr kumimoji="1" lang="en-US" altLang="ja-JP" sz="2000" dirty="0">
                <a:latin typeface="Century" panose="02040604050505020304" pitchFamily="18" charset="0"/>
              </a:rPr>
              <a:t>O</a:t>
            </a:r>
            <a:endParaRPr kumimoji="1" lang="ja-JP" altLang="en-US" sz="2000" dirty="0"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53777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A5097376-8935-4199-BBEA-D37A31EBC757}"/>
              </a:ext>
            </a:extLst>
          </p:cNvPr>
          <p:cNvGrpSpPr/>
          <p:nvPr/>
        </p:nvGrpSpPr>
        <p:grpSpPr>
          <a:xfrm>
            <a:off x="1578541" y="933505"/>
            <a:ext cx="2382696" cy="2378765"/>
            <a:chOff x="1565288" y="811695"/>
            <a:chExt cx="2382696" cy="2378765"/>
          </a:xfrm>
        </p:grpSpPr>
        <p:cxnSp>
          <p:nvCxnSpPr>
            <p:cNvPr id="3" name="直線コネクタ 2">
              <a:extLst>
                <a:ext uri="{FF2B5EF4-FFF2-40B4-BE49-F238E27FC236}">
                  <a16:creationId xmlns:a16="http://schemas.microsoft.com/office/drawing/2014/main" id="{BF36A19C-F383-4D83-AB49-2993D0FD295D}"/>
                </a:ext>
              </a:extLst>
            </p:cNvPr>
            <p:cNvCxnSpPr>
              <a:cxnSpLocks/>
            </p:cNvCxnSpPr>
            <p:nvPr/>
          </p:nvCxnSpPr>
          <p:spPr>
            <a:xfrm>
              <a:off x="2749826" y="811695"/>
              <a:ext cx="0" cy="237876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二等辺三角形 3">
              <a:extLst>
                <a:ext uri="{FF2B5EF4-FFF2-40B4-BE49-F238E27FC236}">
                  <a16:creationId xmlns:a16="http://schemas.microsoft.com/office/drawing/2014/main" id="{BFFF7FAF-A20C-495D-9837-7CCF63E900BB}"/>
                </a:ext>
              </a:extLst>
            </p:cNvPr>
            <p:cNvSpPr/>
            <p:nvPr/>
          </p:nvSpPr>
          <p:spPr>
            <a:xfrm rot="3278024">
              <a:off x="2080294" y="1703012"/>
              <a:ext cx="274408" cy="1304419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二等辺三角形 4">
              <a:extLst>
                <a:ext uri="{FF2B5EF4-FFF2-40B4-BE49-F238E27FC236}">
                  <a16:creationId xmlns:a16="http://schemas.microsoft.com/office/drawing/2014/main" id="{1FF0B76E-F00C-4DBE-BFE4-4313985948F5}"/>
                </a:ext>
              </a:extLst>
            </p:cNvPr>
            <p:cNvSpPr/>
            <p:nvPr/>
          </p:nvSpPr>
          <p:spPr>
            <a:xfrm rot="18144346">
              <a:off x="3158571" y="1672007"/>
              <a:ext cx="274408" cy="1304419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6" name="直線コネクタ 5">
              <a:extLst>
                <a:ext uri="{FF2B5EF4-FFF2-40B4-BE49-F238E27FC236}">
                  <a16:creationId xmlns:a16="http://schemas.microsoft.com/office/drawing/2014/main" id="{2A747205-5365-4E5C-9FF5-3D91947AB11B}"/>
                </a:ext>
              </a:extLst>
            </p:cNvPr>
            <p:cNvCxnSpPr>
              <a:stCxn id="5" idx="0"/>
            </p:cNvCxnSpPr>
            <p:nvPr/>
          </p:nvCxnSpPr>
          <p:spPr>
            <a:xfrm flipV="1">
              <a:off x="2745131" y="1298713"/>
              <a:ext cx="1018486" cy="675977"/>
            </a:xfrm>
            <a:prstGeom prst="line">
              <a:avLst/>
            </a:prstGeom>
            <a:ln w="889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コネクタ 6">
              <a:extLst>
                <a:ext uri="{FF2B5EF4-FFF2-40B4-BE49-F238E27FC236}">
                  <a16:creationId xmlns:a16="http://schemas.microsoft.com/office/drawing/2014/main" id="{7439DE09-551B-4897-B6F4-C3071805CB17}"/>
                </a:ext>
              </a:extLst>
            </p:cNvPr>
            <p:cNvCxnSpPr>
              <a:cxnSpLocks/>
            </p:cNvCxnSpPr>
            <p:nvPr/>
          </p:nvCxnSpPr>
          <p:spPr>
            <a:xfrm>
              <a:off x="1731341" y="1323674"/>
              <a:ext cx="1011442" cy="650898"/>
            </a:xfrm>
            <a:prstGeom prst="line">
              <a:avLst/>
            </a:prstGeom>
            <a:ln w="889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3D4EFD9F-9222-4EC0-AAF5-173DFFFE11A1}"/>
              </a:ext>
            </a:extLst>
          </p:cNvPr>
          <p:cNvGrpSpPr/>
          <p:nvPr/>
        </p:nvGrpSpPr>
        <p:grpSpPr>
          <a:xfrm>
            <a:off x="4725673" y="3812537"/>
            <a:ext cx="2382696" cy="2378765"/>
            <a:chOff x="1565288" y="811695"/>
            <a:chExt cx="2382696" cy="2378765"/>
          </a:xfrm>
        </p:grpSpPr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AA5BA454-BF4A-40EE-BA91-F67B487FF5B6}"/>
                </a:ext>
              </a:extLst>
            </p:cNvPr>
            <p:cNvCxnSpPr>
              <a:cxnSpLocks/>
            </p:cNvCxnSpPr>
            <p:nvPr/>
          </p:nvCxnSpPr>
          <p:spPr>
            <a:xfrm>
              <a:off x="2749826" y="811695"/>
              <a:ext cx="0" cy="237876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二等辺三角形 9">
              <a:extLst>
                <a:ext uri="{FF2B5EF4-FFF2-40B4-BE49-F238E27FC236}">
                  <a16:creationId xmlns:a16="http://schemas.microsoft.com/office/drawing/2014/main" id="{8C10F2C5-09DD-4BA3-B327-F85A359D3032}"/>
                </a:ext>
              </a:extLst>
            </p:cNvPr>
            <p:cNvSpPr/>
            <p:nvPr/>
          </p:nvSpPr>
          <p:spPr>
            <a:xfrm rot="3278024">
              <a:off x="2080294" y="1703012"/>
              <a:ext cx="274408" cy="1304419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二等辺三角形 10">
              <a:extLst>
                <a:ext uri="{FF2B5EF4-FFF2-40B4-BE49-F238E27FC236}">
                  <a16:creationId xmlns:a16="http://schemas.microsoft.com/office/drawing/2014/main" id="{85656A5C-2C99-48F8-9CE4-31280A6A05A5}"/>
                </a:ext>
              </a:extLst>
            </p:cNvPr>
            <p:cNvSpPr/>
            <p:nvPr/>
          </p:nvSpPr>
          <p:spPr>
            <a:xfrm rot="18144346">
              <a:off x="3158571" y="1672007"/>
              <a:ext cx="274408" cy="1304419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243AE66F-2B90-499F-A8C8-CC91C1D7511D}"/>
                </a:ext>
              </a:extLst>
            </p:cNvPr>
            <p:cNvCxnSpPr>
              <a:stCxn id="11" idx="0"/>
            </p:cNvCxnSpPr>
            <p:nvPr/>
          </p:nvCxnSpPr>
          <p:spPr>
            <a:xfrm flipV="1">
              <a:off x="2745131" y="1298713"/>
              <a:ext cx="1018486" cy="675977"/>
            </a:xfrm>
            <a:prstGeom prst="line">
              <a:avLst/>
            </a:prstGeom>
            <a:ln w="889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6AA60E0A-FDD8-41B4-ABD1-76423D16566C}"/>
                </a:ext>
              </a:extLst>
            </p:cNvPr>
            <p:cNvCxnSpPr>
              <a:cxnSpLocks/>
            </p:cNvCxnSpPr>
            <p:nvPr/>
          </p:nvCxnSpPr>
          <p:spPr>
            <a:xfrm>
              <a:off x="1731341" y="1323674"/>
              <a:ext cx="1011442" cy="650898"/>
            </a:xfrm>
            <a:prstGeom prst="line">
              <a:avLst/>
            </a:prstGeom>
            <a:ln w="889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7B8D9F1B-6F86-4ED3-AF2D-E7783BFBFED5}"/>
              </a:ext>
            </a:extLst>
          </p:cNvPr>
          <p:cNvGrpSpPr/>
          <p:nvPr/>
        </p:nvGrpSpPr>
        <p:grpSpPr>
          <a:xfrm>
            <a:off x="8494629" y="901451"/>
            <a:ext cx="2382696" cy="2378765"/>
            <a:chOff x="1565288" y="811695"/>
            <a:chExt cx="2382696" cy="2378765"/>
          </a:xfrm>
        </p:grpSpPr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07F158C8-1401-4E87-887A-7E6B24E429BF}"/>
                </a:ext>
              </a:extLst>
            </p:cNvPr>
            <p:cNvCxnSpPr>
              <a:cxnSpLocks/>
            </p:cNvCxnSpPr>
            <p:nvPr/>
          </p:nvCxnSpPr>
          <p:spPr>
            <a:xfrm>
              <a:off x="2749826" y="811695"/>
              <a:ext cx="0" cy="237876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二等辺三角形 15">
              <a:extLst>
                <a:ext uri="{FF2B5EF4-FFF2-40B4-BE49-F238E27FC236}">
                  <a16:creationId xmlns:a16="http://schemas.microsoft.com/office/drawing/2014/main" id="{57D1C19E-EEF9-4E37-85E1-9B5DF00175BE}"/>
                </a:ext>
              </a:extLst>
            </p:cNvPr>
            <p:cNvSpPr/>
            <p:nvPr/>
          </p:nvSpPr>
          <p:spPr>
            <a:xfrm rot="3278024">
              <a:off x="2080294" y="1703012"/>
              <a:ext cx="274408" cy="1304419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二等辺三角形 16">
              <a:extLst>
                <a:ext uri="{FF2B5EF4-FFF2-40B4-BE49-F238E27FC236}">
                  <a16:creationId xmlns:a16="http://schemas.microsoft.com/office/drawing/2014/main" id="{46CD6240-5377-4386-9A89-7DAAA9952109}"/>
                </a:ext>
              </a:extLst>
            </p:cNvPr>
            <p:cNvSpPr/>
            <p:nvPr/>
          </p:nvSpPr>
          <p:spPr>
            <a:xfrm rot="18144346">
              <a:off x="3158571" y="1672007"/>
              <a:ext cx="274408" cy="1304419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F33076B5-BE24-4275-99F3-7A2CAA66EF1D}"/>
                </a:ext>
              </a:extLst>
            </p:cNvPr>
            <p:cNvCxnSpPr>
              <a:stCxn id="17" idx="0"/>
            </p:cNvCxnSpPr>
            <p:nvPr/>
          </p:nvCxnSpPr>
          <p:spPr>
            <a:xfrm flipV="1">
              <a:off x="2745131" y="1298713"/>
              <a:ext cx="1018486" cy="675977"/>
            </a:xfrm>
            <a:prstGeom prst="line">
              <a:avLst/>
            </a:prstGeom>
            <a:ln w="889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1098F8CA-1057-4422-B44A-6D4125FBBCF8}"/>
                </a:ext>
              </a:extLst>
            </p:cNvPr>
            <p:cNvCxnSpPr>
              <a:cxnSpLocks/>
            </p:cNvCxnSpPr>
            <p:nvPr/>
          </p:nvCxnSpPr>
          <p:spPr>
            <a:xfrm>
              <a:off x="1731341" y="1323674"/>
              <a:ext cx="1011442" cy="650898"/>
            </a:xfrm>
            <a:prstGeom prst="line">
              <a:avLst/>
            </a:prstGeom>
            <a:ln w="889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1D11CD4D-E01B-4652-AEC8-FAC3DFA53098}"/>
              </a:ext>
            </a:extLst>
          </p:cNvPr>
          <p:cNvSpPr txBox="1"/>
          <p:nvPr/>
        </p:nvSpPr>
        <p:spPr>
          <a:xfrm>
            <a:off x="2564834" y="366906"/>
            <a:ext cx="8878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400" b="1" dirty="0">
                <a:latin typeface="Century" panose="02040604050505020304" pitchFamily="18" charset="0"/>
              </a:rPr>
              <a:t>NH</a:t>
            </a:r>
            <a:r>
              <a:rPr kumimoji="1" lang="en-US" altLang="ja-JP" sz="1400" b="1" dirty="0">
                <a:latin typeface="Century" panose="02040604050505020304" pitchFamily="18" charset="0"/>
              </a:rPr>
              <a:t>2</a:t>
            </a:r>
            <a:endParaRPr kumimoji="1" lang="ja-JP" altLang="en-US" sz="1400" b="1" dirty="0">
              <a:latin typeface="Century" panose="02040604050505020304" pitchFamily="18" charset="0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D3639B9C-05AE-420D-A110-35F8636DDA28}"/>
              </a:ext>
            </a:extLst>
          </p:cNvPr>
          <p:cNvSpPr txBox="1"/>
          <p:nvPr/>
        </p:nvSpPr>
        <p:spPr>
          <a:xfrm>
            <a:off x="3911547" y="2654053"/>
            <a:ext cx="8878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400" b="1" dirty="0">
                <a:latin typeface="Century" panose="02040604050505020304" pitchFamily="18" charset="0"/>
              </a:rPr>
              <a:t>NH</a:t>
            </a:r>
            <a:r>
              <a:rPr kumimoji="1" lang="en-US" altLang="ja-JP" sz="1400" b="1" dirty="0">
                <a:latin typeface="Century" panose="02040604050505020304" pitchFamily="18" charset="0"/>
              </a:rPr>
              <a:t>2</a:t>
            </a:r>
            <a:endParaRPr kumimoji="1" lang="ja-JP" altLang="en-US" sz="1400" b="1" dirty="0">
              <a:latin typeface="Century" panose="02040604050505020304" pitchFamily="18" charset="0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36036ACB-859A-4E55-9FBD-C0F9199D637A}"/>
              </a:ext>
            </a:extLst>
          </p:cNvPr>
          <p:cNvSpPr txBox="1"/>
          <p:nvPr/>
        </p:nvSpPr>
        <p:spPr>
          <a:xfrm>
            <a:off x="929979" y="1136677"/>
            <a:ext cx="8878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400" b="1" dirty="0">
                <a:latin typeface="Century" panose="02040604050505020304" pitchFamily="18" charset="0"/>
              </a:rPr>
              <a:t>NH</a:t>
            </a:r>
            <a:r>
              <a:rPr kumimoji="1" lang="en-US" altLang="ja-JP" sz="1400" b="1" dirty="0">
                <a:latin typeface="Century" panose="02040604050505020304" pitchFamily="18" charset="0"/>
              </a:rPr>
              <a:t>2</a:t>
            </a:r>
            <a:endParaRPr kumimoji="1" lang="ja-JP" altLang="en-US" sz="1400" b="1" dirty="0">
              <a:latin typeface="Century" panose="02040604050505020304" pitchFamily="18" charset="0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D8781888-B05A-4651-BD63-A9CFD2C5DDD8}"/>
              </a:ext>
            </a:extLst>
          </p:cNvPr>
          <p:cNvSpPr txBox="1"/>
          <p:nvPr/>
        </p:nvSpPr>
        <p:spPr>
          <a:xfrm>
            <a:off x="2611101" y="3392767"/>
            <a:ext cx="8878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400" b="1" dirty="0">
                <a:latin typeface="Century" panose="02040604050505020304" pitchFamily="18" charset="0"/>
              </a:rPr>
              <a:t>NH</a:t>
            </a:r>
            <a:r>
              <a:rPr kumimoji="1" lang="en-US" altLang="ja-JP" sz="1400" b="1" dirty="0">
                <a:latin typeface="Century" panose="02040604050505020304" pitchFamily="18" charset="0"/>
              </a:rPr>
              <a:t>2</a:t>
            </a:r>
            <a:endParaRPr kumimoji="1" lang="ja-JP" altLang="en-US" sz="1400" b="1" dirty="0">
              <a:latin typeface="Century" panose="02040604050505020304" pitchFamily="18" charset="0"/>
            </a:endParaRPr>
          </a:p>
        </p:txBody>
      </p:sp>
      <p:sp>
        <p:nvSpPr>
          <p:cNvPr id="24" name="円弧 23">
            <a:extLst>
              <a:ext uri="{FF2B5EF4-FFF2-40B4-BE49-F238E27FC236}">
                <a16:creationId xmlns:a16="http://schemas.microsoft.com/office/drawing/2014/main" id="{1C08D6A7-6A82-4A6F-A716-7660992DE769}"/>
              </a:ext>
            </a:extLst>
          </p:cNvPr>
          <p:cNvSpPr/>
          <p:nvPr/>
        </p:nvSpPr>
        <p:spPr>
          <a:xfrm rot="3445068">
            <a:off x="3500151" y="2766619"/>
            <a:ext cx="522995" cy="1035656"/>
          </a:xfrm>
          <a:prstGeom prst="arc">
            <a:avLst>
              <a:gd name="adj1" fmla="val 16912516"/>
              <a:gd name="adj2" fmla="val 4837205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044FCE4D-8AAD-4856-8F19-FF5261AF73F8}"/>
              </a:ext>
            </a:extLst>
          </p:cNvPr>
          <p:cNvGrpSpPr/>
          <p:nvPr/>
        </p:nvGrpSpPr>
        <p:grpSpPr>
          <a:xfrm>
            <a:off x="3862830" y="938397"/>
            <a:ext cx="650739" cy="544895"/>
            <a:chOff x="2230751" y="4216325"/>
            <a:chExt cx="650739" cy="544895"/>
          </a:xfrm>
        </p:grpSpPr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id="{DA8EEA21-AF2E-4140-994B-37BEC592FC19}"/>
                </a:ext>
              </a:extLst>
            </p:cNvPr>
            <p:cNvSpPr txBox="1"/>
            <p:nvPr/>
          </p:nvSpPr>
          <p:spPr>
            <a:xfrm>
              <a:off x="2230751" y="4299555"/>
              <a:ext cx="6112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400" b="1" dirty="0">
                  <a:latin typeface="Century" panose="02040604050505020304" pitchFamily="18" charset="0"/>
                </a:rPr>
                <a:t>Cl</a:t>
              </a:r>
              <a:endParaRPr kumimoji="1" lang="ja-JP" altLang="en-US" sz="2400" b="1" dirty="0">
                <a:latin typeface="Century" panose="02040604050505020304" pitchFamily="18" charset="0"/>
              </a:endParaRPr>
            </a:p>
          </p:txBody>
        </p:sp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13D54FEC-38F7-44C4-9D2A-17FC07547BD2}"/>
                </a:ext>
              </a:extLst>
            </p:cNvPr>
            <p:cNvSpPr txBox="1"/>
            <p:nvPr/>
          </p:nvSpPr>
          <p:spPr>
            <a:xfrm>
              <a:off x="2589943" y="4216325"/>
              <a:ext cx="2915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ja-JP" altLang="en-US" b="1" dirty="0" err="1">
                  <a:latin typeface="Century" panose="02040604050505020304" pitchFamily="18" charset="0"/>
                </a:rPr>
                <a:t>ｰ</a:t>
              </a:r>
              <a:endParaRPr kumimoji="1" lang="ja-JP" altLang="en-US" b="1" dirty="0">
                <a:latin typeface="Century" panose="02040604050505020304" pitchFamily="18" charset="0"/>
              </a:endParaRPr>
            </a:p>
          </p:txBody>
        </p:sp>
      </p:grp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213BD2EA-1575-4A97-A018-96ADFAB1EC33}"/>
              </a:ext>
            </a:extLst>
          </p:cNvPr>
          <p:cNvGrpSpPr/>
          <p:nvPr/>
        </p:nvGrpSpPr>
        <p:grpSpPr>
          <a:xfrm>
            <a:off x="4201875" y="3927499"/>
            <a:ext cx="650739" cy="544895"/>
            <a:chOff x="2230751" y="4216325"/>
            <a:chExt cx="650739" cy="544895"/>
          </a:xfrm>
        </p:grpSpPr>
        <p:sp>
          <p:nvSpPr>
            <p:cNvPr id="30" name="テキスト ボックス 29">
              <a:extLst>
                <a:ext uri="{FF2B5EF4-FFF2-40B4-BE49-F238E27FC236}">
                  <a16:creationId xmlns:a16="http://schemas.microsoft.com/office/drawing/2014/main" id="{5B83FC10-AF50-43EB-A7E4-DE6DCFFCF6DD}"/>
                </a:ext>
              </a:extLst>
            </p:cNvPr>
            <p:cNvSpPr txBox="1"/>
            <p:nvPr/>
          </p:nvSpPr>
          <p:spPr>
            <a:xfrm>
              <a:off x="2230751" y="4299555"/>
              <a:ext cx="6112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400" b="1" dirty="0">
                  <a:latin typeface="Century" panose="02040604050505020304" pitchFamily="18" charset="0"/>
                </a:rPr>
                <a:t>Cl</a:t>
              </a:r>
              <a:endParaRPr kumimoji="1" lang="ja-JP" altLang="en-US" sz="2400" b="1" dirty="0">
                <a:latin typeface="Century" panose="02040604050505020304" pitchFamily="18" charset="0"/>
              </a:endParaRPr>
            </a:p>
          </p:txBody>
        </p:sp>
        <p:sp>
          <p:nvSpPr>
            <p:cNvPr id="31" name="テキスト ボックス 30">
              <a:extLst>
                <a:ext uri="{FF2B5EF4-FFF2-40B4-BE49-F238E27FC236}">
                  <a16:creationId xmlns:a16="http://schemas.microsoft.com/office/drawing/2014/main" id="{7FB3BC23-0D83-463D-8758-A6140B140F5A}"/>
                </a:ext>
              </a:extLst>
            </p:cNvPr>
            <p:cNvSpPr txBox="1"/>
            <p:nvPr/>
          </p:nvSpPr>
          <p:spPr>
            <a:xfrm>
              <a:off x="2589943" y="4216325"/>
              <a:ext cx="2915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ja-JP" altLang="en-US" b="1" dirty="0" err="1">
                  <a:latin typeface="Century" panose="02040604050505020304" pitchFamily="18" charset="0"/>
                </a:rPr>
                <a:t>ｰ</a:t>
              </a:r>
              <a:endParaRPr kumimoji="1" lang="ja-JP" altLang="en-US" b="1" dirty="0">
                <a:latin typeface="Century" panose="02040604050505020304" pitchFamily="18" charset="0"/>
              </a:endParaRPr>
            </a:p>
          </p:txBody>
        </p:sp>
      </p:grp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9230AC27-C412-4D2A-BA58-57045F86D9B7}"/>
              </a:ext>
            </a:extLst>
          </p:cNvPr>
          <p:cNvGrpSpPr/>
          <p:nvPr/>
        </p:nvGrpSpPr>
        <p:grpSpPr>
          <a:xfrm>
            <a:off x="1033128" y="2702019"/>
            <a:ext cx="650739" cy="544895"/>
            <a:chOff x="2230751" y="4216325"/>
            <a:chExt cx="650739" cy="544895"/>
          </a:xfrm>
        </p:grpSpPr>
        <p:sp>
          <p:nvSpPr>
            <p:cNvPr id="33" name="テキスト ボックス 32">
              <a:extLst>
                <a:ext uri="{FF2B5EF4-FFF2-40B4-BE49-F238E27FC236}">
                  <a16:creationId xmlns:a16="http://schemas.microsoft.com/office/drawing/2014/main" id="{BF2E2725-E641-49C5-803C-1890A22CCD8B}"/>
                </a:ext>
              </a:extLst>
            </p:cNvPr>
            <p:cNvSpPr txBox="1"/>
            <p:nvPr/>
          </p:nvSpPr>
          <p:spPr>
            <a:xfrm>
              <a:off x="2230751" y="4299555"/>
              <a:ext cx="6112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400" b="1" dirty="0">
                  <a:latin typeface="Century" panose="02040604050505020304" pitchFamily="18" charset="0"/>
                </a:rPr>
                <a:t>Cl</a:t>
              </a:r>
              <a:endParaRPr kumimoji="1" lang="ja-JP" altLang="en-US" sz="2400" b="1" dirty="0">
                <a:latin typeface="Century" panose="02040604050505020304" pitchFamily="18" charset="0"/>
              </a:endParaRPr>
            </a:p>
          </p:txBody>
        </p:sp>
        <p:sp>
          <p:nvSpPr>
            <p:cNvPr id="34" name="テキスト ボックス 33">
              <a:extLst>
                <a:ext uri="{FF2B5EF4-FFF2-40B4-BE49-F238E27FC236}">
                  <a16:creationId xmlns:a16="http://schemas.microsoft.com/office/drawing/2014/main" id="{78C93D98-519C-40E6-A130-89923B169832}"/>
                </a:ext>
              </a:extLst>
            </p:cNvPr>
            <p:cNvSpPr txBox="1"/>
            <p:nvPr/>
          </p:nvSpPr>
          <p:spPr>
            <a:xfrm>
              <a:off x="2589943" y="4216325"/>
              <a:ext cx="2915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ja-JP" altLang="en-US" b="1" dirty="0" err="1">
                  <a:latin typeface="Century" panose="02040604050505020304" pitchFamily="18" charset="0"/>
                </a:rPr>
                <a:t>ｰ</a:t>
              </a:r>
              <a:endParaRPr kumimoji="1" lang="ja-JP" altLang="en-US" b="1" dirty="0">
                <a:latin typeface="Century" panose="02040604050505020304" pitchFamily="18" charset="0"/>
              </a:endParaRPr>
            </a:p>
          </p:txBody>
        </p:sp>
      </p:grp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460FED2B-4802-49CE-B442-E87F2867742A}"/>
              </a:ext>
            </a:extLst>
          </p:cNvPr>
          <p:cNvSpPr txBox="1"/>
          <p:nvPr/>
        </p:nvSpPr>
        <p:spPr>
          <a:xfrm>
            <a:off x="5652053" y="6167664"/>
            <a:ext cx="8878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400" b="1" dirty="0">
                <a:latin typeface="Century" panose="02040604050505020304" pitchFamily="18" charset="0"/>
              </a:rPr>
              <a:t>NH</a:t>
            </a:r>
            <a:r>
              <a:rPr kumimoji="1" lang="en-US" altLang="ja-JP" sz="1400" b="1" dirty="0">
                <a:latin typeface="Century" panose="02040604050505020304" pitchFamily="18" charset="0"/>
              </a:rPr>
              <a:t>2</a:t>
            </a:r>
            <a:endParaRPr kumimoji="1" lang="ja-JP" altLang="en-US" sz="1400" b="1" dirty="0">
              <a:latin typeface="Century" panose="02040604050505020304" pitchFamily="18" charset="0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F35E65D8-2B62-48F0-842B-2B4F01E8E7D3}"/>
              </a:ext>
            </a:extLst>
          </p:cNvPr>
          <p:cNvSpPr txBox="1"/>
          <p:nvPr/>
        </p:nvSpPr>
        <p:spPr>
          <a:xfrm>
            <a:off x="6912837" y="3866652"/>
            <a:ext cx="8878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400" b="1" dirty="0">
                <a:latin typeface="Century" panose="02040604050505020304" pitchFamily="18" charset="0"/>
              </a:rPr>
              <a:t>NH</a:t>
            </a:r>
            <a:r>
              <a:rPr kumimoji="1" lang="en-US" altLang="ja-JP" sz="1400" b="1" dirty="0">
                <a:latin typeface="Century" panose="02040604050505020304" pitchFamily="18" charset="0"/>
              </a:rPr>
              <a:t>2</a:t>
            </a:r>
            <a:endParaRPr kumimoji="1" lang="ja-JP" altLang="en-US" sz="1400" b="1" dirty="0">
              <a:latin typeface="Century" panose="02040604050505020304" pitchFamily="18" charset="0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F36DB7E9-6E68-4ABB-8A6C-5EEE221491BF}"/>
              </a:ext>
            </a:extLst>
          </p:cNvPr>
          <p:cNvSpPr txBox="1"/>
          <p:nvPr/>
        </p:nvSpPr>
        <p:spPr>
          <a:xfrm>
            <a:off x="6951254" y="5559591"/>
            <a:ext cx="8878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400" b="1" dirty="0">
                <a:latin typeface="Century" panose="02040604050505020304" pitchFamily="18" charset="0"/>
              </a:rPr>
              <a:t>NH</a:t>
            </a:r>
            <a:r>
              <a:rPr kumimoji="1" lang="en-US" altLang="ja-JP" sz="1400" b="1" dirty="0">
                <a:latin typeface="Century" panose="02040604050505020304" pitchFamily="18" charset="0"/>
              </a:rPr>
              <a:t>2</a:t>
            </a:r>
            <a:endParaRPr kumimoji="1" lang="ja-JP" altLang="en-US" sz="1400" b="1" dirty="0">
              <a:latin typeface="Century" panose="02040604050505020304" pitchFamily="18" charset="0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C6AC8823-4515-4F9C-8E36-A5CD500FB7F3}"/>
              </a:ext>
            </a:extLst>
          </p:cNvPr>
          <p:cNvSpPr txBox="1"/>
          <p:nvPr/>
        </p:nvSpPr>
        <p:spPr>
          <a:xfrm>
            <a:off x="5635230" y="3380491"/>
            <a:ext cx="8878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400" b="1" dirty="0">
                <a:latin typeface="Century" panose="02040604050505020304" pitchFamily="18" charset="0"/>
              </a:rPr>
              <a:t>NH</a:t>
            </a:r>
            <a:r>
              <a:rPr kumimoji="1" lang="en-US" altLang="ja-JP" sz="1400" b="1" dirty="0">
                <a:latin typeface="Century" panose="02040604050505020304" pitchFamily="18" charset="0"/>
              </a:rPr>
              <a:t>2</a:t>
            </a:r>
            <a:endParaRPr kumimoji="1" lang="ja-JP" altLang="en-US" sz="1400" b="1" dirty="0">
              <a:latin typeface="Century" panose="02040604050505020304" pitchFamily="18" charset="0"/>
            </a:endParaRPr>
          </a:p>
        </p:txBody>
      </p:sp>
      <p:grpSp>
        <p:nvGrpSpPr>
          <p:cNvPr id="39" name="グループ化 38">
            <a:extLst>
              <a:ext uri="{FF2B5EF4-FFF2-40B4-BE49-F238E27FC236}">
                <a16:creationId xmlns:a16="http://schemas.microsoft.com/office/drawing/2014/main" id="{5B6405E9-015D-462C-8D2C-CA7B04C46EC3}"/>
              </a:ext>
            </a:extLst>
          </p:cNvPr>
          <p:cNvGrpSpPr/>
          <p:nvPr/>
        </p:nvGrpSpPr>
        <p:grpSpPr>
          <a:xfrm>
            <a:off x="4112351" y="5476361"/>
            <a:ext cx="650739" cy="544895"/>
            <a:chOff x="2230751" y="4216325"/>
            <a:chExt cx="650739" cy="544895"/>
          </a:xfrm>
        </p:grpSpPr>
        <p:sp>
          <p:nvSpPr>
            <p:cNvPr id="40" name="テキスト ボックス 39">
              <a:extLst>
                <a:ext uri="{FF2B5EF4-FFF2-40B4-BE49-F238E27FC236}">
                  <a16:creationId xmlns:a16="http://schemas.microsoft.com/office/drawing/2014/main" id="{5198BE39-30F4-47C2-B27A-7E4761EFB782}"/>
                </a:ext>
              </a:extLst>
            </p:cNvPr>
            <p:cNvSpPr txBox="1"/>
            <p:nvPr/>
          </p:nvSpPr>
          <p:spPr>
            <a:xfrm>
              <a:off x="2230751" y="4299555"/>
              <a:ext cx="6112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400" b="1" dirty="0">
                  <a:latin typeface="Century" panose="02040604050505020304" pitchFamily="18" charset="0"/>
                </a:rPr>
                <a:t>Cl</a:t>
              </a:r>
              <a:endParaRPr kumimoji="1" lang="ja-JP" altLang="en-US" sz="2400" b="1" dirty="0">
                <a:latin typeface="Century" panose="02040604050505020304" pitchFamily="18" charset="0"/>
              </a:endParaRPr>
            </a:p>
          </p:txBody>
        </p:sp>
        <p:sp>
          <p:nvSpPr>
            <p:cNvPr id="41" name="テキスト ボックス 40">
              <a:extLst>
                <a:ext uri="{FF2B5EF4-FFF2-40B4-BE49-F238E27FC236}">
                  <a16:creationId xmlns:a16="http://schemas.microsoft.com/office/drawing/2014/main" id="{0CA42EA8-1788-4E21-814C-83E82A28797C}"/>
                </a:ext>
              </a:extLst>
            </p:cNvPr>
            <p:cNvSpPr txBox="1"/>
            <p:nvPr/>
          </p:nvSpPr>
          <p:spPr>
            <a:xfrm>
              <a:off x="2589943" y="4216325"/>
              <a:ext cx="2915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ja-JP" altLang="en-US" b="1" dirty="0" err="1">
                  <a:latin typeface="Century" panose="02040604050505020304" pitchFamily="18" charset="0"/>
                </a:rPr>
                <a:t>ｰ</a:t>
              </a:r>
              <a:endParaRPr kumimoji="1" lang="ja-JP" altLang="en-US" b="1" dirty="0">
                <a:latin typeface="Century" panose="02040604050505020304" pitchFamily="18" charset="0"/>
              </a:endParaRPr>
            </a:p>
          </p:txBody>
        </p:sp>
      </p:grpSp>
      <p:grpSp>
        <p:nvGrpSpPr>
          <p:cNvPr id="42" name="グループ化 41">
            <a:extLst>
              <a:ext uri="{FF2B5EF4-FFF2-40B4-BE49-F238E27FC236}">
                <a16:creationId xmlns:a16="http://schemas.microsoft.com/office/drawing/2014/main" id="{841B1FC1-2004-4359-B4C7-C3FA03A39EF2}"/>
              </a:ext>
            </a:extLst>
          </p:cNvPr>
          <p:cNvGrpSpPr/>
          <p:nvPr/>
        </p:nvGrpSpPr>
        <p:grpSpPr>
          <a:xfrm>
            <a:off x="10737601" y="1001297"/>
            <a:ext cx="650739" cy="544895"/>
            <a:chOff x="2230751" y="4216325"/>
            <a:chExt cx="650739" cy="544895"/>
          </a:xfrm>
        </p:grpSpPr>
        <p:sp>
          <p:nvSpPr>
            <p:cNvPr id="43" name="テキスト ボックス 42">
              <a:extLst>
                <a:ext uri="{FF2B5EF4-FFF2-40B4-BE49-F238E27FC236}">
                  <a16:creationId xmlns:a16="http://schemas.microsoft.com/office/drawing/2014/main" id="{411C197F-7FB3-45E5-8680-EEE9C1C8491B}"/>
                </a:ext>
              </a:extLst>
            </p:cNvPr>
            <p:cNvSpPr txBox="1"/>
            <p:nvPr/>
          </p:nvSpPr>
          <p:spPr>
            <a:xfrm>
              <a:off x="2230751" y="4299555"/>
              <a:ext cx="6112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400" b="1" dirty="0">
                  <a:latin typeface="Century" panose="02040604050505020304" pitchFamily="18" charset="0"/>
                </a:rPr>
                <a:t>Cl</a:t>
              </a:r>
              <a:endParaRPr kumimoji="1" lang="ja-JP" altLang="en-US" sz="2400" b="1" dirty="0">
                <a:latin typeface="Century" panose="02040604050505020304" pitchFamily="18" charset="0"/>
              </a:endParaRPr>
            </a:p>
          </p:txBody>
        </p:sp>
        <p:sp>
          <p:nvSpPr>
            <p:cNvPr id="44" name="テキスト ボックス 43">
              <a:extLst>
                <a:ext uri="{FF2B5EF4-FFF2-40B4-BE49-F238E27FC236}">
                  <a16:creationId xmlns:a16="http://schemas.microsoft.com/office/drawing/2014/main" id="{E1BFACA3-F9A8-4482-9914-95BA859C9A1C}"/>
                </a:ext>
              </a:extLst>
            </p:cNvPr>
            <p:cNvSpPr txBox="1"/>
            <p:nvPr/>
          </p:nvSpPr>
          <p:spPr>
            <a:xfrm>
              <a:off x="2589943" y="4216325"/>
              <a:ext cx="2915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ja-JP" altLang="en-US" b="1" dirty="0" err="1">
                  <a:latin typeface="Century" panose="02040604050505020304" pitchFamily="18" charset="0"/>
                </a:rPr>
                <a:t>ｰ</a:t>
              </a:r>
              <a:endParaRPr kumimoji="1" lang="ja-JP" altLang="en-US" b="1" dirty="0">
                <a:latin typeface="Century" panose="02040604050505020304" pitchFamily="18" charset="0"/>
              </a:endParaRPr>
            </a:p>
          </p:txBody>
        </p:sp>
      </p:grpSp>
      <p:grpSp>
        <p:nvGrpSpPr>
          <p:cNvPr id="45" name="グループ化 44">
            <a:extLst>
              <a:ext uri="{FF2B5EF4-FFF2-40B4-BE49-F238E27FC236}">
                <a16:creationId xmlns:a16="http://schemas.microsoft.com/office/drawing/2014/main" id="{EFDB439C-D2BA-4F9F-A0BD-84613C5362AC}"/>
              </a:ext>
            </a:extLst>
          </p:cNvPr>
          <p:cNvGrpSpPr/>
          <p:nvPr/>
        </p:nvGrpSpPr>
        <p:grpSpPr>
          <a:xfrm>
            <a:off x="8082800" y="980011"/>
            <a:ext cx="650739" cy="544895"/>
            <a:chOff x="2230751" y="4216325"/>
            <a:chExt cx="650739" cy="544895"/>
          </a:xfrm>
        </p:grpSpPr>
        <p:sp>
          <p:nvSpPr>
            <p:cNvPr id="46" name="テキスト ボックス 45">
              <a:extLst>
                <a:ext uri="{FF2B5EF4-FFF2-40B4-BE49-F238E27FC236}">
                  <a16:creationId xmlns:a16="http://schemas.microsoft.com/office/drawing/2014/main" id="{42842D43-3BC6-4C6F-BB82-64041B45D175}"/>
                </a:ext>
              </a:extLst>
            </p:cNvPr>
            <p:cNvSpPr txBox="1"/>
            <p:nvPr/>
          </p:nvSpPr>
          <p:spPr>
            <a:xfrm>
              <a:off x="2230751" y="4299555"/>
              <a:ext cx="6112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en-US" altLang="ja-JP" sz="2400" b="1" dirty="0">
                  <a:latin typeface="Century" panose="02040604050505020304" pitchFamily="18" charset="0"/>
                </a:rPr>
                <a:t>Cl</a:t>
              </a:r>
              <a:endParaRPr kumimoji="1" lang="ja-JP" altLang="en-US" sz="2400" b="1" dirty="0">
                <a:latin typeface="Century" panose="02040604050505020304" pitchFamily="18" charset="0"/>
              </a:endParaRPr>
            </a:p>
          </p:txBody>
        </p:sp>
        <p:sp>
          <p:nvSpPr>
            <p:cNvPr id="47" name="テキスト ボックス 46">
              <a:extLst>
                <a:ext uri="{FF2B5EF4-FFF2-40B4-BE49-F238E27FC236}">
                  <a16:creationId xmlns:a16="http://schemas.microsoft.com/office/drawing/2014/main" id="{A1E8A3B0-B59D-45B1-A1BA-EC28BE06D517}"/>
                </a:ext>
              </a:extLst>
            </p:cNvPr>
            <p:cNvSpPr txBox="1"/>
            <p:nvPr/>
          </p:nvSpPr>
          <p:spPr>
            <a:xfrm>
              <a:off x="2589943" y="4216325"/>
              <a:ext cx="2915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ja-JP" altLang="en-US" b="1" dirty="0" err="1">
                  <a:latin typeface="Century" panose="02040604050505020304" pitchFamily="18" charset="0"/>
                </a:rPr>
                <a:t>ｰ</a:t>
              </a:r>
              <a:endParaRPr kumimoji="1" lang="ja-JP" altLang="en-US" b="1" dirty="0">
                <a:latin typeface="Century" panose="02040604050505020304" pitchFamily="18" charset="0"/>
              </a:endParaRPr>
            </a:p>
          </p:txBody>
        </p:sp>
      </p:grp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082DD5B6-9FFC-472E-8600-9A02EA115BDF}"/>
              </a:ext>
            </a:extLst>
          </p:cNvPr>
          <p:cNvSpPr txBox="1"/>
          <p:nvPr/>
        </p:nvSpPr>
        <p:spPr>
          <a:xfrm>
            <a:off x="10698975" y="2689614"/>
            <a:ext cx="8878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400" b="1" dirty="0">
                <a:latin typeface="Century" panose="02040604050505020304" pitchFamily="18" charset="0"/>
              </a:rPr>
              <a:t>NH</a:t>
            </a:r>
            <a:r>
              <a:rPr kumimoji="1" lang="en-US" altLang="ja-JP" sz="1400" b="1" dirty="0">
                <a:latin typeface="Century" panose="02040604050505020304" pitchFamily="18" charset="0"/>
              </a:rPr>
              <a:t>2</a:t>
            </a:r>
            <a:endParaRPr kumimoji="1" lang="ja-JP" altLang="en-US" sz="1400" b="1" dirty="0">
              <a:latin typeface="Century" panose="02040604050505020304" pitchFamily="18" charset="0"/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E25BF86B-6937-432E-8BF8-72A358182D21}"/>
              </a:ext>
            </a:extLst>
          </p:cNvPr>
          <p:cNvSpPr txBox="1"/>
          <p:nvPr/>
        </p:nvSpPr>
        <p:spPr>
          <a:xfrm>
            <a:off x="8020217" y="2771221"/>
            <a:ext cx="8878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400" b="1" dirty="0">
                <a:latin typeface="Century" panose="02040604050505020304" pitchFamily="18" charset="0"/>
              </a:rPr>
              <a:t>NH</a:t>
            </a:r>
            <a:r>
              <a:rPr kumimoji="1" lang="en-US" altLang="ja-JP" sz="1400" b="1" dirty="0">
                <a:latin typeface="Century" panose="02040604050505020304" pitchFamily="18" charset="0"/>
              </a:rPr>
              <a:t>2</a:t>
            </a:r>
            <a:endParaRPr kumimoji="1" lang="ja-JP" altLang="en-US" sz="1400" b="1" dirty="0">
              <a:latin typeface="Century" panose="02040604050505020304" pitchFamily="18" charset="0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708D1B03-FBB0-4A75-8BBD-1DB1D8C0C23A}"/>
              </a:ext>
            </a:extLst>
          </p:cNvPr>
          <p:cNvSpPr txBox="1"/>
          <p:nvPr/>
        </p:nvSpPr>
        <p:spPr>
          <a:xfrm>
            <a:off x="9411164" y="428511"/>
            <a:ext cx="8878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400" b="1" dirty="0">
                <a:latin typeface="Century" panose="02040604050505020304" pitchFamily="18" charset="0"/>
              </a:rPr>
              <a:t>NH</a:t>
            </a:r>
            <a:r>
              <a:rPr kumimoji="1" lang="en-US" altLang="ja-JP" sz="1400" b="1" dirty="0">
                <a:latin typeface="Century" panose="02040604050505020304" pitchFamily="18" charset="0"/>
              </a:rPr>
              <a:t>2</a:t>
            </a:r>
            <a:endParaRPr kumimoji="1" lang="ja-JP" altLang="en-US" sz="1400" b="1" dirty="0">
              <a:latin typeface="Century" panose="02040604050505020304" pitchFamily="18" charset="0"/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186077D8-98A9-417A-ACED-3D3413BCDF14}"/>
              </a:ext>
            </a:extLst>
          </p:cNvPr>
          <p:cNvSpPr txBox="1"/>
          <p:nvPr/>
        </p:nvSpPr>
        <p:spPr>
          <a:xfrm>
            <a:off x="9411164" y="3341805"/>
            <a:ext cx="8878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400" b="1" dirty="0">
                <a:latin typeface="Century" panose="02040604050505020304" pitchFamily="18" charset="0"/>
              </a:rPr>
              <a:t>NH</a:t>
            </a:r>
            <a:r>
              <a:rPr kumimoji="1" lang="en-US" altLang="ja-JP" sz="1400" b="1" dirty="0">
                <a:latin typeface="Century" panose="02040604050505020304" pitchFamily="18" charset="0"/>
              </a:rPr>
              <a:t>2</a:t>
            </a:r>
            <a:endParaRPr kumimoji="1" lang="ja-JP" altLang="en-US" sz="1400" b="1" dirty="0">
              <a:latin typeface="Century" panose="02040604050505020304" pitchFamily="18" charset="0"/>
            </a:endParaRPr>
          </a:p>
        </p:txBody>
      </p:sp>
      <p:sp>
        <p:nvSpPr>
          <p:cNvPr id="56" name="円弧 55">
            <a:extLst>
              <a:ext uri="{FF2B5EF4-FFF2-40B4-BE49-F238E27FC236}">
                <a16:creationId xmlns:a16="http://schemas.microsoft.com/office/drawing/2014/main" id="{3D28B0B9-5730-4F2E-BD2A-6875D6EEAAB1}"/>
              </a:ext>
            </a:extLst>
          </p:cNvPr>
          <p:cNvSpPr/>
          <p:nvPr/>
        </p:nvSpPr>
        <p:spPr>
          <a:xfrm rot="14615107">
            <a:off x="1785799" y="312544"/>
            <a:ext cx="522995" cy="1296384"/>
          </a:xfrm>
          <a:prstGeom prst="arc">
            <a:avLst>
              <a:gd name="adj1" fmla="val 16912516"/>
              <a:gd name="adj2" fmla="val 4837205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円弧 56">
            <a:extLst>
              <a:ext uri="{FF2B5EF4-FFF2-40B4-BE49-F238E27FC236}">
                <a16:creationId xmlns:a16="http://schemas.microsoft.com/office/drawing/2014/main" id="{92B4F7B7-FFD7-41DC-BA21-B0606FD53797}"/>
              </a:ext>
            </a:extLst>
          </p:cNvPr>
          <p:cNvSpPr/>
          <p:nvPr/>
        </p:nvSpPr>
        <p:spPr>
          <a:xfrm rot="3445068">
            <a:off x="6528504" y="5607447"/>
            <a:ext cx="522995" cy="1035656"/>
          </a:xfrm>
          <a:prstGeom prst="arc">
            <a:avLst>
              <a:gd name="adj1" fmla="val 16912516"/>
              <a:gd name="adj2" fmla="val 4837205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円弧 57">
            <a:extLst>
              <a:ext uri="{FF2B5EF4-FFF2-40B4-BE49-F238E27FC236}">
                <a16:creationId xmlns:a16="http://schemas.microsoft.com/office/drawing/2014/main" id="{D64A92EB-8394-4FB3-983F-D8262206FE7A}"/>
              </a:ext>
            </a:extLst>
          </p:cNvPr>
          <p:cNvSpPr/>
          <p:nvPr/>
        </p:nvSpPr>
        <p:spPr>
          <a:xfrm rot="3445068">
            <a:off x="10298096" y="2785055"/>
            <a:ext cx="522995" cy="1035656"/>
          </a:xfrm>
          <a:prstGeom prst="arc">
            <a:avLst>
              <a:gd name="adj1" fmla="val 16912516"/>
              <a:gd name="adj2" fmla="val 4837205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円弧 58">
            <a:extLst>
              <a:ext uri="{FF2B5EF4-FFF2-40B4-BE49-F238E27FC236}">
                <a16:creationId xmlns:a16="http://schemas.microsoft.com/office/drawing/2014/main" id="{4AF422EA-2181-4F05-88B4-DE3A586AB17A}"/>
              </a:ext>
            </a:extLst>
          </p:cNvPr>
          <p:cNvSpPr/>
          <p:nvPr/>
        </p:nvSpPr>
        <p:spPr>
          <a:xfrm rot="17536859">
            <a:off x="6320776" y="3208651"/>
            <a:ext cx="522995" cy="1035656"/>
          </a:xfrm>
          <a:prstGeom prst="arc">
            <a:avLst>
              <a:gd name="adj1" fmla="val 16912516"/>
              <a:gd name="adj2" fmla="val 4837205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円弧 59">
            <a:extLst>
              <a:ext uri="{FF2B5EF4-FFF2-40B4-BE49-F238E27FC236}">
                <a16:creationId xmlns:a16="http://schemas.microsoft.com/office/drawing/2014/main" id="{536E2E96-34F6-4B69-BD67-9492B87A1531}"/>
              </a:ext>
            </a:extLst>
          </p:cNvPr>
          <p:cNvSpPr/>
          <p:nvPr/>
        </p:nvSpPr>
        <p:spPr>
          <a:xfrm rot="12443154">
            <a:off x="8608792" y="649933"/>
            <a:ext cx="1004106" cy="2611318"/>
          </a:xfrm>
          <a:prstGeom prst="arc">
            <a:avLst>
              <a:gd name="adj1" fmla="val 17033711"/>
              <a:gd name="adj2" fmla="val 4852131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26636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kumimoji="1" sz="2000" dirty="0" smtClean="0">
            <a:latin typeface="Century" panose="02040604050505020304" pitchFamily="18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4946</TotalTime>
  <Words>1391</Words>
  <Application>Microsoft Office PowerPoint</Application>
  <PresentationFormat>ワイド画面</PresentationFormat>
  <Paragraphs>995</Paragraphs>
  <Slides>26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26</vt:i4>
      </vt:variant>
    </vt:vector>
  </HeadingPairs>
  <TitlesOfParts>
    <vt:vector size="31" baseType="lpstr">
      <vt:lpstr>游ゴシック</vt:lpstr>
      <vt:lpstr>游ゴシック Light</vt:lpstr>
      <vt:lpstr>Arial</vt:lpstr>
      <vt:lpstr>Century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sakura</dc:creator>
  <cp:lastModifiedBy>513130 教員</cp:lastModifiedBy>
  <cp:revision>164</cp:revision>
  <dcterms:created xsi:type="dcterms:W3CDTF">2020-06-15T04:34:33Z</dcterms:created>
  <dcterms:modified xsi:type="dcterms:W3CDTF">2022-03-31T02:29:18Z</dcterms:modified>
</cp:coreProperties>
</file>