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4" r:id="rId3"/>
    <p:sldId id="256" r:id="rId4"/>
    <p:sldId id="263" r:id="rId5"/>
    <p:sldId id="258" r:id="rId6"/>
    <p:sldId id="259" r:id="rId7"/>
    <p:sldId id="260" r:id="rId8"/>
    <p:sldId id="265" r:id="rId9"/>
    <p:sldId id="266" r:id="rId10"/>
    <p:sldId id="267" r:id="rId11"/>
    <p:sldId id="268" r:id="rId12"/>
    <p:sldId id="269" r:id="rId13"/>
    <p:sldId id="271" r:id="rId14"/>
    <p:sldId id="272" r:id="rId15"/>
    <p:sldId id="273" r:id="rId16"/>
    <p:sldId id="275" r:id="rId17"/>
    <p:sldId id="261" r:id="rId18"/>
    <p:sldId id="262" r:id="rId19"/>
    <p:sldId id="274" r:id="rId20"/>
  </p:sldIdLst>
  <p:sldSz cx="12192000" cy="6858000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61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2" autoAdjust="0"/>
    <p:restoredTop sz="94660"/>
  </p:normalViewPr>
  <p:slideViewPr>
    <p:cSldViewPr snapToGrid="0">
      <p:cViewPr varScale="1">
        <p:scale>
          <a:sx n="63" d="100"/>
          <a:sy n="63" d="100"/>
        </p:scale>
        <p:origin x="96" y="606"/>
      </p:cViewPr>
      <p:guideLst>
        <p:guide orient="horz" pos="2160"/>
        <p:guide pos="361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8802-C870-4511-AFD9-C209155C0DA6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0448-7247-4D2D-B014-DB81C45655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225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8802-C870-4511-AFD9-C209155C0DA6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0448-7247-4D2D-B014-DB81C45655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4131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8802-C870-4511-AFD9-C209155C0DA6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0448-7247-4D2D-B014-DB81C45655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33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8802-C870-4511-AFD9-C209155C0DA6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0448-7247-4D2D-B014-DB81C45655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8462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8802-C870-4511-AFD9-C209155C0DA6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0448-7247-4D2D-B014-DB81C45655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5268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8802-C870-4511-AFD9-C209155C0DA6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0448-7247-4D2D-B014-DB81C45655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7560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8802-C870-4511-AFD9-C209155C0DA6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0448-7247-4D2D-B014-DB81C45655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4532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8802-C870-4511-AFD9-C209155C0DA6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0448-7247-4D2D-B014-DB81C45655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9375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8802-C870-4511-AFD9-C209155C0DA6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0448-7247-4D2D-B014-DB81C45655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1978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8802-C870-4511-AFD9-C209155C0DA6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0448-7247-4D2D-B014-DB81C45655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004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8802-C870-4511-AFD9-C209155C0DA6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0448-7247-4D2D-B014-DB81C45655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1355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98802-C870-4511-AFD9-C209155C0DA6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50448-7247-4D2D-B014-DB81C45655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9877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1FBEC8-F06B-4958-BFE3-DA25E32C8D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8713" y="2261601"/>
            <a:ext cx="9144000" cy="1025939"/>
          </a:xfrm>
        </p:spPr>
        <p:txBody>
          <a:bodyPr>
            <a:normAutofit/>
          </a:bodyPr>
          <a:lstStyle/>
          <a:p>
            <a:r>
              <a:rPr lang="ja-JP" altLang="en-US" b="1" dirty="0"/>
              <a:t>「実験器具」</a:t>
            </a:r>
            <a:endParaRPr kumimoji="1" lang="ja-JP" altLang="en-US" b="1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2F1491-6010-40CD-8186-DCEEFD0D51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18852" y="4373976"/>
            <a:ext cx="3949148" cy="1361661"/>
          </a:xfrm>
        </p:spPr>
        <p:txBody>
          <a:bodyPr/>
          <a:lstStyle/>
          <a:p>
            <a:r>
              <a:rPr lang="ja-JP" altLang="en-US" dirty="0"/>
              <a:t>富山県総合教育センター</a:t>
            </a:r>
            <a:endParaRPr lang="en-US" altLang="ja-JP" dirty="0"/>
          </a:p>
          <a:p>
            <a:r>
              <a:rPr kumimoji="1" lang="ja-JP" altLang="en-US" dirty="0"/>
              <a:t>科学情報部</a:t>
            </a:r>
            <a:endParaRPr kumimoji="1" lang="en-US" altLang="ja-JP" dirty="0"/>
          </a:p>
          <a:p>
            <a:r>
              <a:rPr lang="ja-JP" altLang="en-US" dirty="0"/>
              <a:t>作成：藤本</a:t>
            </a:r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16C3DDD-1A1C-405D-9868-6FAB9D3C5CDF}"/>
              </a:ext>
            </a:extLst>
          </p:cNvPr>
          <p:cNvSpPr txBox="1"/>
          <p:nvPr/>
        </p:nvSpPr>
        <p:spPr>
          <a:xfrm>
            <a:off x="1457739" y="3578087"/>
            <a:ext cx="5751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商用目的での使用は行わないで下さい。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473DD75-29FB-4627-AAD0-B673E538E650}"/>
              </a:ext>
            </a:extLst>
          </p:cNvPr>
          <p:cNvSpPr txBox="1"/>
          <p:nvPr/>
        </p:nvSpPr>
        <p:spPr>
          <a:xfrm>
            <a:off x="9455426" y="2918208"/>
            <a:ext cx="1179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Ver1.0</a:t>
            </a:r>
            <a:endParaRPr kumimoji="1" lang="ja-JP" altLang="en-US" dirty="0"/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0BF3176B-D775-4B36-8245-FFCB21F82563}"/>
              </a:ext>
            </a:extLst>
          </p:cNvPr>
          <p:cNvSpPr txBox="1">
            <a:spLocks/>
          </p:cNvSpPr>
          <p:nvPr/>
        </p:nvSpPr>
        <p:spPr>
          <a:xfrm>
            <a:off x="1524000" y="1122363"/>
            <a:ext cx="9144000" cy="94648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ja-JP" sz="36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パワーポイントで化学実験イラスト作成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87047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7565"/>
    </mc:Choice>
    <mc:Fallback xmlns="">
      <p:transition spd="slow" advTm="97565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1D10B85A-8EB7-4B95-8F69-302EAED1DED1}"/>
              </a:ext>
            </a:extLst>
          </p:cNvPr>
          <p:cNvGrpSpPr/>
          <p:nvPr/>
        </p:nvGrpSpPr>
        <p:grpSpPr>
          <a:xfrm>
            <a:off x="1572941" y="1836176"/>
            <a:ext cx="2289658" cy="4509504"/>
            <a:chOff x="1572941" y="1836176"/>
            <a:chExt cx="2289658" cy="4509504"/>
          </a:xfrm>
        </p:grpSpPr>
        <p:grpSp>
          <p:nvGrpSpPr>
            <p:cNvPr id="22" name="グループ化 21">
              <a:extLst>
                <a:ext uri="{FF2B5EF4-FFF2-40B4-BE49-F238E27FC236}">
                  <a16:creationId xmlns:a16="http://schemas.microsoft.com/office/drawing/2014/main" id="{A696AB6E-BBB2-4E1A-BA05-BC8E81F4F0C7}"/>
                </a:ext>
              </a:extLst>
            </p:cNvPr>
            <p:cNvGrpSpPr/>
            <p:nvPr/>
          </p:nvGrpSpPr>
          <p:grpSpPr>
            <a:xfrm>
              <a:off x="1572941" y="1836176"/>
              <a:ext cx="2289658" cy="4469083"/>
              <a:chOff x="1572941" y="1956749"/>
              <a:chExt cx="2289658" cy="4469083"/>
            </a:xfrm>
          </p:grpSpPr>
          <p:sp>
            <p:nvSpPr>
              <p:cNvPr id="9" name="フリーフォーム: 図形 8">
                <a:extLst>
                  <a:ext uri="{FF2B5EF4-FFF2-40B4-BE49-F238E27FC236}">
                    <a16:creationId xmlns:a16="http://schemas.microsoft.com/office/drawing/2014/main" id="{4A1C4630-800B-489C-8278-FA128593B0D4}"/>
                  </a:ext>
                </a:extLst>
              </p:cNvPr>
              <p:cNvSpPr/>
              <p:nvPr/>
            </p:nvSpPr>
            <p:spPr>
              <a:xfrm>
                <a:off x="1572941" y="2052612"/>
                <a:ext cx="2289658" cy="4373220"/>
              </a:xfrm>
              <a:custGeom>
                <a:avLst/>
                <a:gdLst>
                  <a:gd name="connsiteX0" fmla="*/ 721334 w 1838067"/>
                  <a:gd name="connsiteY0" fmla="*/ 0 h 4429687"/>
                  <a:gd name="connsiteX1" fmla="*/ 1116731 w 1838067"/>
                  <a:gd name="connsiteY1" fmla="*/ 0 h 4429687"/>
                  <a:gd name="connsiteX2" fmla="*/ 1116731 w 1838067"/>
                  <a:gd name="connsiteY2" fmla="*/ 2835787 h 4429687"/>
                  <a:gd name="connsiteX3" fmla="*/ 1276763 w 1838067"/>
                  <a:gd name="connsiteY3" fmla="*/ 2881400 h 4429687"/>
                  <a:gd name="connsiteX4" fmla="*/ 1838067 w 1838067"/>
                  <a:gd name="connsiteY4" fmla="*/ 3658922 h 4429687"/>
                  <a:gd name="connsiteX5" fmla="*/ 1432874 w 1838067"/>
                  <a:gd name="connsiteY5" fmla="*/ 4358644 h 4429687"/>
                  <a:gd name="connsiteX6" fmla="*/ 1290324 w 1838067"/>
                  <a:gd name="connsiteY6" fmla="*/ 4429687 h 4429687"/>
                  <a:gd name="connsiteX7" fmla="*/ 547744 w 1838067"/>
                  <a:gd name="connsiteY7" fmla="*/ 4429687 h 4429687"/>
                  <a:gd name="connsiteX8" fmla="*/ 405193 w 1838067"/>
                  <a:gd name="connsiteY8" fmla="*/ 4358644 h 4429687"/>
                  <a:gd name="connsiteX9" fmla="*/ 0 w 1838067"/>
                  <a:gd name="connsiteY9" fmla="*/ 3658922 h 4429687"/>
                  <a:gd name="connsiteX10" fmla="*/ 561304 w 1838067"/>
                  <a:gd name="connsiteY10" fmla="*/ 2881400 h 4429687"/>
                  <a:gd name="connsiteX11" fmla="*/ 721334 w 1838067"/>
                  <a:gd name="connsiteY11" fmla="*/ 2835788 h 4429687"/>
                  <a:gd name="connsiteX0" fmla="*/ 721334 w 1838067"/>
                  <a:gd name="connsiteY0" fmla="*/ 0 h 4429687"/>
                  <a:gd name="connsiteX1" fmla="*/ 1116731 w 1838067"/>
                  <a:gd name="connsiteY1" fmla="*/ 0 h 4429687"/>
                  <a:gd name="connsiteX2" fmla="*/ 1116731 w 1838067"/>
                  <a:gd name="connsiteY2" fmla="*/ 2835787 h 4429687"/>
                  <a:gd name="connsiteX3" fmla="*/ 1276763 w 1838067"/>
                  <a:gd name="connsiteY3" fmla="*/ 2881400 h 4429687"/>
                  <a:gd name="connsiteX4" fmla="*/ 1838067 w 1838067"/>
                  <a:gd name="connsiteY4" fmla="*/ 3658922 h 4429687"/>
                  <a:gd name="connsiteX5" fmla="*/ 1432874 w 1838067"/>
                  <a:gd name="connsiteY5" fmla="*/ 4358644 h 4429687"/>
                  <a:gd name="connsiteX6" fmla="*/ 1290324 w 1838067"/>
                  <a:gd name="connsiteY6" fmla="*/ 4429687 h 4429687"/>
                  <a:gd name="connsiteX7" fmla="*/ 547744 w 1838067"/>
                  <a:gd name="connsiteY7" fmla="*/ 4429687 h 4429687"/>
                  <a:gd name="connsiteX8" fmla="*/ 405193 w 1838067"/>
                  <a:gd name="connsiteY8" fmla="*/ 4358644 h 4429687"/>
                  <a:gd name="connsiteX9" fmla="*/ 0 w 1838067"/>
                  <a:gd name="connsiteY9" fmla="*/ 3658922 h 4429687"/>
                  <a:gd name="connsiteX10" fmla="*/ 561304 w 1838067"/>
                  <a:gd name="connsiteY10" fmla="*/ 2881400 h 4429687"/>
                  <a:gd name="connsiteX11" fmla="*/ 721334 w 1838067"/>
                  <a:gd name="connsiteY11" fmla="*/ 2835788 h 4429687"/>
                  <a:gd name="connsiteX12" fmla="*/ 721334 w 1838067"/>
                  <a:gd name="connsiteY12" fmla="*/ 0 h 4429687"/>
                  <a:gd name="connsiteX0" fmla="*/ 721334 w 1838067"/>
                  <a:gd name="connsiteY0" fmla="*/ 0 h 4429687"/>
                  <a:gd name="connsiteX1" fmla="*/ 1116731 w 1838067"/>
                  <a:gd name="connsiteY1" fmla="*/ 0 h 4429687"/>
                  <a:gd name="connsiteX2" fmla="*/ 1116731 w 1838067"/>
                  <a:gd name="connsiteY2" fmla="*/ 2835787 h 4429687"/>
                  <a:gd name="connsiteX3" fmla="*/ 1276763 w 1838067"/>
                  <a:gd name="connsiteY3" fmla="*/ 2881400 h 4429687"/>
                  <a:gd name="connsiteX4" fmla="*/ 1838067 w 1838067"/>
                  <a:gd name="connsiteY4" fmla="*/ 3658922 h 4429687"/>
                  <a:gd name="connsiteX5" fmla="*/ 1432874 w 1838067"/>
                  <a:gd name="connsiteY5" fmla="*/ 4358644 h 4429687"/>
                  <a:gd name="connsiteX6" fmla="*/ 1290324 w 1838067"/>
                  <a:gd name="connsiteY6" fmla="*/ 4429687 h 4429687"/>
                  <a:gd name="connsiteX7" fmla="*/ 547744 w 1838067"/>
                  <a:gd name="connsiteY7" fmla="*/ 4429687 h 4429687"/>
                  <a:gd name="connsiteX8" fmla="*/ 405193 w 1838067"/>
                  <a:gd name="connsiteY8" fmla="*/ 4358644 h 4429687"/>
                  <a:gd name="connsiteX9" fmla="*/ 0 w 1838067"/>
                  <a:gd name="connsiteY9" fmla="*/ 3658922 h 4429687"/>
                  <a:gd name="connsiteX10" fmla="*/ 561304 w 1838067"/>
                  <a:gd name="connsiteY10" fmla="*/ 2881400 h 4429687"/>
                  <a:gd name="connsiteX11" fmla="*/ 721334 w 1838067"/>
                  <a:gd name="connsiteY11" fmla="*/ 2732964 h 4429687"/>
                  <a:gd name="connsiteX12" fmla="*/ 721334 w 1838067"/>
                  <a:gd name="connsiteY12" fmla="*/ 0 h 4429687"/>
                  <a:gd name="connsiteX0" fmla="*/ 721334 w 1838067"/>
                  <a:gd name="connsiteY0" fmla="*/ 0 h 4429687"/>
                  <a:gd name="connsiteX1" fmla="*/ 1116731 w 1838067"/>
                  <a:gd name="connsiteY1" fmla="*/ 0 h 4429687"/>
                  <a:gd name="connsiteX2" fmla="*/ 1116731 w 1838067"/>
                  <a:gd name="connsiteY2" fmla="*/ 2835787 h 4429687"/>
                  <a:gd name="connsiteX3" fmla="*/ 1276763 w 1838067"/>
                  <a:gd name="connsiteY3" fmla="*/ 2881400 h 4429687"/>
                  <a:gd name="connsiteX4" fmla="*/ 1838067 w 1838067"/>
                  <a:gd name="connsiteY4" fmla="*/ 3658922 h 4429687"/>
                  <a:gd name="connsiteX5" fmla="*/ 1432874 w 1838067"/>
                  <a:gd name="connsiteY5" fmla="*/ 4358644 h 4429687"/>
                  <a:gd name="connsiteX6" fmla="*/ 1290324 w 1838067"/>
                  <a:gd name="connsiteY6" fmla="*/ 4429687 h 4429687"/>
                  <a:gd name="connsiteX7" fmla="*/ 547744 w 1838067"/>
                  <a:gd name="connsiteY7" fmla="*/ 4429687 h 4429687"/>
                  <a:gd name="connsiteX8" fmla="*/ 405193 w 1838067"/>
                  <a:gd name="connsiteY8" fmla="*/ 4358644 h 4429687"/>
                  <a:gd name="connsiteX9" fmla="*/ 0 w 1838067"/>
                  <a:gd name="connsiteY9" fmla="*/ 3658922 h 4429687"/>
                  <a:gd name="connsiteX10" fmla="*/ 561304 w 1838067"/>
                  <a:gd name="connsiteY10" fmla="*/ 2881400 h 4429687"/>
                  <a:gd name="connsiteX11" fmla="*/ 721334 w 1838067"/>
                  <a:gd name="connsiteY11" fmla="*/ 2732964 h 4429687"/>
                  <a:gd name="connsiteX12" fmla="*/ 721334 w 1838067"/>
                  <a:gd name="connsiteY12" fmla="*/ 0 h 4429687"/>
                  <a:gd name="connsiteX0" fmla="*/ 721334 w 1838067"/>
                  <a:gd name="connsiteY0" fmla="*/ 0 h 4429687"/>
                  <a:gd name="connsiteX1" fmla="*/ 1116731 w 1838067"/>
                  <a:gd name="connsiteY1" fmla="*/ 0 h 4429687"/>
                  <a:gd name="connsiteX2" fmla="*/ 1116731 w 1838067"/>
                  <a:gd name="connsiteY2" fmla="*/ 2725618 h 4429687"/>
                  <a:gd name="connsiteX3" fmla="*/ 1276763 w 1838067"/>
                  <a:gd name="connsiteY3" fmla="*/ 2881400 h 4429687"/>
                  <a:gd name="connsiteX4" fmla="*/ 1838067 w 1838067"/>
                  <a:gd name="connsiteY4" fmla="*/ 3658922 h 4429687"/>
                  <a:gd name="connsiteX5" fmla="*/ 1432874 w 1838067"/>
                  <a:gd name="connsiteY5" fmla="*/ 4358644 h 4429687"/>
                  <a:gd name="connsiteX6" fmla="*/ 1290324 w 1838067"/>
                  <a:gd name="connsiteY6" fmla="*/ 4429687 h 4429687"/>
                  <a:gd name="connsiteX7" fmla="*/ 547744 w 1838067"/>
                  <a:gd name="connsiteY7" fmla="*/ 4429687 h 4429687"/>
                  <a:gd name="connsiteX8" fmla="*/ 405193 w 1838067"/>
                  <a:gd name="connsiteY8" fmla="*/ 4358644 h 4429687"/>
                  <a:gd name="connsiteX9" fmla="*/ 0 w 1838067"/>
                  <a:gd name="connsiteY9" fmla="*/ 3658922 h 4429687"/>
                  <a:gd name="connsiteX10" fmla="*/ 561304 w 1838067"/>
                  <a:gd name="connsiteY10" fmla="*/ 2881400 h 4429687"/>
                  <a:gd name="connsiteX11" fmla="*/ 721334 w 1838067"/>
                  <a:gd name="connsiteY11" fmla="*/ 2732964 h 4429687"/>
                  <a:gd name="connsiteX12" fmla="*/ 721334 w 1838067"/>
                  <a:gd name="connsiteY12" fmla="*/ 0 h 4429687"/>
                  <a:gd name="connsiteX0" fmla="*/ 721334 w 1838067"/>
                  <a:gd name="connsiteY0" fmla="*/ 0 h 4429687"/>
                  <a:gd name="connsiteX1" fmla="*/ 1116731 w 1838067"/>
                  <a:gd name="connsiteY1" fmla="*/ 0 h 4429687"/>
                  <a:gd name="connsiteX2" fmla="*/ 1116731 w 1838067"/>
                  <a:gd name="connsiteY2" fmla="*/ 2725618 h 4429687"/>
                  <a:gd name="connsiteX3" fmla="*/ 1276763 w 1838067"/>
                  <a:gd name="connsiteY3" fmla="*/ 2881400 h 4429687"/>
                  <a:gd name="connsiteX4" fmla="*/ 1838067 w 1838067"/>
                  <a:gd name="connsiteY4" fmla="*/ 3658922 h 4429687"/>
                  <a:gd name="connsiteX5" fmla="*/ 1432874 w 1838067"/>
                  <a:gd name="connsiteY5" fmla="*/ 4358644 h 4429687"/>
                  <a:gd name="connsiteX6" fmla="*/ 1290324 w 1838067"/>
                  <a:gd name="connsiteY6" fmla="*/ 4429687 h 4429687"/>
                  <a:gd name="connsiteX7" fmla="*/ 547744 w 1838067"/>
                  <a:gd name="connsiteY7" fmla="*/ 4429687 h 4429687"/>
                  <a:gd name="connsiteX8" fmla="*/ 405193 w 1838067"/>
                  <a:gd name="connsiteY8" fmla="*/ 4358644 h 4429687"/>
                  <a:gd name="connsiteX9" fmla="*/ 0 w 1838067"/>
                  <a:gd name="connsiteY9" fmla="*/ 3658922 h 4429687"/>
                  <a:gd name="connsiteX10" fmla="*/ 561304 w 1838067"/>
                  <a:gd name="connsiteY10" fmla="*/ 2881400 h 4429687"/>
                  <a:gd name="connsiteX11" fmla="*/ 721334 w 1838067"/>
                  <a:gd name="connsiteY11" fmla="*/ 2732964 h 4429687"/>
                  <a:gd name="connsiteX12" fmla="*/ 721334 w 1838067"/>
                  <a:gd name="connsiteY12" fmla="*/ 0 h 4429687"/>
                  <a:gd name="connsiteX0" fmla="*/ 721334 w 1838067"/>
                  <a:gd name="connsiteY0" fmla="*/ 0 h 4433360"/>
                  <a:gd name="connsiteX1" fmla="*/ 1116731 w 1838067"/>
                  <a:gd name="connsiteY1" fmla="*/ 0 h 4433360"/>
                  <a:gd name="connsiteX2" fmla="*/ 1116731 w 1838067"/>
                  <a:gd name="connsiteY2" fmla="*/ 2725618 h 4433360"/>
                  <a:gd name="connsiteX3" fmla="*/ 1276763 w 1838067"/>
                  <a:gd name="connsiteY3" fmla="*/ 2881400 h 4433360"/>
                  <a:gd name="connsiteX4" fmla="*/ 1838067 w 1838067"/>
                  <a:gd name="connsiteY4" fmla="*/ 3658922 h 4433360"/>
                  <a:gd name="connsiteX5" fmla="*/ 1432874 w 1838067"/>
                  <a:gd name="connsiteY5" fmla="*/ 4358644 h 4433360"/>
                  <a:gd name="connsiteX6" fmla="*/ 1290324 w 1838067"/>
                  <a:gd name="connsiteY6" fmla="*/ 4429687 h 4433360"/>
                  <a:gd name="connsiteX7" fmla="*/ 650569 w 1838067"/>
                  <a:gd name="connsiteY7" fmla="*/ 4433360 h 4433360"/>
                  <a:gd name="connsiteX8" fmla="*/ 405193 w 1838067"/>
                  <a:gd name="connsiteY8" fmla="*/ 4358644 h 4433360"/>
                  <a:gd name="connsiteX9" fmla="*/ 0 w 1838067"/>
                  <a:gd name="connsiteY9" fmla="*/ 3658922 h 4433360"/>
                  <a:gd name="connsiteX10" fmla="*/ 561304 w 1838067"/>
                  <a:gd name="connsiteY10" fmla="*/ 2881400 h 4433360"/>
                  <a:gd name="connsiteX11" fmla="*/ 721334 w 1838067"/>
                  <a:gd name="connsiteY11" fmla="*/ 2732964 h 4433360"/>
                  <a:gd name="connsiteX12" fmla="*/ 721334 w 1838067"/>
                  <a:gd name="connsiteY12" fmla="*/ 0 h 4433360"/>
                  <a:gd name="connsiteX0" fmla="*/ 721334 w 1838067"/>
                  <a:gd name="connsiteY0" fmla="*/ 0 h 4433360"/>
                  <a:gd name="connsiteX1" fmla="*/ 1116731 w 1838067"/>
                  <a:gd name="connsiteY1" fmla="*/ 0 h 4433360"/>
                  <a:gd name="connsiteX2" fmla="*/ 1116731 w 1838067"/>
                  <a:gd name="connsiteY2" fmla="*/ 2725618 h 4433360"/>
                  <a:gd name="connsiteX3" fmla="*/ 1276763 w 1838067"/>
                  <a:gd name="connsiteY3" fmla="*/ 2881400 h 4433360"/>
                  <a:gd name="connsiteX4" fmla="*/ 1838067 w 1838067"/>
                  <a:gd name="connsiteY4" fmla="*/ 3658922 h 4433360"/>
                  <a:gd name="connsiteX5" fmla="*/ 1432874 w 1838067"/>
                  <a:gd name="connsiteY5" fmla="*/ 4358644 h 4433360"/>
                  <a:gd name="connsiteX6" fmla="*/ 1290324 w 1838067"/>
                  <a:gd name="connsiteY6" fmla="*/ 4429687 h 4433360"/>
                  <a:gd name="connsiteX7" fmla="*/ 650569 w 1838067"/>
                  <a:gd name="connsiteY7" fmla="*/ 4433360 h 4433360"/>
                  <a:gd name="connsiteX8" fmla="*/ 405193 w 1838067"/>
                  <a:gd name="connsiteY8" fmla="*/ 4358644 h 4433360"/>
                  <a:gd name="connsiteX9" fmla="*/ 0 w 1838067"/>
                  <a:gd name="connsiteY9" fmla="*/ 3658922 h 4433360"/>
                  <a:gd name="connsiteX10" fmla="*/ 561304 w 1838067"/>
                  <a:gd name="connsiteY10" fmla="*/ 2881400 h 4433360"/>
                  <a:gd name="connsiteX11" fmla="*/ 721334 w 1838067"/>
                  <a:gd name="connsiteY11" fmla="*/ 2732964 h 4433360"/>
                  <a:gd name="connsiteX12" fmla="*/ 721334 w 1838067"/>
                  <a:gd name="connsiteY12" fmla="*/ 0 h 4433360"/>
                  <a:gd name="connsiteX0" fmla="*/ 721334 w 1838067"/>
                  <a:gd name="connsiteY0" fmla="*/ 0 h 4433360"/>
                  <a:gd name="connsiteX1" fmla="*/ 1116731 w 1838067"/>
                  <a:gd name="connsiteY1" fmla="*/ 0 h 4433360"/>
                  <a:gd name="connsiteX2" fmla="*/ 1116731 w 1838067"/>
                  <a:gd name="connsiteY2" fmla="*/ 2725618 h 4433360"/>
                  <a:gd name="connsiteX3" fmla="*/ 1276763 w 1838067"/>
                  <a:gd name="connsiteY3" fmla="*/ 2881400 h 4433360"/>
                  <a:gd name="connsiteX4" fmla="*/ 1838067 w 1838067"/>
                  <a:gd name="connsiteY4" fmla="*/ 3658922 h 4433360"/>
                  <a:gd name="connsiteX5" fmla="*/ 1432874 w 1838067"/>
                  <a:gd name="connsiteY5" fmla="*/ 4358644 h 4433360"/>
                  <a:gd name="connsiteX6" fmla="*/ 1290324 w 1838067"/>
                  <a:gd name="connsiteY6" fmla="*/ 4429687 h 4433360"/>
                  <a:gd name="connsiteX7" fmla="*/ 650569 w 1838067"/>
                  <a:gd name="connsiteY7" fmla="*/ 4433360 h 4433360"/>
                  <a:gd name="connsiteX8" fmla="*/ 405193 w 1838067"/>
                  <a:gd name="connsiteY8" fmla="*/ 4358644 h 4433360"/>
                  <a:gd name="connsiteX9" fmla="*/ 0 w 1838067"/>
                  <a:gd name="connsiteY9" fmla="*/ 3658922 h 4433360"/>
                  <a:gd name="connsiteX10" fmla="*/ 561304 w 1838067"/>
                  <a:gd name="connsiteY10" fmla="*/ 2881400 h 4433360"/>
                  <a:gd name="connsiteX11" fmla="*/ 721334 w 1838067"/>
                  <a:gd name="connsiteY11" fmla="*/ 2732964 h 4433360"/>
                  <a:gd name="connsiteX12" fmla="*/ 721334 w 1838067"/>
                  <a:gd name="connsiteY12" fmla="*/ 0 h 4433360"/>
                  <a:gd name="connsiteX0" fmla="*/ 721334 w 1838067"/>
                  <a:gd name="connsiteY0" fmla="*/ 0 h 4433360"/>
                  <a:gd name="connsiteX1" fmla="*/ 1116731 w 1838067"/>
                  <a:gd name="connsiteY1" fmla="*/ 0 h 4433360"/>
                  <a:gd name="connsiteX2" fmla="*/ 1116731 w 1838067"/>
                  <a:gd name="connsiteY2" fmla="*/ 2725618 h 4433360"/>
                  <a:gd name="connsiteX3" fmla="*/ 1276763 w 1838067"/>
                  <a:gd name="connsiteY3" fmla="*/ 2881400 h 4433360"/>
                  <a:gd name="connsiteX4" fmla="*/ 1838067 w 1838067"/>
                  <a:gd name="connsiteY4" fmla="*/ 3658922 h 4433360"/>
                  <a:gd name="connsiteX5" fmla="*/ 1432874 w 1838067"/>
                  <a:gd name="connsiteY5" fmla="*/ 4358644 h 4433360"/>
                  <a:gd name="connsiteX6" fmla="*/ 1290324 w 1838067"/>
                  <a:gd name="connsiteY6" fmla="*/ 4429687 h 4433360"/>
                  <a:gd name="connsiteX7" fmla="*/ 650569 w 1838067"/>
                  <a:gd name="connsiteY7" fmla="*/ 4433360 h 4433360"/>
                  <a:gd name="connsiteX8" fmla="*/ 405193 w 1838067"/>
                  <a:gd name="connsiteY8" fmla="*/ 4358644 h 4433360"/>
                  <a:gd name="connsiteX9" fmla="*/ 0 w 1838067"/>
                  <a:gd name="connsiteY9" fmla="*/ 3658922 h 4433360"/>
                  <a:gd name="connsiteX10" fmla="*/ 561304 w 1838067"/>
                  <a:gd name="connsiteY10" fmla="*/ 2881400 h 4433360"/>
                  <a:gd name="connsiteX11" fmla="*/ 721334 w 1838067"/>
                  <a:gd name="connsiteY11" fmla="*/ 2732964 h 4433360"/>
                  <a:gd name="connsiteX12" fmla="*/ 721334 w 1838067"/>
                  <a:gd name="connsiteY12" fmla="*/ 0 h 4433360"/>
                  <a:gd name="connsiteX0" fmla="*/ 721334 w 1838067"/>
                  <a:gd name="connsiteY0" fmla="*/ 0 h 4433360"/>
                  <a:gd name="connsiteX1" fmla="*/ 1116731 w 1838067"/>
                  <a:gd name="connsiteY1" fmla="*/ 0 h 4433360"/>
                  <a:gd name="connsiteX2" fmla="*/ 1116731 w 1838067"/>
                  <a:gd name="connsiteY2" fmla="*/ 2725618 h 4433360"/>
                  <a:gd name="connsiteX3" fmla="*/ 1276763 w 1838067"/>
                  <a:gd name="connsiteY3" fmla="*/ 2881400 h 4433360"/>
                  <a:gd name="connsiteX4" fmla="*/ 1838067 w 1838067"/>
                  <a:gd name="connsiteY4" fmla="*/ 3658922 h 4433360"/>
                  <a:gd name="connsiteX5" fmla="*/ 1432874 w 1838067"/>
                  <a:gd name="connsiteY5" fmla="*/ 4358644 h 4433360"/>
                  <a:gd name="connsiteX6" fmla="*/ 1290324 w 1838067"/>
                  <a:gd name="connsiteY6" fmla="*/ 4429687 h 4433360"/>
                  <a:gd name="connsiteX7" fmla="*/ 650569 w 1838067"/>
                  <a:gd name="connsiteY7" fmla="*/ 4433360 h 4433360"/>
                  <a:gd name="connsiteX8" fmla="*/ 405193 w 1838067"/>
                  <a:gd name="connsiteY8" fmla="*/ 4358644 h 4433360"/>
                  <a:gd name="connsiteX9" fmla="*/ 0 w 1838067"/>
                  <a:gd name="connsiteY9" fmla="*/ 3658922 h 4433360"/>
                  <a:gd name="connsiteX10" fmla="*/ 561304 w 1838067"/>
                  <a:gd name="connsiteY10" fmla="*/ 2881400 h 4433360"/>
                  <a:gd name="connsiteX11" fmla="*/ 721334 w 1838067"/>
                  <a:gd name="connsiteY11" fmla="*/ 2732964 h 4433360"/>
                  <a:gd name="connsiteX12" fmla="*/ 721334 w 1838067"/>
                  <a:gd name="connsiteY12" fmla="*/ 0 h 4433360"/>
                  <a:gd name="connsiteX0" fmla="*/ 721334 w 1838067"/>
                  <a:gd name="connsiteY0" fmla="*/ 0 h 4433360"/>
                  <a:gd name="connsiteX1" fmla="*/ 1116731 w 1838067"/>
                  <a:gd name="connsiteY1" fmla="*/ 0 h 4433360"/>
                  <a:gd name="connsiteX2" fmla="*/ 1116731 w 1838067"/>
                  <a:gd name="connsiteY2" fmla="*/ 2725618 h 4433360"/>
                  <a:gd name="connsiteX3" fmla="*/ 1276763 w 1838067"/>
                  <a:gd name="connsiteY3" fmla="*/ 2881400 h 4433360"/>
                  <a:gd name="connsiteX4" fmla="*/ 1838067 w 1838067"/>
                  <a:gd name="connsiteY4" fmla="*/ 3658922 h 4433360"/>
                  <a:gd name="connsiteX5" fmla="*/ 1432874 w 1838067"/>
                  <a:gd name="connsiteY5" fmla="*/ 4358644 h 4433360"/>
                  <a:gd name="connsiteX6" fmla="*/ 1220550 w 1838067"/>
                  <a:gd name="connsiteY6" fmla="*/ 4433360 h 4433360"/>
                  <a:gd name="connsiteX7" fmla="*/ 650569 w 1838067"/>
                  <a:gd name="connsiteY7" fmla="*/ 4433360 h 4433360"/>
                  <a:gd name="connsiteX8" fmla="*/ 405193 w 1838067"/>
                  <a:gd name="connsiteY8" fmla="*/ 4358644 h 4433360"/>
                  <a:gd name="connsiteX9" fmla="*/ 0 w 1838067"/>
                  <a:gd name="connsiteY9" fmla="*/ 3658922 h 4433360"/>
                  <a:gd name="connsiteX10" fmla="*/ 561304 w 1838067"/>
                  <a:gd name="connsiteY10" fmla="*/ 2881400 h 4433360"/>
                  <a:gd name="connsiteX11" fmla="*/ 721334 w 1838067"/>
                  <a:gd name="connsiteY11" fmla="*/ 2732964 h 4433360"/>
                  <a:gd name="connsiteX12" fmla="*/ 721334 w 1838067"/>
                  <a:gd name="connsiteY12" fmla="*/ 0 h 4433360"/>
                  <a:gd name="connsiteX0" fmla="*/ 1116731 w 1838067"/>
                  <a:gd name="connsiteY0" fmla="*/ 0 h 4433360"/>
                  <a:gd name="connsiteX1" fmla="*/ 1116731 w 1838067"/>
                  <a:gd name="connsiteY1" fmla="*/ 2725618 h 4433360"/>
                  <a:gd name="connsiteX2" fmla="*/ 1276763 w 1838067"/>
                  <a:gd name="connsiteY2" fmla="*/ 2881400 h 4433360"/>
                  <a:gd name="connsiteX3" fmla="*/ 1838067 w 1838067"/>
                  <a:gd name="connsiteY3" fmla="*/ 3658922 h 4433360"/>
                  <a:gd name="connsiteX4" fmla="*/ 1432874 w 1838067"/>
                  <a:gd name="connsiteY4" fmla="*/ 4358644 h 4433360"/>
                  <a:gd name="connsiteX5" fmla="*/ 1220550 w 1838067"/>
                  <a:gd name="connsiteY5" fmla="*/ 4433360 h 4433360"/>
                  <a:gd name="connsiteX6" fmla="*/ 650569 w 1838067"/>
                  <a:gd name="connsiteY6" fmla="*/ 4433360 h 4433360"/>
                  <a:gd name="connsiteX7" fmla="*/ 405193 w 1838067"/>
                  <a:gd name="connsiteY7" fmla="*/ 4358644 h 4433360"/>
                  <a:gd name="connsiteX8" fmla="*/ 0 w 1838067"/>
                  <a:gd name="connsiteY8" fmla="*/ 3658922 h 4433360"/>
                  <a:gd name="connsiteX9" fmla="*/ 561304 w 1838067"/>
                  <a:gd name="connsiteY9" fmla="*/ 2881400 h 4433360"/>
                  <a:gd name="connsiteX10" fmla="*/ 721334 w 1838067"/>
                  <a:gd name="connsiteY10" fmla="*/ 2732964 h 4433360"/>
                  <a:gd name="connsiteX11" fmla="*/ 812774 w 1838067"/>
                  <a:gd name="connsiteY11" fmla="*/ 91440 h 4433360"/>
                  <a:gd name="connsiteX0" fmla="*/ 1116731 w 1838067"/>
                  <a:gd name="connsiteY0" fmla="*/ 0 h 4433360"/>
                  <a:gd name="connsiteX1" fmla="*/ 1116731 w 1838067"/>
                  <a:gd name="connsiteY1" fmla="*/ 2725618 h 4433360"/>
                  <a:gd name="connsiteX2" fmla="*/ 1276763 w 1838067"/>
                  <a:gd name="connsiteY2" fmla="*/ 2881400 h 4433360"/>
                  <a:gd name="connsiteX3" fmla="*/ 1838067 w 1838067"/>
                  <a:gd name="connsiteY3" fmla="*/ 3658922 h 4433360"/>
                  <a:gd name="connsiteX4" fmla="*/ 1432874 w 1838067"/>
                  <a:gd name="connsiteY4" fmla="*/ 4358644 h 4433360"/>
                  <a:gd name="connsiteX5" fmla="*/ 1220550 w 1838067"/>
                  <a:gd name="connsiteY5" fmla="*/ 4433360 h 4433360"/>
                  <a:gd name="connsiteX6" fmla="*/ 650569 w 1838067"/>
                  <a:gd name="connsiteY6" fmla="*/ 4433360 h 4433360"/>
                  <a:gd name="connsiteX7" fmla="*/ 405193 w 1838067"/>
                  <a:gd name="connsiteY7" fmla="*/ 4358644 h 4433360"/>
                  <a:gd name="connsiteX8" fmla="*/ 0 w 1838067"/>
                  <a:gd name="connsiteY8" fmla="*/ 3658922 h 4433360"/>
                  <a:gd name="connsiteX9" fmla="*/ 561304 w 1838067"/>
                  <a:gd name="connsiteY9" fmla="*/ 2881400 h 4433360"/>
                  <a:gd name="connsiteX10" fmla="*/ 721334 w 1838067"/>
                  <a:gd name="connsiteY10" fmla="*/ 2732964 h 4433360"/>
                  <a:gd name="connsiteX11" fmla="*/ 729103 w 1838067"/>
                  <a:gd name="connsiteY11" fmla="*/ 19722 h 4433360"/>
                  <a:gd name="connsiteX0" fmla="*/ 1116731 w 1838067"/>
                  <a:gd name="connsiteY0" fmla="*/ 0 h 4433360"/>
                  <a:gd name="connsiteX1" fmla="*/ 1116731 w 1838067"/>
                  <a:gd name="connsiteY1" fmla="*/ 2725618 h 4433360"/>
                  <a:gd name="connsiteX2" fmla="*/ 1276763 w 1838067"/>
                  <a:gd name="connsiteY2" fmla="*/ 2881400 h 4433360"/>
                  <a:gd name="connsiteX3" fmla="*/ 1838067 w 1838067"/>
                  <a:gd name="connsiteY3" fmla="*/ 3658922 h 4433360"/>
                  <a:gd name="connsiteX4" fmla="*/ 1432874 w 1838067"/>
                  <a:gd name="connsiteY4" fmla="*/ 4358644 h 4433360"/>
                  <a:gd name="connsiteX5" fmla="*/ 1220550 w 1838067"/>
                  <a:gd name="connsiteY5" fmla="*/ 4433360 h 4433360"/>
                  <a:gd name="connsiteX6" fmla="*/ 650569 w 1838067"/>
                  <a:gd name="connsiteY6" fmla="*/ 4433360 h 4433360"/>
                  <a:gd name="connsiteX7" fmla="*/ 405193 w 1838067"/>
                  <a:gd name="connsiteY7" fmla="*/ 4358644 h 4433360"/>
                  <a:gd name="connsiteX8" fmla="*/ 0 w 1838067"/>
                  <a:gd name="connsiteY8" fmla="*/ 3658922 h 4433360"/>
                  <a:gd name="connsiteX9" fmla="*/ 561304 w 1838067"/>
                  <a:gd name="connsiteY9" fmla="*/ 2881400 h 4433360"/>
                  <a:gd name="connsiteX10" fmla="*/ 721334 w 1838067"/>
                  <a:gd name="connsiteY10" fmla="*/ 2732964 h 4433360"/>
                  <a:gd name="connsiteX11" fmla="*/ 729103 w 1838067"/>
                  <a:gd name="connsiteY11" fmla="*/ 7769 h 4433360"/>
                  <a:gd name="connsiteX0" fmla="*/ 1116731 w 1838067"/>
                  <a:gd name="connsiteY0" fmla="*/ 0 h 4433360"/>
                  <a:gd name="connsiteX1" fmla="*/ 1116731 w 1838067"/>
                  <a:gd name="connsiteY1" fmla="*/ 2725618 h 4433360"/>
                  <a:gd name="connsiteX2" fmla="*/ 1276763 w 1838067"/>
                  <a:gd name="connsiteY2" fmla="*/ 2881400 h 4433360"/>
                  <a:gd name="connsiteX3" fmla="*/ 1838067 w 1838067"/>
                  <a:gd name="connsiteY3" fmla="*/ 3658922 h 4433360"/>
                  <a:gd name="connsiteX4" fmla="*/ 1432874 w 1838067"/>
                  <a:gd name="connsiteY4" fmla="*/ 4358644 h 4433360"/>
                  <a:gd name="connsiteX5" fmla="*/ 1220550 w 1838067"/>
                  <a:gd name="connsiteY5" fmla="*/ 4433360 h 4433360"/>
                  <a:gd name="connsiteX6" fmla="*/ 650569 w 1838067"/>
                  <a:gd name="connsiteY6" fmla="*/ 4433360 h 4433360"/>
                  <a:gd name="connsiteX7" fmla="*/ 405193 w 1838067"/>
                  <a:gd name="connsiteY7" fmla="*/ 4358644 h 4433360"/>
                  <a:gd name="connsiteX8" fmla="*/ 0 w 1838067"/>
                  <a:gd name="connsiteY8" fmla="*/ 3658922 h 4433360"/>
                  <a:gd name="connsiteX9" fmla="*/ 561304 w 1838067"/>
                  <a:gd name="connsiteY9" fmla="*/ 2881400 h 4433360"/>
                  <a:gd name="connsiteX10" fmla="*/ 721334 w 1838067"/>
                  <a:gd name="connsiteY10" fmla="*/ 2732964 h 4433360"/>
                  <a:gd name="connsiteX11" fmla="*/ 717072 w 1838067"/>
                  <a:gd name="connsiteY11" fmla="*/ 7769 h 4433360"/>
                  <a:gd name="connsiteX0" fmla="*/ 1116731 w 1838067"/>
                  <a:gd name="connsiteY0" fmla="*/ 0 h 4433360"/>
                  <a:gd name="connsiteX1" fmla="*/ 1116731 w 1838067"/>
                  <a:gd name="connsiteY1" fmla="*/ 2725618 h 4433360"/>
                  <a:gd name="connsiteX2" fmla="*/ 1276763 w 1838067"/>
                  <a:gd name="connsiteY2" fmla="*/ 2881400 h 4433360"/>
                  <a:gd name="connsiteX3" fmla="*/ 1838067 w 1838067"/>
                  <a:gd name="connsiteY3" fmla="*/ 3658922 h 4433360"/>
                  <a:gd name="connsiteX4" fmla="*/ 1432874 w 1838067"/>
                  <a:gd name="connsiteY4" fmla="*/ 4358644 h 4433360"/>
                  <a:gd name="connsiteX5" fmla="*/ 1220550 w 1838067"/>
                  <a:gd name="connsiteY5" fmla="*/ 4433360 h 4433360"/>
                  <a:gd name="connsiteX6" fmla="*/ 650569 w 1838067"/>
                  <a:gd name="connsiteY6" fmla="*/ 4433360 h 4433360"/>
                  <a:gd name="connsiteX7" fmla="*/ 405193 w 1838067"/>
                  <a:gd name="connsiteY7" fmla="*/ 4358644 h 4433360"/>
                  <a:gd name="connsiteX8" fmla="*/ 0 w 1838067"/>
                  <a:gd name="connsiteY8" fmla="*/ 3658922 h 4433360"/>
                  <a:gd name="connsiteX9" fmla="*/ 561304 w 1838067"/>
                  <a:gd name="connsiteY9" fmla="*/ 2881400 h 4433360"/>
                  <a:gd name="connsiteX10" fmla="*/ 721334 w 1838067"/>
                  <a:gd name="connsiteY10" fmla="*/ 2732964 h 4433360"/>
                  <a:gd name="connsiteX11" fmla="*/ 748987 w 1838067"/>
                  <a:gd name="connsiteY11" fmla="*/ 912036 h 4433360"/>
                  <a:gd name="connsiteX0" fmla="*/ 1116731 w 1838067"/>
                  <a:gd name="connsiteY0" fmla="*/ 0 h 4433360"/>
                  <a:gd name="connsiteX1" fmla="*/ 1116731 w 1838067"/>
                  <a:gd name="connsiteY1" fmla="*/ 2725618 h 4433360"/>
                  <a:gd name="connsiteX2" fmla="*/ 1276763 w 1838067"/>
                  <a:gd name="connsiteY2" fmla="*/ 2881400 h 4433360"/>
                  <a:gd name="connsiteX3" fmla="*/ 1838067 w 1838067"/>
                  <a:gd name="connsiteY3" fmla="*/ 3658922 h 4433360"/>
                  <a:gd name="connsiteX4" fmla="*/ 1432874 w 1838067"/>
                  <a:gd name="connsiteY4" fmla="*/ 4358644 h 4433360"/>
                  <a:gd name="connsiteX5" fmla="*/ 1220550 w 1838067"/>
                  <a:gd name="connsiteY5" fmla="*/ 4433360 h 4433360"/>
                  <a:gd name="connsiteX6" fmla="*/ 650569 w 1838067"/>
                  <a:gd name="connsiteY6" fmla="*/ 4433360 h 4433360"/>
                  <a:gd name="connsiteX7" fmla="*/ 405193 w 1838067"/>
                  <a:gd name="connsiteY7" fmla="*/ 4358644 h 4433360"/>
                  <a:gd name="connsiteX8" fmla="*/ 0 w 1838067"/>
                  <a:gd name="connsiteY8" fmla="*/ 3658922 h 4433360"/>
                  <a:gd name="connsiteX9" fmla="*/ 561304 w 1838067"/>
                  <a:gd name="connsiteY9" fmla="*/ 2881400 h 4433360"/>
                  <a:gd name="connsiteX10" fmla="*/ 721334 w 1838067"/>
                  <a:gd name="connsiteY10" fmla="*/ 2732964 h 4433360"/>
                  <a:gd name="connsiteX11" fmla="*/ 717071 w 1838067"/>
                  <a:gd name="connsiteY11" fmla="*/ 922674 h 4433360"/>
                  <a:gd name="connsiteX0" fmla="*/ 1116731 w 1838067"/>
                  <a:gd name="connsiteY0" fmla="*/ 0 h 3550369"/>
                  <a:gd name="connsiteX1" fmla="*/ 1116731 w 1838067"/>
                  <a:gd name="connsiteY1" fmla="*/ 1842627 h 3550369"/>
                  <a:gd name="connsiteX2" fmla="*/ 1276763 w 1838067"/>
                  <a:gd name="connsiteY2" fmla="*/ 1998409 h 3550369"/>
                  <a:gd name="connsiteX3" fmla="*/ 1838067 w 1838067"/>
                  <a:gd name="connsiteY3" fmla="*/ 2775931 h 3550369"/>
                  <a:gd name="connsiteX4" fmla="*/ 1432874 w 1838067"/>
                  <a:gd name="connsiteY4" fmla="*/ 3475653 h 3550369"/>
                  <a:gd name="connsiteX5" fmla="*/ 1220550 w 1838067"/>
                  <a:gd name="connsiteY5" fmla="*/ 3550369 h 3550369"/>
                  <a:gd name="connsiteX6" fmla="*/ 650569 w 1838067"/>
                  <a:gd name="connsiteY6" fmla="*/ 3550369 h 3550369"/>
                  <a:gd name="connsiteX7" fmla="*/ 405193 w 1838067"/>
                  <a:gd name="connsiteY7" fmla="*/ 3475653 h 3550369"/>
                  <a:gd name="connsiteX8" fmla="*/ 0 w 1838067"/>
                  <a:gd name="connsiteY8" fmla="*/ 2775931 h 3550369"/>
                  <a:gd name="connsiteX9" fmla="*/ 561304 w 1838067"/>
                  <a:gd name="connsiteY9" fmla="*/ 1998409 h 3550369"/>
                  <a:gd name="connsiteX10" fmla="*/ 721334 w 1838067"/>
                  <a:gd name="connsiteY10" fmla="*/ 1849973 h 3550369"/>
                  <a:gd name="connsiteX11" fmla="*/ 717071 w 1838067"/>
                  <a:gd name="connsiteY11" fmla="*/ 39683 h 3550369"/>
                  <a:gd name="connsiteX0" fmla="*/ 1116731 w 1838067"/>
                  <a:gd name="connsiteY0" fmla="*/ 2870 h 3510686"/>
                  <a:gd name="connsiteX1" fmla="*/ 1116731 w 1838067"/>
                  <a:gd name="connsiteY1" fmla="*/ 1802944 h 3510686"/>
                  <a:gd name="connsiteX2" fmla="*/ 1276763 w 1838067"/>
                  <a:gd name="connsiteY2" fmla="*/ 1958726 h 3510686"/>
                  <a:gd name="connsiteX3" fmla="*/ 1838067 w 1838067"/>
                  <a:gd name="connsiteY3" fmla="*/ 2736248 h 3510686"/>
                  <a:gd name="connsiteX4" fmla="*/ 1432874 w 1838067"/>
                  <a:gd name="connsiteY4" fmla="*/ 3435970 h 3510686"/>
                  <a:gd name="connsiteX5" fmla="*/ 1220550 w 1838067"/>
                  <a:gd name="connsiteY5" fmla="*/ 3510686 h 3510686"/>
                  <a:gd name="connsiteX6" fmla="*/ 650569 w 1838067"/>
                  <a:gd name="connsiteY6" fmla="*/ 3510686 h 3510686"/>
                  <a:gd name="connsiteX7" fmla="*/ 405193 w 1838067"/>
                  <a:gd name="connsiteY7" fmla="*/ 3435970 h 3510686"/>
                  <a:gd name="connsiteX8" fmla="*/ 0 w 1838067"/>
                  <a:gd name="connsiteY8" fmla="*/ 2736248 h 3510686"/>
                  <a:gd name="connsiteX9" fmla="*/ 561304 w 1838067"/>
                  <a:gd name="connsiteY9" fmla="*/ 1958726 h 3510686"/>
                  <a:gd name="connsiteX10" fmla="*/ 721334 w 1838067"/>
                  <a:gd name="connsiteY10" fmla="*/ 1810290 h 3510686"/>
                  <a:gd name="connsiteX11" fmla="*/ 717071 w 1838067"/>
                  <a:gd name="connsiteY11" fmla="*/ 0 h 35106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838067" h="3510686">
                    <a:moveTo>
                      <a:pt x="1116731" y="2870"/>
                    </a:moveTo>
                    <a:lnTo>
                      <a:pt x="1116731" y="1802944"/>
                    </a:lnTo>
                    <a:cubicBezTo>
                      <a:pt x="1118663" y="1906283"/>
                      <a:pt x="1223419" y="1943522"/>
                      <a:pt x="1276763" y="1958726"/>
                    </a:cubicBezTo>
                    <a:cubicBezTo>
                      <a:pt x="1606618" y="2086827"/>
                      <a:pt x="1838067" y="2386721"/>
                      <a:pt x="1838067" y="2736248"/>
                    </a:cubicBezTo>
                    <a:cubicBezTo>
                      <a:pt x="1838067" y="3027522"/>
                      <a:pt x="1677339" y="3284327"/>
                      <a:pt x="1432874" y="3435970"/>
                    </a:cubicBezTo>
                    <a:cubicBezTo>
                      <a:pt x="1385357" y="3459651"/>
                      <a:pt x="1356202" y="3505366"/>
                      <a:pt x="1220550" y="3510686"/>
                    </a:cubicBezTo>
                    <a:lnTo>
                      <a:pt x="650569" y="3510686"/>
                    </a:lnTo>
                    <a:cubicBezTo>
                      <a:pt x="481867" y="3490676"/>
                      <a:pt x="452710" y="3459651"/>
                      <a:pt x="405193" y="3435970"/>
                    </a:cubicBezTo>
                    <a:cubicBezTo>
                      <a:pt x="160729" y="3284327"/>
                      <a:pt x="0" y="3027522"/>
                      <a:pt x="0" y="2736248"/>
                    </a:cubicBezTo>
                    <a:cubicBezTo>
                      <a:pt x="0" y="2386721"/>
                      <a:pt x="231450" y="2086827"/>
                      <a:pt x="561304" y="1958726"/>
                    </a:cubicBezTo>
                    <a:cubicBezTo>
                      <a:pt x="614647" y="1943522"/>
                      <a:pt x="723076" y="1895268"/>
                      <a:pt x="721334" y="1810290"/>
                    </a:cubicBezTo>
                    <a:cubicBezTo>
                      <a:pt x="721334" y="899302"/>
                      <a:pt x="717071" y="0"/>
                      <a:pt x="717071" y="0"/>
                    </a:cubicBezTo>
                  </a:path>
                </a:pathLst>
              </a:custGeom>
              <a:solidFill>
                <a:schemeClr val="bg1">
                  <a:alpha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r>
                  <a:rPr kumimoji="1" lang="ja-JP" altLang="en-US" dirty="0"/>
                  <a:t>　　　　　　　　</a:t>
                </a:r>
              </a:p>
            </p:txBody>
          </p:sp>
          <p:sp>
            <p:nvSpPr>
              <p:cNvPr id="10" name="四角形: 角を丸くする 9">
                <a:extLst>
                  <a:ext uri="{FF2B5EF4-FFF2-40B4-BE49-F238E27FC236}">
                    <a16:creationId xmlns:a16="http://schemas.microsoft.com/office/drawing/2014/main" id="{A5232B50-4310-4EA6-BD55-96A05F902937}"/>
                  </a:ext>
                </a:extLst>
              </p:cNvPr>
              <p:cNvSpPr/>
              <p:nvPr/>
            </p:nvSpPr>
            <p:spPr>
              <a:xfrm>
                <a:off x="2418323" y="1956749"/>
                <a:ext cx="598894" cy="112687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alpha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" name="グループ化 5">
              <a:extLst>
                <a:ext uri="{FF2B5EF4-FFF2-40B4-BE49-F238E27FC236}">
                  <a16:creationId xmlns:a16="http://schemas.microsoft.com/office/drawing/2014/main" id="{1894720C-D032-4B5D-8EE7-287878A595B0}"/>
                </a:ext>
              </a:extLst>
            </p:cNvPr>
            <p:cNvGrpSpPr/>
            <p:nvPr/>
          </p:nvGrpSpPr>
          <p:grpSpPr>
            <a:xfrm>
              <a:off x="2230506" y="6100880"/>
              <a:ext cx="948329" cy="244800"/>
              <a:chOff x="4074693" y="2955756"/>
              <a:chExt cx="1207170" cy="268707"/>
            </a:xfrm>
            <a:solidFill>
              <a:schemeClr val="bg1">
                <a:alpha val="60000"/>
              </a:schemeClr>
            </a:solidFill>
          </p:grpSpPr>
          <p:sp>
            <p:nvSpPr>
              <p:cNvPr id="7" name="円弧 6">
                <a:extLst>
                  <a:ext uri="{FF2B5EF4-FFF2-40B4-BE49-F238E27FC236}">
                    <a16:creationId xmlns:a16="http://schemas.microsoft.com/office/drawing/2014/main" id="{C50BBE14-9009-4DE7-B73C-83BA469EC981}"/>
                  </a:ext>
                </a:extLst>
              </p:cNvPr>
              <p:cNvSpPr/>
              <p:nvPr/>
            </p:nvSpPr>
            <p:spPr>
              <a:xfrm>
                <a:off x="4090737" y="2959768"/>
                <a:ext cx="1191126" cy="264695"/>
              </a:xfrm>
              <a:prstGeom prst="arc">
                <a:avLst/>
              </a:prstGeom>
              <a:grpFill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円弧 7">
                <a:extLst>
                  <a:ext uri="{FF2B5EF4-FFF2-40B4-BE49-F238E27FC236}">
                    <a16:creationId xmlns:a16="http://schemas.microsoft.com/office/drawing/2014/main" id="{C15EC4B5-33D3-45B7-81C5-53BF7DC0E010}"/>
                  </a:ext>
                </a:extLst>
              </p:cNvPr>
              <p:cNvSpPr/>
              <p:nvPr/>
            </p:nvSpPr>
            <p:spPr>
              <a:xfrm flipH="1">
                <a:off x="4074693" y="2955756"/>
                <a:ext cx="1191126" cy="264695"/>
              </a:xfrm>
              <a:prstGeom prst="arc">
                <a:avLst/>
              </a:prstGeom>
              <a:grpFill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01C493FF-36EB-464E-86EE-6A5028823055}"/>
              </a:ext>
            </a:extLst>
          </p:cNvPr>
          <p:cNvGrpSpPr/>
          <p:nvPr/>
        </p:nvGrpSpPr>
        <p:grpSpPr>
          <a:xfrm>
            <a:off x="4707981" y="1836176"/>
            <a:ext cx="2350872" cy="4521756"/>
            <a:chOff x="4707981" y="1696789"/>
            <a:chExt cx="2486026" cy="4781716"/>
          </a:xfrm>
        </p:grpSpPr>
        <p:sp>
          <p:nvSpPr>
            <p:cNvPr id="13" name="フリーフォーム: 図形 12">
              <a:extLst>
                <a:ext uri="{FF2B5EF4-FFF2-40B4-BE49-F238E27FC236}">
                  <a16:creationId xmlns:a16="http://schemas.microsoft.com/office/drawing/2014/main" id="{1C144C59-250B-41AF-8A68-3559511B0942}"/>
                </a:ext>
              </a:extLst>
            </p:cNvPr>
            <p:cNvSpPr/>
            <p:nvPr/>
          </p:nvSpPr>
          <p:spPr>
            <a:xfrm>
              <a:off x="4707981" y="1809476"/>
              <a:ext cx="2486026" cy="4669029"/>
            </a:xfrm>
            <a:custGeom>
              <a:avLst/>
              <a:gdLst>
                <a:gd name="connsiteX0" fmla="*/ 988256 w 2486026"/>
                <a:gd name="connsiteY0" fmla="*/ 0 h 4691654"/>
                <a:gd name="connsiteX1" fmla="*/ 1486107 w 2486026"/>
                <a:gd name="connsiteY1" fmla="*/ 3575 h 4691654"/>
                <a:gd name="connsiteX2" fmla="*/ 1486107 w 2486026"/>
                <a:gd name="connsiteY2" fmla="*/ 2245907 h 4691654"/>
                <a:gd name="connsiteX3" fmla="*/ 1626614 w 2486026"/>
                <a:gd name="connsiteY3" fmla="*/ 2419754 h 4691654"/>
                <a:gd name="connsiteX4" fmla="*/ 1641232 w 2486026"/>
                <a:gd name="connsiteY4" fmla="*/ 2424774 h 4691654"/>
                <a:gd name="connsiteX5" fmla="*/ 1726850 w 2486026"/>
                <a:gd name="connsiteY5" fmla="*/ 2449722 h 4691654"/>
                <a:gd name="connsiteX6" fmla="*/ 2486026 w 2486026"/>
                <a:gd name="connsiteY6" fmla="*/ 3524841 h 4691654"/>
                <a:gd name="connsiteX7" fmla="*/ 1243013 w 2486026"/>
                <a:gd name="connsiteY7" fmla="*/ 4691654 h 4691654"/>
                <a:gd name="connsiteX8" fmla="*/ 0 w 2486026"/>
                <a:gd name="connsiteY8" fmla="*/ 3524841 h 4691654"/>
                <a:gd name="connsiteX9" fmla="*/ 759177 w 2486026"/>
                <a:gd name="connsiteY9" fmla="*/ 2449722 h 4691654"/>
                <a:gd name="connsiteX10" fmla="*/ 799976 w 2486026"/>
                <a:gd name="connsiteY10" fmla="*/ 2437833 h 4691654"/>
                <a:gd name="connsiteX11" fmla="*/ 853705 w 2486026"/>
                <a:gd name="connsiteY11" fmla="*/ 2417967 h 4691654"/>
                <a:gd name="connsiteX12" fmla="*/ 993566 w 2486026"/>
                <a:gd name="connsiteY12" fmla="*/ 2255057 h 4691654"/>
                <a:gd name="connsiteX13" fmla="*/ 988256 w 2486026"/>
                <a:gd name="connsiteY13" fmla="*/ 0 h 4691654"/>
                <a:gd name="connsiteX0" fmla="*/ 1486107 w 2486026"/>
                <a:gd name="connsiteY0" fmla="*/ 0 h 4688079"/>
                <a:gd name="connsiteX1" fmla="*/ 1486107 w 2486026"/>
                <a:gd name="connsiteY1" fmla="*/ 2242332 h 4688079"/>
                <a:gd name="connsiteX2" fmla="*/ 1626614 w 2486026"/>
                <a:gd name="connsiteY2" fmla="*/ 2416179 h 4688079"/>
                <a:gd name="connsiteX3" fmla="*/ 1641232 w 2486026"/>
                <a:gd name="connsiteY3" fmla="*/ 2421199 h 4688079"/>
                <a:gd name="connsiteX4" fmla="*/ 1726850 w 2486026"/>
                <a:gd name="connsiteY4" fmla="*/ 2446147 h 4688079"/>
                <a:gd name="connsiteX5" fmla="*/ 2486026 w 2486026"/>
                <a:gd name="connsiteY5" fmla="*/ 3521266 h 4688079"/>
                <a:gd name="connsiteX6" fmla="*/ 1243013 w 2486026"/>
                <a:gd name="connsiteY6" fmla="*/ 4688079 h 4688079"/>
                <a:gd name="connsiteX7" fmla="*/ 0 w 2486026"/>
                <a:gd name="connsiteY7" fmla="*/ 3521266 h 4688079"/>
                <a:gd name="connsiteX8" fmla="*/ 759177 w 2486026"/>
                <a:gd name="connsiteY8" fmla="*/ 2446147 h 4688079"/>
                <a:gd name="connsiteX9" fmla="*/ 799976 w 2486026"/>
                <a:gd name="connsiteY9" fmla="*/ 2434258 h 4688079"/>
                <a:gd name="connsiteX10" fmla="*/ 853705 w 2486026"/>
                <a:gd name="connsiteY10" fmla="*/ 2414392 h 4688079"/>
                <a:gd name="connsiteX11" fmla="*/ 993566 w 2486026"/>
                <a:gd name="connsiteY11" fmla="*/ 2251482 h 4688079"/>
                <a:gd name="connsiteX12" fmla="*/ 1079696 w 2486026"/>
                <a:gd name="connsiteY12" fmla="*/ 87865 h 4688079"/>
                <a:gd name="connsiteX0" fmla="*/ 1486107 w 2486026"/>
                <a:gd name="connsiteY0" fmla="*/ 0 h 4688079"/>
                <a:gd name="connsiteX1" fmla="*/ 1486107 w 2486026"/>
                <a:gd name="connsiteY1" fmla="*/ 2242332 h 4688079"/>
                <a:gd name="connsiteX2" fmla="*/ 1626614 w 2486026"/>
                <a:gd name="connsiteY2" fmla="*/ 2416179 h 4688079"/>
                <a:gd name="connsiteX3" fmla="*/ 1641232 w 2486026"/>
                <a:gd name="connsiteY3" fmla="*/ 2421199 h 4688079"/>
                <a:gd name="connsiteX4" fmla="*/ 1726850 w 2486026"/>
                <a:gd name="connsiteY4" fmla="*/ 2446147 h 4688079"/>
                <a:gd name="connsiteX5" fmla="*/ 2486026 w 2486026"/>
                <a:gd name="connsiteY5" fmla="*/ 3521266 h 4688079"/>
                <a:gd name="connsiteX6" fmla="*/ 1243013 w 2486026"/>
                <a:gd name="connsiteY6" fmla="*/ 4688079 h 4688079"/>
                <a:gd name="connsiteX7" fmla="*/ 0 w 2486026"/>
                <a:gd name="connsiteY7" fmla="*/ 3521266 h 4688079"/>
                <a:gd name="connsiteX8" fmla="*/ 759177 w 2486026"/>
                <a:gd name="connsiteY8" fmla="*/ 2446147 h 4688079"/>
                <a:gd name="connsiteX9" fmla="*/ 799976 w 2486026"/>
                <a:gd name="connsiteY9" fmla="*/ 2434258 h 4688079"/>
                <a:gd name="connsiteX10" fmla="*/ 853705 w 2486026"/>
                <a:gd name="connsiteY10" fmla="*/ 2414392 h 4688079"/>
                <a:gd name="connsiteX11" fmla="*/ 993566 w 2486026"/>
                <a:gd name="connsiteY11" fmla="*/ 2251482 h 4688079"/>
                <a:gd name="connsiteX12" fmla="*/ 1079696 w 2486026"/>
                <a:gd name="connsiteY12" fmla="*/ 87865 h 4688079"/>
                <a:gd name="connsiteX0" fmla="*/ 1486107 w 2486026"/>
                <a:gd name="connsiteY0" fmla="*/ 0 h 4688079"/>
                <a:gd name="connsiteX1" fmla="*/ 1486107 w 2486026"/>
                <a:gd name="connsiteY1" fmla="*/ 2242332 h 4688079"/>
                <a:gd name="connsiteX2" fmla="*/ 1626614 w 2486026"/>
                <a:gd name="connsiteY2" fmla="*/ 2416179 h 4688079"/>
                <a:gd name="connsiteX3" fmla="*/ 1641232 w 2486026"/>
                <a:gd name="connsiteY3" fmla="*/ 2421199 h 4688079"/>
                <a:gd name="connsiteX4" fmla="*/ 1726850 w 2486026"/>
                <a:gd name="connsiteY4" fmla="*/ 2446147 h 4688079"/>
                <a:gd name="connsiteX5" fmla="*/ 2486026 w 2486026"/>
                <a:gd name="connsiteY5" fmla="*/ 3521266 h 4688079"/>
                <a:gd name="connsiteX6" fmla="*/ 1243013 w 2486026"/>
                <a:gd name="connsiteY6" fmla="*/ 4688079 h 4688079"/>
                <a:gd name="connsiteX7" fmla="*/ 0 w 2486026"/>
                <a:gd name="connsiteY7" fmla="*/ 3521266 h 4688079"/>
                <a:gd name="connsiteX8" fmla="*/ 759177 w 2486026"/>
                <a:gd name="connsiteY8" fmla="*/ 2446147 h 4688079"/>
                <a:gd name="connsiteX9" fmla="*/ 799976 w 2486026"/>
                <a:gd name="connsiteY9" fmla="*/ 2434258 h 4688079"/>
                <a:gd name="connsiteX10" fmla="*/ 853705 w 2486026"/>
                <a:gd name="connsiteY10" fmla="*/ 2414392 h 4688079"/>
                <a:gd name="connsiteX11" fmla="*/ 993566 w 2486026"/>
                <a:gd name="connsiteY11" fmla="*/ 2251482 h 4688079"/>
                <a:gd name="connsiteX12" fmla="*/ 1079696 w 2486026"/>
                <a:gd name="connsiteY12" fmla="*/ 87865 h 4688079"/>
                <a:gd name="connsiteX0" fmla="*/ 1486107 w 2486026"/>
                <a:gd name="connsiteY0" fmla="*/ 0 h 4688079"/>
                <a:gd name="connsiteX1" fmla="*/ 1486107 w 2486026"/>
                <a:gd name="connsiteY1" fmla="*/ 2242332 h 4688079"/>
                <a:gd name="connsiteX2" fmla="*/ 1626614 w 2486026"/>
                <a:gd name="connsiteY2" fmla="*/ 2416179 h 4688079"/>
                <a:gd name="connsiteX3" fmla="*/ 1641232 w 2486026"/>
                <a:gd name="connsiteY3" fmla="*/ 2421199 h 4688079"/>
                <a:gd name="connsiteX4" fmla="*/ 1726850 w 2486026"/>
                <a:gd name="connsiteY4" fmla="*/ 2446147 h 4688079"/>
                <a:gd name="connsiteX5" fmla="*/ 2486026 w 2486026"/>
                <a:gd name="connsiteY5" fmla="*/ 3521266 h 4688079"/>
                <a:gd name="connsiteX6" fmla="*/ 1243013 w 2486026"/>
                <a:gd name="connsiteY6" fmla="*/ 4688079 h 4688079"/>
                <a:gd name="connsiteX7" fmla="*/ 0 w 2486026"/>
                <a:gd name="connsiteY7" fmla="*/ 3521266 h 4688079"/>
                <a:gd name="connsiteX8" fmla="*/ 759177 w 2486026"/>
                <a:gd name="connsiteY8" fmla="*/ 2446147 h 4688079"/>
                <a:gd name="connsiteX9" fmla="*/ 799976 w 2486026"/>
                <a:gd name="connsiteY9" fmla="*/ 2434258 h 4688079"/>
                <a:gd name="connsiteX10" fmla="*/ 853705 w 2486026"/>
                <a:gd name="connsiteY10" fmla="*/ 2414392 h 4688079"/>
                <a:gd name="connsiteX11" fmla="*/ 993566 w 2486026"/>
                <a:gd name="connsiteY11" fmla="*/ 2251482 h 4688079"/>
                <a:gd name="connsiteX12" fmla="*/ 1041596 w 2486026"/>
                <a:gd name="connsiteY12" fmla="*/ 87865 h 4688079"/>
                <a:gd name="connsiteX0" fmla="*/ 1486107 w 2486026"/>
                <a:gd name="connsiteY0" fmla="*/ 0 h 4688079"/>
                <a:gd name="connsiteX1" fmla="*/ 1486107 w 2486026"/>
                <a:gd name="connsiteY1" fmla="*/ 2242332 h 4688079"/>
                <a:gd name="connsiteX2" fmla="*/ 1626614 w 2486026"/>
                <a:gd name="connsiteY2" fmla="*/ 2416179 h 4688079"/>
                <a:gd name="connsiteX3" fmla="*/ 1641232 w 2486026"/>
                <a:gd name="connsiteY3" fmla="*/ 2421199 h 4688079"/>
                <a:gd name="connsiteX4" fmla="*/ 1726850 w 2486026"/>
                <a:gd name="connsiteY4" fmla="*/ 2446147 h 4688079"/>
                <a:gd name="connsiteX5" fmla="*/ 2486026 w 2486026"/>
                <a:gd name="connsiteY5" fmla="*/ 3521266 h 4688079"/>
                <a:gd name="connsiteX6" fmla="*/ 1243013 w 2486026"/>
                <a:gd name="connsiteY6" fmla="*/ 4688079 h 4688079"/>
                <a:gd name="connsiteX7" fmla="*/ 0 w 2486026"/>
                <a:gd name="connsiteY7" fmla="*/ 3521266 h 4688079"/>
                <a:gd name="connsiteX8" fmla="*/ 759177 w 2486026"/>
                <a:gd name="connsiteY8" fmla="*/ 2446147 h 4688079"/>
                <a:gd name="connsiteX9" fmla="*/ 799976 w 2486026"/>
                <a:gd name="connsiteY9" fmla="*/ 2434258 h 4688079"/>
                <a:gd name="connsiteX10" fmla="*/ 853705 w 2486026"/>
                <a:gd name="connsiteY10" fmla="*/ 2414392 h 4688079"/>
                <a:gd name="connsiteX11" fmla="*/ 993566 w 2486026"/>
                <a:gd name="connsiteY11" fmla="*/ 2251482 h 4688079"/>
                <a:gd name="connsiteX12" fmla="*/ 1041596 w 2486026"/>
                <a:gd name="connsiteY12" fmla="*/ 87865 h 4688079"/>
                <a:gd name="connsiteX0" fmla="*/ 1486107 w 2486026"/>
                <a:gd name="connsiteY0" fmla="*/ 0 h 4688079"/>
                <a:gd name="connsiteX1" fmla="*/ 1486107 w 2486026"/>
                <a:gd name="connsiteY1" fmla="*/ 2242332 h 4688079"/>
                <a:gd name="connsiteX2" fmla="*/ 1626614 w 2486026"/>
                <a:gd name="connsiteY2" fmla="*/ 2416179 h 4688079"/>
                <a:gd name="connsiteX3" fmla="*/ 1641232 w 2486026"/>
                <a:gd name="connsiteY3" fmla="*/ 2421199 h 4688079"/>
                <a:gd name="connsiteX4" fmla="*/ 1726850 w 2486026"/>
                <a:gd name="connsiteY4" fmla="*/ 2446147 h 4688079"/>
                <a:gd name="connsiteX5" fmla="*/ 2486026 w 2486026"/>
                <a:gd name="connsiteY5" fmla="*/ 3521266 h 4688079"/>
                <a:gd name="connsiteX6" fmla="*/ 1243013 w 2486026"/>
                <a:gd name="connsiteY6" fmla="*/ 4688079 h 4688079"/>
                <a:gd name="connsiteX7" fmla="*/ 0 w 2486026"/>
                <a:gd name="connsiteY7" fmla="*/ 3521266 h 4688079"/>
                <a:gd name="connsiteX8" fmla="*/ 759177 w 2486026"/>
                <a:gd name="connsiteY8" fmla="*/ 2446147 h 4688079"/>
                <a:gd name="connsiteX9" fmla="*/ 799976 w 2486026"/>
                <a:gd name="connsiteY9" fmla="*/ 2434258 h 4688079"/>
                <a:gd name="connsiteX10" fmla="*/ 853705 w 2486026"/>
                <a:gd name="connsiteY10" fmla="*/ 2414392 h 4688079"/>
                <a:gd name="connsiteX11" fmla="*/ 993566 w 2486026"/>
                <a:gd name="connsiteY11" fmla="*/ 2251482 h 4688079"/>
                <a:gd name="connsiteX12" fmla="*/ 1003496 w 2486026"/>
                <a:gd name="connsiteY12" fmla="*/ 87865 h 4688079"/>
                <a:gd name="connsiteX0" fmla="*/ 1486107 w 2486026"/>
                <a:gd name="connsiteY0" fmla="*/ 0 h 4688079"/>
                <a:gd name="connsiteX1" fmla="*/ 1486107 w 2486026"/>
                <a:gd name="connsiteY1" fmla="*/ 2242332 h 4688079"/>
                <a:gd name="connsiteX2" fmla="*/ 1626614 w 2486026"/>
                <a:gd name="connsiteY2" fmla="*/ 2416179 h 4688079"/>
                <a:gd name="connsiteX3" fmla="*/ 1641232 w 2486026"/>
                <a:gd name="connsiteY3" fmla="*/ 2421199 h 4688079"/>
                <a:gd name="connsiteX4" fmla="*/ 1726850 w 2486026"/>
                <a:gd name="connsiteY4" fmla="*/ 2446147 h 4688079"/>
                <a:gd name="connsiteX5" fmla="*/ 2486026 w 2486026"/>
                <a:gd name="connsiteY5" fmla="*/ 3521266 h 4688079"/>
                <a:gd name="connsiteX6" fmla="*/ 1243013 w 2486026"/>
                <a:gd name="connsiteY6" fmla="*/ 4688079 h 4688079"/>
                <a:gd name="connsiteX7" fmla="*/ 0 w 2486026"/>
                <a:gd name="connsiteY7" fmla="*/ 3521266 h 4688079"/>
                <a:gd name="connsiteX8" fmla="*/ 759177 w 2486026"/>
                <a:gd name="connsiteY8" fmla="*/ 2446147 h 4688079"/>
                <a:gd name="connsiteX9" fmla="*/ 799976 w 2486026"/>
                <a:gd name="connsiteY9" fmla="*/ 2434258 h 4688079"/>
                <a:gd name="connsiteX10" fmla="*/ 853705 w 2486026"/>
                <a:gd name="connsiteY10" fmla="*/ 2414392 h 4688079"/>
                <a:gd name="connsiteX11" fmla="*/ 993566 w 2486026"/>
                <a:gd name="connsiteY11" fmla="*/ 2251482 h 4688079"/>
                <a:gd name="connsiteX12" fmla="*/ 1003496 w 2486026"/>
                <a:gd name="connsiteY12" fmla="*/ 87865 h 4688079"/>
                <a:gd name="connsiteX0" fmla="*/ 1486107 w 2486026"/>
                <a:gd name="connsiteY0" fmla="*/ 0 h 4688079"/>
                <a:gd name="connsiteX1" fmla="*/ 1486107 w 2486026"/>
                <a:gd name="connsiteY1" fmla="*/ 2242332 h 4688079"/>
                <a:gd name="connsiteX2" fmla="*/ 1626614 w 2486026"/>
                <a:gd name="connsiteY2" fmla="*/ 2416179 h 4688079"/>
                <a:gd name="connsiteX3" fmla="*/ 1641232 w 2486026"/>
                <a:gd name="connsiteY3" fmla="*/ 2421199 h 4688079"/>
                <a:gd name="connsiteX4" fmla="*/ 1726850 w 2486026"/>
                <a:gd name="connsiteY4" fmla="*/ 2446147 h 4688079"/>
                <a:gd name="connsiteX5" fmla="*/ 2486026 w 2486026"/>
                <a:gd name="connsiteY5" fmla="*/ 3521266 h 4688079"/>
                <a:gd name="connsiteX6" fmla="*/ 1243013 w 2486026"/>
                <a:gd name="connsiteY6" fmla="*/ 4688079 h 4688079"/>
                <a:gd name="connsiteX7" fmla="*/ 0 w 2486026"/>
                <a:gd name="connsiteY7" fmla="*/ 3521266 h 4688079"/>
                <a:gd name="connsiteX8" fmla="*/ 759177 w 2486026"/>
                <a:gd name="connsiteY8" fmla="*/ 2446147 h 4688079"/>
                <a:gd name="connsiteX9" fmla="*/ 799976 w 2486026"/>
                <a:gd name="connsiteY9" fmla="*/ 2434258 h 4688079"/>
                <a:gd name="connsiteX10" fmla="*/ 853705 w 2486026"/>
                <a:gd name="connsiteY10" fmla="*/ 2414392 h 4688079"/>
                <a:gd name="connsiteX11" fmla="*/ 993566 w 2486026"/>
                <a:gd name="connsiteY11" fmla="*/ 2251482 h 4688079"/>
                <a:gd name="connsiteX12" fmla="*/ 1003496 w 2486026"/>
                <a:gd name="connsiteY12" fmla="*/ 40240 h 4688079"/>
                <a:gd name="connsiteX0" fmla="*/ 1486107 w 2486026"/>
                <a:gd name="connsiteY0" fmla="*/ 0 h 4688079"/>
                <a:gd name="connsiteX1" fmla="*/ 1486107 w 2486026"/>
                <a:gd name="connsiteY1" fmla="*/ 2242332 h 4688079"/>
                <a:gd name="connsiteX2" fmla="*/ 1626614 w 2486026"/>
                <a:gd name="connsiteY2" fmla="*/ 2416179 h 4688079"/>
                <a:gd name="connsiteX3" fmla="*/ 1641232 w 2486026"/>
                <a:gd name="connsiteY3" fmla="*/ 2421199 h 4688079"/>
                <a:gd name="connsiteX4" fmla="*/ 1726850 w 2486026"/>
                <a:gd name="connsiteY4" fmla="*/ 2446147 h 4688079"/>
                <a:gd name="connsiteX5" fmla="*/ 2486026 w 2486026"/>
                <a:gd name="connsiteY5" fmla="*/ 3521266 h 4688079"/>
                <a:gd name="connsiteX6" fmla="*/ 1243013 w 2486026"/>
                <a:gd name="connsiteY6" fmla="*/ 4688079 h 4688079"/>
                <a:gd name="connsiteX7" fmla="*/ 0 w 2486026"/>
                <a:gd name="connsiteY7" fmla="*/ 3521266 h 4688079"/>
                <a:gd name="connsiteX8" fmla="*/ 759177 w 2486026"/>
                <a:gd name="connsiteY8" fmla="*/ 2446147 h 4688079"/>
                <a:gd name="connsiteX9" fmla="*/ 799976 w 2486026"/>
                <a:gd name="connsiteY9" fmla="*/ 2434258 h 4688079"/>
                <a:gd name="connsiteX10" fmla="*/ 853705 w 2486026"/>
                <a:gd name="connsiteY10" fmla="*/ 2414392 h 4688079"/>
                <a:gd name="connsiteX11" fmla="*/ 993566 w 2486026"/>
                <a:gd name="connsiteY11" fmla="*/ 2251482 h 4688079"/>
                <a:gd name="connsiteX12" fmla="*/ 1003496 w 2486026"/>
                <a:gd name="connsiteY12" fmla="*/ 21190 h 4688079"/>
                <a:gd name="connsiteX0" fmla="*/ 1486107 w 2486026"/>
                <a:gd name="connsiteY0" fmla="*/ 0 h 4688079"/>
                <a:gd name="connsiteX1" fmla="*/ 1486107 w 2486026"/>
                <a:gd name="connsiteY1" fmla="*/ 2242332 h 4688079"/>
                <a:gd name="connsiteX2" fmla="*/ 1626614 w 2486026"/>
                <a:gd name="connsiteY2" fmla="*/ 2416179 h 4688079"/>
                <a:gd name="connsiteX3" fmla="*/ 1641232 w 2486026"/>
                <a:gd name="connsiteY3" fmla="*/ 2421199 h 4688079"/>
                <a:gd name="connsiteX4" fmla="*/ 1726850 w 2486026"/>
                <a:gd name="connsiteY4" fmla="*/ 2446147 h 4688079"/>
                <a:gd name="connsiteX5" fmla="*/ 2486026 w 2486026"/>
                <a:gd name="connsiteY5" fmla="*/ 3521266 h 4688079"/>
                <a:gd name="connsiteX6" fmla="*/ 1243013 w 2486026"/>
                <a:gd name="connsiteY6" fmla="*/ 4688079 h 4688079"/>
                <a:gd name="connsiteX7" fmla="*/ 0 w 2486026"/>
                <a:gd name="connsiteY7" fmla="*/ 3521266 h 4688079"/>
                <a:gd name="connsiteX8" fmla="*/ 759177 w 2486026"/>
                <a:gd name="connsiteY8" fmla="*/ 2446147 h 4688079"/>
                <a:gd name="connsiteX9" fmla="*/ 799976 w 2486026"/>
                <a:gd name="connsiteY9" fmla="*/ 2434258 h 4688079"/>
                <a:gd name="connsiteX10" fmla="*/ 853705 w 2486026"/>
                <a:gd name="connsiteY10" fmla="*/ 2414392 h 4688079"/>
                <a:gd name="connsiteX11" fmla="*/ 993566 w 2486026"/>
                <a:gd name="connsiteY11" fmla="*/ 2251482 h 4688079"/>
                <a:gd name="connsiteX12" fmla="*/ 1003496 w 2486026"/>
                <a:gd name="connsiteY12" fmla="*/ 21190 h 4688079"/>
                <a:gd name="connsiteX0" fmla="*/ 1486107 w 2486026"/>
                <a:gd name="connsiteY0" fmla="*/ 0 h 4688079"/>
                <a:gd name="connsiteX1" fmla="*/ 1486107 w 2486026"/>
                <a:gd name="connsiteY1" fmla="*/ 2242332 h 4688079"/>
                <a:gd name="connsiteX2" fmla="*/ 1626614 w 2486026"/>
                <a:gd name="connsiteY2" fmla="*/ 2416179 h 4688079"/>
                <a:gd name="connsiteX3" fmla="*/ 1641232 w 2486026"/>
                <a:gd name="connsiteY3" fmla="*/ 2421199 h 4688079"/>
                <a:gd name="connsiteX4" fmla="*/ 1726850 w 2486026"/>
                <a:gd name="connsiteY4" fmla="*/ 2446147 h 4688079"/>
                <a:gd name="connsiteX5" fmla="*/ 2486026 w 2486026"/>
                <a:gd name="connsiteY5" fmla="*/ 3521266 h 4688079"/>
                <a:gd name="connsiteX6" fmla="*/ 1243013 w 2486026"/>
                <a:gd name="connsiteY6" fmla="*/ 4688079 h 4688079"/>
                <a:gd name="connsiteX7" fmla="*/ 0 w 2486026"/>
                <a:gd name="connsiteY7" fmla="*/ 3521266 h 4688079"/>
                <a:gd name="connsiteX8" fmla="*/ 759177 w 2486026"/>
                <a:gd name="connsiteY8" fmla="*/ 2446147 h 4688079"/>
                <a:gd name="connsiteX9" fmla="*/ 799976 w 2486026"/>
                <a:gd name="connsiteY9" fmla="*/ 2434258 h 4688079"/>
                <a:gd name="connsiteX10" fmla="*/ 853705 w 2486026"/>
                <a:gd name="connsiteY10" fmla="*/ 2414392 h 4688079"/>
                <a:gd name="connsiteX11" fmla="*/ 993566 w 2486026"/>
                <a:gd name="connsiteY11" fmla="*/ 2251482 h 4688079"/>
                <a:gd name="connsiteX12" fmla="*/ 993971 w 2486026"/>
                <a:gd name="connsiteY12" fmla="*/ 21190 h 4688079"/>
                <a:gd name="connsiteX0" fmla="*/ 1486107 w 2486026"/>
                <a:gd name="connsiteY0" fmla="*/ 0 h 4688079"/>
                <a:gd name="connsiteX1" fmla="*/ 1486107 w 2486026"/>
                <a:gd name="connsiteY1" fmla="*/ 2242332 h 4688079"/>
                <a:gd name="connsiteX2" fmla="*/ 1626614 w 2486026"/>
                <a:gd name="connsiteY2" fmla="*/ 2416179 h 4688079"/>
                <a:gd name="connsiteX3" fmla="*/ 1641232 w 2486026"/>
                <a:gd name="connsiteY3" fmla="*/ 2421199 h 4688079"/>
                <a:gd name="connsiteX4" fmla="*/ 1726850 w 2486026"/>
                <a:gd name="connsiteY4" fmla="*/ 2446147 h 4688079"/>
                <a:gd name="connsiteX5" fmla="*/ 2486026 w 2486026"/>
                <a:gd name="connsiteY5" fmla="*/ 3521266 h 4688079"/>
                <a:gd name="connsiteX6" fmla="*/ 1243013 w 2486026"/>
                <a:gd name="connsiteY6" fmla="*/ 4688079 h 4688079"/>
                <a:gd name="connsiteX7" fmla="*/ 0 w 2486026"/>
                <a:gd name="connsiteY7" fmla="*/ 3521266 h 4688079"/>
                <a:gd name="connsiteX8" fmla="*/ 759177 w 2486026"/>
                <a:gd name="connsiteY8" fmla="*/ 2446147 h 4688079"/>
                <a:gd name="connsiteX9" fmla="*/ 799976 w 2486026"/>
                <a:gd name="connsiteY9" fmla="*/ 2434258 h 4688079"/>
                <a:gd name="connsiteX10" fmla="*/ 853705 w 2486026"/>
                <a:gd name="connsiteY10" fmla="*/ 2414392 h 4688079"/>
                <a:gd name="connsiteX11" fmla="*/ 993566 w 2486026"/>
                <a:gd name="connsiteY11" fmla="*/ 2251482 h 4688079"/>
                <a:gd name="connsiteX12" fmla="*/ 993971 w 2486026"/>
                <a:gd name="connsiteY12" fmla="*/ 21190 h 4688079"/>
                <a:gd name="connsiteX0" fmla="*/ 1486107 w 2486026"/>
                <a:gd name="connsiteY0" fmla="*/ 0 h 4669029"/>
                <a:gd name="connsiteX1" fmla="*/ 1486107 w 2486026"/>
                <a:gd name="connsiteY1" fmla="*/ 2223282 h 4669029"/>
                <a:gd name="connsiteX2" fmla="*/ 1626614 w 2486026"/>
                <a:gd name="connsiteY2" fmla="*/ 2397129 h 4669029"/>
                <a:gd name="connsiteX3" fmla="*/ 1641232 w 2486026"/>
                <a:gd name="connsiteY3" fmla="*/ 2402149 h 4669029"/>
                <a:gd name="connsiteX4" fmla="*/ 1726850 w 2486026"/>
                <a:gd name="connsiteY4" fmla="*/ 2427097 h 4669029"/>
                <a:gd name="connsiteX5" fmla="*/ 2486026 w 2486026"/>
                <a:gd name="connsiteY5" fmla="*/ 3502216 h 4669029"/>
                <a:gd name="connsiteX6" fmla="*/ 1243013 w 2486026"/>
                <a:gd name="connsiteY6" fmla="*/ 4669029 h 4669029"/>
                <a:gd name="connsiteX7" fmla="*/ 0 w 2486026"/>
                <a:gd name="connsiteY7" fmla="*/ 3502216 h 4669029"/>
                <a:gd name="connsiteX8" fmla="*/ 759177 w 2486026"/>
                <a:gd name="connsiteY8" fmla="*/ 2427097 h 4669029"/>
                <a:gd name="connsiteX9" fmla="*/ 799976 w 2486026"/>
                <a:gd name="connsiteY9" fmla="*/ 2415208 h 4669029"/>
                <a:gd name="connsiteX10" fmla="*/ 853705 w 2486026"/>
                <a:gd name="connsiteY10" fmla="*/ 2395342 h 4669029"/>
                <a:gd name="connsiteX11" fmla="*/ 993566 w 2486026"/>
                <a:gd name="connsiteY11" fmla="*/ 2232432 h 4669029"/>
                <a:gd name="connsiteX12" fmla="*/ 993971 w 2486026"/>
                <a:gd name="connsiteY12" fmla="*/ 2140 h 4669029"/>
                <a:gd name="connsiteX0" fmla="*/ 1486107 w 2486026"/>
                <a:gd name="connsiteY0" fmla="*/ 0 h 4669029"/>
                <a:gd name="connsiteX1" fmla="*/ 1486107 w 2486026"/>
                <a:gd name="connsiteY1" fmla="*/ 2223282 h 4669029"/>
                <a:gd name="connsiteX2" fmla="*/ 1626614 w 2486026"/>
                <a:gd name="connsiteY2" fmla="*/ 2397129 h 4669029"/>
                <a:gd name="connsiteX3" fmla="*/ 1641232 w 2486026"/>
                <a:gd name="connsiteY3" fmla="*/ 2402149 h 4669029"/>
                <a:gd name="connsiteX4" fmla="*/ 1726850 w 2486026"/>
                <a:gd name="connsiteY4" fmla="*/ 2427097 h 4669029"/>
                <a:gd name="connsiteX5" fmla="*/ 2486026 w 2486026"/>
                <a:gd name="connsiteY5" fmla="*/ 3502216 h 4669029"/>
                <a:gd name="connsiteX6" fmla="*/ 1243013 w 2486026"/>
                <a:gd name="connsiteY6" fmla="*/ 4669029 h 4669029"/>
                <a:gd name="connsiteX7" fmla="*/ 0 w 2486026"/>
                <a:gd name="connsiteY7" fmla="*/ 3502216 h 4669029"/>
                <a:gd name="connsiteX8" fmla="*/ 759177 w 2486026"/>
                <a:gd name="connsiteY8" fmla="*/ 2427097 h 4669029"/>
                <a:gd name="connsiteX9" fmla="*/ 799976 w 2486026"/>
                <a:gd name="connsiteY9" fmla="*/ 2415208 h 4669029"/>
                <a:gd name="connsiteX10" fmla="*/ 853705 w 2486026"/>
                <a:gd name="connsiteY10" fmla="*/ 2395342 h 4669029"/>
                <a:gd name="connsiteX11" fmla="*/ 993566 w 2486026"/>
                <a:gd name="connsiteY11" fmla="*/ 2232432 h 4669029"/>
                <a:gd name="connsiteX12" fmla="*/ 993971 w 2486026"/>
                <a:gd name="connsiteY12" fmla="*/ 2140 h 4669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486026" h="4669029">
                  <a:moveTo>
                    <a:pt x="1486107" y="0"/>
                  </a:moveTo>
                  <a:lnTo>
                    <a:pt x="1486107" y="2223282"/>
                  </a:lnTo>
                  <a:cubicBezTo>
                    <a:pt x="1487913" y="2319828"/>
                    <a:pt x="1561766" y="2370058"/>
                    <a:pt x="1626614" y="2397129"/>
                  </a:cubicBezTo>
                  <a:lnTo>
                    <a:pt x="1641232" y="2402149"/>
                  </a:lnTo>
                  <a:lnTo>
                    <a:pt x="1726850" y="2427097"/>
                  </a:lnTo>
                  <a:cubicBezTo>
                    <a:pt x="2172986" y="2604229"/>
                    <a:pt x="2486026" y="3018906"/>
                    <a:pt x="2486026" y="3502216"/>
                  </a:cubicBezTo>
                  <a:cubicBezTo>
                    <a:pt x="2486026" y="4146629"/>
                    <a:pt x="1929510" y="4669029"/>
                    <a:pt x="1243013" y="4669029"/>
                  </a:cubicBezTo>
                  <a:cubicBezTo>
                    <a:pt x="556516" y="4669029"/>
                    <a:pt x="0" y="4146629"/>
                    <a:pt x="0" y="3502216"/>
                  </a:cubicBezTo>
                  <a:cubicBezTo>
                    <a:pt x="0" y="3018906"/>
                    <a:pt x="313041" y="2604229"/>
                    <a:pt x="759177" y="2427097"/>
                  </a:cubicBezTo>
                  <a:lnTo>
                    <a:pt x="799976" y="2415208"/>
                  </a:lnTo>
                  <a:lnTo>
                    <a:pt x="853705" y="2395342"/>
                  </a:lnTo>
                  <a:cubicBezTo>
                    <a:pt x="919624" y="2365484"/>
                    <a:pt x="995194" y="2311825"/>
                    <a:pt x="993566" y="2232432"/>
                  </a:cubicBezTo>
                  <a:cubicBezTo>
                    <a:pt x="993566" y="1097625"/>
                    <a:pt x="997781" y="510775"/>
                    <a:pt x="993971" y="2140"/>
                  </a:cubicBezTo>
                </a:path>
              </a:pathLst>
            </a:custGeom>
            <a:solidFill>
              <a:schemeClr val="bg1">
                <a:alpha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kumimoji="1" lang="ja-JP" altLang="en-US" dirty="0"/>
                <a:t>　　　　　　　　</a:t>
              </a:r>
            </a:p>
          </p:txBody>
        </p:sp>
        <p:sp>
          <p:nvSpPr>
            <p:cNvPr id="14" name="四角形: 角を丸くする 13">
              <a:extLst>
                <a:ext uri="{FF2B5EF4-FFF2-40B4-BE49-F238E27FC236}">
                  <a16:creationId xmlns:a16="http://schemas.microsoft.com/office/drawing/2014/main" id="{65E3F219-E393-4736-93BE-5741128CC381}"/>
                </a:ext>
              </a:extLst>
            </p:cNvPr>
            <p:cNvSpPr/>
            <p:nvPr/>
          </p:nvSpPr>
          <p:spPr>
            <a:xfrm>
              <a:off x="5651547" y="1696789"/>
              <a:ext cx="598894" cy="112687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00EB7E2F-BC56-469A-AD16-3EBF1A876D4B}"/>
              </a:ext>
            </a:extLst>
          </p:cNvPr>
          <p:cNvGrpSpPr/>
          <p:nvPr/>
        </p:nvGrpSpPr>
        <p:grpSpPr>
          <a:xfrm>
            <a:off x="7951122" y="1836176"/>
            <a:ext cx="3638084" cy="4521756"/>
            <a:chOff x="7951122" y="1836176"/>
            <a:chExt cx="3638084" cy="4521756"/>
          </a:xfrm>
        </p:grpSpPr>
        <p:sp>
          <p:nvSpPr>
            <p:cNvPr id="20" name="フリーフォーム: 図形 19">
              <a:extLst>
                <a:ext uri="{FF2B5EF4-FFF2-40B4-BE49-F238E27FC236}">
                  <a16:creationId xmlns:a16="http://schemas.microsoft.com/office/drawing/2014/main" id="{5E153780-72D6-4143-A141-845E60D6E0AF}"/>
                </a:ext>
              </a:extLst>
            </p:cNvPr>
            <p:cNvSpPr/>
            <p:nvPr/>
          </p:nvSpPr>
          <p:spPr>
            <a:xfrm>
              <a:off x="7951122" y="1942737"/>
              <a:ext cx="3638084" cy="4415195"/>
            </a:xfrm>
            <a:custGeom>
              <a:avLst/>
              <a:gdLst>
                <a:gd name="connsiteX0" fmla="*/ 1405314 w 3638084"/>
                <a:gd name="connsiteY0" fmla="*/ 0 h 4415195"/>
                <a:gd name="connsiteX1" fmla="*/ 1405314 w 3638084"/>
                <a:gd name="connsiteY1" fmla="*/ 1202487 h 4415195"/>
                <a:gd name="connsiteX2" fmla="*/ 3638084 w 3638084"/>
                <a:gd name="connsiteY2" fmla="*/ 1679974 h 4415195"/>
                <a:gd name="connsiteX3" fmla="*/ 3615799 w 3638084"/>
                <a:gd name="connsiteY3" fmla="*/ 1784178 h 4415195"/>
                <a:gd name="connsiteX4" fmla="*/ 1405314 w 3638084"/>
                <a:gd name="connsiteY4" fmla="*/ 1311458 h 4415195"/>
                <a:gd name="connsiteX5" fmla="*/ 1405314 w 3638084"/>
                <a:gd name="connsiteY5" fmla="*/ 2102412 h 4415195"/>
                <a:gd name="connsiteX6" fmla="*/ 1538182 w 3638084"/>
                <a:gd name="connsiteY6" fmla="*/ 2266808 h 4415195"/>
                <a:gd name="connsiteX7" fmla="*/ 1552006 w 3638084"/>
                <a:gd name="connsiteY7" fmla="*/ 2271555 h 4415195"/>
                <a:gd name="connsiteX8" fmla="*/ 1632969 w 3638084"/>
                <a:gd name="connsiteY8" fmla="*/ 2295147 h 4415195"/>
                <a:gd name="connsiteX9" fmla="*/ 2350872 w 3638084"/>
                <a:gd name="connsiteY9" fmla="*/ 3311816 h 4415195"/>
                <a:gd name="connsiteX10" fmla="*/ 1175436 w 3638084"/>
                <a:gd name="connsiteY10" fmla="*/ 4415195 h 4415195"/>
                <a:gd name="connsiteX11" fmla="*/ 0 w 3638084"/>
                <a:gd name="connsiteY11" fmla="*/ 3311816 h 4415195"/>
                <a:gd name="connsiteX12" fmla="*/ 717904 w 3638084"/>
                <a:gd name="connsiteY12" fmla="*/ 2295147 h 4415195"/>
                <a:gd name="connsiteX13" fmla="*/ 756485 w 3638084"/>
                <a:gd name="connsiteY13" fmla="*/ 2283904 h 4415195"/>
                <a:gd name="connsiteX14" fmla="*/ 807293 w 3638084"/>
                <a:gd name="connsiteY14" fmla="*/ 2265118 h 4415195"/>
                <a:gd name="connsiteX15" fmla="*/ 939550 w 3638084"/>
                <a:gd name="connsiteY15" fmla="*/ 2111065 h 4415195"/>
                <a:gd name="connsiteX16" fmla="*/ 939933 w 3638084"/>
                <a:gd name="connsiteY16" fmla="*/ 2024 h 4415195"/>
                <a:gd name="connsiteX0" fmla="*/ 1405314 w 3638084"/>
                <a:gd name="connsiteY0" fmla="*/ 0 h 4415195"/>
                <a:gd name="connsiteX1" fmla="*/ 1405314 w 3638084"/>
                <a:gd name="connsiteY1" fmla="*/ 1202487 h 4415195"/>
                <a:gd name="connsiteX2" fmla="*/ 3638084 w 3638084"/>
                <a:gd name="connsiteY2" fmla="*/ 1679974 h 4415195"/>
                <a:gd name="connsiteX3" fmla="*/ 3615799 w 3638084"/>
                <a:gd name="connsiteY3" fmla="*/ 1784178 h 4415195"/>
                <a:gd name="connsiteX4" fmla="*/ 1405314 w 3638084"/>
                <a:gd name="connsiteY4" fmla="*/ 1311458 h 4415195"/>
                <a:gd name="connsiteX5" fmla="*/ 1405314 w 3638084"/>
                <a:gd name="connsiteY5" fmla="*/ 2102412 h 4415195"/>
                <a:gd name="connsiteX6" fmla="*/ 1538182 w 3638084"/>
                <a:gd name="connsiteY6" fmla="*/ 2266808 h 4415195"/>
                <a:gd name="connsiteX7" fmla="*/ 1552006 w 3638084"/>
                <a:gd name="connsiteY7" fmla="*/ 2271555 h 4415195"/>
                <a:gd name="connsiteX8" fmla="*/ 1632969 w 3638084"/>
                <a:gd name="connsiteY8" fmla="*/ 2295147 h 4415195"/>
                <a:gd name="connsiteX9" fmla="*/ 2350872 w 3638084"/>
                <a:gd name="connsiteY9" fmla="*/ 3311816 h 4415195"/>
                <a:gd name="connsiteX10" fmla="*/ 1175436 w 3638084"/>
                <a:gd name="connsiteY10" fmla="*/ 4415195 h 4415195"/>
                <a:gd name="connsiteX11" fmla="*/ 0 w 3638084"/>
                <a:gd name="connsiteY11" fmla="*/ 3311816 h 4415195"/>
                <a:gd name="connsiteX12" fmla="*/ 717904 w 3638084"/>
                <a:gd name="connsiteY12" fmla="*/ 2295147 h 4415195"/>
                <a:gd name="connsiteX13" fmla="*/ 756485 w 3638084"/>
                <a:gd name="connsiteY13" fmla="*/ 2283904 h 4415195"/>
                <a:gd name="connsiteX14" fmla="*/ 807293 w 3638084"/>
                <a:gd name="connsiteY14" fmla="*/ 2265118 h 4415195"/>
                <a:gd name="connsiteX15" fmla="*/ 939550 w 3638084"/>
                <a:gd name="connsiteY15" fmla="*/ 2111065 h 4415195"/>
                <a:gd name="connsiteX16" fmla="*/ 1031373 w 3638084"/>
                <a:gd name="connsiteY16" fmla="*/ 93464 h 4415195"/>
                <a:gd name="connsiteX0" fmla="*/ 1405314 w 3638084"/>
                <a:gd name="connsiteY0" fmla="*/ 0 h 4415195"/>
                <a:gd name="connsiteX1" fmla="*/ 1405314 w 3638084"/>
                <a:gd name="connsiteY1" fmla="*/ 1202487 h 4415195"/>
                <a:gd name="connsiteX2" fmla="*/ 3638084 w 3638084"/>
                <a:gd name="connsiteY2" fmla="*/ 1679974 h 4415195"/>
                <a:gd name="connsiteX3" fmla="*/ 3615799 w 3638084"/>
                <a:gd name="connsiteY3" fmla="*/ 1784178 h 4415195"/>
                <a:gd name="connsiteX4" fmla="*/ 1405314 w 3638084"/>
                <a:gd name="connsiteY4" fmla="*/ 1311458 h 4415195"/>
                <a:gd name="connsiteX5" fmla="*/ 1405314 w 3638084"/>
                <a:gd name="connsiteY5" fmla="*/ 2102412 h 4415195"/>
                <a:gd name="connsiteX6" fmla="*/ 1538182 w 3638084"/>
                <a:gd name="connsiteY6" fmla="*/ 2266808 h 4415195"/>
                <a:gd name="connsiteX7" fmla="*/ 1552006 w 3638084"/>
                <a:gd name="connsiteY7" fmla="*/ 2271555 h 4415195"/>
                <a:gd name="connsiteX8" fmla="*/ 1632969 w 3638084"/>
                <a:gd name="connsiteY8" fmla="*/ 2295147 h 4415195"/>
                <a:gd name="connsiteX9" fmla="*/ 2350872 w 3638084"/>
                <a:gd name="connsiteY9" fmla="*/ 3311816 h 4415195"/>
                <a:gd name="connsiteX10" fmla="*/ 1175436 w 3638084"/>
                <a:gd name="connsiteY10" fmla="*/ 4415195 h 4415195"/>
                <a:gd name="connsiteX11" fmla="*/ 0 w 3638084"/>
                <a:gd name="connsiteY11" fmla="*/ 3311816 h 4415195"/>
                <a:gd name="connsiteX12" fmla="*/ 717904 w 3638084"/>
                <a:gd name="connsiteY12" fmla="*/ 2295147 h 4415195"/>
                <a:gd name="connsiteX13" fmla="*/ 756485 w 3638084"/>
                <a:gd name="connsiteY13" fmla="*/ 2283904 h 4415195"/>
                <a:gd name="connsiteX14" fmla="*/ 807293 w 3638084"/>
                <a:gd name="connsiteY14" fmla="*/ 2265118 h 4415195"/>
                <a:gd name="connsiteX15" fmla="*/ 939550 w 3638084"/>
                <a:gd name="connsiteY15" fmla="*/ 2111065 h 4415195"/>
                <a:gd name="connsiteX16" fmla="*/ 979754 w 3638084"/>
                <a:gd name="connsiteY16" fmla="*/ 19722 h 4415195"/>
                <a:gd name="connsiteX0" fmla="*/ 1405314 w 3638084"/>
                <a:gd name="connsiteY0" fmla="*/ 0 h 4415195"/>
                <a:gd name="connsiteX1" fmla="*/ 1405314 w 3638084"/>
                <a:gd name="connsiteY1" fmla="*/ 1202487 h 4415195"/>
                <a:gd name="connsiteX2" fmla="*/ 3638084 w 3638084"/>
                <a:gd name="connsiteY2" fmla="*/ 1679974 h 4415195"/>
                <a:gd name="connsiteX3" fmla="*/ 3615799 w 3638084"/>
                <a:gd name="connsiteY3" fmla="*/ 1784178 h 4415195"/>
                <a:gd name="connsiteX4" fmla="*/ 1405314 w 3638084"/>
                <a:gd name="connsiteY4" fmla="*/ 1311458 h 4415195"/>
                <a:gd name="connsiteX5" fmla="*/ 1405314 w 3638084"/>
                <a:gd name="connsiteY5" fmla="*/ 2102412 h 4415195"/>
                <a:gd name="connsiteX6" fmla="*/ 1538182 w 3638084"/>
                <a:gd name="connsiteY6" fmla="*/ 2266808 h 4415195"/>
                <a:gd name="connsiteX7" fmla="*/ 1552006 w 3638084"/>
                <a:gd name="connsiteY7" fmla="*/ 2271555 h 4415195"/>
                <a:gd name="connsiteX8" fmla="*/ 1632969 w 3638084"/>
                <a:gd name="connsiteY8" fmla="*/ 2295147 h 4415195"/>
                <a:gd name="connsiteX9" fmla="*/ 2350872 w 3638084"/>
                <a:gd name="connsiteY9" fmla="*/ 3311816 h 4415195"/>
                <a:gd name="connsiteX10" fmla="*/ 1175436 w 3638084"/>
                <a:gd name="connsiteY10" fmla="*/ 4415195 h 4415195"/>
                <a:gd name="connsiteX11" fmla="*/ 0 w 3638084"/>
                <a:gd name="connsiteY11" fmla="*/ 3311816 h 4415195"/>
                <a:gd name="connsiteX12" fmla="*/ 717904 w 3638084"/>
                <a:gd name="connsiteY12" fmla="*/ 2295147 h 4415195"/>
                <a:gd name="connsiteX13" fmla="*/ 756485 w 3638084"/>
                <a:gd name="connsiteY13" fmla="*/ 2283904 h 4415195"/>
                <a:gd name="connsiteX14" fmla="*/ 807293 w 3638084"/>
                <a:gd name="connsiteY14" fmla="*/ 2265118 h 4415195"/>
                <a:gd name="connsiteX15" fmla="*/ 939550 w 3638084"/>
                <a:gd name="connsiteY15" fmla="*/ 2111065 h 4415195"/>
                <a:gd name="connsiteX16" fmla="*/ 979754 w 3638084"/>
                <a:gd name="connsiteY16" fmla="*/ 19722 h 4415195"/>
                <a:gd name="connsiteX0" fmla="*/ 1405314 w 3638084"/>
                <a:gd name="connsiteY0" fmla="*/ 0 h 4415195"/>
                <a:gd name="connsiteX1" fmla="*/ 1405314 w 3638084"/>
                <a:gd name="connsiteY1" fmla="*/ 1202487 h 4415195"/>
                <a:gd name="connsiteX2" fmla="*/ 3638084 w 3638084"/>
                <a:gd name="connsiteY2" fmla="*/ 1679974 h 4415195"/>
                <a:gd name="connsiteX3" fmla="*/ 3615799 w 3638084"/>
                <a:gd name="connsiteY3" fmla="*/ 1784178 h 4415195"/>
                <a:gd name="connsiteX4" fmla="*/ 1405314 w 3638084"/>
                <a:gd name="connsiteY4" fmla="*/ 1311458 h 4415195"/>
                <a:gd name="connsiteX5" fmla="*/ 1405314 w 3638084"/>
                <a:gd name="connsiteY5" fmla="*/ 2102412 h 4415195"/>
                <a:gd name="connsiteX6" fmla="*/ 1538182 w 3638084"/>
                <a:gd name="connsiteY6" fmla="*/ 2266808 h 4415195"/>
                <a:gd name="connsiteX7" fmla="*/ 1552006 w 3638084"/>
                <a:gd name="connsiteY7" fmla="*/ 2271555 h 4415195"/>
                <a:gd name="connsiteX8" fmla="*/ 1632969 w 3638084"/>
                <a:gd name="connsiteY8" fmla="*/ 2295147 h 4415195"/>
                <a:gd name="connsiteX9" fmla="*/ 2350872 w 3638084"/>
                <a:gd name="connsiteY9" fmla="*/ 3311816 h 4415195"/>
                <a:gd name="connsiteX10" fmla="*/ 1175436 w 3638084"/>
                <a:gd name="connsiteY10" fmla="*/ 4415195 h 4415195"/>
                <a:gd name="connsiteX11" fmla="*/ 0 w 3638084"/>
                <a:gd name="connsiteY11" fmla="*/ 3311816 h 4415195"/>
                <a:gd name="connsiteX12" fmla="*/ 717904 w 3638084"/>
                <a:gd name="connsiteY12" fmla="*/ 2295147 h 4415195"/>
                <a:gd name="connsiteX13" fmla="*/ 756485 w 3638084"/>
                <a:gd name="connsiteY13" fmla="*/ 2283904 h 4415195"/>
                <a:gd name="connsiteX14" fmla="*/ 807293 w 3638084"/>
                <a:gd name="connsiteY14" fmla="*/ 2265118 h 4415195"/>
                <a:gd name="connsiteX15" fmla="*/ 939550 w 3638084"/>
                <a:gd name="connsiteY15" fmla="*/ 2111065 h 4415195"/>
                <a:gd name="connsiteX16" fmla="*/ 972380 w 3638084"/>
                <a:gd name="connsiteY16" fmla="*/ 19722 h 4415195"/>
                <a:gd name="connsiteX0" fmla="*/ 1405314 w 3638084"/>
                <a:gd name="connsiteY0" fmla="*/ 0 h 4415195"/>
                <a:gd name="connsiteX1" fmla="*/ 1405314 w 3638084"/>
                <a:gd name="connsiteY1" fmla="*/ 1202487 h 4415195"/>
                <a:gd name="connsiteX2" fmla="*/ 3638084 w 3638084"/>
                <a:gd name="connsiteY2" fmla="*/ 1679974 h 4415195"/>
                <a:gd name="connsiteX3" fmla="*/ 3615799 w 3638084"/>
                <a:gd name="connsiteY3" fmla="*/ 1784178 h 4415195"/>
                <a:gd name="connsiteX4" fmla="*/ 1405314 w 3638084"/>
                <a:gd name="connsiteY4" fmla="*/ 1311458 h 4415195"/>
                <a:gd name="connsiteX5" fmla="*/ 1405314 w 3638084"/>
                <a:gd name="connsiteY5" fmla="*/ 2102412 h 4415195"/>
                <a:gd name="connsiteX6" fmla="*/ 1538182 w 3638084"/>
                <a:gd name="connsiteY6" fmla="*/ 2266808 h 4415195"/>
                <a:gd name="connsiteX7" fmla="*/ 1552006 w 3638084"/>
                <a:gd name="connsiteY7" fmla="*/ 2271555 h 4415195"/>
                <a:gd name="connsiteX8" fmla="*/ 1632969 w 3638084"/>
                <a:gd name="connsiteY8" fmla="*/ 2295147 h 4415195"/>
                <a:gd name="connsiteX9" fmla="*/ 2350872 w 3638084"/>
                <a:gd name="connsiteY9" fmla="*/ 3311816 h 4415195"/>
                <a:gd name="connsiteX10" fmla="*/ 1175436 w 3638084"/>
                <a:gd name="connsiteY10" fmla="*/ 4415195 h 4415195"/>
                <a:gd name="connsiteX11" fmla="*/ 0 w 3638084"/>
                <a:gd name="connsiteY11" fmla="*/ 3311816 h 4415195"/>
                <a:gd name="connsiteX12" fmla="*/ 717904 w 3638084"/>
                <a:gd name="connsiteY12" fmla="*/ 2295147 h 4415195"/>
                <a:gd name="connsiteX13" fmla="*/ 756485 w 3638084"/>
                <a:gd name="connsiteY13" fmla="*/ 2283904 h 4415195"/>
                <a:gd name="connsiteX14" fmla="*/ 807293 w 3638084"/>
                <a:gd name="connsiteY14" fmla="*/ 2265118 h 4415195"/>
                <a:gd name="connsiteX15" fmla="*/ 939550 w 3638084"/>
                <a:gd name="connsiteY15" fmla="*/ 2111065 h 4415195"/>
                <a:gd name="connsiteX16" fmla="*/ 972380 w 3638084"/>
                <a:gd name="connsiteY16" fmla="*/ 19722 h 4415195"/>
                <a:gd name="connsiteX0" fmla="*/ 1405314 w 3638084"/>
                <a:gd name="connsiteY0" fmla="*/ 0 h 4415195"/>
                <a:gd name="connsiteX1" fmla="*/ 1405314 w 3638084"/>
                <a:gd name="connsiteY1" fmla="*/ 1202487 h 4415195"/>
                <a:gd name="connsiteX2" fmla="*/ 3638084 w 3638084"/>
                <a:gd name="connsiteY2" fmla="*/ 1679974 h 4415195"/>
                <a:gd name="connsiteX3" fmla="*/ 3615799 w 3638084"/>
                <a:gd name="connsiteY3" fmla="*/ 1784178 h 4415195"/>
                <a:gd name="connsiteX4" fmla="*/ 1405314 w 3638084"/>
                <a:gd name="connsiteY4" fmla="*/ 1311458 h 4415195"/>
                <a:gd name="connsiteX5" fmla="*/ 1405314 w 3638084"/>
                <a:gd name="connsiteY5" fmla="*/ 2102412 h 4415195"/>
                <a:gd name="connsiteX6" fmla="*/ 1538182 w 3638084"/>
                <a:gd name="connsiteY6" fmla="*/ 2266808 h 4415195"/>
                <a:gd name="connsiteX7" fmla="*/ 1552006 w 3638084"/>
                <a:gd name="connsiteY7" fmla="*/ 2271555 h 4415195"/>
                <a:gd name="connsiteX8" fmla="*/ 1632969 w 3638084"/>
                <a:gd name="connsiteY8" fmla="*/ 2295147 h 4415195"/>
                <a:gd name="connsiteX9" fmla="*/ 2350872 w 3638084"/>
                <a:gd name="connsiteY9" fmla="*/ 3311816 h 4415195"/>
                <a:gd name="connsiteX10" fmla="*/ 1175436 w 3638084"/>
                <a:gd name="connsiteY10" fmla="*/ 4415195 h 4415195"/>
                <a:gd name="connsiteX11" fmla="*/ 0 w 3638084"/>
                <a:gd name="connsiteY11" fmla="*/ 3311816 h 4415195"/>
                <a:gd name="connsiteX12" fmla="*/ 717904 w 3638084"/>
                <a:gd name="connsiteY12" fmla="*/ 2295147 h 4415195"/>
                <a:gd name="connsiteX13" fmla="*/ 756485 w 3638084"/>
                <a:gd name="connsiteY13" fmla="*/ 2283904 h 4415195"/>
                <a:gd name="connsiteX14" fmla="*/ 807293 w 3638084"/>
                <a:gd name="connsiteY14" fmla="*/ 2265118 h 4415195"/>
                <a:gd name="connsiteX15" fmla="*/ 939550 w 3638084"/>
                <a:gd name="connsiteY15" fmla="*/ 2111065 h 4415195"/>
                <a:gd name="connsiteX16" fmla="*/ 957632 w 3638084"/>
                <a:gd name="connsiteY16" fmla="*/ 12348 h 4415195"/>
                <a:gd name="connsiteX0" fmla="*/ 1405314 w 3638084"/>
                <a:gd name="connsiteY0" fmla="*/ 0 h 4415195"/>
                <a:gd name="connsiteX1" fmla="*/ 1405314 w 3638084"/>
                <a:gd name="connsiteY1" fmla="*/ 1202487 h 4415195"/>
                <a:gd name="connsiteX2" fmla="*/ 3638084 w 3638084"/>
                <a:gd name="connsiteY2" fmla="*/ 1679974 h 4415195"/>
                <a:gd name="connsiteX3" fmla="*/ 3615799 w 3638084"/>
                <a:gd name="connsiteY3" fmla="*/ 1784178 h 4415195"/>
                <a:gd name="connsiteX4" fmla="*/ 1405314 w 3638084"/>
                <a:gd name="connsiteY4" fmla="*/ 1311458 h 4415195"/>
                <a:gd name="connsiteX5" fmla="*/ 1405314 w 3638084"/>
                <a:gd name="connsiteY5" fmla="*/ 2102412 h 4415195"/>
                <a:gd name="connsiteX6" fmla="*/ 1538182 w 3638084"/>
                <a:gd name="connsiteY6" fmla="*/ 2266808 h 4415195"/>
                <a:gd name="connsiteX7" fmla="*/ 1552006 w 3638084"/>
                <a:gd name="connsiteY7" fmla="*/ 2271555 h 4415195"/>
                <a:gd name="connsiteX8" fmla="*/ 1632969 w 3638084"/>
                <a:gd name="connsiteY8" fmla="*/ 2295147 h 4415195"/>
                <a:gd name="connsiteX9" fmla="*/ 2350872 w 3638084"/>
                <a:gd name="connsiteY9" fmla="*/ 3311816 h 4415195"/>
                <a:gd name="connsiteX10" fmla="*/ 1175436 w 3638084"/>
                <a:gd name="connsiteY10" fmla="*/ 4415195 h 4415195"/>
                <a:gd name="connsiteX11" fmla="*/ 0 w 3638084"/>
                <a:gd name="connsiteY11" fmla="*/ 3311816 h 4415195"/>
                <a:gd name="connsiteX12" fmla="*/ 717904 w 3638084"/>
                <a:gd name="connsiteY12" fmla="*/ 2295147 h 4415195"/>
                <a:gd name="connsiteX13" fmla="*/ 756485 w 3638084"/>
                <a:gd name="connsiteY13" fmla="*/ 2283904 h 4415195"/>
                <a:gd name="connsiteX14" fmla="*/ 807293 w 3638084"/>
                <a:gd name="connsiteY14" fmla="*/ 2265118 h 4415195"/>
                <a:gd name="connsiteX15" fmla="*/ 939550 w 3638084"/>
                <a:gd name="connsiteY15" fmla="*/ 2111065 h 4415195"/>
                <a:gd name="connsiteX16" fmla="*/ 950258 w 3638084"/>
                <a:gd name="connsiteY16" fmla="*/ 12348 h 4415195"/>
                <a:gd name="connsiteX0" fmla="*/ 1405314 w 3638084"/>
                <a:gd name="connsiteY0" fmla="*/ 0 h 4415195"/>
                <a:gd name="connsiteX1" fmla="*/ 1405314 w 3638084"/>
                <a:gd name="connsiteY1" fmla="*/ 1202487 h 4415195"/>
                <a:gd name="connsiteX2" fmla="*/ 3638084 w 3638084"/>
                <a:gd name="connsiteY2" fmla="*/ 1679974 h 4415195"/>
                <a:gd name="connsiteX3" fmla="*/ 3615799 w 3638084"/>
                <a:gd name="connsiteY3" fmla="*/ 1784178 h 4415195"/>
                <a:gd name="connsiteX4" fmla="*/ 1405314 w 3638084"/>
                <a:gd name="connsiteY4" fmla="*/ 1311458 h 4415195"/>
                <a:gd name="connsiteX5" fmla="*/ 1405314 w 3638084"/>
                <a:gd name="connsiteY5" fmla="*/ 2102412 h 4415195"/>
                <a:gd name="connsiteX6" fmla="*/ 1538182 w 3638084"/>
                <a:gd name="connsiteY6" fmla="*/ 2266808 h 4415195"/>
                <a:gd name="connsiteX7" fmla="*/ 1552006 w 3638084"/>
                <a:gd name="connsiteY7" fmla="*/ 2271555 h 4415195"/>
                <a:gd name="connsiteX8" fmla="*/ 1632969 w 3638084"/>
                <a:gd name="connsiteY8" fmla="*/ 2295147 h 4415195"/>
                <a:gd name="connsiteX9" fmla="*/ 2350872 w 3638084"/>
                <a:gd name="connsiteY9" fmla="*/ 3311816 h 4415195"/>
                <a:gd name="connsiteX10" fmla="*/ 1175436 w 3638084"/>
                <a:gd name="connsiteY10" fmla="*/ 4415195 h 4415195"/>
                <a:gd name="connsiteX11" fmla="*/ 0 w 3638084"/>
                <a:gd name="connsiteY11" fmla="*/ 3311816 h 4415195"/>
                <a:gd name="connsiteX12" fmla="*/ 717904 w 3638084"/>
                <a:gd name="connsiteY12" fmla="*/ 2295147 h 4415195"/>
                <a:gd name="connsiteX13" fmla="*/ 756485 w 3638084"/>
                <a:gd name="connsiteY13" fmla="*/ 2283904 h 4415195"/>
                <a:gd name="connsiteX14" fmla="*/ 807293 w 3638084"/>
                <a:gd name="connsiteY14" fmla="*/ 2265118 h 4415195"/>
                <a:gd name="connsiteX15" fmla="*/ 939550 w 3638084"/>
                <a:gd name="connsiteY15" fmla="*/ 2111065 h 4415195"/>
                <a:gd name="connsiteX16" fmla="*/ 950258 w 3638084"/>
                <a:gd name="connsiteY16" fmla="*/ 12348 h 4415195"/>
                <a:gd name="connsiteX0" fmla="*/ 1405314 w 3638084"/>
                <a:gd name="connsiteY0" fmla="*/ 0 h 4415195"/>
                <a:gd name="connsiteX1" fmla="*/ 1405314 w 3638084"/>
                <a:gd name="connsiteY1" fmla="*/ 1202487 h 4415195"/>
                <a:gd name="connsiteX2" fmla="*/ 3638084 w 3638084"/>
                <a:gd name="connsiteY2" fmla="*/ 1679974 h 4415195"/>
                <a:gd name="connsiteX3" fmla="*/ 3615799 w 3638084"/>
                <a:gd name="connsiteY3" fmla="*/ 1784178 h 4415195"/>
                <a:gd name="connsiteX4" fmla="*/ 1405314 w 3638084"/>
                <a:gd name="connsiteY4" fmla="*/ 1311458 h 4415195"/>
                <a:gd name="connsiteX5" fmla="*/ 1405314 w 3638084"/>
                <a:gd name="connsiteY5" fmla="*/ 2102412 h 4415195"/>
                <a:gd name="connsiteX6" fmla="*/ 1538182 w 3638084"/>
                <a:gd name="connsiteY6" fmla="*/ 2266808 h 4415195"/>
                <a:gd name="connsiteX7" fmla="*/ 1552006 w 3638084"/>
                <a:gd name="connsiteY7" fmla="*/ 2271555 h 4415195"/>
                <a:gd name="connsiteX8" fmla="*/ 1632969 w 3638084"/>
                <a:gd name="connsiteY8" fmla="*/ 2295147 h 4415195"/>
                <a:gd name="connsiteX9" fmla="*/ 2350872 w 3638084"/>
                <a:gd name="connsiteY9" fmla="*/ 3311816 h 4415195"/>
                <a:gd name="connsiteX10" fmla="*/ 1175436 w 3638084"/>
                <a:gd name="connsiteY10" fmla="*/ 4415195 h 4415195"/>
                <a:gd name="connsiteX11" fmla="*/ 0 w 3638084"/>
                <a:gd name="connsiteY11" fmla="*/ 3311816 h 4415195"/>
                <a:gd name="connsiteX12" fmla="*/ 717904 w 3638084"/>
                <a:gd name="connsiteY12" fmla="*/ 2295147 h 4415195"/>
                <a:gd name="connsiteX13" fmla="*/ 756485 w 3638084"/>
                <a:gd name="connsiteY13" fmla="*/ 2283904 h 4415195"/>
                <a:gd name="connsiteX14" fmla="*/ 807293 w 3638084"/>
                <a:gd name="connsiteY14" fmla="*/ 2265118 h 4415195"/>
                <a:gd name="connsiteX15" fmla="*/ 939550 w 3638084"/>
                <a:gd name="connsiteY15" fmla="*/ 2111065 h 4415195"/>
                <a:gd name="connsiteX16" fmla="*/ 942884 w 3638084"/>
                <a:gd name="connsiteY16" fmla="*/ 12348 h 4415195"/>
                <a:gd name="connsiteX0" fmla="*/ 1405314 w 3638084"/>
                <a:gd name="connsiteY0" fmla="*/ 0 h 4415195"/>
                <a:gd name="connsiteX1" fmla="*/ 1405314 w 3638084"/>
                <a:gd name="connsiteY1" fmla="*/ 1202487 h 4415195"/>
                <a:gd name="connsiteX2" fmla="*/ 3638084 w 3638084"/>
                <a:gd name="connsiteY2" fmla="*/ 1679974 h 4415195"/>
                <a:gd name="connsiteX3" fmla="*/ 3615799 w 3638084"/>
                <a:gd name="connsiteY3" fmla="*/ 1784178 h 4415195"/>
                <a:gd name="connsiteX4" fmla="*/ 1405314 w 3638084"/>
                <a:gd name="connsiteY4" fmla="*/ 1311458 h 4415195"/>
                <a:gd name="connsiteX5" fmla="*/ 1405314 w 3638084"/>
                <a:gd name="connsiteY5" fmla="*/ 2102412 h 4415195"/>
                <a:gd name="connsiteX6" fmla="*/ 1538182 w 3638084"/>
                <a:gd name="connsiteY6" fmla="*/ 2266808 h 4415195"/>
                <a:gd name="connsiteX7" fmla="*/ 1552006 w 3638084"/>
                <a:gd name="connsiteY7" fmla="*/ 2271555 h 4415195"/>
                <a:gd name="connsiteX8" fmla="*/ 1632969 w 3638084"/>
                <a:gd name="connsiteY8" fmla="*/ 2295147 h 4415195"/>
                <a:gd name="connsiteX9" fmla="*/ 2350872 w 3638084"/>
                <a:gd name="connsiteY9" fmla="*/ 3311816 h 4415195"/>
                <a:gd name="connsiteX10" fmla="*/ 1175436 w 3638084"/>
                <a:gd name="connsiteY10" fmla="*/ 4415195 h 4415195"/>
                <a:gd name="connsiteX11" fmla="*/ 0 w 3638084"/>
                <a:gd name="connsiteY11" fmla="*/ 3311816 h 4415195"/>
                <a:gd name="connsiteX12" fmla="*/ 717904 w 3638084"/>
                <a:gd name="connsiteY12" fmla="*/ 2295147 h 4415195"/>
                <a:gd name="connsiteX13" fmla="*/ 756485 w 3638084"/>
                <a:gd name="connsiteY13" fmla="*/ 2283904 h 4415195"/>
                <a:gd name="connsiteX14" fmla="*/ 807293 w 3638084"/>
                <a:gd name="connsiteY14" fmla="*/ 2265118 h 4415195"/>
                <a:gd name="connsiteX15" fmla="*/ 939550 w 3638084"/>
                <a:gd name="connsiteY15" fmla="*/ 2111065 h 4415195"/>
                <a:gd name="connsiteX16" fmla="*/ 942884 w 3638084"/>
                <a:gd name="connsiteY16" fmla="*/ 12348 h 4415195"/>
                <a:gd name="connsiteX0" fmla="*/ 1405314 w 3638084"/>
                <a:gd name="connsiteY0" fmla="*/ 0 h 4415195"/>
                <a:gd name="connsiteX1" fmla="*/ 1405314 w 3638084"/>
                <a:gd name="connsiteY1" fmla="*/ 1202487 h 4415195"/>
                <a:gd name="connsiteX2" fmla="*/ 3638084 w 3638084"/>
                <a:gd name="connsiteY2" fmla="*/ 1679974 h 4415195"/>
                <a:gd name="connsiteX3" fmla="*/ 3615799 w 3638084"/>
                <a:gd name="connsiteY3" fmla="*/ 1784178 h 4415195"/>
                <a:gd name="connsiteX4" fmla="*/ 1405314 w 3638084"/>
                <a:gd name="connsiteY4" fmla="*/ 1311458 h 4415195"/>
                <a:gd name="connsiteX5" fmla="*/ 1405314 w 3638084"/>
                <a:gd name="connsiteY5" fmla="*/ 2102412 h 4415195"/>
                <a:gd name="connsiteX6" fmla="*/ 1538182 w 3638084"/>
                <a:gd name="connsiteY6" fmla="*/ 2266808 h 4415195"/>
                <a:gd name="connsiteX7" fmla="*/ 1552006 w 3638084"/>
                <a:gd name="connsiteY7" fmla="*/ 2271555 h 4415195"/>
                <a:gd name="connsiteX8" fmla="*/ 1632969 w 3638084"/>
                <a:gd name="connsiteY8" fmla="*/ 2295147 h 4415195"/>
                <a:gd name="connsiteX9" fmla="*/ 2350872 w 3638084"/>
                <a:gd name="connsiteY9" fmla="*/ 3311816 h 4415195"/>
                <a:gd name="connsiteX10" fmla="*/ 1175436 w 3638084"/>
                <a:gd name="connsiteY10" fmla="*/ 4415195 h 4415195"/>
                <a:gd name="connsiteX11" fmla="*/ 0 w 3638084"/>
                <a:gd name="connsiteY11" fmla="*/ 3311816 h 4415195"/>
                <a:gd name="connsiteX12" fmla="*/ 717904 w 3638084"/>
                <a:gd name="connsiteY12" fmla="*/ 2295147 h 4415195"/>
                <a:gd name="connsiteX13" fmla="*/ 756485 w 3638084"/>
                <a:gd name="connsiteY13" fmla="*/ 2283904 h 4415195"/>
                <a:gd name="connsiteX14" fmla="*/ 807293 w 3638084"/>
                <a:gd name="connsiteY14" fmla="*/ 2265118 h 4415195"/>
                <a:gd name="connsiteX15" fmla="*/ 939550 w 3638084"/>
                <a:gd name="connsiteY15" fmla="*/ 2111065 h 4415195"/>
                <a:gd name="connsiteX16" fmla="*/ 942884 w 3638084"/>
                <a:gd name="connsiteY16" fmla="*/ 12348 h 4415195"/>
                <a:gd name="connsiteX0" fmla="*/ 1405314 w 3638084"/>
                <a:gd name="connsiteY0" fmla="*/ 0 h 4415195"/>
                <a:gd name="connsiteX1" fmla="*/ 1405314 w 3638084"/>
                <a:gd name="connsiteY1" fmla="*/ 1202487 h 4415195"/>
                <a:gd name="connsiteX2" fmla="*/ 3638084 w 3638084"/>
                <a:gd name="connsiteY2" fmla="*/ 1679974 h 4415195"/>
                <a:gd name="connsiteX3" fmla="*/ 3615799 w 3638084"/>
                <a:gd name="connsiteY3" fmla="*/ 1784178 h 4415195"/>
                <a:gd name="connsiteX4" fmla="*/ 1405314 w 3638084"/>
                <a:gd name="connsiteY4" fmla="*/ 1311458 h 4415195"/>
                <a:gd name="connsiteX5" fmla="*/ 1405314 w 3638084"/>
                <a:gd name="connsiteY5" fmla="*/ 2102412 h 4415195"/>
                <a:gd name="connsiteX6" fmla="*/ 1538182 w 3638084"/>
                <a:gd name="connsiteY6" fmla="*/ 2266808 h 4415195"/>
                <a:gd name="connsiteX7" fmla="*/ 1552006 w 3638084"/>
                <a:gd name="connsiteY7" fmla="*/ 2271555 h 4415195"/>
                <a:gd name="connsiteX8" fmla="*/ 1632969 w 3638084"/>
                <a:gd name="connsiteY8" fmla="*/ 2295147 h 4415195"/>
                <a:gd name="connsiteX9" fmla="*/ 2350872 w 3638084"/>
                <a:gd name="connsiteY9" fmla="*/ 3311816 h 4415195"/>
                <a:gd name="connsiteX10" fmla="*/ 1175436 w 3638084"/>
                <a:gd name="connsiteY10" fmla="*/ 4415195 h 4415195"/>
                <a:gd name="connsiteX11" fmla="*/ 0 w 3638084"/>
                <a:gd name="connsiteY11" fmla="*/ 3311816 h 4415195"/>
                <a:gd name="connsiteX12" fmla="*/ 717904 w 3638084"/>
                <a:gd name="connsiteY12" fmla="*/ 2295147 h 4415195"/>
                <a:gd name="connsiteX13" fmla="*/ 756485 w 3638084"/>
                <a:gd name="connsiteY13" fmla="*/ 2283904 h 4415195"/>
                <a:gd name="connsiteX14" fmla="*/ 807293 w 3638084"/>
                <a:gd name="connsiteY14" fmla="*/ 2265118 h 4415195"/>
                <a:gd name="connsiteX15" fmla="*/ 939550 w 3638084"/>
                <a:gd name="connsiteY15" fmla="*/ 2111065 h 4415195"/>
                <a:gd name="connsiteX16" fmla="*/ 942884 w 3638084"/>
                <a:gd name="connsiteY16" fmla="*/ 12348 h 4415195"/>
                <a:gd name="connsiteX0" fmla="*/ 1405314 w 3638084"/>
                <a:gd name="connsiteY0" fmla="*/ 0 h 4415195"/>
                <a:gd name="connsiteX1" fmla="*/ 1405314 w 3638084"/>
                <a:gd name="connsiteY1" fmla="*/ 1202487 h 4415195"/>
                <a:gd name="connsiteX2" fmla="*/ 3638084 w 3638084"/>
                <a:gd name="connsiteY2" fmla="*/ 1679974 h 4415195"/>
                <a:gd name="connsiteX3" fmla="*/ 3615799 w 3638084"/>
                <a:gd name="connsiteY3" fmla="*/ 1784178 h 4415195"/>
                <a:gd name="connsiteX4" fmla="*/ 1405314 w 3638084"/>
                <a:gd name="connsiteY4" fmla="*/ 1311458 h 4415195"/>
                <a:gd name="connsiteX5" fmla="*/ 1405314 w 3638084"/>
                <a:gd name="connsiteY5" fmla="*/ 2102412 h 4415195"/>
                <a:gd name="connsiteX6" fmla="*/ 1538182 w 3638084"/>
                <a:gd name="connsiteY6" fmla="*/ 2266808 h 4415195"/>
                <a:gd name="connsiteX7" fmla="*/ 1552006 w 3638084"/>
                <a:gd name="connsiteY7" fmla="*/ 2271555 h 4415195"/>
                <a:gd name="connsiteX8" fmla="*/ 1632969 w 3638084"/>
                <a:gd name="connsiteY8" fmla="*/ 2295147 h 4415195"/>
                <a:gd name="connsiteX9" fmla="*/ 2350872 w 3638084"/>
                <a:gd name="connsiteY9" fmla="*/ 3311816 h 4415195"/>
                <a:gd name="connsiteX10" fmla="*/ 1175436 w 3638084"/>
                <a:gd name="connsiteY10" fmla="*/ 4415195 h 4415195"/>
                <a:gd name="connsiteX11" fmla="*/ 0 w 3638084"/>
                <a:gd name="connsiteY11" fmla="*/ 3311816 h 4415195"/>
                <a:gd name="connsiteX12" fmla="*/ 717904 w 3638084"/>
                <a:gd name="connsiteY12" fmla="*/ 2295147 h 4415195"/>
                <a:gd name="connsiteX13" fmla="*/ 756485 w 3638084"/>
                <a:gd name="connsiteY13" fmla="*/ 2283904 h 4415195"/>
                <a:gd name="connsiteX14" fmla="*/ 807293 w 3638084"/>
                <a:gd name="connsiteY14" fmla="*/ 2265118 h 4415195"/>
                <a:gd name="connsiteX15" fmla="*/ 939550 w 3638084"/>
                <a:gd name="connsiteY15" fmla="*/ 2111065 h 4415195"/>
                <a:gd name="connsiteX16" fmla="*/ 942884 w 3638084"/>
                <a:gd name="connsiteY16" fmla="*/ 12348 h 4415195"/>
                <a:gd name="connsiteX0" fmla="*/ 1405314 w 3638084"/>
                <a:gd name="connsiteY0" fmla="*/ 0 h 4415195"/>
                <a:gd name="connsiteX1" fmla="*/ 1405314 w 3638084"/>
                <a:gd name="connsiteY1" fmla="*/ 1202487 h 4415195"/>
                <a:gd name="connsiteX2" fmla="*/ 3638084 w 3638084"/>
                <a:gd name="connsiteY2" fmla="*/ 1679974 h 4415195"/>
                <a:gd name="connsiteX3" fmla="*/ 3615799 w 3638084"/>
                <a:gd name="connsiteY3" fmla="*/ 1784178 h 4415195"/>
                <a:gd name="connsiteX4" fmla="*/ 1405314 w 3638084"/>
                <a:gd name="connsiteY4" fmla="*/ 1311458 h 4415195"/>
                <a:gd name="connsiteX5" fmla="*/ 1405314 w 3638084"/>
                <a:gd name="connsiteY5" fmla="*/ 2102412 h 4415195"/>
                <a:gd name="connsiteX6" fmla="*/ 1538182 w 3638084"/>
                <a:gd name="connsiteY6" fmla="*/ 2266808 h 4415195"/>
                <a:gd name="connsiteX7" fmla="*/ 1552006 w 3638084"/>
                <a:gd name="connsiteY7" fmla="*/ 2271555 h 4415195"/>
                <a:gd name="connsiteX8" fmla="*/ 1632969 w 3638084"/>
                <a:gd name="connsiteY8" fmla="*/ 2295147 h 4415195"/>
                <a:gd name="connsiteX9" fmla="*/ 2350872 w 3638084"/>
                <a:gd name="connsiteY9" fmla="*/ 3311816 h 4415195"/>
                <a:gd name="connsiteX10" fmla="*/ 1175436 w 3638084"/>
                <a:gd name="connsiteY10" fmla="*/ 4415195 h 4415195"/>
                <a:gd name="connsiteX11" fmla="*/ 0 w 3638084"/>
                <a:gd name="connsiteY11" fmla="*/ 3311816 h 4415195"/>
                <a:gd name="connsiteX12" fmla="*/ 717904 w 3638084"/>
                <a:gd name="connsiteY12" fmla="*/ 2295147 h 4415195"/>
                <a:gd name="connsiteX13" fmla="*/ 756485 w 3638084"/>
                <a:gd name="connsiteY13" fmla="*/ 2283904 h 4415195"/>
                <a:gd name="connsiteX14" fmla="*/ 807293 w 3638084"/>
                <a:gd name="connsiteY14" fmla="*/ 2265118 h 4415195"/>
                <a:gd name="connsiteX15" fmla="*/ 939550 w 3638084"/>
                <a:gd name="connsiteY15" fmla="*/ 2111065 h 4415195"/>
                <a:gd name="connsiteX16" fmla="*/ 942884 w 3638084"/>
                <a:gd name="connsiteY16" fmla="*/ 12348 h 4415195"/>
                <a:gd name="connsiteX0" fmla="*/ 1405314 w 3638084"/>
                <a:gd name="connsiteY0" fmla="*/ 0 h 4415195"/>
                <a:gd name="connsiteX1" fmla="*/ 1405314 w 3638084"/>
                <a:gd name="connsiteY1" fmla="*/ 1202487 h 4415195"/>
                <a:gd name="connsiteX2" fmla="*/ 3638084 w 3638084"/>
                <a:gd name="connsiteY2" fmla="*/ 1679974 h 4415195"/>
                <a:gd name="connsiteX3" fmla="*/ 3615799 w 3638084"/>
                <a:gd name="connsiteY3" fmla="*/ 1784178 h 4415195"/>
                <a:gd name="connsiteX4" fmla="*/ 1405314 w 3638084"/>
                <a:gd name="connsiteY4" fmla="*/ 1311458 h 4415195"/>
                <a:gd name="connsiteX5" fmla="*/ 1405314 w 3638084"/>
                <a:gd name="connsiteY5" fmla="*/ 2102412 h 4415195"/>
                <a:gd name="connsiteX6" fmla="*/ 1538182 w 3638084"/>
                <a:gd name="connsiteY6" fmla="*/ 2266808 h 4415195"/>
                <a:gd name="connsiteX7" fmla="*/ 1552006 w 3638084"/>
                <a:gd name="connsiteY7" fmla="*/ 2271555 h 4415195"/>
                <a:gd name="connsiteX8" fmla="*/ 1632969 w 3638084"/>
                <a:gd name="connsiteY8" fmla="*/ 2295147 h 4415195"/>
                <a:gd name="connsiteX9" fmla="*/ 2350872 w 3638084"/>
                <a:gd name="connsiteY9" fmla="*/ 3311816 h 4415195"/>
                <a:gd name="connsiteX10" fmla="*/ 1175436 w 3638084"/>
                <a:gd name="connsiteY10" fmla="*/ 4415195 h 4415195"/>
                <a:gd name="connsiteX11" fmla="*/ 0 w 3638084"/>
                <a:gd name="connsiteY11" fmla="*/ 3311816 h 4415195"/>
                <a:gd name="connsiteX12" fmla="*/ 717904 w 3638084"/>
                <a:gd name="connsiteY12" fmla="*/ 2295147 h 4415195"/>
                <a:gd name="connsiteX13" fmla="*/ 756485 w 3638084"/>
                <a:gd name="connsiteY13" fmla="*/ 2283904 h 4415195"/>
                <a:gd name="connsiteX14" fmla="*/ 807293 w 3638084"/>
                <a:gd name="connsiteY14" fmla="*/ 2265118 h 4415195"/>
                <a:gd name="connsiteX15" fmla="*/ 939550 w 3638084"/>
                <a:gd name="connsiteY15" fmla="*/ 2111065 h 4415195"/>
                <a:gd name="connsiteX16" fmla="*/ 942884 w 3638084"/>
                <a:gd name="connsiteY16" fmla="*/ 4974 h 44151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638084" h="4415195">
                  <a:moveTo>
                    <a:pt x="1405314" y="0"/>
                  </a:moveTo>
                  <a:lnTo>
                    <a:pt x="1405314" y="1202487"/>
                  </a:lnTo>
                  <a:lnTo>
                    <a:pt x="3638084" y="1679974"/>
                  </a:lnTo>
                  <a:lnTo>
                    <a:pt x="3615799" y="1784178"/>
                  </a:lnTo>
                  <a:lnTo>
                    <a:pt x="1405314" y="1311458"/>
                  </a:lnTo>
                  <a:lnTo>
                    <a:pt x="1405314" y="2102412"/>
                  </a:lnTo>
                  <a:cubicBezTo>
                    <a:pt x="1407022" y="2193710"/>
                    <a:pt x="1476860" y="2241209"/>
                    <a:pt x="1538182" y="2266808"/>
                  </a:cubicBezTo>
                  <a:lnTo>
                    <a:pt x="1552006" y="2271555"/>
                  </a:lnTo>
                  <a:lnTo>
                    <a:pt x="1632969" y="2295147"/>
                  </a:lnTo>
                  <a:cubicBezTo>
                    <a:pt x="2054851" y="2462649"/>
                    <a:pt x="2350872" y="2854782"/>
                    <a:pt x="2350872" y="3311816"/>
                  </a:cubicBezTo>
                  <a:cubicBezTo>
                    <a:pt x="2350872" y="3921196"/>
                    <a:pt x="1824611" y="4415195"/>
                    <a:pt x="1175436" y="4415195"/>
                  </a:cubicBezTo>
                  <a:cubicBezTo>
                    <a:pt x="526261" y="4415195"/>
                    <a:pt x="0" y="3921196"/>
                    <a:pt x="0" y="3311816"/>
                  </a:cubicBezTo>
                  <a:cubicBezTo>
                    <a:pt x="0" y="2854782"/>
                    <a:pt x="296023" y="2462649"/>
                    <a:pt x="717904" y="2295147"/>
                  </a:cubicBezTo>
                  <a:lnTo>
                    <a:pt x="756485" y="2283904"/>
                  </a:lnTo>
                  <a:lnTo>
                    <a:pt x="807293" y="2265118"/>
                  </a:lnTo>
                  <a:cubicBezTo>
                    <a:pt x="869628" y="2236883"/>
                    <a:pt x="941090" y="2186142"/>
                    <a:pt x="939550" y="2111065"/>
                  </a:cubicBezTo>
                  <a:cubicBezTo>
                    <a:pt x="939550" y="1037952"/>
                    <a:pt x="943536" y="394517"/>
                    <a:pt x="942884" y="4974"/>
                  </a:cubicBezTo>
                </a:path>
              </a:pathLst>
            </a:custGeom>
            <a:solidFill>
              <a:schemeClr val="bg1">
                <a:alpha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kumimoji="1" lang="ja-JP" altLang="en-US" dirty="0"/>
                <a:t>　　　　　　　　</a:t>
              </a:r>
            </a:p>
          </p:txBody>
        </p:sp>
        <p:sp>
          <p:nvSpPr>
            <p:cNvPr id="18" name="四角形: 角を丸くする 17">
              <a:extLst>
                <a:ext uri="{FF2B5EF4-FFF2-40B4-BE49-F238E27FC236}">
                  <a16:creationId xmlns:a16="http://schemas.microsoft.com/office/drawing/2014/main" id="{7434E14B-CD82-4227-BBDC-2A7A1CE98616}"/>
                </a:ext>
              </a:extLst>
            </p:cNvPr>
            <p:cNvSpPr/>
            <p:nvPr/>
          </p:nvSpPr>
          <p:spPr>
            <a:xfrm>
              <a:off x="8843391" y="1836176"/>
              <a:ext cx="566335" cy="106561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4" name="タイトル 1">
            <a:extLst>
              <a:ext uri="{FF2B5EF4-FFF2-40B4-BE49-F238E27FC236}">
                <a16:creationId xmlns:a16="http://schemas.microsoft.com/office/drawing/2014/main" id="{D4F38F85-4638-494A-A4F1-ACF2B10B6DEA}"/>
              </a:ext>
            </a:extLst>
          </p:cNvPr>
          <p:cNvSpPr txBox="1">
            <a:spLocks/>
          </p:cNvSpPr>
          <p:nvPr/>
        </p:nvSpPr>
        <p:spPr>
          <a:xfrm>
            <a:off x="1047959" y="617174"/>
            <a:ext cx="39658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/>
              <a:t>平底フラスコ</a:t>
            </a: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0AB2F7E9-79A8-40F0-AAE6-C39B2F528D36}"/>
              </a:ext>
            </a:extLst>
          </p:cNvPr>
          <p:cNvSpPr txBox="1">
            <a:spLocks/>
          </p:cNvSpPr>
          <p:nvPr/>
        </p:nvSpPr>
        <p:spPr>
          <a:xfrm>
            <a:off x="4489470" y="617174"/>
            <a:ext cx="39658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/>
              <a:t>丸底フラスコ</a:t>
            </a:r>
          </a:p>
        </p:txBody>
      </p:sp>
      <p:sp>
        <p:nvSpPr>
          <p:cNvPr id="26" name="タイトル 1">
            <a:extLst>
              <a:ext uri="{FF2B5EF4-FFF2-40B4-BE49-F238E27FC236}">
                <a16:creationId xmlns:a16="http://schemas.microsoft.com/office/drawing/2014/main" id="{9A46CB7D-8F10-4287-A34D-B26AAB7E0F0E}"/>
              </a:ext>
            </a:extLst>
          </p:cNvPr>
          <p:cNvSpPr txBox="1">
            <a:spLocks/>
          </p:cNvSpPr>
          <p:nvPr/>
        </p:nvSpPr>
        <p:spPr>
          <a:xfrm>
            <a:off x="7964770" y="617174"/>
            <a:ext cx="39658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/>
              <a:t>枝付きフラスコ</a:t>
            </a:r>
          </a:p>
        </p:txBody>
      </p:sp>
    </p:spTree>
    <p:extLst>
      <p:ext uri="{BB962C8B-B14F-4D97-AF65-F5344CB8AC3E}">
        <p14:creationId xmlns:p14="http://schemas.microsoft.com/office/powerpoint/2010/main" val="142645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フリーフォーム: 図形 63">
            <a:extLst>
              <a:ext uri="{FF2B5EF4-FFF2-40B4-BE49-F238E27FC236}">
                <a16:creationId xmlns:a16="http://schemas.microsoft.com/office/drawing/2014/main" id="{7A06C54B-9FA0-40F8-9E4D-0EA243EAF90F}"/>
              </a:ext>
            </a:extLst>
          </p:cNvPr>
          <p:cNvSpPr/>
          <p:nvPr/>
        </p:nvSpPr>
        <p:spPr>
          <a:xfrm>
            <a:off x="2053848" y="2174329"/>
            <a:ext cx="298034" cy="3421014"/>
          </a:xfrm>
          <a:custGeom>
            <a:avLst/>
            <a:gdLst>
              <a:gd name="connsiteX0" fmla="*/ 143302 w 286605"/>
              <a:gd name="connsiteY0" fmla="*/ 0 h 2707344"/>
              <a:gd name="connsiteX1" fmla="*/ 143303 w 286605"/>
              <a:gd name="connsiteY1" fmla="*/ 0 h 2707344"/>
              <a:gd name="connsiteX2" fmla="*/ 143303 w 286605"/>
              <a:gd name="connsiteY2" fmla="*/ 0 h 2707344"/>
              <a:gd name="connsiteX3" fmla="*/ 286605 w 286605"/>
              <a:gd name="connsiteY3" fmla="*/ 35825 h 2707344"/>
              <a:gd name="connsiteX4" fmla="*/ 286604 w 286605"/>
              <a:gd name="connsiteY4" fmla="*/ 1564878 h 2707344"/>
              <a:gd name="connsiteX5" fmla="*/ 244632 w 286605"/>
              <a:gd name="connsiteY5" fmla="*/ 1590211 h 2707344"/>
              <a:gd name="connsiteX6" fmla="*/ 210404 w 286605"/>
              <a:gd name="connsiteY6" fmla="*/ 1595980 h 2707344"/>
              <a:gd name="connsiteX7" fmla="*/ 210403 w 286605"/>
              <a:gd name="connsiteY7" fmla="*/ 2690569 h 2707344"/>
              <a:gd name="connsiteX8" fmla="*/ 143301 w 286605"/>
              <a:gd name="connsiteY8" fmla="*/ 2707344 h 2707344"/>
              <a:gd name="connsiteX9" fmla="*/ 76199 w 286605"/>
              <a:gd name="connsiteY9" fmla="*/ 2690569 h 2707344"/>
              <a:gd name="connsiteX10" fmla="*/ 76200 w 286605"/>
              <a:gd name="connsiteY10" fmla="*/ 1596171 h 2707344"/>
              <a:gd name="connsiteX11" fmla="*/ 52149 w 286605"/>
              <a:gd name="connsiteY11" fmla="*/ 1592523 h 2707344"/>
              <a:gd name="connsiteX12" fmla="*/ 0 w 286605"/>
              <a:gd name="connsiteY12" fmla="*/ 1564878 h 2707344"/>
              <a:gd name="connsiteX13" fmla="*/ 1 w 286605"/>
              <a:gd name="connsiteY13" fmla="*/ 35826 h 2707344"/>
              <a:gd name="connsiteX14" fmla="*/ 0 w 286605"/>
              <a:gd name="connsiteY14" fmla="*/ 35825 h 2707344"/>
              <a:gd name="connsiteX15" fmla="*/ 143302 w 286605"/>
              <a:gd name="connsiteY15" fmla="*/ 0 h 2707344"/>
              <a:gd name="connsiteX0" fmla="*/ 143302 w 286605"/>
              <a:gd name="connsiteY0" fmla="*/ 0 h 2707344"/>
              <a:gd name="connsiteX1" fmla="*/ 143303 w 286605"/>
              <a:gd name="connsiteY1" fmla="*/ 0 h 2707344"/>
              <a:gd name="connsiteX2" fmla="*/ 143303 w 286605"/>
              <a:gd name="connsiteY2" fmla="*/ 0 h 2707344"/>
              <a:gd name="connsiteX3" fmla="*/ 286605 w 286605"/>
              <a:gd name="connsiteY3" fmla="*/ 35825 h 2707344"/>
              <a:gd name="connsiteX4" fmla="*/ 286604 w 286605"/>
              <a:gd name="connsiteY4" fmla="*/ 1564878 h 2707344"/>
              <a:gd name="connsiteX5" fmla="*/ 244632 w 286605"/>
              <a:gd name="connsiteY5" fmla="*/ 1590211 h 2707344"/>
              <a:gd name="connsiteX6" fmla="*/ 210404 w 286605"/>
              <a:gd name="connsiteY6" fmla="*/ 1595980 h 2707344"/>
              <a:gd name="connsiteX7" fmla="*/ 210403 w 286605"/>
              <a:gd name="connsiteY7" fmla="*/ 2690569 h 2707344"/>
              <a:gd name="connsiteX8" fmla="*/ 143301 w 286605"/>
              <a:gd name="connsiteY8" fmla="*/ 2707344 h 2707344"/>
              <a:gd name="connsiteX9" fmla="*/ 76199 w 286605"/>
              <a:gd name="connsiteY9" fmla="*/ 2690569 h 2707344"/>
              <a:gd name="connsiteX10" fmla="*/ 76200 w 286605"/>
              <a:gd name="connsiteY10" fmla="*/ 1596171 h 2707344"/>
              <a:gd name="connsiteX11" fmla="*/ 0 w 286605"/>
              <a:gd name="connsiteY11" fmla="*/ 1564878 h 2707344"/>
              <a:gd name="connsiteX12" fmla="*/ 1 w 286605"/>
              <a:gd name="connsiteY12" fmla="*/ 35826 h 2707344"/>
              <a:gd name="connsiteX13" fmla="*/ 0 w 286605"/>
              <a:gd name="connsiteY13" fmla="*/ 35825 h 2707344"/>
              <a:gd name="connsiteX14" fmla="*/ 143302 w 286605"/>
              <a:gd name="connsiteY14" fmla="*/ 0 h 2707344"/>
              <a:gd name="connsiteX0" fmla="*/ 143302 w 292248"/>
              <a:gd name="connsiteY0" fmla="*/ 0 h 2707344"/>
              <a:gd name="connsiteX1" fmla="*/ 143303 w 292248"/>
              <a:gd name="connsiteY1" fmla="*/ 0 h 2707344"/>
              <a:gd name="connsiteX2" fmla="*/ 143303 w 292248"/>
              <a:gd name="connsiteY2" fmla="*/ 0 h 2707344"/>
              <a:gd name="connsiteX3" fmla="*/ 286605 w 292248"/>
              <a:gd name="connsiteY3" fmla="*/ 35825 h 2707344"/>
              <a:gd name="connsiteX4" fmla="*/ 286604 w 292248"/>
              <a:gd name="connsiteY4" fmla="*/ 1564878 h 2707344"/>
              <a:gd name="connsiteX5" fmla="*/ 210404 w 292248"/>
              <a:gd name="connsiteY5" fmla="*/ 1595980 h 2707344"/>
              <a:gd name="connsiteX6" fmla="*/ 210403 w 292248"/>
              <a:gd name="connsiteY6" fmla="*/ 2690569 h 2707344"/>
              <a:gd name="connsiteX7" fmla="*/ 143301 w 292248"/>
              <a:gd name="connsiteY7" fmla="*/ 2707344 h 2707344"/>
              <a:gd name="connsiteX8" fmla="*/ 76199 w 292248"/>
              <a:gd name="connsiteY8" fmla="*/ 2690569 h 2707344"/>
              <a:gd name="connsiteX9" fmla="*/ 76200 w 292248"/>
              <a:gd name="connsiteY9" fmla="*/ 1596171 h 2707344"/>
              <a:gd name="connsiteX10" fmla="*/ 0 w 292248"/>
              <a:gd name="connsiteY10" fmla="*/ 1564878 h 2707344"/>
              <a:gd name="connsiteX11" fmla="*/ 1 w 292248"/>
              <a:gd name="connsiteY11" fmla="*/ 35826 h 2707344"/>
              <a:gd name="connsiteX12" fmla="*/ 0 w 292248"/>
              <a:gd name="connsiteY12" fmla="*/ 35825 h 2707344"/>
              <a:gd name="connsiteX13" fmla="*/ 143302 w 292248"/>
              <a:gd name="connsiteY13" fmla="*/ 0 h 2707344"/>
              <a:gd name="connsiteX0" fmla="*/ 143302 w 292248"/>
              <a:gd name="connsiteY0" fmla="*/ 0 h 2707344"/>
              <a:gd name="connsiteX1" fmla="*/ 143303 w 292248"/>
              <a:gd name="connsiteY1" fmla="*/ 0 h 2707344"/>
              <a:gd name="connsiteX2" fmla="*/ 143303 w 292248"/>
              <a:gd name="connsiteY2" fmla="*/ 0 h 2707344"/>
              <a:gd name="connsiteX3" fmla="*/ 286605 w 292248"/>
              <a:gd name="connsiteY3" fmla="*/ 35825 h 2707344"/>
              <a:gd name="connsiteX4" fmla="*/ 286604 w 292248"/>
              <a:gd name="connsiteY4" fmla="*/ 1564878 h 2707344"/>
              <a:gd name="connsiteX5" fmla="*/ 210404 w 292248"/>
              <a:gd name="connsiteY5" fmla="*/ 1595980 h 2707344"/>
              <a:gd name="connsiteX6" fmla="*/ 210403 w 292248"/>
              <a:gd name="connsiteY6" fmla="*/ 2690569 h 2707344"/>
              <a:gd name="connsiteX7" fmla="*/ 143301 w 292248"/>
              <a:gd name="connsiteY7" fmla="*/ 2707344 h 2707344"/>
              <a:gd name="connsiteX8" fmla="*/ 76199 w 292248"/>
              <a:gd name="connsiteY8" fmla="*/ 2690569 h 2707344"/>
              <a:gd name="connsiteX9" fmla="*/ 76200 w 292248"/>
              <a:gd name="connsiteY9" fmla="*/ 1790652 h 2707344"/>
              <a:gd name="connsiteX10" fmla="*/ 0 w 292248"/>
              <a:gd name="connsiteY10" fmla="*/ 1564878 h 2707344"/>
              <a:gd name="connsiteX11" fmla="*/ 1 w 292248"/>
              <a:gd name="connsiteY11" fmla="*/ 35826 h 2707344"/>
              <a:gd name="connsiteX12" fmla="*/ 0 w 292248"/>
              <a:gd name="connsiteY12" fmla="*/ 35825 h 2707344"/>
              <a:gd name="connsiteX13" fmla="*/ 143302 w 292248"/>
              <a:gd name="connsiteY13" fmla="*/ 0 h 2707344"/>
              <a:gd name="connsiteX0" fmla="*/ 143302 w 292248"/>
              <a:gd name="connsiteY0" fmla="*/ 0 h 2707344"/>
              <a:gd name="connsiteX1" fmla="*/ 143303 w 292248"/>
              <a:gd name="connsiteY1" fmla="*/ 0 h 2707344"/>
              <a:gd name="connsiteX2" fmla="*/ 143303 w 292248"/>
              <a:gd name="connsiteY2" fmla="*/ 0 h 2707344"/>
              <a:gd name="connsiteX3" fmla="*/ 286605 w 292248"/>
              <a:gd name="connsiteY3" fmla="*/ 35825 h 2707344"/>
              <a:gd name="connsiteX4" fmla="*/ 286604 w 292248"/>
              <a:gd name="connsiteY4" fmla="*/ 1564878 h 2707344"/>
              <a:gd name="connsiteX5" fmla="*/ 210404 w 292248"/>
              <a:gd name="connsiteY5" fmla="*/ 1783637 h 2707344"/>
              <a:gd name="connsiteX6" fmla="*/ 210403 w 292248"/>
              <a:gd name="connsiteY6" fmla="*/ 2690569 h 2707344"/>
              <a:gd name="connsiteX7" fmla="*/ 143301 w 292248"/>
              <a:gd name="connsiteY7" fmla="*/ 2707344 h 2707344"/>
              <a:gd name="connsiteX8" fmla="*/ 76199 w 292248"/>
              <a:gd name="connsiteY8" fmla="*/ 2690569 h 2707344"/>
              <a:gd name="connsiteX9" fmla="*/ 76200 w 292248"/>
              <a:gd name="connsiteY9" fmla="*/ 1790652 h 2707344"/>
              <a:gd name="connsiteX10" fmla="*/ 0 w 292248"/>
              <a:gd name="connsiteY10" fmla="*/ 1564878 h 2707344"/>
              <a:gd name="connsiteX11" fmla="*/ 1 w 292248"/>
              <a:gd name="connsiteY11" fmla="*/ 35826 h 2707344"/>
              <a:gd name="connsiteX12" fmla="*/ 0 w 292248"/>
              <a:gd name="connsiteY12" fmla="*/ 35825 h 2707344"/>
              <a:gd name="connsiteX13" fmla="*/ 143302 w 292248"/>
              <a:gd name="connsiteY13" fmla="*/ 0 h 2707344"/>
              <a:gd name="connsiteX0" fmla="*/ 143302 w 292248"/>
              <a:gd name="connsiteY0" fmla="*/ 0 h 2707344"/>
              <a:gd name="connsiteX1" fmla="*/ 143303 w 292248"/>
              <a:gd name="connsiteY1" fmla="*/ 0 h 2707344"/>
              <a:gd name="connsiteX2" fmla="*/ 143303 w 292248"/>
              <a:gd name="connsiteY2" fmla="*/ 0 h 2707344"/>
              <a:gd name="connsiteX3" fmla="*/ 286605 w 292248"/>
              <a:gd name="connsiteY3" fmla="*/ 35825 h 2707344"/>
              <a:gd name="connsiteX4" fmla="*/ 286604 w 292248"/>
              <a:gd name="connsiteY4" fmla="*/ 1564878 h 2707344"/>
              <a:gd name="connsiteX5" fmla="*/ 210404 w 292248"/>
              <a:gd name="connsiteY5" fmla="*/ 1783637 h 2707344"/>
              <a:gd name="connsiteX6" fmla="*/ 210403 w 292248"/>
              <a:gd name="connsiteY6" fmla="*/ 2690569 h 2707344"/>
              <a:gd name="connsiteX7" fmla="*/ 143301 w 292248"/>
              <a:gd name="connsiteY7" fmla="*/ 2707344 h 2707344"/>
              <a:gd name="connsiteX8" fmla="*/ 76199 w 292248"/>
              <a:gd name="connsiteY8" fmla="*/ 2690569 h 2707344"/>
              <a:gd name="connsiteX9" fmla="*/ 76200 w 292248"/>
              <a:gd name="connsiteY9" fmla="*/ 1790652 h 2707344"/>
              <a:gd name="connsiteX10" fmla="*/ 0 w 292248"/>
              <a:gd name="connsiteY10" fmla="*/ 1564878 h 2707344"/>
              <a:gd name="connsiteX11" fmla="*/ 1 w 292248"/>
              <a:gd name="connsiteY11" fmla="*/ 35826 h 2707344"/>
              <a:gd name="connsiteX12" fmla="*/ 0 w 292248"/>
              <a:gd name="connsiteY12" fmla="*/ 35825 h 2707344"/>
              <a:gd name="connsiteX13" fmla="*/ 143302 w 292248"/>
              <a:gd name="connsiteY13" fmla="*/ 0 h 2707344"/>
              <a:gd name="connsiteX0" fmla="*/ 143302 w 292248"/>
              <a:gd name="connsiteY0" fmla="*/ 0 h 2707344"/>
              <a:gd name="connsiteX1" fmla="*/ 143303 w 292248"/>
              <a:gd name="connsiteY1" fmla="*/ 0 h 2707344"/>
              <a:gd name="connsiteX2" fmla="*/ 143303 w 292248"/>
              <a:gd name="connsiteY2" fmla="*/ 0 h 2707344"/>
              <a:gd name="connsiteX3" fmla="*/ 286605 w 292248"/>
              <a:gd name="connsiteY3" fmla="*/ 35825 h 2707344"/>
              <a:gd name="connsiteX4" fmla="*/ 286604 w 292248"/>
              <a:gd name="connsiteY4" fmla="*/ 1564878 h 2707344"/>
              <a:gd name="connsiteX5" fmla="*/ 210404 w 292248"/>
              <a:gd name="connsiteY5" fmla="*/ 1783637 h 2707344"/>
              <a:gd name="connsiteX6" fmla="*/ 210403 w 292248"/>
              <a:gd name="connsiteY6" fmla="*/ 2690569 h 2707344"/>
              <a:gd name="connsiteX7" fmla="*/ 143301 w 292248"/>
              <a:gd name="connsiteY7" fmla="*/ 2707344 h 2707344"/>
              <a:gd name="connsiteX8" fmla="*/ 76199 w 292248"/>
              <a:gd name="connsiteY8" fmla="*/ 2690569 h 2707344"/>
              <a:gd name="connsiteX9" fmla="*/ 76200 w 292248"/>
              <a:gd name="connsiteY9" fmla="*/ 1790652 h 2707344"/>
              <a:gd name="connsiteX10" fmla="*/ 0 w 292248"/>
              <a:gd name="connsiteY10" fmla="*/ 1564878 h 2707344"/>
              <a:gd name="connsiteX11" fmla="*/ 1 w 292248"/>
              <a:gd name="connsiteY11" fmla="*/ 35826 h 2707344"/>
              <a:gd name="connsiteX12" fmla="*/ 0 w 292248"/>
              <a:gd name="connsiteY12" fmla="*/ 35825 h 2707344"/>
              <a:gd name="connsiteX13" fmla="*/ 143302 w 292248"/>
              <a:gd name="connsiteY13" fmla="*/ 0 h 2707344"/>
              <a:gd name="connsiteX0" fmla="*/ 143302 w 292248"/>
              <a:gd name="connsiteY0" fmla="*/ 0 h 2707344"/>
              <a:gd name="connsiteX1" fmla="*/ 143303 w 292248"/>
              <a:gd name="connsiteY1" fmla="*/ 0 h 2707344"/>
              <a:gd name="connsiteX2" fmla="*/ 143303 w 292248"/>
              <a:gd name="connsiteY2" fmla="*/ 0 h 2707344"/>
              <a:gd name="connsiteX3" fmla="*/ 286605 w 292248"/>
              <a:gd name="connsiteY3" fmla="*/ 35825 h 2707344"/>
              <a:gd name="connsiteX4" fmla="*/ 286604 w 292248"/>
              <a:gd name="connsiteY4" fmla="*/ 1564878 h 2707344"/>
              <a:gd name="connsiteX5" fmla="*/ 210404 w 292248"/>
              <a:gd name="connsiteY5" fmla="*/ 1783637 h 2707344"/>
              <a:gd name="connsiteX6" fmla="*/ 210403 w 292248"/>
              <a:gd name="connsiteY6" fmla="*/ 2690569 h 2707344"/>
              <a:gd name="connsiteX7" fmla="*/ 143301 w 292248"/>
              <a:gd name="connsiteY7" fmla="*/ 2707344 h 2707344"/>
              <a:gd name="connsiteX8" fmla="*/ 76199 w 292248"/>
              <a:gd name="connsiteY8" fmla="*/ 2690569 h 2707344"/>
              <a:gd name="connsiteX9" fmla="*/ 76200 w 292248"/>
              <a:gd name="connsiteY9" fmla="*/ 1790652 h 2707344"/>
              <a:gd name="connsiteX10" fmla="*/ 0 w 292248"/>
              <a:gd name="connsiteY10" fmla="*/ 1564878 h 2707344"/>
              <a:gd name="connsiteX11" fmla="*/ 1 w 292248"/>
              <a:gd name="connsiteY11" fmla="*/ 35826 h 2707344"/>
              <a:gd name="connsiteX12" fmla="*/ 0 w 292248"/>
              <a:gd name="connsiteY12" fmla="*/ 35825 h 2707344"/>
              <a:gd name="connsiteX13" fmla="*/ 143302 w 292248"/>
              <a:gd name="connsiteY13" fmla="*/ 0 h 2707344"/>
              <a:gd name="connsiteX0" fmla="*/ 143302 w 292248"/>
              <a:gd name="connsiteY0" fmla="*/ 0 h 2707344"/>
              <a:gd name="connsiteX1" fmla="*/ 143303 w 292248"/>
              <a:gd name="connsiteY1" fmla="*/ 0 h 2707344"/>
              <a:gd name="connsiteX2" fmla="*/ 143303 w 292248"/>
              <a:gd name="connsiteY2" fmla="*/ 0 h 2707344"/>
              <a:gd name="connsiteX3" fmla="*/ 286605 w 292248"/>
              <a:gd name="connsiteY3" fmla="*/ 35825 h 2707344"/>
              <a:gd name="connsiteX4" fmla="*/ 286604 w 292248"/>
              <a:gd name="connsiteY4" fmla="*/ 1564878 h 2707344"/>
              <a:gd name="connsiteX5" fmla="*/ 210404 w 292248"/>
              <a:gd name="connsiteY5" fmla="*/ 1783637 h 2707344"/>
              <a:gd name="connsiteX6" fmla="*/ 210403 w 292248"/>
              <a:gd name="connsiteY6" fmla="*/ 2690569 h 2707344"/>
              <a:gd name="connsiteX7" fmla="*/ 143301 w 292248"/>
              <a:gd name="connsiteY7" fmla="*/ 2707344 h 2707344"/>
              <a:gd name="connsiteX8" fmla="*/ 76199 w 292248"/>
              <a:gd name="connsiteY8" fmla="*/ 2690569 h 2707344"/>
              <a:gd name="connsiteX9" fmla="*/ 76200 w 292248"/>
              <a:gd name="connsiteY9" fmla="*/ 1790652 h 2707344"/>
              <a:gd name="connsiteX10" fmla="*/ 0 w 292248"/>
              <a:gd name="connsiteY10" fmla="*/ 1564878 h 2707344"/>
              <a:gd name="connsiteX11" fmla="*/ 1 w 292248"/>
              <a:gd name="connsiteY11" fmla="*/ 35826 h 2707344"/>
              <a:gd name="connsiteX12" fmla="*/ 0 w 292248"/>
              <a:gd name="connsiteY12" fmla="*/ 35825 h 2707344"/>
              <a:gd name="connsiteX13" fmla="*/ 143302 w 292248"/>
              <a:gd name="connsiteY13" fmla="*/ 0 h 2707344"/>
              <a:gd name="connsiteX0" fmla="*/ 143302 w 292248"/>
              <a:gd name="connsiteY0" fmla="*/ 0 h 2707344"/>
              <a:gd name="connsiteX1" fmla="*/ 143303 w 292248"/>
              <a:gd name="connsiteY1" fmla="*/ 0 h 2707344"/>
              <a:gd name="connsiteX2" fmla="*/ 143303 w 292248"/>
              <a:gd name="connsiteY2" fmla="*/ 0 h 2707344"/>
              <a:gd name="connsiteX3" fmla="*/ 286605 w 292248"/>
              <a:gd name="connsiteY3" fmla="*/ 35825 h 2707344"/>
              <a:gd name="connsiteX4" fmla="*/ 286604 w 292248"/>
              <a:gd name="connsiteY4" fmla="*/ 1564878 h 2707344"/>
              <a:gd name="connsiteX5" fmla="*/ 210404 w 292248"/>
              <a:gd name="connsiteY5" fmla="*/ 1783637 h 2707344"/>
              <a:gd name="connsiteX6" fmla="*/ 210403 w 292248"/>
              <a:gd name="connsiteY6" fmla="*/ 2690569 h 2707344"/>
              <a:gd name="connsiteX7" fmla="*/ 143301 w 292248"/>
              <a:gd name="connsiteY7" fmla="*/ 2707344 h 2707344"/>
              <a:gd name="connsiteX8" fmla="*/ 76199 w 292248"/>
              <a:gd name="connsiteY8" fmla="*/ 2690569 h 2707344"/>
              <a:gd name="connsiteX9" fmla="*/ 76200 w 292248"/>
              <a:gd name="connsiteY9" fmla="*/ 1790652 h 2707344"/>
              <a:gd name="connsiteX10" fmla="*/ 0 w 292248"/>
              <a:gd name="connsiteY10" fmla="*/ 1564878 h 2707344"/>
              <a:gd name="connsiteX11" fmla="*/ 1 w 292248"/>
              <a:gd name="connsiteY11" fmla="*/ 35826 h 2707344"/>
              <a:gd name="connsiteX12" fmla="*/ 0 w 292248"/>
              <a:gd name="connsiteY12" fmla="*/ 35825 h 2707344"/>
              <a:gd name="connsiteX13" fmla="*/ 143302 w 292248"/>
              <a:gd name="connsiteY13" fmla="*/ 0 h 2707344"/>
              <a:gd name="connsiteX0" fmla="*/ 143302 w 292248"/>
              <a:gd name="connsiteY0" fmla="*/ 0 h 2707344"/>
              <a:gd name="connsiteX1" fmla="*/ 143303 w 292248"/>
              <a:gd name="connsiteY1" fmla="*/ 0 h 2707344"/>
              <a:gd name="connsiteX2" fmla="*/ 143303 w 292248"/>
              <a:gd name="connsiteY2" fmla="*/ 0 h 2707344"/>
              <a:gd name="connsiteX3" fmla="*/ 286605 w 292248"/>
              <a:gd name="connsiteY3" fmla="*/ 35825 h 2707344"/>
              <a:gd name="connsiteX4" fmla="*/ 286604 w 292248"/>
              <a:gd name="connsiteY4" fmla="*/ 1564878 h 2707344"/>
              <a:gd name="connsiteX5" fmla="*/ 210404 w 292248"/>
              <a:gd name="connsiteY5" fmla="*/ 1783637 h 2707344"/>
              <a:gd name="connsiteX6" fmla="*/ 210403 w 292248"/>
              <a:gd name="connsiteY6" fmla="*/ 2690569 h 2707344"/>
              <a:gd name="connsiteX7" fmla="*/ 143301 w 292248"/>
              <a:gd name="connsiteY7" fmla="*/ 2707344 h 2707344"/>
              <a:gd name="connsiteX8" fmla="*/ 76199 w 292248"/>
              <a:gd name="connsiteY8" fmla="*/ 2690569 h 2707344"/>
              <a:gd name="connsiteX9" fmla="*/ 76200 w 292248"/>
              <a:gd name="connsiteY9" fmla="*/ 1790652 h 2707344"/>
              <a:gd name="connsiteX10" fmla="*/ 0 w 292248"/>
              <a:gd name="connsiteY10" fmla="*/ 1564878 h 2707344"/>
              <a:gd name="connsiteX11" fmla="*/ 1 w 292248"/>
              <a:gd name="connsiteY11" fmla="*/ 35826 h 2707344"/>
              <a:gd name="connsiteX12" fmla="*/ 0 w 292248"/>
              <a:gd name="connsiteY12" fmla="*/ 35825 h 2707344"/>
              <a:gd name="connsiteX13" fmla="*/ 143302 w 292248"/>
              <a:gd name="connsiteY13" fmla="*/ 0 h 2707344"/>
              <a:gd name="connsiteX0" fmla="*/ 143302 w 292248"/>
              <a:gd name="connsiteY0" fmla="*/ 0 h 2707344"/>
              <a:gd name="connsiteX1" fmla="*/ 143303 w 292248"/>
              <a:gd name="connsiteY1" fmla="*/ 0 h 2707344"/>
              <a:gd name="connsiteX2" fmla="*/ 143303 w 292248"/>
              <a:gd name="connsiteY2" fmla="*/ 0 h 2707344"/>
              <a:gd name="connsiteX3" fmla="*/ 286605 w 292248"/>
              <a:gd name="connsiteY3" fmla="*/ 35825 h 2707344"/>
              <a:gd name="connsiteX4" fmla="*/ 286604 w 292248"/>
              <a:gd name="connsiteY4" fmla="*/ 1564878 h 2707344"/>
              <a:gd name="connsiteX5" fmla="*/ 230875 w 292248"/>
              <a:gd name="connsiteY5" fmla="*/ 1783637 h 2707344"/>
              <a:gd name="connsiteX6" fmla="*/ 210403 w 292248"/>
              <a:gd name="connsiteY6" fmla="*/ 2690569 h 2707344"/>
              <a:gd name="connsiteX7" fmla="*/ 143301 w 292248"/>
              <a:gd name="connsiteY7" fmla="*/ 2707344 h 2707344"/>
              <a:gd name="connsiteX8" fmla="*/ 76199 w 292248"/>
              <a:gd name="connsiteY8" fmla="*/ 2690569 h 2707344"/>
              <a:gd name="connsiteX9" fmla="*/ 76200 w 292248"/>
              <a:gd name="connsiteY9" fmla="*/ 1790652 h 2707344"/>
              <a:gd name="connsiteX10" fmla="*/ 0 w 292248"/>
              <a:gd name="connsiteY10" fmla="*/ 1564878 h 2707344"/>
              <a:gd name="connsiteX11" fmla="*/ 1 w 292248"/>
              <a:gd name="connsiteY11" fmla="*/ 35826 h 2707344"/>
              <a:gd name="connsiteX12" fmla="*/ 0 w 292248"/>
              <a:gd name="connsiteY12" fmla="*/ 35825 h 2707344"/>
              <a:gd name="connsiteX13" fmla="*/ 143302 w 292248"/>
              <a:gd name="connsiteY13" fmla="*/ 0 h 2707344"/>
              <a:gd name="connsiteX0" fmla="*/ 143302 w 292248"/>
              <a:gd name="connsiteY0" fmla="*/ 0 h 2707344"/>
              <a:gd name="connsiteX1" fmla="*/ 143303 w 292248"/>
              <a:gd name="connsiteY1" fmla="*/ 0 h 2707344"/>
              <a:gd name="connsiteX2" fmla="*/ 143303 w 292248"/>
              <a:gd name="connsiteY2" fmla="*/ 0 h 2707344"/>
              <a:gd name="connsiteX3" fmla="*/ 286605 w 292248"/>
              <a:gd name="connsiteY3" fmla="*/ 35825 h 2707344"/>
              <a:gd name="connsiteX4" fmla="*/ 286604 w 292248"/>
              <a:gd name="connsiteY4" fmla="*/ 1564878 h 2707344"/>
              <a:gd name="connsiteX5" fmla="*/ 230875 w 292248"/>
              <a:gd name="connsiteY5" fmla="*/ 1783637 h 2707344"/>
              <a:gd name="connsiteX6" fmla="*/ 210403 w 292248"/>
              <a:gd name="connsiteY6" fmla="*/ 2690569 h 2707344"/>
              <a:gd name="connsiteX7" fmla="*/ 143301 w 292248"/>
              <a:gd name="connsiteY7" fmla="*/ 2707344 h 2707344"/>
              <a:gd name="connsiteX8" fmla="*/ 76199 w 292248"/>
              <a:gd name="connsiteY8" fmla="*/ 2690569 h 2707344"/>
              <a:gd name="connsiteX9" fmla="*/ 76200 w 292248"/>
              <a:gd name="connsiteY9" fmla="*/ 1790652 h 2707344"/>
              <a:gd name="connsiteX10" fmla="*/ 0 w 292248"/>
              <a:gd name="connsiteY10" fmla="*/ 1564878 h 2707344"/>
              <a:gd name="connsiteX11" fmla="*/ 1 w 292248"/>
              <a:gd name="connsiteY11" fmla="*/ 35826 h 2707344"/>
              <a:gd name="connsiteX12" fmla="*/ 0 w 292248"/>
              <a:gd name="connsiteY12" fmla="*/ 35825 h 2707344"/>
              <a:gd name="connsiteX13" fmla="*/ 143302 w 292248"/>
              <a:gd name="connsiteY13" fmla="*/ 0 h 2707344"/>
              <a:gd name="connsiteX0" fmla="*/ 143302 w 292248"/>
              <a:gd name="connsiteY0" fmla="*/ 0 h 2707344"/>
              <a:gd name="connsiteX1" fmla="*/ 143303 w 292248"/>
              <a:gd name="connsiteY1" fmla="*/ 0 h 2707344"/>
              <a:gd name="connsiteX2" fmla="*/ 143303 w 292248"/>
              <a:gd name="connsiteY2" fmla="*/ 0 h 2707344"/>
              <a:gd name="connsiteX3" fmla="*/ 286605 w 292248"/>
              <a:gd name="connsiteY3" fmla="*/ 35825 h 2707344"/>
              <a:gd name="connsiteX4" fmla="*/ 286604 w 292248"/>
              <a:gd name="connsiteY4" fmla="*/ 1564878 h 2707344"/>
              <a:gd name="connsiteX5" fmla="*/ 230875 w 292248"/>
              <a:gd name="connsiteY5" fmla="*/ 1783637 h 2707344"/>
              <a:gd name="connsiteX6" fmla="*/ 210403 w 292248"/>
              <a:gd name="connsiteY6" fmla="*/ 2690569 h 2707344"/>
              <a:gd name="connsiteX7" fmla="*/ 143301 w 292248"/>
              <a:gd name="connsiteY7" fmla="*/ 2707344 h 2707344"/>
              <a:gd name="connsiteX8" fmla="*/ 76199 w 292248"/>
              <a:gd name="connsiteY8" fmla="*/ 2690569 h 2707344"/>
              <a:gd name="connsiteX9" fmla="*/ 76200 w 292248"/>
              <a:gd name="connsiteY9" fmla="*/ 1790652 h 2707344"/>
              <a:gd name="connsiteX10" fmla="*/ 0 w 292248"/>
              <a:gd name="connsiteY10" fmla="*/ 1564878 h 2707344"/>
              <a:gd name="connsiteX11" fmla="*/ 1 w 292248"/>
              <a:gd name="connsiteY11" fmla="*/ 35826 h 2707344"/>
              <a:gd name="connsiteX12" fmla="*/ 0 w 292248"/>
              <a:gd name="connsiteY12" fmla="*/ 35825 h 2707344"/>
              <a:gd name="connsiteX13" fmla="*/ 143302 w 292248"/>
              <a:gd name="connsiteY13" fmla="*/ 0 h 2707344"/>
              <a:gd name="connsiteX0" fmla="*/ 143302 w 292248"/>
              <a:gd name="connsiteY0" fmla="*/ 0 h 2707344"/>
              <a:gd name="connsiteX1" fmla="*/ 143303 w 292248"/>
              <a:gd name="connsiteY1" fmla="*/ 0 h 2707344"/>
              <a:gd name="connsiteX2" fmla="*/ 143303 w 292248"/>
              <a:gd name="connsiteY2" fmla="*/ 0 h 2707344"/>
              <a:gd name="connsiteX3" fmla="*/ 286605 w 292248"/>
              <a:gd name="connsiteY3" fmla="*/ 35825 h 2707344"/>
              <a:gd name="connsiteX4" fmla="*/ 286604 w 292248"/>
              <a:gd name="connsiteY4" fmla="*/ 1564878 h 2707344"/>
              <a:gd name="connsiteX5" fmla="*/ 230875 w 292248"/>
              <a:gd name="connsiteY5" fmla="*/ 1783637 h 2707344"/>
              <a:gd name="connsiteX6" fmla="*/ 210403 w 292248"/>
              <a:gd name="connsiteY6" fmla="*/ 2690569 h 2707344"/>
              <a:gd name="connsiteX7" fmla="*/ 143301 w 292248"/>
              <a:gd name="connsiteY7" fmla="*/ 2707344 h 2707344"/>
              <a:gd name="connsiteX8" fmla="*/ 76199 w 292248"/>
              <a:gd name="connsiteY8" fmla="*/ 2690569 h 2707344"/>
              <a:gd name="connsiteX9" fmla="*/ 76200 w 292248"/>
              <a:gd name="connsiteY9" fmla="*/ 1790652 h 2707344"/>
              <a:gd name="connsiteX10" fmla="*/ 0 w 292248"/>
              <a:gd name="connsiteY10" fmla="*/ 1564878 h 2707344"/>
              <a:gd name="connsiteX11" fmla="*/ 1 w 292248"/>
              <a:gd name="connsiteY11" fmla="*/ 35826 h 2707344"/>
              <a:gd name="connsiteX12" fmla="*/ 0 w 292248"/>
              <a:gd name="connsiteY12" fmla="*/ 35825 h 2707344"/>
              <a:gd name="connsiteX13" fmla="*/ 143302 w 292248"/>
              <a:gd name="connsiteY13" fmla="*/ 0 h 2707344"/>
              <a:gd name="connsiteX0" fmla="*/ 143302 w 292248"/>
              <a:gd name="connsiteY0" fmla="*/ 0 h 2707344"/>
              <a:gd name="connsiteX1" fmla="*/ 143303 w 292248"/>
              <a:gd name="connsiteY1" fmla="*/ 0 h 2707344"/>
              <a:gd name="connsiteX2" fmla="*/ 143303 w 292248"/>
              <a:gd name="connsiteY2" fmla="*/ 0 h 2707344"/>
              <a:gd name="connsiteX3" fmla="*/ 286605 w 292248"/>
              <a:gd name="connsiteY3" fmla="*/ 35825 h 2707344"/>
              <a:gd name="connsiteX4" fmla="*/ 286604 w 292248"/>
              <a:gd name="connsiteY4" fmla="*/ 1564878 h 2707344"/>
              <a:gd name="connsiteX5" fmla="*/ 230875 w 292248"/>
              <a:gd name="connsiteY5" fmla="*/ 1783637 h 2707344"/>
              <a:gd name="connsiteX6" fmla="*/ 210403 w 292248"/>
              <a:gd name="connsiteY6" fmla="*/ 2690569 h 2707344"/>
              <a:gd name="connsiteX7" fmla="*/ 143301 w 292248"/>
              <a:gd name="connsiteY7" fmla="*/ 2707344 h 2707344"/>
              <a:gd name="connsiteX8" fmla="*/ 76199 w 292248"/>
              <a:gd name="connsiteY8" fmla="*/ 2690569 h 2707344"/>
              <a:gd name="connsiteX9" fmla="*/ 76200 w 292248"/>
              <a:gd name="connsiteY9" fmla="*/ 1790652 h 2707344"/>
              <a:gd name="connsiteX10" fmla="*/ 0 w 292248"/>
              <a:gd name="connsiteY10" fmla="*/ 1564878 h 2707344"/>
              <a:gd name="connsiteX11" fmla="*/ 1 w 292248"/>
              <a:gd name="connsiteY11" fmla="*/ 35826 h 2707344"/>
              <a:gd name="connsiteX12" fmla="*/ 0 w 292248"/>
              <a:gd name="connsiteY12" fmla="*/ 35825 h 2707344"/>
              <a:gd name="connsiteX13" fmla="*/ 143302 w 292248"/>
              <a:gd name="connsiteY13" fmla="*/ 0 h 2707344"/>
              <a:gd name="connsiteX0" fmla="*/ 143302 w 287699"/>
              <a:gd name="connsiteY0" fmla="*/ 0 h 2707344"/>
              <a:gd name="connsiteX1" fmla="*/ 143303 w 287699"/>
              <a:gd name="connsiteY1" fmla="*/ 0 h 2707344"/>
              <a:gd name="connsiteX2" fmla="*/ 143303 w 287699"/>
              <a:gd name="connsiteY2" fmla="*/ 0 h 2707344"/>
              <a:gd name="connsiteX3" fmla="*/ 286605 w 287699"/>
              <a:gd name="connsiteY3" fmla="*/ 35825 h 2707344"/>
              <a:gd name="connsiteX4" fmla="*/ 286604 w 287699"/>
              <a:gd name="connsiteY4" fmla="*/ 1564878 h 2707344"/>
              <a:gd name="connsiteX5" fmla="*/ 230875 w 287699"/>
              <a:gd name="connsiteY5" fmla="*/ 1783637 h 2707344"/>
              <a:gd name="connsiteX6" fmla="*/ 210403 w 287699"/>
              <a:gd name="connsiteY6" fmla="*/ 2690569 h 2707344"/>
              <a:gd name="connsiteX7" fmla="*/ 143301 w 287699"/>
              <a:gd name="connsiteY7" fmla="*/ 2707344 h 2707344"/>
              <a:gd name="connsiteX8" fmla="*/ 76199 w 287699"/>
              <a:gd name="connsiteY8" fmla="*/ 2690569 h 2707344"/>
              <a:gd name="connsiteX9" fmla="*/ 76200 w 287699"/>
              <a:gd name="connsiteY9" fmla="*/ 1790652 h 2707344"/>
              <a:gd name="connsiteX10" fmla="*/ 0 w 287699"/>
              <a:gd name="connsiteY10" fmla="*/ 1564878 h 2707344"/>
              <a:gd name="connsiteX11" fmla="*/ 1 w 287699"/>
              <a:gd name="connsiteY11" fmla="*/ 35826 h 2707344"/>
              <a:gd name="connsiteX12" fmla="*/ 0 w 287699"/>
              <a:gd name="connsiteY12" fmla="*/ 35825 h 2707344"/>
              <a:gd name="connsiteX13" fmla="*/ 143302 w 287699"/>
              <a:gd name="connsiteY13" fmla="*/ 0 h 2707344"/>
              <a:gd name="connsiteX0" fmla="*/ 143302 w 287699"/>
              <a:gd name="connsiteY0" fmla="*/ 0 h 2707344"/>
              <a:gd name="connsiteX1" fmla="*/ 143303 w 287699"/>
              <a:gd name="connsiteY1" fmla="*/ 0 h 2707344"/>
              <a:gd name="connsiteX2" fmla="*/ 143303 w 287699"/>
              <a:gd name="connsiteY2" fmla="*/ 0 h 2707344"/>
              <a:gd name="connsiteX3" fmla="*/ 286605 w 287699"/>
              <a:gd name="connsiteY3" fmla="*/ 35825 h 2707344"/>
              <a:gd name="connsiteX4" fmla="*/ 286604 w 287699"/>
              <a:gd name="connsiteY4" fmla="*/ 1564878 h 2707344"/>
              <a:gd name="connsiteX5" fmla="*/ 230875 w 287699"/>
              <a:gd name="connsiteY5" fmla="*/ 1783637 h 2707344"/>
              <a:gd name="connsiteX6" fmla="*/ 210403 w 287699"/>
              <a:gd name="connsiteY6" fmla="*/ 2690569 h 2707344"/>
              <a:gd name="connsiteX7" fmla="*/ 143301 w 287699"/>
              <a:gd name="connsiteY7" fmla="*/ 2707344 h 2707344"/>
              <a:gd name="connsiteX8" fmla="*/ 76199 w 287699"/>
              <a:gd name="connsiteY8" fmla="*/ 2690569 h 2707344"/>
              <a:gd name="connsiteX9" fmla="*/ 76200 w 287699"/>
              <a:gd name="connsiteY9" fmla="*/ 1790652 h 2707344"/>
              <a:gd name="connsiteX10" fmla="*/ 0 w 287699"/>
              <a:gd name="connsiteY10" fmla="*/ 1564878 h 2707344"/>
              <a:gd name="connsiteX11" fmla="*/ 1 w 287699"/>
              <a:gd name="connsiteY11" fmla="*/ 35826 h 2707344"/>
              <a:gd name="connsiteX12" fmla="*/ 0 w 287699"/>
              <a:gd name="connsiteY12" fmla="*/ 35825 h 2707344"/>
              <a:gd name="connsiteX13" fmla="*/ 143302 w 287699"/>
              <a:gd name="connsiteY13" fmla="*/ 0 h 2707344"/>
              <a:gd name="connsiteX0" fmla="*/ 143302 w 287699"/>
              <a:gd name="connsiteY0" fmla="*/ 0 h 2707344"/>
              <a:gd name="connsiteX1" fmla="*/ 143303 w 287699"/>
              <a:gd name="connsiteY1" fmla="*/ 0 h 2707344"/>
              <a:gd name="connsiteX2" fmla="*/ 143303 w 287699"/>
              <a:gd name="connsiteY2" fmla="*/ 0 h 2707344"/>
              <a:gd name="connsiteX3" fmla="*/ 286605 w 287699"/>
              <a:gd name="connsiteY3" fmla="*/ 35825 h 2707344"/>
              <a:gd name="connsiteX4" fmla="*/ 286604 w 287699"/>
              <a:gd name="connsiteY4" fmla="*/ 1564878 h 2707344"/>
              <a:gd name="connsiteX5" fmla="*/ 230875 w 287699"/>
              <a:gd name="connsiteY5" fmla="*/ 1783637 h 2707344"/>
              <a:gd name="connsiteX6" fmla="*/ 210403 w 287699"/>
              <a:gd name="connsiteY6" fmla="*/ 2690569 h 2707344"/>
              <a:gd name="connsiteX7" fmla="*/ 143301 w 287699"/>
              <a:gd name="connsiteY7" fmla="*/ 2707344 h 2707344"/>
              <a:gd name="connsiteX8" fmla="*/ 76199 w 287699"/>
              <a:gd name="connsiteY8" fmla="*/ 2690569 h 2707344"/>
              <a:gd name="connsiteX9" fmla="*/ 59371 w 287699"/>
              <a:gd name="connsiteY9" fmla="*/ 1785042 h 2707344"/>
              <a:gd name="connsiteX10" fmla="*/ 0 w 287699"/>
              <a:gd name="connsiteY10" fmla="*/ 1564878 h 2707344"/>
              <a:gd name="connsiteX11" fmla="*/ 1 w 287699"/>
              <a:gd name="connsiteY11" fmla="*/ 35826 h 2707344"/>
              <a:gd name="connsiteX12" fmla="*/ 0 w 287699"/>
              <a:gd name="connsiteY12" fmla="*/ 35825 h 2707344"/>
              <a:gd name="connsiteX13" fmla="*/ 143302 w 287699"/>
              <a:gd name="connsiteY13" fmla="*/ 0 h 2707344"/>
              <a:gd name="connsiteX0" fmla="*/ 143302 w 287699"/>
              <a:gd name="connsiteY0" fmla="*/ 0 h 2707344"/>
              <a:gd name="connsiteX1" fmla="*/ 143303 w 287699"/>
              <a:gd name="connsiteY1" fmla="*/ 0 h 2707344"/>
              <a:gd name="connsiteX2" fmla="*/ 143303 w 287699"/>
              <a:gd name="connsiteY2" fmla="*/ 0 h 2707344"/>
              <a:gd name="connsiteX3" fmla="*/ 286605 w 287699"/>
              <a:gd name="connsiteY3" fmla="*/ 35825 h 2707344"/>
              <a:gd name="connsiteX4" fmla="*/ 286604 w 287699"/>
              <a:gd name="connsiteY4" fmla="*/ 1564878 h 2707344"/>
              <a:gd name="connsiteX5" fmla="*/ 230875 w 287699"/>
              <a:gd name="connsiteY5" fmla="*/ 1783637 h 2707344"/>
              <a:gd name="connsiteX6" fmla="*/ 210403 w 287699"/>
              <a:gd name="connsiteY6" fmla="*/ 2690569 h 2707344"/>
              <a:gd name="connsiteX7" fmla="*/ 143301 w 287699"/>
              <a:gd name="connsiteY7" fmla="*/ 2707344 h 2707344"/>
              <a:gd name="connsiteX8" fmla="*/ 76199 w 287699"/>
              <a:gd name="connsiteY8" fmla="*/ 2690569 h 2707344"/>
              <a:gd name="connsiteX9" fmla="*/ 59371 w 287699"/>
              <a:gd name="connsiteY9" fmla="*/ 1785042 h 2707344"/>
              <a:gd name="connsiteX10" fmla="*/ 0 w 287699"/>
              <a:gd name="connsiteY10" fmla="*/ 1564878 h 2707344"/>
              <a:gd name="connsiteX11" fmla="*/ 1 w 287699"/>
              <a:gd name="connsiteY11" fmla="*/ 35826 h 2707344"/>
              <a:gd name="connsiteX12" fmla="*/ 0 w 287699"/>
              <a:gd name="connsiteY12" fmla="*/ 35825 h 2707344"/>
              <a:gd name="connsiteX13" fmla="*/ 143302 w 287699"/>
              <a:gd name="connsiteY13" fmla="*/ 0 h 2707344"/>
              <a:gd name="connsiteX0" fmla="*/ 143302 w 287699"/>
              <a:gd name="connsiteY0" fmla="*/ 0 h 2707344"/>
              <a:gd name="connsiteX1" fmla="*/ 143303 w 287699"/>
              <a:gd name="connsiteY1" fmla="*/ 0 h 2707344"/>
              <a:gd name="connsiteX2" fmla="*/ 143303 w 287699"/>
              <a:gd name="connsiteY2" fmla="*/ 0 h 2707344"/>
              <a:gd name="connsiteX3" fmla="*/ 286605 w 287699"/>
              <a:gd name="connsiteY3" fmla="*/ 35825 h 2707344"/>
              <a:gd name="connsiteX4" fmla="*/ 286604 w 287699"/>
              <a:gd name="connsiteY4" fmla="*/ 1564878 h 2707344"/>
              <a:gd name="connsiteX5" fmla="*/ 230875 w 287699"/>
              <a:gd name="connsiteY5" fmla="*/ 1783637 h 2707344"/>
              <a:gd name="connsiteX6" fmla="*/ 210403 w 287699"/>
              <a:gd name="connsiteY6" fmla="*/ 2690569 h 2707344"/>
              <a:gd name="connsiteX7" fmla="*/ 143301 w 287699"/>
              <a:gd name="connsiteY7" fmla="*/ 2707344 h 2707344"/>
              <a:gd name="connsiteX8" fmla="*/ 76199 w 287699"/>
              <a:gd name="connsiteY8" fmla="*/ 2690569 h 2707344"/>
              <a:gd name="connsiteX9" fmla="*/ 59371 w 287699"/>
              <a:gd name="connsiteY9" fmla="*/ 1785042 h 2707344"/>
              <a:gd name="connsiteX10" fmla="*/ 0 w 287699"/>
              <a:gd name="connsiteY10" fmla="*/ 1564878 h 2707344"/>
              <a:gd name="connsiteX11" fmla="*/ 1 w 287699"/>
              <a:gd name="connsiteY11" fmla="*/ 35826 h 2707344"/>
              <a:gd name="connsiteX12" fmla="*/ 0 w 287699"/>
              <a:gd name="connsiteY12" fmla="*/ 35825 h 2707344"/>
              <a:gd name="connsiteX13" fmla="*/ 143302 w 287699"/>
              <a:gd name="connsiteY13" fmla="*/ 0 h 2707344"/>
              <a:gd name="connsiteX0" fmla="*/ 143302 w 287699"/>
              <a:gd name="connsiteY0" fmla="*/ 0 h 2707344"/>
              <a:gd name="connsiteX1" fmla="*/ 143303 w 287699"/>
              <a:gd name="connsiteY1" fmla="*/ 0 h 2707344"/>
              <a:gd name="connsiteX2" fmla="*/ 143303 w 287699"/>
              <a:gd name="connsiteY2" fmla="*/ 0 h 2707344"/>
              <a:gd name="connsiteX3" fmla="*/ 286605 w 287699"/>
              <a:gd name="connsiteY3" fmla="*/ 35825 h 2707344"/>
              <a:gd name="connsiteX4" fmla="*/ 286604 w 287699"/>
              <a:gd name="connsiteY4" fmla="*/ 1564878 h 2707344"/>
              <a:gd name="connsiteX5" fmla="*/ 219656 w 287699"/>
              <a:gd name="connsiteY5" fmla="*/ 2109006 h 2707344"/>
              <a:gd name="connsiteX6" fmla="*/ 210403 w 287699"/>
              <a:gd name="connsiteY6" fmla="*/ 2690569 h 2707344"/>
              <a:gd name="connsiteX7" fmla="*/ 143301 w 287699"/>
              <a:gd name="connsiteY7" fmla="*/ 2707344 h 2707344"/>
              <a:gd name="connsiteX8" fmla="*/ 76199 w 287699"/>
              <a:gd name="connsiteY8" fmla="*/ 2690569 h 2707344"/>
              <a:gd name="connsiteX9" fmla="*/ 59371 w 287699"/>
              <a:gd name="connsiteY9" fmla="*/ 1785042 h 2707344"/>
              <a:gd name="connsiteX10" fmla="*/ 0 w 287699"/>
              <a:gd name="connsiteY10" fmla="*/ 1564878 h 2707344"/>
              <a:gd name="connsiteX11" fmla="*/ 1 w 287699"/>
              <a:gd name="connsiteY11" fmla="*/ 35826 h 2707344"/>
              <a:gd name="connsiteX12" fmla="*/ 0 w 287699"/>
              <a:gd name="connsiteY12" fmla="*/ 35825 h 2707344"/>
              <a:gd name="connsiteX13" fmla="*/ 143302 w 287699"/>
              <a:gd name="connsiteY13" fmla="*/ 0 h 2707344"/>
              <a:gd name="connsiteX0" fmla="*/ 143302 w 287699"/>
              <a:gd name="connsiteY0" fmla="*/ 0 h 2707344"/>
              <a:gd name="connsiteX1" fmla="*/ 143303 w 287699"/>
              <a:gd name="connsiteY1" fmla="*/ 0 h 2707344"/>
              <a:gd name="connsiteX2" fmla="*/ 143303 w 287699"/>
              <a:gd name="connsiteY2" fmla="*/ 0 h 2707344"/>
              <a:gd name="connsiteX3" fmla="*/ 286605 w 287699"/>
              <a:gd name="connsiteY3" fmla="*/ 35825 h 2707344"/>
              <a:gd name="connsiteX4" fmla="*/ 286604 w 287699"/>
              <a:gd name="connsiteY4" fmla="*/ 1564878 h 2707344"/>
              <a:gd name="connsiteX5" fmla="*/ 219656 w 287699"/>
              <a:gd name="connsiteY5" fmla="*/ 2109006 h 2707344"/>
              <a:gd name="connsiteX6" fmla="*/ 210403 w 287699"/>
              <a:gd name="connsiteY6" fmla="*/ 2690569 h 2707344"/>
              <a:gd name="connsiteX7" fmla="*/ 143301 w 287699"/>
              <a:gd name="connsiteY7" fmla="*/ 2707344 h 2707344"/>
              <a:gd name="connsiteX8" fmla="*/ 76199 w 287699"/>
              <a:gd name="connsiteY8" fmla="*/ 2690569 h 2707344"/>
              <a:gd name="connsiteX9" fmla="*/ 59371 w 287699"/>
              <a:gd name="connsiteY9" fmla="*/ 1785042 h 2707344"/>
              <a:gd name="connsiteX10" fmla="*/ 0 w 287699"/>
              <a:gd name="connsiteY10" fmla="*/ 1564878 h 2707344"/>
              <a:gd name="connsiteX11" fmla="*/ 1 w 287699"/>
              <a:gd name="connsiteY11" fmla="*/ 35826 h 2707344"/>
              <a:gd name="connsiteX12" fmla="*/ 0 w 287699"/>
              <a:gd name="connsiteY12" fmla="*/ 35825 h 2707344"/>
              <a:gd name="connsiteX13" fmla="*/ 143302 w 287699"/>
              <a:gd name="connsiteY13" fmla="*/ 0 h 2707344"/>
              <a:gd name="connsiteX0" fmla="*/ 143302 w 287699"/>
              <a:gd name="connsiteY0" fmla="*/ 0 h 2707344"/>
              <a:gd name="connsiteX1" fmla="*/ 143303 w 287699"/>
              <a:gd name="connsiteY1" fmla="*/ 0 h 2707344"/>
              <a:gd name="connsiteX2" fmla="*/ 143303 w 287699"/>
              <a:gd name="connsiteY2" fmla="*/ 0 h 2707344"/>
              <a:gd name="connsiteX3" fmla="*/ 286605 w 287699"/>
              <a:gd name="connsiteY3" fmla="*/ 35825 h 2707344"/>
              <a:gd name="connsiteX4" fmla="*/ 286604 w 287699"/>
              <a:gd name="connsiteY4" fmla="*/ 1564878 h 2707344"/>
              <a:gd name="connsiteX5" fmla="*/ 219656 w 287699"/>
              <a:gd name="connsiteY5" fmla="*/ 2109006 h 2707344"/>
              <a:gd name="connsiteX6" fmla="*/ 210403 w 287699"/>
              <a:gd name="connsiteY6" fmla="*/ 2690569 h 2707344"/>
              <a:gd name="connsiteX7" fmla="*/ 143301 w 287699"/>
              <a:gd name="connsiteY7" fmla="*/ 2707344 h 2707344"/>
              <a:gd name="connsiteX8" fmla="*/ 76199 w 287699"/>
              <a:gd name="connsiteY8" fmla="*/ 2690569 h 2707344"/>
              <a:gd name="connsiteX9" fmla="*/ 59371 w 287699"/>
              <a:gd name="connsiteY9" fmla="*/ 1785042 h 2707344"/>
              <a:gd name="connsiteX10" fmla="*/ 0 w 287699"/>
              <a:gd name="connsiteY10" fmla="*/ 1564878 h 2707344"/>
              <a:gd name="connsiteX11" fmla="*/ 1 w 287699"/>
              <a:gd name="connsiteY11" fmla="*/ 35826 h 2707344"/>
              <a:gd name="connsiteX12" fmla="*/ 0 w 287699"/>
              <a:gd name="connsiteY12" fmla="*/ 35825 h 2707344"/>
              <a:gd name="connsiteX13" fmla="*/ 143302 w 287699"/>
              <a:gd name="connsiteY13" fmla="*/ 0 h 2707344"/>
              <a:gd name="connsiteX0" fmla="*/ 143302 w 287699"/>
              <a:gd name="connsiteY0" fmla="*/ 0 h 2707344"/>
              <a:gd name="connsiteX1" fmla="*/ 143303 w 287699"/>
              <a:gd name="connsiteY1" fmla="*/ 0 h 2707344"/>
              <a:gd name="connsiteX2" fmla="*/ 143303 w 287699"/>
              <a:gd name="connsiteY2" fmla="*/ 0 h 2707344"/>
              <a:gd name="connsiteX3" fmla="*/ 286605 w 287699"/>
              <a:gd name="connsiteY3" fmla="*/ 35825 h 2707344"/>
              <a:gd name="connsiteX4" fmla="*/ 286604 w 287699"/>
              <a:gd name="connsiteY4" fmla="*/ 1564878 h 2707344"/>
              <a:gd name="connsiteX5" fmla="*/ 219656 w 287699"/>
              <a:gd name="connsiteY5" fmla="*/ 2109006 h 2707344"/>
              <a:gd name="connsiteX6" fmla="*/ 210403 w 287699"/>
              <a:gd name="connsiteY6" fmla="*/ 2690569 h 2707344"/>
              <a:gd name="connsiteX7" fmla="*/ 143301 w 287699"/>
              <a:gd name="connsiteY7" fmla="*/ 2707344 h 2707344"/>
              <a:gd name="connsiteX8" fmla="*/ 76199 w 287699"/>
              <a:gd name="connsiteY8" fmla="*/ 2690569 h 2707344"/>
              <a:gd name="connsiteX9" fmla="*/ 59371 w 287699"/>
              <a:gd name="connsiteY9" fmla="*/ 1785042 h 2707344"/>
              <a:gd name="connsiteX10" fmla="*/ 0 w 287699"/>
              <a:gd name="connsiteY10" fmla="*/ 1564878 h 2707344"/>
              <a:gd name="connsiteX11" fmla="*/ 1 w 287699"/>
              <a:gd name="connsiteY11" fmla="*/ 35826 h 2707344"/>
              <a:gd name="connsiteX12" fmla="*/ 0 w 287699"/>
              <a:gd name="connsiteY12" fmla="*/ 35825 h 2707344"/>
              <a:gd name="connsiteX13" fmla="*/ 143302 w 287699"/>
              <a:gd name="connsiteY13" fmla="*/ 0 h 2707344"/>
              <a:gd name="connsiteX0" fmla="*/ 143302 w 287699"/>
              <a:gd name="connsiteY0" fmla="*/ 0 h 2707344"/>
              <a:gd name="connsiteX1" fmla="*/ 143303 w 287699"/>
              <a:gd name="connsiteY1" fmla="*/ 0 h 2707344"/>
              <a:gd name="connsiteX2" fmla="*/ 143303 w 287699"/>
              <a:gd name="connsiteY2" fmla="*/ 0 h 2707344"/>
              <a:gd name="connsiteX3" fmla="*/ 286605 w 287699"/>
              <a:gd name="connsiteY3" fmla="*/ 35825 h 2707344"/>
              <a:gd name="connsiteX4" fmla="*/ 286604 w 287699"/>
              <a:gd name="connsiteY4" fmla="*/ 1564878 h 2707344"/>
              <a:gd name="connsiteX5" fmla="*/ 219656 w 287699"/>
              <a:gd name="connsiteY5" fmla="*/ 2109006 h 2707344"/>
              <a:gd name="connsiteX6" fmla="*/ 210403 w 287699"/>
              <a:gd name="connsiteY6" fmla="*/ 2690569 h 2707344"/>
              <a:gd name="connsiteX7" fmla="*/ 143301 w 287699"/>
              <a:gd name="connsiteY7" fmla="*/ 2707344 h 2707344"/>
              <a:gd name="connsiteX8" fmla="*/ 76199 w 287699"/>
              <a:gd name="connsiteY8" fmla="*/ 2690569 h 2707344"/>
              <a:gd name="connsiteX9" fmla="*/ 70591 w 287699"/>
              <a:gd name="connsiteY9" fmla="*/ 2116021 h 2707344"/>
              <a:gd name="connsiteX10" fmla="*/ 0 w 287699"/>
              <a:gd name="connsiteY10" fmla="*/ 1564878 h 2707344"/>
              <a:gd name="connsiteX11" fmla="*/ 1 w 287699"/>
              <a:gd name="connsiteY11" fmla="*/ 35826 h 2707344"/>
              <a:gd name="connsiteX12" fmla="*/ 0 w 287699"/>
              <a:gd name="connsiteY12" fmla="*/ 35825 h 2707344"/>
              <a:gd name="connsiteX13" fmla="*/ 143302 w 287699"/>
              <a:gd name="connsiteY13" fmla="*/ 0 h 2707344"/>
              <a:gd name="connsiteX0" fmla="*/ 143302 w 287699"/>
              <a:gd name="connsiteY0" fmla="*/ 0 h 2707344"/>
              <a:gd name="connsiteX1" fmla="*/ 143303 w 287699"/>
              <a:gd name="connsiteY1" fmla="*/ 0 h 2707344"/>
              <a:gd name="connsiteX2" fmla="*/ 143303 w 287699"/>
              <a:gd name="connsiteY2" fmla="*/ 0 h 2707344"/>
              <a:gd name="connsiteX3" fmla="*/ 286605 w 287699"/>
              <a:gd name="connsiteY3" fmla="*/ 35825 h 2707344"/>
              <a:gd name="connsiteX4" fmla="*/ 286604 w 287699"/>
              <a:gd name="connsiteY4" fmla="*/ 1564878 h 2707344"/>
              <a:gd name="connsiteX5" fmla="*/ 219656 w 287699"/>
              <a:gd name="connsiteY5" fmla="*/ 2109006 h 2707344"/>
              <a:gd name="connsiteX6" fmla="*/ 210403 w 287699"/>
              <a:gd name="connsiteY6" fmla="*/ 2690569 h 2707344"/>
              <a:gd name="connsiteX7" fmla="*/ 143301 w 287699"/>
              <a:gd name="connsiteY7" fmla="*/ 2707344 h 2707344"/>
              <a:gd name="connsiteX8" fmla="*/ 76199 w 287699"/>
              <a:gd name="connsiteY8" fmla="*/ 2690569 h 2707344"/>
              <a:gd name="connsiteX9" fmla="*/ 70591 w 287699"/>
              <a:gd name="connsiteY9" fmla="*/ 2110411 h 2707344"/>
              <a:gd name="connsiteX10" fmla="*/ 0 w 287699"/>
              <a:gd name="connsiteY10" fmla="*/ 1564878 h 2707344"/>
              <a:gd name="connsiteX11" fmla="*/ 1 w 287699"/>
              <a:gd name="connsiteY11" fmla="*/ 35826 h 2707344"/>
              <a:gd name="connsiteX12" fmla="*/ 0 w 287699"/>
              <a:gd name="connsiteY12" fmla="*/ 35825 h 2707344"/>
              <a:gd name="connsiteX13" fmla="*/ 143302 w 287699"/>
              <a:gd name="connsiteY13" fmla="*/ 0 h 2707344"/>
              <a:gd name="connsiteX0" fmla="*/ 143302 w 287699"/>
              <a:gd name="connsiteY0" fmla="*/ 0 h 2707344"/>
              <a:gd name="connsiteX1" fmla="*/ 143303 w 287699"/>
              <a:gd name="connsiteY1" fmla="*/ 0 h 2707344"/>
              <a:gd name="connsiteX2" fmla="*/ 143303 w 287699"/>
              <a:gd name="connsiteY2" fmla="*/ 0 h 2707344"/>
              <a:gd name="connsiteX3" fmla="*/ 286605 w 287699"/>
              <a:gd name="connsiteY3" fmla="*/ 35825 h 2707344"/>
              <a:gd name="connsiteX4" fmla="*/ 286604 w 287699"/>
              <a:gd name="connsiteY4" fmla="*/ 1564878 h 2707344"/>
              <a:gd name="connsiteX5" fmla="*/ 219656 w 287699"/>
              <a:gd name="connsiteY5" fmla="*/ 2109006 h 2707344"/>
              <a:gd name="connsiteX6" fmla="*/ 210403 w 287699"/>
              <a:gd name="connsiteY6" fmla="*/ 2690569 h 2707344"/>
              <a:gd name="connsiteX7" fmla="*/ 143301 w 287699"/>
              <a:gd name="connsiteY7" fmla="*/ 2707344 h 2707344"/>
              <a:gd name="connsiteX8" fmla="*/ 76199 w 287699"/>
              <a:gd name="connsiteY8" fmla="*/ 2690569 h 2707344"/>
              <a:gd name="connsiteX9" fmla="*/ 70591 w 287699"/>
              <a:gd name="connsiteY9" fmla="*/ 2110411 h 2707344"/>
              <a:gd name="connsiteX10" fmla="*/ 0 w 287699"/>
              <a:gd name="connsiteY10" fmla="*/ 1564878 h 2707344"/>
              <a:gd name="connsiteX11" fmla="*/ 1 w 287699"/>
              <a:gd name="connsiteY11" fmla="*/ 35826 h 2707344"/>
              <a:gd name="connsiteX12" fmla="*/ 0 w 287699"/>
              <a:gd name="connsiteY12" fmla="*/ 35825 h 2707344"/>
              <a:gd name="connsiteX13" fmla="*/ 143302 w 287699"/>
              <a:gd name="connsiteY13" fmla="*/ 0 h 2707344"/>
              <a:gd name="connsiteX0" fmla="*/ 143302 w 287699"/>
              <a:gd name="connsiteY0" fmla="*/ 0 h 2707344"/>
              <a:gd name="connsiteX1" fmla="*/ 143303 w 287699"/>
              <a:gd name="connsiteY1" fmla="*/ 0 h 2707344"/>
              <a:gd name="connsiteX2" fmla="*/ 143303 w 287699"/>
              <a:gd name="connsiteY2" fmla="*/ 0 h 2707344"/>
              <a:gd name="connsiteX3" fmla="*/ 286605 w 287699"/>
              <a:gd name="connsiteY3" fmla="*/ 35825 h 2707344"/>
              <a:gd name="connsiteX4" fmla="*/ 286604 w 287699"/>
              <a:gd name="connsiteY4" fmla="*/ 1564878 h 2707344"/>
              <a:gd name="connsiteX5" fmla="*/ 214046 w 287699"/>
              <a:gd name="connsiteY5" fmla="*/ 2109006 h 2707344"/>
              <a:gd name="connsiteX6" fmla="*/ 210403 w 287699"/>
              <a:gd name="connsiteY6" fmla="*/ 2690569 h 2707344"/>
              <a:gd name="connsiteX7" fmla="*/ 143301 w 287699"/>
              <a:gd name="connsiteY7" fmla="*/ 2707344 h 2707344"/>
              <a:gd name="connsiteX8" fmla="*/ 76199 w 287699"/>
              <a:gd name="connsiteY8" fmla="*/ 2690569 h 2707344"/>
              <a:gd name="connsiteX9" fmla="*/ 70591 w 287699"/>
              <a:gd name="connsiteY9" fmla="*/ 2110411 h 2707344"/>
              <a:gd name="connsiteX10" fmla="*/ 0 w 287699"/>
              <a:gd name="connsiteY10" fmla="*/ 1564878 h 2707344"/>
              <a:gd name="connsiteX11" fmla="*/ 1 w 287699"/>
              <a:gd name="connsiteY11" fmla="*/ 35826 h 2707344"/>
              <a:gd name="connsiteX12" fmla="*/ 0 w 287699"/>
              <a:gd name="connsiteY12" fmla="*/ 35825 h 2707344"/>
              <a:gd name="connsiteX13" fmla="*/ 143302 w 287699"/>
              <a:gd name="connsiteY13" fmla="*/ 0 h 2707344"/>
              <a:gd name="connsiteX0" fmla="*/ 143302 w 287699"/>
              <a:gd name="connsiteY0" fmla="*/ 0 h 2707344"/>
              <a:gd name="connsiteX1" fmla="*/ 143303 w 287699"/>
              <a:gd name="connsiteY1" fmla="*/ 0 h 2707344"/>
              <a:gd name="connsiteX2" fmla="*/ 143303 w 287699"/>
              <a:gd name="connsiteY2" fmla="*/ 0 h 2707344"/>
              <a:gd name="connsiteX3" fmla="*/ 286605 w 287699"/>
              <a:gd name="connsiteY3" fmla="*/ 35825 h 2707344"/>
              <a:gd name="connsiteX4" fmla="*/ 286604 w 287699"/>
              <a:gd name="connsiteY4" fmla="*/ 1564878 h 2707344"/>
              <a:gd name="connsiteX5" fmla="*/ 214046 w 287699"/>
              <a:gd name="connsiteY5" fmla="*/ 2109006 h 2707344"/>
              <a:gd name="connsiteX6" fmla="*/ 210403 w 287699"/>
              <a:gd name="connsiteY6" fmla="*/ 2690569 h 2707344"/>
              <a:gd name="connsiteX7" fmla="*/ 143301 w 287699"/>
              <a:gd name="connsiteY7" fmla="*/ 2707344 h 2707344"/>
              <a:gd name="connsiteX8" fmla="*/ 76199 w 287699"/>
              <a:gd name="connsiteY8" fmla="*/ 2690569 h 2707344"/>
              <a:gd name="connsiteX9" fmla="*/ 70591 w 287699"/>
              <a:gd name="connsiteY9" fmla="*/ 2110411 h 2707344"/>
              <a:gd name="connsiteX10" fmla="*/ 0 w 287699"/>
              <a:gd name="connsiteY10" fmla="*/ 1564878 h 2707344"/>
              <a:gd name="connsiteX11" fmla="*/ 1 w 287699"/>
              <a:gd name="connsiteY11" fmla="*/ 35826 h 2707344"/>
              <a:gd name="connsiteX12" fmla="*/ 0 w 287699"/>
              <a:gd name="connsiteY12" fmla="*/ 35825 h 2707344"/>
              <a:gd name="connsiteX13" fmla="*/ 143302 w 287699"/>
              <a:gd name="connsiteY13" fmla="*/ 0 h 2707344"/>
              <a:gd name="connsiteX0" fmla="*/ 143302 w 287699"/>
              <a:gd name="connsiteY0" fmla="*/ 0 h 2707344"/>
              <a:gd name="connsiteX1" fmla="*/ 143303 w 287699"/>
              <a:gd name="connsiteY1" fmla="*/ 0 h 2707344"/>
              <a:gd name="connsiteX2" fmla="*/ 143303 w 287699"/>
              <a:gd name="connsiteY2" fmla="*/ 0 h 2707344"/>
              <a:gd name="connsiteX3" fmla="*/ 286605 w 287699"/>
              <a:gd name="connsiteY3" fmla="*/ 35825 h 2707344"/>
              <a:gd name="connsiteX4" fmla="*/ 286604 w 287699"/>
              <a:gd name="connsiteY4" fmla="*/ 1564878 h 2707344"/>
              <a:gd name="connsiteX5" fmla="*/ 214046 w 287699"/>
              <a:gd name="connsiteY5" fmla="*/ 2109006 h 2707344"/>
              <a:gd name="connsiteX6" fmla="*/ 210403 w 287699"/>
              <a:gd name="connsiteY6" fmla="*/ 2690569 h 2707344"/>
              <a:gd name="connsiteX7" fmla="*/ 143301 w 287699"/>
              <a:gd name="connsiteY7" fmla="*/ 2707344 h 2707344"/>
              <a:gd name="connsiteX8" fmla="*/ 76199 w 287699"/>
              <a:gd name="connsiteY8" fmla="*/ 2690569 h 2707344"/>
              <a:gd name="connsiteX9" fmla="*/ 70591 w 287699"/>
              <a:gd name="connsiteY9" fmla="*/ 2110411 h 2707344"/>
              <a:gd name="connsiteX10" fmla="*/ 0 w 287699"/>
              <a:gd name="connsiteY10" fmla="*/ 1564878 h 2707344"/>
              <a:gd name="connsiteX11" fmla="*/ 1 w 287699"/>
              <a:gd name="connsiteY11" fmla="*/ 35826 h 2707344"/>
              <a:gd name="connsiteX12" fmla="*/ 0 w 287699"/>
              <a:gd name="connsiteY12" fmla="*/ 35825 h 2707344"/>
              <a:gd name="connsiteX13" fmla="*/ 143302 w 287699"/>
              <a:gd name="connsiteY13" fmla="*/ 0 h 2707344"/>
              <a:gd name="connsiteX0" fmla="*/ 143302 w 287699"/>
              <a:gd name="connsiteY0" fmla="*/ 0 h 2707344"/>
              <a:gd name="connsiteX1" fmla="*/ 143303 w 287699"/>
              <a:gd name="connsiteY1" fmla="*/ 0 h 2707344"/>
              <a:gd name="connsiteX2" fmla="*/ 143303 w 287699"/>
              <a:gd name="connsiteY2" fmla="*/ 0 h 2707344"/>
              <a:gd name="connsiteX3" fmla="*/ 286605 w 287699"/>
              <a:gd name="connsiteY3" fmla="*/ 35825 h 2707344"/>
              <a:gd name="connsiteX4" fmla="*/ 286604 w 287699"/>
              <a:gd name="connsiteY4" fmla="*/ 1564878 h 2707344"/>
              <a:gd name="connsiteX5" fmla="*/ 214046 w 287699"/>
              <a:gd name="connsiteY5" fmla="*/ 2109006 h 2707344"/>
              <a:gd name="connsiteX6" fmla="*/ 210403 w 287699"/>
              <a:gd name="connsiteY6" fmla="*/ 2690569 h 2707344"/>
              <a:gd name="connsiteX7" fmla="*/ 143301 w 287699"/>
              <a:gd name="connsiteY7" fmla="*/ 2707344 h 2707344"/>
              <a:gd name="connsiteX8" fmla="*/ 76199 w 287699"/>
              <a:gd name="connsiteY8" fmla="*/ 2690569 h 2707344"/>
              <a:gd name="connsiteX9" fmla="*/ 70591 w 287699"/>
              <a:gd name="connsiteY9" fmla="*/ 2110411 h 2707344"/>
              <a:gd name="connsiteX10" fmla="*/ 0 w 287699"/>
              <a:gd name="connsiteY10" fmla="*/ 1559268 h 2707344"/>
              <a:gd name="connsiteX11" fmla="*/ 1 w 287699"/>
              <a:gd name="connsiteY11" fmla="*/ 35826 h 2707344"/>
              <a:gd name="connsiteX12" fmla="*/ 0 w 287699"/>
              <a:gd name="connsiteY12" fmla="*/ 35825 h 2707344"/>
              <a:gd name="connsiteX13" fmla="*/ 143302 w 287699"/>
              <a:gd name="connsiteY13" fmla="*/ 0 h 2707344"/>
              <a:gd name="connsiteX0" fmla="*/ 143302 w 297788"/>
              <a:gd name="connsiteY0" fmla="*/ 90168 h 2797512"/>
              <a:gd name="connsiteX1" fmla="*/ 143303 w 297788"/>
              <a:gd name="connsiteY1" fmla="*/ 90168 h 2797512"/>
              <a:gd name="connsiteX2" fmla="*/ 143303 w 297788"/>
              <a:gd name="connsiteY2" fmla="*/ 90168 h 2797512"/>
              <a:gd name="connsiteX3" fmla="*/ 286605 w 297788"/>
              <a:gd name="connsiteY3" fmla="*/ 125993 h 2797512"/>
              <a:gd name="connsiteX4" fmla="*/ 286604 w 297788"/>
              <a:gd name="connsiteY4" fmla="*/ 1655046 h 2797512"/>
              <a:gd name="connsiteX5" fmla="*/ 214046 w 297788"/>
              <a:gd name="connsiteY5" fmla="*/ 2199174 h 2797512"/>
              <a:gd name="connsiteX6" fmla="*/ 210403 w 297788"/>
              <a:gd name="connsiteY6" fmla="*/ 2780737 h 2797512"/>
              <a:gd name="connsiteX7" fmla="*/ 143301 w 297788"/>
              <a:gd name="connsiteY7" fmla="*/ 2797512 h 2797512"/>
              <a:gd name="connsiteX8" fmla="*/ 76199 w 297788"/>
              <a:gd name="connsiteY8" fmla="*/ 2780737 h 2797512"/>
              <a:gd name="connsiteX9" fmla="*/ 70591 w 297788"/>
              <a:gd name="connsiteY9" fmla="*/ 2200579 h 2797512"/>
              <a:gd name="connsiteX10" fmla="*/ 0 w 297788"/>
              <a:gd name="connsiteY10" fmla="*/ 1649436 h 2797512"/>
              <a:gd name="connsiteX11" fmla="*/ 1 w 297788"/>
              <a:gd name="connsiteY11" fmla="*/ 125994 h 2797512"/>
              <a:gd name="connsiteX12" fmla="*/ 0 w 297788"/>
              <a:gd name="connsiteY12" fmla="*/ 125993 h 2797512"/>
              <a:gd name="connsiteX13" fmla="*/ 143302 w 297788"/>
              <a:gd name="connsiteY13" fmla="*/ 90168 h 2797512"/>
              <a:gd name="connsiteX0" fmla="*/ 143302 w 295978"/>
              <a:gd name="connsiteY0" fmla="*/ 90168 h 2797512"/>
              <a:gd name="connsiteX1" fmla="*/ 143303 w 295978"/>
              <a:gd name="connsiteY1" fmla="*/ 90168 h 2797512"/>
              <a:gd name="connsiteX2" fmla="*/ 143303 w 295978"/>
              <a:gd name="connsiteY2" fmla="*/ 90168 h 2797512"/>
              <a:gd name="connsiteX3" fmla="*/ 286605 w 295978"/>
              <a:gd name="connsiteY3" fmla="*/ 125993 h 2797512"/>
              <a:gd name="connsiteX4" fmla="*/ 280994 w 295978"/>
              <a:gd name="connsiteY4" fmla="*/ 1655046 h 2797512"/>
              <a:gd name="connsiteX5" fmla="*/ 214046 w 295978"/>
              <a:gd name="connsiteY5" fmla="*/ 2199174 h 2797512"/>
              <a:gd name="connsiteX6" fmla="*/ 210403 w 295978"/>
              <a:gd name="connsiteY6" fmla="*/ 2780737 h 2797512"/>
              <a:gd name="connsiteX7" fmla="*/ 143301 w 295978"/>
              <a:gd name="connsiteY7" fmla="*/ 2797512 h 2797512"/>
              <a:gd name="connsiteX8" fmla="*/ 76199 w 295978"/>
              <a:gd name="connsiteY8" fmla="*/ 2780737 h 2797512"/>
              <a:gd name="connsiteX9" fmla="*/ 70591 w 295978"/>
              <a:gd name="connsiteY9" fmla="*/ 2200579 h 2797512"/>
              <a:gd name="connsiteX10" fmla="*/ 0 w 295978"/>
              <a:gd name="connsiteY10" fmla="*/ 1649436 h 2797512"/>
              <a:gd name="connsiteX11" fmla="*/ 1 w 295978"/>
              <a:gd name="connsiteY11" fmla="*/ 125994 h 2797512"/>
              <a:gd name="connsiteX12" fmla="*/ 0 w 295978"/>
              <a:gd name="connsiteY12" fmla="*/ 125993 h 2797512"/>
              <a:gd name="connsiteX13" fmla="*/ 143302 w 295978"/>
              <a:gd name="connsiteY13" fmla="*/ 90168 h 2797512"/>
              <a:gd name="connsiteX0" fmla="*/ 143302 w 286870"/>
              <a:gd name="connsiteY0" fmla="*/ 189518 h 2896862"/>
              <a:gd name="connsiteX1" fmla="*/ 143303 w 286870"/>
              <a:gd name="connsiteY1" fmla="*/ 189518 h 2896862"/>
              <a:gd name="connsiteX2" fmla="*/ 143303 w 286870"/>
              <a:gd name="connsiteY2" fmla="*/ 189518 h 2896862"/>
              <a:gd name="connsiteX3" fmla="*/ 286605 w 286870"/>
              <a:gd name="connsiteY3" fmla="*/ 225343 h 2896862"/>
              <a:gd name="connsiteX4" fmla="*/ 280994 w 286870"/>
              <a:gd name="connsiteY4" fmla="*/ 1754396 h 2896862"/>
              <a:gd name="connsiteX5" fmla="*/ 214046 w 286870"/>
              <a:gd name="connsiteY5" fmla="*/ 2298524 h 2896862"/>
              <a:gd name="connsiteX6" fmla="*/ 210403 w 286870"/>
              <a:gd name="connsiteY6" fmla="*/ 2880087 h 2896862"/>
              <a:gd name="connsiteX7" fmla="*/ 143301 w 286870"/>
              <a:gd name="connsiteY7" fmla="*/ 2896862 h 2896862"/>
              <a:gd name="connsiteX8" fmla="*/ 76199 w 286870"/>
              <a:gd name="connsiteY8" fmla="*/ 2880087 h 2896862"/>
              <a:gd name="connsiteX9" fmla="*/ 70591 w 286870"/>
              <a:gd name="connsiteY9" fmla="*/ 2299929 h 2896862"/>
              <a:gd name="connsiteX10" fmla="*/ 0 w 286870"/>
              <a:gd name="connsiteY10" fmla="*/ 1748786 h 2896862"/>
              <a:gd name="connsiteX11" fmla="*/ 1 w 286870"/>
              <a:gd name="connsiteY11" fmla="*/ 225344 h 2896862"/>
              <a:gd name="connsiteX12" fmla="*/ 0 w 286870"/>
              <a:gd name="connsiteY12" fmla="*/ 225343 h 2896862"/>
              <a:gd name="connsiteX13" fmla="*/ 143302 w 286870"/>
              <a:gd name="connsiteY13" fmla="*/ 189518 h 2896862"/>
              <a:gd name="connsiteX0" fmla="*/ 143302 w 286620"/>
              <a:gd name="connsiteY0" fmla="*/ 189518 h 2896862"/>
              <a:gd name="connsiteX1" fmla="*/ 143303 w 286620"/>
              <a:gd name="connsiteY1" fmla="*/ 189518 h 2896862"/>
              <a:gd name="connsiteX2" fmla="*/ 143303 w 286620"/>
              <a:gd name="connsiteY2" fmla="*/ 189518 h 2896862"/>
              <a:gd name="connsiteX3" fmla="*/ 286605 w 286620"/>
              <a:gd name="connsiteY3" fmla="*/ 225343 h 2896862"/>
              <a:gd name="connsiteX4" fmla="*/ 280994 w 286620"/>
              <a:gd name="connsiteY4" fmla="*/ 1754396 h 2896862"/>
              <a:gd name="connsiteX5" fmla="*/ 214046 w 286620"/>
              <a:gd name="connsiteY5" fmla="*/ 2298524 h 2896862"/>
              <a:gd name="connsiteX6" fmla="*/ 210403 w 286620"/>
              <a:gd name="connsiteY6" fmla="*/ 2880087 h 2896862"/>
              <a:gd name="connsiteX7" fmla="*/ 143301 w 286620"/>
              <a:gd name="connsiteY7" fmla="*/ 2896862 h 2896862"/>
              <a:gd name="connsiteX8" fmla="*/ 76199 w 286620"/>
              <a:gd name="connsiteY8" fmla="*/ 2880087 h 2896862"/>
              <a:gd name="connsiteX9" fmla="*/ 70591 w 286620"/>
              <a:gd name="connsiteY9" fmla="*/ 2299929 h 2896862"/>
              <a:gd name="connsiteX10" fmla="*/ 0 w 286620"/>
              <a:gd name="connsiteY10" fmla="*/ 1748786 h 2896862"/>
              <a:gd name="connsiteX11" fmla="*/ 1 w 286620"/>
              <a:gd name="connsiteY11" fmla="*/ 225344 h 2896862"/>
              <a:gd name="connsiteX12" fmla="*/ 0 w 286620"/>
              <a:gd name="connsiteY12" fmla="*/ 225343 h 2896862"/>
              <a:gd name="connsiteX13" fmla="*/ 143302 w 286620"/>
              <a:gd name="connsiteY13" fmla="*/ 189518 h 2896862"/>
              <a:gd name="connsiteX0" fmla="*/ 143302 w 286620"/>
              <a:gd name="connsiteY0" fmla="*/ 189518 h 2896862"/>
              <a:gd name="connsiteX1" fmla="*/ 143303 w 286620"/>
              <a:gd name="connsiteY1" fmla="*/ 189518 h 2896862"/>
              <a:gd name="connsiteX2" fmla="*/ 143303 w 286620"/>
              <a:gd name="connsiteY2" fmla="*/ 189518 h 2896862"/>
              <a:gd name="connsiteX3" fmla="*/ 286605 w 286620"/>
              <a:gd name="connsiteY3" fmla="*/ 225343 h 2896862"/>
              <a:gd name="connsiteX4" fmla="*/ 280994 w 286620"/>
              <a:gd name="connsiteY4" fmla="*/ 1754396 h 2896862"/>
              <a:gd name="connsiteX5" fmla="*/ 214046 w 286620"/>
              <a:gd name="connsiteY5" fmla="*/ 2298524 h 2896862"/>
              <a:gd name="connsiteX6" fmla="*/ 210403 w 286620"/>
              <a:gd name="connsiteY6" fmla="*/ 2880087 h 2896862"/>
              <a:gd name="connsiteX7" fmla="*/ 143301 w 286620"/>
              <a:gd name="connsiteY7" fmla="*/ 2896862 h 2896862"/>
              <a:gd name="connsiteX8" fmla="*/ 76199 w 286620"/>
              <a:gd name="connsiteY8" fmla="*/ 2880087 h 2896862"/>
              <a:gd name="connsiteX9" fmla="*/ 70591 w 286620"/>
              <a:gd name="connsiteY9" fmla="*/ 2299929 h 2896862"/>
              <a:gd name="connsiteX10" fmla="*/ 0 w 286620"/>
              <a:gd name="connsiteY10" fmla="*/ 1748786 h 2896862"/>
              <a:gd name="connsiteX11" fmla="*/ 1 w 286620"/>
              <a:gd name="connsiteY11" fmla="*/ 225344 h 2896862"/>
              <a:gd name="connsiteX12" fmla="*/ 0 w 286620"/>
              <a:gd name="connsiteY12" fmla="*/ 225343 h 2896862"/>
              <a:gd name="connsiteX13" fmla="*/ 143302 w 286620"/>
              <a:gd name="connsiteY13" fmla="*/ 189518 h 2896862"/>
              <a:gd name="connsiteX0" fmla="*/ 143302 w 286620"/>
              <a:gd name="connsiteY0" fmla="*/ 189518 h 2896862"/>
              <a:gd name="connsiteX1" fmla="*/ 143303 w 286620"/>
              <a:gd name="connsiteY1" fmla="*/ 189518 h 2896862"/>
              <a:gd name="connsiteX2" fmla="*/ 143303 w 286620"/>
              <a:gd name="connsiteY2" fmla="*/ 189518 h 2896862"/>
              <a:gd name="connsiteX3" fmla="*/ 286605 w 286620"/>
              <a:gd name="connsiteY3" fmla="*/ 225343 h 2896862"/>
              <a:gd name="connsiteX4" fmla="*/ 280994 w 286620"/>
              <a:gd name="connsiteY4" fmla="*/ 1754396 h 2896862"/>
              <a:gd name="connsiteX5" fmla="*/ 214046 w 286620"/>
              <a:gd name="connsiteY5" fmla="*/ 2298524 h 2896862"/>
              <a:gd name="connsiteX6" fmla="*/ 210403 w 286620"/>
              <a:gd name="connsiteY6" fmla="*/ 2880087 h 2896862"/>
              <a:gd name="connsiteX7" fmla="*/ 143301 w 286620"/>
              <a:gd name="connsiteY7" fmla="*/ 2896862 h 2896862"/>
              <a:gd name="connsiteX8" fmla="*/ 76199 w 286620"/>
              <a:gd name="connsiteY8" fmla="*/ 2880087 h 2896862"/>
              <a:gd name="connsiteX9" fmla="*/ 70591 w 286620"/>
              <a:gd name="connsiteY9" fmla="*/ 2299929 h 2896862"/>
              <a:gd name="connsiteX10" fmla="*/ 0 w 286620"/>
              <a:gd name="connsiteY10" fmla="*/ 1748786 h 2896862"/>
              <a:gd name="connsiteX11" fmla="*/ 1 w 286620"/>
              <a:gd name="connsiteY11" fmla="*/ 225344 h 2896862"/>
              <a:gd name="connsiteX12" fmla="*/ 0 w 286620"/>
              <a:gd name="connsiteY12" fmla="*/ 225343 h 2896862"/>
              <a:gd name="connsiteX13" fmla="*/ 143302 w 286620"/>
              <a:gd name="connsiteY13" fmla="*/ 189518 h 2896862"/>
              <a:gd name="connsiteX0" fmla="*/ 143302 w 322863"/>
              <a:gd name="connsiteY0" fmla="*/ 1 h 2707345"/>
              <a:gd name="connsiteX1" fmla="*/ 143303 w 322863"/>
              <a:gd name="connsiteY1" fmla="*/ 1 h 2707345"/>
              <a:gd name="connsiteX2" fmla="*/ 143303 w 322863"/>
              <a:gd name="connsiteY2" fmla="*/ 1 h 2707345"/>
              <a:gd name="connsiteX3" fmla="*/ 286605 w 322863"/>
              <a:gd name="connsiteY3" fmla="*/ 35826 h 2707345"/>
              <a:gd name="connsiteX4" fmla="*/ 280994 w 322863"/>
              <a:gd name="connsiteY4" fmla="*/ 1564879 h 2707345"/>
              <a:gd name="connsiteX5" fmla="*/ 214046 w 322863"/>
              <a:gd name="connsiteY5" fmla="*/ 2109007 h 2707345"/>
              <a:gd name="connsiteX6" fmla="*/ 210403 w 322863"/>
              <a:gd name="connsiteY6" fmla="*/ 2690570 h 2707345"/>
              <a:gd name="connsiteX7" fmla="*/ 143301 w 322863"/>
              <a:gd name="connsiteY7" fmla="*/ 2707345 h 2707345"/>
              <a:gd name="connsiteX8" fmla="*/ 76199 w 322863"/>
              <a:gd name="connsiteY8" fmla="*/ 2690570 h 2707345"/>
              <a:gd name="connsiteX9" fmla="*/ 70591 w 322863"/>
              <a:gd name="connsiteY9" fmla="*/ 2110412 h 2707345"/>
              <a:gd name="connsiteX10" fmla="*/ 0 w 322863"/>
              <a:gd name="connsiteY10" fmla="*/ 1559269 h 2707345"/>
              <a:gd name="connsiteX11" fmla="*/ 1 w 322863"/>
              <a:gd name="connsiteY11" fmla="*/ 35827 h 2707345"/>
              <a:gd name="connsiteX12" fmla="*/ 0 w 322863"/>
              <a:gd name="connsiteY12" fmla="*/ 35826 h 2707345"/>
              <a:gd name="connsiteX13" fmla="*/ 143302 w 322863"/>
              <a:gd name="connsiteY13" fmla="*/ 1 h 2707345"/>
              <a:gd name="connsiteX0" fmla="*/ 143302 w 290585"/>
              <a:gd name="connsiteY0" fmla="*/ 30 h 2707374"/>
              <a:gd name="connsiteX1" fmla="*/ 143303 w 290585"/>
              <a:gd name="connsiteY1" fmla="*/ 30 h 2707374"/>
              <a:gd name="connsiteX2" fmla="*/ 143303 w 290585"/>
              <a:gd name="connsiteY2" fmla="*/ 30 h 2707374"/>
              <a:gd name="connsiteX3" fmla="*/ 286605 w 290585"/>
              <a:gd name="connsiteY3" fmla="*/ 35855 h 2707374"/>
              <a:gd name="connsiteX4" fmla="*/ 280994 w 290585"/>
              <a:gd name="connsiteY4" fmla="*/ 1564908 h 2707374"/>
              <a:gd name="connsiteX5" fmla="*/ 214046 w 290585"/>
              <a:gd name="connsiteY5" fmla="*/ 2109036 h 2707374"/>
              <a:gd name="connsiteX6" fmla="*/ 210403 w 290585"/>
              <a:gd name="connsiteY6" fmla="*/ 2690599 h 2707374"/>
              <a:gd name="connsiteX7" fmla="*/ 143301 w 290585"/>
              <a:gd name="connsiteY7" fmla="*/ 2707374 h 2707374"/>
              <a:gd name="connsiteX8" fmla="*/ 76199 w 290585"/>
              <a:gd name="connsiteY8" fmla="*/ 2690599 h 2707374"/>
              <a:gd name="connsiteX9" fmla="*/ 70591 w 290585"/>
              <a:gd name="connsiteY9" fmla="*/ 2110441 h 2707374"/>
              <a:gd name="connsiteX10" fmla="*/ 0 w 290585"/>
              <a:gd name="connsiteY10" fmla="*/ 1559298 h 2707374"/>
              <a:gd name="connsiteX11" fmla="*/ 1 w 290585"/>
              <a:gd name="connsiteY11" fmla="*/ 35856 h 2707374"/>
              <a:gd name="connsiteX12" fmla="*/ 0 w 290585"/>
              <a:gd name="connsiteY12" fmla="*/ 35855 h 2707374"/>
              <a:gd name="connsiteX13" fmla="*/ 143302 w 290585"/>
              <a:gd name="connsiteY13" fmla="*/ 30 h 2707374"/>
              <a:gd name="connsiteX0" fmla="*/ 143302 w 288210"/>
              <a:gd name="connsiteY0" fmla="*/ 30 h 2707374"/>
              <a:gd name="connsiteX1" fmla="*/ 143303 w 288210"/>
              <a:gd name="connsiteY1" fmla="*/ 30 h 2707374"/>
              <a:gd name="connsiteX2" fmla="*/ 143303 w 288210"/>
              <a:gd name="connsiteY2" fmla="*/ 30 h 2707374"/>
              <a:gd name="connsiteX3" fmla="*/ 286605 w 288210"/>
              <a:gd name="connsiteY3" fmla="*/ 35855 h 2707374"/>
              <a:gd name="connsiteX4" fmla="*/ 280994 w 288210"/>
              <a:gd name="connsiteY4" fmla="*/ 1564908 h 2707374"/>
              <a:gd name="connsiteX5" fmla="*/ 214046 w 288210"/>
              <a:gd name="connsiteY5" fmla="*/ 2109036 h 2707374"/>
              <a:gd name="connsiteX6" fmla="*/ 210403 w 288210"/>
              <a:gd name="connsiteY6" fmla="*/ 2690599 h 2707374"/>
              <a:gd name="connsiteX7" fmla="*/ 143301 w 288210"/>
              <a:gd name="connsiteY7" fmla="*/ 2707374 h 2707374"/>
              <a:gd name="connsiteX8" fmla="*/ 76199 w 288210"/>
              <a:gd name="connsiteY8" fmla="*/ 2690599 h 2707374"/>
              <a:gd name="connsiteX9" fmla="*/ 70591 w 288210"/>
              <a:gd name="connsiteY9" fmla="*/ 2110441 h 2707374"/>
              <a:gd name="connsiteX10" fmla="*/ 0 w 288210"/>
              <a:gd name="connsiteY10" fmla="*/ 1559298 h 2707374"/>
              <a:gd name="connsiteX11" fmla="*/ 1 w 288210"/>
              <a:gd name="connsiteY11" fmla="*/ 35856 h 2707374"/>
              <a:gd name="connsiteX12" fmla="*/ 0 w 288210"/>
              <a:gd name="connsiteY12" fmla="*/ 35855 h 2707374"/>
              <a:gd name="connsiteX13" fmla="*/ 143302 w 288210"/>
              <a:gd name="connsiteY13" fmla="*/ 30 h 2707374"/>
              <a:gd name="connsiteX0" fmla="*/ 143302 w 288210"/>
              <a:gd name="connsiteY0" fmla="*/ 30 h 2707374"/>
              <a:gd name="connsiteX1" fmla="*/ 143303 w 288210"/>
              <a:gd name="connsiteY1" fmla="*/ 30 h 2707374"/>
              <a:gd name="connsiteX2" fmla="*/ 143303 w 288210"/>
              <a:gd name="connsiteY2" fmla="*/ 30 h 2707374"/>
              <a:gd name="connsiteX3" fmla="*/ 286605 w 288210"/>
              <a:gd name="connsiteY3" fmla="*/ 35855 h 2707374"/>
              <a:gd name="connsiteX4" fmla="*/ 280994 w 288210"/>
              <a:gd name="connsiteY4" fmla="*/ 1564908 h 2707374"/>
              <a:gd name="connsiteX5" fmla="*/ 214046 w 288210"/>
              <a:gd name="connsiteY5" fmla="*/ 2109036 h 2707374"/>
              <a:gd name="connsiteX6" fmla="*/ 210403 w 288210"/>
              <a:gd name="connsiteY6" fmla="*/ 2690599 h 2707374"/>
              <a:gd name="connsiteX7" fmla="*/ 143301 w 288210"/>
              <a:gd name="connsiteY7" fmla="*/ 2707374 h 2707374"/>
              <a:gd name="connsiteX8" fmla="*/ 76199 w 288210"/>
              <a:gd name="connsiteY8" fmla="*/ 2690599 h 2707374"/>
              <a:gd name="connsiteX9" fmla="*/ 76200 w 288210"/>
              <a:gd name="connsiteY9" fmla="*/ 2110441 h 2707374"/>
              <a:gd name="connsiteX10" fmla="*/ 0 w 288210"/>
              <a:gd name="connsiteY10" fmla="*/ 1559298 h 2707374"/>
              <a:gd name="connsiteX11" fmla="*/ 1 w 288210"/>
              <a:gd name="connsiteY11" fmla="*/ 35856 h 2707374"/>
              <a:gd name="connsiteX12" fmla="*/ 0 w 288210"/>
              <a:gd name="connsiteY12" fmla="*/ 35855 h 2707374"/>
              <a:gd name="connsiteX13" fmla="*/ 143302 w 288210"/>
              <a:gd name="connsiteY13" fmla="*/ 30 h 2707374"/>
              <a:gd name="connsiteX0" fmla="*/ 143302 w 288210"/>
              <a:gd name="connsiteY0" fmla="*/ 30 h 2707374"/>
              <a:gd name="connsiteX1" fmla="*/ 143303 w 288210"/>
              <a:gd name="connsiteY1" fmla="*/ 30 h 2707374"/>
              <a:gd name="connsiteX2" fmla="*/ 143303 w 288210"/>
              <a:gd name="connsiteY2" fmla="*/ 30 h 2707374"/>
              <a:gd name="connsiteX3" fmla="*/ 286605 w 288210"/>
              <a:gd name="connsiteY3" fmla="*/ 35855 h 2707374"/>
              <a:gd name="connsiteX4" fmla="*/ 280994 w 288210"/>
              <a:gd name="connsiteY4" fmla="*/ 1564908 h 2707374"/>
              <a:gd name="connsiteX5" fmla="*/ 208437 w 288210"/>
              <a:gd name="connsiteY5" fmla="*/ 2109036 h 2707374"/>
              <a:gd name="connsiteX6" fmla="*/ 210403 w 288210"/>
              <a:gd name="connsiteY6" fmla="*/ 2690599 h 2707374"/>
              <a:gd name="connsiteX7" fmla="*/ 143301 w 288210"/>
              <a:gd name="connsiteY7" fmla="*/ 2707374 h 2707374"/>
              <a:gd name="connsiteX8" fmla="*/ 76199 w 288210"/>
              <a:gd name="connsiteY8" fmla="*/ 2690599 h 2707374"/>
              <a:gd name="connsiteX9" fmla="*/ 76200 w 288210"/>
              <a:gd name="connsiteY9" fmla="*/ 2110441 h 2707374"/>
              <a:gd name="connsiteX10" fmla="*/ 0 w 288210"/>
              <a:gd name="connsiteY10" fmla="*/ 1559298 h 2707374"/>
              <a:gd name="connsiteX11" fmla="*/ 1 w 288210"/>
              <a:gd name="connsiteY11" fmla="*/ 35856 h 2707374"/>
              <a:gd name="connsiteX12" fmla="*/ 0 w 288210"/>
              <a:gd name="connsiteY12" fmla="*/ 35855 h 2707374"/>
              <a:gd name="connsiteX13" fmla="*/ 143302 w 288210"/>
              <a:gd name="connsiteY13" fmla="*/ 30 h 2707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88210" h="2707374">
                <a:moveTo>
                  <a:pt x="143302" y="30"/>
                </a:moveTo>
                <a:lnTo>
                  <a:pt x="143303" y="30"/>
                </a:lnTo>
                <a:lnTo>
                  <a:pt x="143303" y="30"/>
                </a:lnTo>
                <a:cubicBezTo>
                  <a:pt x="222447" y="30"/>
                  <a:pt x="285937" y="-2395"/>
                  <a:pt x="286605" y="35855"/>
                </a:cubicBezTo>
                <a:cubicBezTo>
                  <a:pt x="291637" y="323841"/>
                  <a:pt x="283458" y="1105311"/>
                  <a:pt x="280994" y="1564908"/>
                </a:cubicBezTo>
                <a:cubicBezTo>
                  <a:pt x="244411" y="1732919"/>
                  <a:pt x="205522" y="1841609"/>
                  <a:pt x="208437" y="2109036"/>
                </a:cubicBezTo>
                <a:cubicBezTo>
                  <a:pt x="208437" y="2473899"/>
                  <a:pt x="210403" y="2325736"/>
                  <a:pt x="210403" y="2690599"/>
                </a:cubicBezTo>
                <a:cubicBezTo>
                  <a:pt x="210403" y="2699864"/>
                  <a:pt x="180360" y="2707374"/>
                  <a:pt x="143301" y="2707374"/>
                </a:cubicBezTo>
                <a:cubicBezTo>
                  <a:pt x="106242" y="2707374"/>
                  <a:pt x="76199" y="2699864"/>
                  <a:pt x="76199" y="2690599"/>
                </a:cubicBezTo>
                <a:cubicBezTo>
                  <a:pt x="76199" y="2325800"/>
                  <a:pt x="76200" y="2475240"/>
                  <a:pt x="76200" y="2110441"/>
                </a:cubicBezTo>
                <a:cubicBezTo>
                  <a:pt x="69499" y="1788351"/>
                  <a:pt x="23530" y="1741142"/>
                  <a:pt x="0" y="1559298"/>
                </a:cubicBezTo>
                <a:cubicBezTo>
                  <a:pt x="0" y="1049614"/>
                  <a:pt x="1" y="545540"/>
                  <a:pt x="1" y="35856"/>
                </a:cubicBezTo>
                <a:lnTo>
                  <a:pt x="0" y="35855"/>
                </a:lnTo>
                <a:cubicBezTo>
                  <a:pt x="0" y="16069"/>
                  <a:pt x="64158" y="30"/>
                  <a:pt x="143302" y="30"/>
                </a:cubicBez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1708CA1C-A939-4C87-AE4C-5B3D7CD71232}"/>
              </a:ext>
            </a:extLst>
          </p:cNvPr>
          <p:cNvGrpSpPr/>
          <p:nvPr/>
        </p:nvGrpSpPr>
        <p:grpSpPr>
          <a:xfrm>
            <a:off x="1052161" y="2705457"/>
            <a:ext cx="2314978" cy="3253873"/>
            <a:chOff x="1052161" y="2705457"/>
            <a:chExt cx="2314978" cy="3253873"/>
          </a:xfrm>
        </p:grpSpPr>
        <p:grpSp>
          <p:nvGrpSpPr>
            <p:cNvPr id="59" name="グループ化 58">
              <a:extLst>
                <a:ext uri="{FF2B5EF4-FFF2-40B4-BE49-F238E27FC236}">
                  <a16:creationId xmlns:a16="http://schemas.microsoft.com/office/drawing/2014/main" id="{5C72A0BA-000B-4812-A58F-3875462FEE24}"/>
                </a:ext>
              </a:extLst>
            </p:cNvPr>
            <p:cNvGrpSpPr/>
            <p:nvPr/>
          </p:nvGrpSpPr>
          <p:grpSpPr>
            <a:xfrm>
              <a:off x="1052161" y="3369670"/>
              <a:ext cx="2314978" cy="2589660"/>
              <a:chOff x="3790120" y="2977672"/>
              <a:chExt cx="2314978" cy="2589660"/>
            </a:xfrm>
          </p:grpSpPr>
          <p:sp>
            <p:nvSpPr>
              <p:cNvPr id="13" name="フリーフォーム: 図形 12">
                <a:extLst>
                  <a:ext uri="{FF2B5EF4-FFF2-40B4-BE49-F238E27FC236}">
                    <a16:creationId xmlns:a16="http://schemas.microsoft.com/office/drawing/2014/main" id="{A3B031DB-BCDA-4303-9655-E25C1D1D439C}"/>
                  </a:ext>
                </a:extLst>
              </p:cNvPr>
              <p:cNvSpPr/>
              <p:nvPr/>
            </p:nvSpPr>
            <p:spPr>
              <a:xfrm>
                <a:off x="4241821" y="2977672"/>
                <a:ext cx="1863277" cy="2169733"/>
              </a:xfrm>
              <a:custGeom>
                <a:avLst/>
                <a:gdLst>
                  <a:gd name="connsiteX0" fmla="*/ 861392 w 1722784"/>
                  <a:gd name="connsiteY0" fmla="*/ 0 h 2421006"/>
                  <a:gd name="connsiteX1" fmla="*/ 1722784 w 1722784"/>
                  <a:gd name="connsiteY1" fmla="*/ 300658 h 2421006"/>
                  <a:gd name="connsiteX2" fmla="*/ 1722784 w 1722784"/>
                  <a:gd name="connsiteY2" fmla="*/ 2421006 h 2421006"/>
                  <a:gd name="connsiteX3" fmla="*/ 1 w 1722784"/>
                  <a:gd name="connsiteY3" fmla="*/ 2421006 h 2421006"/>
                  <a:gd name="connsiteX4" fmla="*/ 1 w 1722784"/>
                  <a:gd name="connsiteY4" fmla="*/ 300665 h 2421006"/>
                  <a:gd name="connsiteX5" fmla="*/ 0 w 1722784"/>
                  <a:gd name="connsiteY5" fmla="*/ 300658 h 2421006"/>
                  <a:gd name="connsiteX6" fmla="*/ 861392 w 1722784"/>
                  <a:gd name="connsiteY6" fmla="*/ 0 h 2421006"/>
                  <a:gd name="connsiteX0" fmla="*/ 861392 w 1722784"/>
                  <a:gd name="connsiteY0" fmla="*/ 0 h 2421006"/>
                  <a:gd name="connsiteX1" fmla="*/ 1722784 w 1722784"/>
                  <a:gd name="connsiteY1" fmla="*/ 300658 h 2421006"/>
                  <a:gd name="connsiteX2" fmla="*/ 1722784 w 1722784"/>
                  <a:gd name="connsiteY2" fmla="*/ 2421006 h 2421006"/>
                  <a:gd name="connsiteX3" fmla="*/ 1 w 1722784"/>
                  <a:gd name="connsiteY3" fmla="*/ 2421006 h 2421006"/>
                  <a:gd name="connsiteX4" fmla="*/ 1 w 1722784"/>
                  <a:gd name="connsiteY4" fmla="*/ 300665 h 2421006"/>
                  <a:gd name="connsiteX5" fmla="*/ 0 w 1722784"/>
                  <a:gd name="connsiteY5" fmla="*/ 300658 h 2421006"/>
                  <a:gd name="connsiteX6" fmla="*/ 952832 w 1722784"/>
                  <a:gd name="connsiteY6" fmla="*/ 107083 h 2421006"/>
                  <a:gd name="connsiteX0" fmla="*/ 1273349 w 1723044"/>
                  <a:gd name="connsiteY0" fmla="*/ 0 h 2540917"/>
                  <a:gd name="connsiteX1" fmla="*/ 1722784 w 1723044"/>
                  <a:gd name="connsiteY1" fmla="*/ 420569 h 2540917"/>
                  <a:gd name="connsiteX2" fmla="*/ 1722784 w 1723044"/>
                  <a:gd name="connsiteY2" fmla="*/ 2540917 h 2540917"/>
                  <a:gd name="connsiteX3" fmla="*/ 1 w 1723044"/>
                  <a:gd name="connsiteY3" fmla="*/ 2540917 h 2540917"/>
                  <a:gd name="connsiteX4" fmla="*/ 1 w 1723044"/>
                  <a:gd name="connsiteY4" fmla="*/ 420576 h 2540917"/>
                  <a:gd name="connsiteX5" fmla="*/ 0 w 1723044"/>
                  <a:gd name="connsiteY5" fmla="*/ 420569 h 2540917"/>
                  <a:gd name="connsiteX6" fmla="*/ 952832 w 1723044"/>
                  <a:gd name="connsiteY6" fmla="*/ 226994 h 2540917"/>
                  <a:gd name="connsiteX0" fmla="*/ 1273349 w 1722784"/>
                  <a:gd name="connsiteY0" fmla="*/ 0 h 2540917"/>
                  <a:gd name="connsiteX1" fmla="*/ 1722784 w 1722784"/>
                  <a:gd name="connsiteY1" fmla="*/ 420569 h 2540917"/>
                  <a:gd name="connsiteX2" fmla="*/ 1722784 w 1722784"/>
                  <a:gd name="connsiteY2" fmla="*/ 2540917 h 2540917"/>
                  <a:gd name="connsiteX3" fmla="*/ 1 w 1722784"/>
                  <a:gd name="connsiteY3" fmla="*/ 2540917 h 2540917"/>
                  <a:gd name="connsiteX4" fmla="*/ 1 w 1722784"/>
                  <a:gd name="connsiteY4" fmla="*/ 420576 h 2540917"/>
                  <a:gd name="connsiteX5" fmla="*/ 0 w 1722784"/>
                  <a:gd name="connsiteY5" fmla="*/ 420569 h 2540917"/>
                  <a:gd name="connsiteX6" fmla="*/ 952832 w 1722784"/>
                  <a:gd name="connsiteY6" fmla="*/ 226994 h 2540917"/>
                  <a:gd name="connsiteX0" fmla="*/ 1273349 w 1722784"/>
                  <a:gd name="connsiteY0" fmla="*/ 0 h 2540917"/>
                  <a:gd name="connsiteX1" fmla="*/ 1722784 w 1722784"/>
                  <a:gd name="connsiteY1" fmla="*/ 420569 h 2540917"/>
                  <a:gd name="connsiteX2" fmla="*/ 1722784 w 1722784"/>
                  <a:gd name="connsiteY2" fmla="*/ 2540917 h 2540917"/>
                  <a:gd name="connsiteX3" fmla="*/ 1 w 1722784"/>
                  <a:gd name="connsiteY3" fmla="*/ 2540917 h 2540917"/>
                  <a:gd name="connsiteX4" fmla="*/ 1 w 1722784"/>
                  <a:gd name="connsiteY4" fmla="*/ 420576 h 2540917"/>
                  <a:gd name="connsiteX5" fmla="*/ 0 w 1722784"/>
                  <a:gd name="connsiteY5" fmla="*/ 420569 h 2540917"/>
                  <a:gd name="connsiteX6" fmla="*/ 952832 w 1722784"/>
                  <a:gd name="connsiteY6" fmla="*/ 226994 h 2540917"/>
                  <a:gd name="connsiteX0" fmla="*/ 1273349 w 1722784"/>
                  <a:gd name="connsiteY0" fmla="*/ 0 h 2540917"/>
                  <a:gd name="connsiteX1" fmla="*/ 1722784 w 1722784"/>
                  <a:gd name="connsiteY1" fmla="*/ 420569 h 2540917"/>
                  <a:gd name="connsiteX2" fmla="*/ 1722784 w 1722784"/>
                  <a:gd name="connsiteY2" fmla="*/ 2540917 h 2540917"/>
                  <a:gd name="connsiteX3" fmla="*/ 1 w 1722784"/>
                  <a:gd name="connsiteY3" fmla="*/ 2540917 h 2540917"/>
                  <a:gd name="connsiteX4" fmla="*/ 1 w 1722784"/>
                  <a:gd name="connsiteY4" fmla="*/ 420576 h 2540917"/>
                  <a:gd name="connsiteX5" fmla="*/ 0 w 1722784"/>
                  <a:gd name="connsiteY5" fmla="*/ 420569 h 2540917"/>
                  <a:gd name="connsiteX0" fmla="*/ 1275730 w 1725165"/>
                  <a:gd name="connsiteY0" fmla="*/ 14456 h 2555373"/>
                  <a:gd name="connsiteX1" fmla="*/ 1725165 w 1725165"/>
                  <a:gd name="connsiteY1" fmla="*/ 435025 h 2555373"/>
                  <a:gd name="connsiteX2" fmla="*/ 1725165 w 1725165"/>
                  <a:gd name="connsiteY2" fmla="*/ 2555373 h 2555373"/>
                  <a:gd name="connsiteX3" fmla="*/ 2382 w 1725165"/>
                  <a:gd name="connsiteY3" fmla="*/ 2555373 h 2555373"/>
                  <a:gd name="connsiteX4" fmla="*/ 2382 w 1725165"/>
                  <a:gd name="connsiteY4" fmla="*/ 435032 h 2555373"/>
                  <a:gd name="connsiteX5" fmla="*/ 0 w 1725165"/>
                  <a:gd name="connsiteY5" fmla="*/ 0 h 2555373"/>
                  <a:gd name="connsiteX0" fmla="*/ 1275730 w 1725165"/>
                  <a:gd name="connsiteY0" fmla="*/ 39553 h 2580470"/>
                  <a:gd name="connsiteX1" fmla="*/ 1725165 w 1725165"/>
                  <a:gd name="connsiteY1" fmla="*/ 460122 h 2580470"/>
                  <a:gd name="connsiteX2" fmla="*/ 1725165 w 1725165"/>
                  <a:gd name="connsiteY2" fmla="*/ 2580470 h 2580470"/>
                  <a:gd name="connsiteX3" fmla="*/ 2382 w 1725165"/>
                  <a:gd name="connsiteY3" fmla="*/ 2580470 h 2580470"/>
                  <a:gd name="connsiteX4" fmla="*/ 2382 w 1725165"/>
                  <a:gd name="connsiteY4" fmla="*/ 460129 h 2580470"/>
                  <a:gd name="connsiteX5" fmla="*/ 0 w 1725165"/>
                  <a:gd name="connsiteY5" fmla="*/ 0 h 2580470"/>
                  <a:gd name="connsiteX0" fmla="*/ 1273348 w 1722783"/>
                  <a:gd name="connsiteY0" fmla="*/ 0 h 2540917"/>
                  <a:gd name="connsiteX1" fmla="*/ 1722783 w 1722783"/>
                  <a:gd name="connsiteY1" fmla="*/ 420569 h 2540917"/>
                  <a:gd name="connsiteX2" fmla="*/ 1722783 w 1722783"/>
                  <a:gd name="connsiteY2" fmla="*/ 2540917 h 2540917"/>
                  <a:gd name="connsiteX3" fmla="*/ 0 w 1722783"/>
                  <a:gd name="connsiteY3" fmla="*/ 2540917 h 2540917"/>
                  <a:gd name="connsiteX4" fmla="*/ 0 w 1722783"/>
                  <a:gd name="connsiteY4" fmla="*/ 420576 h 2540917"/>
                  <a:gd name="connsiteX5" fmla="*/ 4762 w 1722783"/>
                  <a:gd name="connsiteY5" fmla="*/ 144496 h 2540917"/>
                  <a:gd name="connsiteX0" fmla="*/ 1280492 w 1729927"/>
                  <a:gd name="connsiteY0" fmla="*/ 0 h 2540917"/>
                  <a:gd name="connsiteX1" fmla="*/ 1729927 w 1729927"/>
                  <a:gd name="connsiteY1" fmla="*/ 420569 h 2540917"/>
                  <a:gd name="connsiteX2" fmla="*/ 1729927 w 1729927"/>
                  <a:gd name="connsiteY2" fmla="*/ 2540917 h 2540917"/>
                  <a:gd name="connsiteX3" fmla="*/ 7144 w 1729927"/>
                  <a:gd name="connsiteY3" fmla="*/ 2540917 h 2540917"/>
                  <a:gd name="connsiteX4" fmla="*/ 7144 w 1729927"/>
                  <a:gd name="connsiteY4" fmla="*/ 420576 h 2540917"/>
                  <a:gd name="connsiteX5" fmla="*/ 0 w 1729927"/>
                  <a:gd name="connsiteY5" fmla="*/ 144496 h 2540917"/>
                  <a:gd name="connsiteX0" fmla="*/ 1413842 w 1863277"/>
                  <a:gd name="connsiteY0" fmla="*/ 0 h 2540917"/>
                  <a:gd name="connsiteX1" fmla="*/ 1863277 w 1863277"/>
                  <a:gd name="connsiteY1" fmla="*/ 420569 h 2540917"/>
                  <a:gd name="connsiteX2" fmla="*/ 1863277 w 1863277"/>
                  <a:gd name="connsiteY2" fmla="*/ 2540917 h 2540917"/>
                  <a:gd name="connsiteX3" fmla="*/ 140494 w 1863277"/>
                  <a:gd name="connsiteY3" fmla="*/ 2540917 h 2540917"/>
                  <a:gd name="connsiteX4" fmla="*/ 140494 w 1863277"/>
                  <a:gd name="connsiteY4" fmla="*/ 420576 h 2540917"/>
                  <a:gd name="connsiteX5" fmla="*/ 0 w 1863277"/>
                  <a:gd name="connsiteY5" fmla="*/ 24586 h 2540917"/>
                  <a:gd name="connsiteX0" fmla="*/ 1413842 w 1863277"/>
                  <a:gd name="connsiteY0" fmla="*/ 0 h 2540917"/>
                  <a:gd name="connsiteX1" fmla="*/ 1863277 w 1863277"/>
                  <a:gd name="connsiteY1" fmla="*/ 420569 h 2540917"/>
                  <a:gd name="connsiteX2" fmla="*/ 1863277 w 1863277"/>
                  <a:gd name="connsiteY2" fmla="*/ 2540917 h 2540917"/>
                  <a:gd name="connsiteX3" fmla="*/ 140494 w 1863277"/>
                  <a:gd name="connsiteY3" fmla="*/ 2540917 h 2540917"/>
                  <a:gd name="connsiteX4" fmla="*/ 138112 w 1863277"/>
                  <a:gd name="connsiteY4" fmla="*/ 169600 h 2540917"/>
                  <a:gd name="connsiteX5" fmla="*/ 0 w 1863277"/>
                  <a:gd name="connsiteY5" fmla="*/ 24586 h 2540917"/>
                  <a:gd name="connsiteX0" fmla="*/ 1413842 w 1863277"/>
                  <a:gd name="connsiteY0" fmla="*/ 0 h 2540917"/>
                  <a:gd name="connsiteX1" fmla="*/ 1863277 w 1863277"/>
                  <a:gd name="connsiteY1" fmla="*/ 420569 h 2540917"/>
                  <a:gd name="connsiteX2" fmla="*/ 1863277 w 1863277"/>
                  <a:gd name="connsiteY2" fmla="*/ 2540917 h 2540917"/>
                  <a:gd name="connsiteX3" fmla="*/ 140494 w 1863277"/>
                  <a:gd name="connsiteY3" fmla="*/ 2540917 h 2540917"/>
                  <a:gd name="connsiteX4" fmla="*/ 138112 w 1863277"/>
                  <a:gd name="connsiteY4" fmla="*/ 144502 h 2540917"/>
                  <a:gd name="connsiteX5" fmla="*/ 0 w 1863277"/>
                  <a:gd name="connsiteY5" fmla="*/ 24586 h 2540917"/>
                  <a:gd name="connsiteX0" fmla="*/ 1413842 w 1863277"/>
                  <a:gd name="connsiteY0" fmla="*/ 0 h 2540917"/>
                  <a:gd name="connsiteX1" fmla="*/ 1863277 w 1863277"/>
                  <a:gd name="connsiteY1" fmla="*/ 420569 h 2540917"/>
                  <a:gd name="connsiteX2" fmla="*/ 1863277 w 1863277"/>
                  <a:gd name="connsiteY2" fmla="*/ 2540917 h 2540917"/>
                  <a:gd name="connsiteX3" fmla="*/ 140494 w 1863277"/>
                  <a:gd name="connsiteY3" fmla="*/ 2540917 h 2540917"/>
                  <a:gd name="connsiteX4" fmla="*/ 142874 w 1863277"/>
                  <a:gd name="connsiteY4" fmla="*/ 144502 h 2540917"/>
                  <a:gd name="connsiteX5" fmla="*/ 0 w 1863277"/>
                  <a:gd name="connsiteY5" fmla="*/ 24586 h 2540917"/>
                  <a:gd name="connsiteX0" fmla="*/ 1413842 w 1863277"/>
                  <a:gd name="connsiteY0" fmla="*/ 0 h 2540917"/>
                  <a:gd name="connsiteX1" fmla="*/ 1863277 w 1863277"/>
                  <a:gd name="connsiteY1" fmla="*/ 420569 h 2540917"/>
                  <a:gd name="connsiteX2" fmla="*/ 1863277 w 1863277"/>
                  <a:gd name="connsiteY2" fmla="*/ 2540917 h 2540917"/>
                  <a:gd name="connsiteX3" fmla="*/ 140494 w 1863277"/>
                  <a:gd name="connsiteY3" fmla="*/ 2540917 h 2540917"/>
                  <a:gd name="connsiteX4" fmla="*/ 140492 w 1863277"/>
                  <a:gd name="connsiteY4" fmla="*/ 144502 h 2540917"/>
                  <a:gd name="connsiteX5" fmla="*/ 0 w 1863277"/>
                  <a:gd name="connsiteY5" fmla="*/ 24586 h 2540917"/>
                  <a:gd name="connsiteX0" fmla="*/ 1413842 w 1863277"/>
                  <a:gd name="connsiteY0" fmla="*/ 0 h 2540917"/>
                  <a:gd name="connsiteX1" fmla="*/ 1863277 w 1863277"/>
                  <a:gd name="connsiteY1" fmla="*/ 420569 h 2540917"/>
                  <a:gd name="connsiteX2" fmla="*/ 1863277 w 1863277"/>
                  <a:gd name="connsiteY2" fmla="*/ 2540917 h 2540917"/>
                  <a:gd name="connsiteX3" fmla="*/ 140494 w 1863277"/>
                  <a:gd name="connsiteY3" fmla="*/ 2540917 h 2540917"/>
                  <a:gd name="connsiteX4" fmla="*/ 140492 w 1863277"/>
                  <a:gd name="connsiteY4" fmla="*/ 144502 h 2540917"/>
                  <a:gd name="connsiteX5" fmla="*/ 0 w 1863277"/>
                  <a:gd name="connsiteY5" fmla="*/ 24586 h 2540917"/>
                  <a:gd name="connsiteX6" fmla="*/ 1413842 w 1863277"/>
                  <a:gd name="connsiteY6" fmla="*/ 0 h 25409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63277" h="2540917">
                    <a:moveTo>
                      <a:pt x="1413842" y="0"/>
                    </a:moveTo>
                    <a:cubicBezTo>
                      <a:pt x="1791945" y="133854"/>
                      <a:pt x="1863277" y="254520"/>
                      <a:pt x="1863277" y="420569"/>
                    </a:cubicBezTo>
                    <a:lnTo>
                      <a:pt x="1863277" y="2540917"/>
                    </a:lnTo>
                    <a:lnTo>
                      <a:pt x="140494" y="2540917"/>
                    </a:lnTo>
                    <a:cubicBezTo>
                      <a:pt x="141287" y="1742112"/>
                      <a:pt x="139699" y="943307"/>
                      <a:pt x="140492" y="144502"/>
                    </a:cubicBezTo>
                    <a:cubicBezTo>
                      <a:pt x="140492" y="144500"/>
                      <a:pt x="0" y="24588"/>
                      <a:pt x="0" y="24586"/>
                    </a:cubicBezTo>
                    <a:lnTo>
                      <a:pt x="1413842" y="0"/>
                    </a:lnTo>
                    <a:close/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" name="フリーフォーム: 図形 10">
                <a:extLst>
                  <a:ext uri="{FF2B5EF4-FFF2-40B4-BE49-F238E27FC236}">
                    <a16:creationId xmlns:a16="http://schemas.microsoft.com/office/drawing/2014/main" id="{5A83B516-A491-4F99-BED9-18F870FC506A}"/>
                  </a:ext>
                </a:extLst>
              </p:cNvPr>
              <p:cNvSpPr/>
              <p:nvPr/>
            </p:nvSpPr>
            <p:spPr>
              <a:xfrm>
                <a:off x="5522002" y="3159578"/>
                <a:ext cx="583096" cy="2394503"/>
              </a:xfrm>
              <a:custGeom>
                <a:avLst/>
                <a:gdLst>
                  <a:gd name="connsiteX0" fmla="*/ 861392 w 1722784"/>
                  <a:gd name="connsiteY0" fmla="*/ 0 h 2421006"/>
                  <a:gd name="connsiteX1" fmla="*/ 1722784 w 1722784"/>
                  <a:gd name="connsiteY1" fmla="*/ 300658 h 2421006"/>
                  <a:gd name="connsiteX2" fmla="*/ 1722784 w 1722784"/>
                  <a:gd name="connsiteY2" fmla="*/ 2421006 h 2421006"/>
                  <a:gd name="connsiteX3" fmla="*/ 1 w 1722784"/>
                  <a:gd name="connsiteY3" fmla="*/ 2421006 h 2421006"/>
                  <a:gd name="connsiteX4" fmla="*/ 1 w 1722784"/>
                  <a:gd name="connsiteY4" fmla="*/ 300665 h 2421006"/>
                  <a:gd name="connsiteX5" fmla="*/ 0 w 1722784"/>
                  <a:gd name="connsiteY5" fmla="*/ 300658 h 2421006"/>
                  <a:gd name="connsiteX6" fmla="*/ 861392 w 1722784"/>
                  <a:gd name="connsiteY6" fmla="*/ 0 h 2421006"/>
                  <a:gd name="connsiteX0" fmla="*/ 861392 w 1722784"/>
                  <a:gd name="connsiteY0" fmla="*/ 0 h 2421006"/>
                  <a:gd name="connsiteX1" fmla="*/ 1722784 w 1722784"/>
                  <a:gd name="connsiteY1" fmla="*/ 300658 h 2421006"/>
                  <a:gd name="connsiteX2" fmla="*/ 1722784 w 1722784"/>
                  <a:gd name="connsiteY2" fmla="*/ 2010189 h 2421006"/>
                  <a:gd name="connsiteX3" fmla="*/ 1 w 1722784"/>
                  <a:gd name="connsiteY3" fmla="*/ 2421006 h 2421006"/>
                  <a:gd name="connsiteX4" fmla="*/ 1 w 1722784"/>
                  <a:gd name="connsiteY4" fmla="*/ 300665 h 2421006"/>
                  <a:gd name="connsiteX5" fmla="*/ 0 w 1722784"/>
                  <a:gd name="connsiteY5" fmla="*/ 300658 h 2421006"/>
                  <a:gd name="connsiteX6" fmla="*/ 861392 w 1722784"/>
                  <a:gd name="connsiteY6" fmla="*/ 0 h 2421006"/>
                  <a:gd name="connsiteX0" fmla="*/ 509003 w 1722784"/>
                  <a:gd name="connsiteY0" fmla="*/ 0 h 2421006"/>
                  <a:gd name="connsiteX1" fmla="*/ 1722784 w 1722784"/>
                  <a:gd name="connsiteY1" fmla="*/ 300658 h 2421006"/>
                  <a:gd name="connsiteX2" fmla="*/ 1722784 w 1722784"/>
                  <a:gd name="connsiteY2" fmla="*/ 2010189 h 2421006"/>
                  <a:gd name="connsiteX3" fmla="*/ 1 w 1722784"/>
                  <a:gd name="connsiteY3" fmla="*/ 2421006 h 2421006"/>
                  <a:gd name="connsiteX4" fmla="*/ 1 w 1722784"/>
                  <a:gd name="connsiteY4" fmla="*/ 300665 h 2421006"/>
                  <a:gd name="connsiteX5" fmla="*/ 0 w 1722784"/>
                  <a:gd name="connsiteY5" fmla="*/ 300658 h 2421006"/>
                  <a:gd name="connsiteX6" fmla="*/ 509003 w 1722784"/>
                  <a:gd name="connsiteY6" fmla="*/ 0 h 2421006"/>
                  <a:gd name="connsiteX0" fmla="*/ 509003 w 1722784"/>
                  <a:gd name="connsiteY0" fmla="*/ 0 h 2314989"/>
                  <a:gd name="connsiteX1" fmla="*/ 1722784 w 1722784"/>
                  <a:gd name="connsiteY1" fmla="*/ 194641 h 2314989"/>
                  <a:gd name="connsiteX2" fmla="*/ 1722784 w 1722784"/>
                  <a:gd name="connsiteY2" fmla="*/ 1904172 h 2314989"/>
                  <a:gd name="connsiteX3" fmla="*/ 1 w 1722784"/>
                  <a:gd name="connsiteY3" fmla="*/ 2314989 h 2314989"/>
                  <a:gd name="connsiteX4" fmla="*/ 1 w 1722784"/>
                  <a:gd name="connsiteY4" fmla="*/ 194648 h 2314989"/>
                  <a:gd name="connsiteX5" fmla="*/ 0 w 1722784"/>
                  <a:gd name="connsiteY5" fmla="*/ 194641 h 2314989"/>
                  <a:gd name="connsiteX6" fmla="*/ 509003 w 1722784"/>
                  <a:gd name="connsiteY6" fmla="*/ 0 h 2314989"/>
                  <a:gd name="connsiteX0" fmla="*/ 587311 w 1722784"/>
                  <a:gd name="connsiteY0" fmla="*/ 0 h 2394503"/>
                  <a:gd name="connsiteX1" fmla="*/ 1722784 w 1722784"/>
                  <a:gd name="connsiteY1" fmla="*/ 274155 h 2394503"/>
                  <a:gd name="connsiteX2" fmla="*/ 1722784 w 1722784"/>
                  <a:gd name="connsiteY2" fmla="*/ 1983686 h 2394503"/>
                  <a:gd name="connsiteX3" fmla="*/ 1 w 1722784"/>
                  <a:gd name="connsiteY3" fmla="*/ 2394503 h 2394503"/>
                  <a:gd name="connsiteX4" fmla="*/ 1 w 1722784"/>
                  <a:gd name="connsiteY4" fmla="*/ 274162 h 2394503"/>
                  <a:gd name="connsiteX5" fmla="*/ 0 w 1722784"/>
                  <a:gd name="connsiteY5" fmla="*/ 274155 h 2394503"/>
                  <a:gd name="connsiteX6" fmla="*/ 587311 w 1722784"/>
                  <a:gd name="connsiteY6" fmla="*/ 0 h 23945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722784" h="2394503">
                    <a:moveTo>
                      <a:pt x="587311" y="0"/>
                    </a:moveTo>
                    <a:cubicBezTo>
                      <a:pt x="1063045" y="0"/>
                      <a:pt x="1722784" y="108106"/>
                      <a:pt x="1722784" y="274155"/>
                    </a:cubicBezTo>
                    <a:lnTo>
                      <a:pt x="1722784" y="1983686"/>
                    </a:lnTo>
                    <a:lnTo>
                      <a:pt x="1" y="2394503"/>
                    </a:lnTo>
                    <a:lnTo>
                      <a:pt x="1" y="274162"/>
                    </a:lnTo>
                    <a:cubicBezTo>
                      <a:pt x="1" y="274160"/>
                      <a:pt x="0" y="274157"/>
                      <a:pt x="0" y="274155"/>
                    </a:cubicBezTo>
                    <a:cubicBezTo>
                      <a:pt x="0" y="108106"/>
                      <a:pt x="111577" y="0"/>
                      <a:pt x="587311" y="0"/>
                    </a:cubicBezTo>
                    <a:close/>
                  </a:path>
                </a:pathLst>
              </a:custGeom>
              <a:solidFill>
                <a:schemeClr val="lt1">
                  <a:alpha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フリーフォーム: 図形 13">
                <a:extLst>
                  <a:ext uri="{FF2B5EF4-FFF2-40B4-BE49-F238E27FC236}">
                    <a16:creationId xmlns:a16="http://schemas.microsoft.com/office/drawing/2014/main" id="{A752B1A2-2209-445A-B6FD-4E1F8AE4E9B9}"/>
                  </a:ext>
                </a:extLst>
              </p:cNvPr>
              <p:cNvSpPr/>
              <p:nvPr/>
            </p:nvSpPr>
            <p:spPr>
              <a:xfrm>
                <a:off x="3790120" y="2993843"/>
                <a:ext cx="586618" cy="2560238"/>
              </a:xfrm>
              <a:custGeom>
                <a:avLst/>
                <a:gdLst>
                  <a:gd name="connsiteX0" fmla="*/ 861392 w 1722784"/>
                  <a:gd name="connsiteY0" fmla="*/ 0 h 2421006"/>
                  <a:gd name="connsiteX1" fmla="*/ 1722784 w 1722784"/>
                  <a:gd name="connsiteY1" fmla="*/ 300658 h 2421006"/>
                  <a:gd name="connsiteX2" fmla="*/ 1722784 w 1722784"/>
                  <a:gd name="connsiteY2" fmla="*/ 2421006 h 2421006"/>
                  <a:gd name="connsiteX3" fmla="*/ 1 w 1722784"/>
                  <a:gd name="connsiteY3" fmla="*/ 2421006 h 2421006"/>
                  <a:gd name="connsiteX4" fmla="*/ 1 w 1722784"/>
                  <a:gd name="connsiteY4" fmla="*/ 300665 h 2421006"/>
                  <a:gd name="connsiteX5" fmla="*/ 0 w 1722784"/>
                  <a:gd name="connsiteY5" fmla="*/ 300658 h 2421006"/>
                  <a:gd name="connsiteX6" fmla="*/ 861392 w 1722784"/>
                  <a:gd name="connsiteY6" fmla="*/ 0 h 2421006"/>
                  <a:gd name="connsiteX0" fmla="*/ 861392 w 1722784"/>
                  <a:gd name="connsiteY0" fmla="*/ 0 h 2421006"/>
                  <a:gd name="connsiteX1" fmla="*/ 1722784 w 1722784"/>
                  <a:gd name="connsiteY1" fmla="*/ 300658 h 2421006"/>
                  <a:gd name="connsiteX2" fmla="*/ 1722784 w 1722784"/>
                  <a:gd name="connsiteY2" fmla="*/ 2010189 h 2421006"/>
                  <a:gd name="connsiteX3" fmla="*/ 1 w 1722784"/>
                  <a:gd name="connsiteY3" fmla="*/ 2421006 h 2421006"/>
                  <a:gd name="connsiteX4" fmla="*/ 1 w 1722784"/>
                  <a:gd name="connsiteY4" fmla="*/ 300665 h 2421006"/>
                  <a:gd name="connsiteX5" fmla="*/ 0 w 1722784"/>
                  <a:gd name="connsiteY5" fmla="*/ 300658 h 2421006"/>
                  <a:gd name="connsiteX6" fmla="*/ 861392 w 1722784"/>
                  <a:gd name="connsiteY6" fmla="*/ 0 h 2421006"/>
                  <a:gd name="connsiteX0" fmla="*/ 509003 w 1722784"/>
                  <a:gd name="connsiteY0" fmla="*/ 0 h 2421006"/>
                  <a:gd name="connsiteX1" fmla="*/ 1722784 w 1722784"/>
                  <a:gd name="connsiteY1" fmla="*/ 300658 h 2421006"/>
                  <a:gd name="connsiteX2" fmla="*/ 1722784 w 1722784"/>
                  <a:gd name="connsiteY2" fmla="*/ 2010189 h 2421006"/>
                  <a:gd name="connsiteX3" fmla="*/ 1 w 1722784"/>
                  <a:gd name="connsiteY3" fmla="*/ 2421006 h 2421006"/>
                  <a:gd name="connsiteX4" fmla="*/ 1 w 1722784"/>
                  <a:gd name="connsiteY4" fmla="*/ 300665 h 2421006"/>
                  <a:gd name="connsiteX5" fmla="*/ 0 w 1722784"/>
                  <a:gd name="connsiteY5" fmla="*/ 300658 h 2421006"/>
                  <a:gd name="connsiteX6" fmla="*/ 509003 w 1722784"/>
                  <a:gd name="connsiteY6" fmla="*/ 0 h 2421006"/>
                  <a:gd name="connsiteX0" fmla="*/ 509003 w 1722784"/>
                  <a:gd name="connsiteY0" fmla="*/ 0 h 2314989"/>
                  <a:gd name="connsiteX1" fmla="*/ 1722784 w 1722784"/>
                  <a:gd name="connsiteY1" fmla="*/ 194641 h 2314989"/>
                  <a:gd name="connsiteX2" fmla="*/ 1722784 w 1722784"/>
                  <a:gd name="connsiteY2" fmla="*/ 1904172 h 2314989"/>
                  <a:gd name="connsiteX3" fmla="*/ 1 w 1722784"/>
                  <a:gd name="connsiteY3" fmla="*/ 2314989 h 2314989"/>
                  <a:gd name="connsiteX4" fmla="*/ 1 w 1722784"/>
                  <a:gd name="connsiteY4" fmla="*/ 194648 h 2314989"/>
                  <a:gd name="connsiteX5" fmla="*/ 0 w 1722784"/>
                  <a:gd name="connsiteY5" fmla="*/ 194641 h 2314989"/>
                  <a:gd name="connsiteX6" fmla="*/ 509003 w 1722784"/>
                  <a:gd name="connsiteY6" fmla="*/ 0 h 2314989"/>
                  <a:gd name="connsiteX0" fmla="*/ 587311 w 1722784"/>
                  <a:gd name="connsiteY0" fmla="*/ 0 h 2394503"/>
                  <a:gd name="connsiteX1" fmla="*/ 1722784 w 1722784"/>
                  <a:gd name="connsiteY1" fmla="*/ 274155 h 2394503"/>
                  <a:gd name="connsiteX2" fmla="*/ 1722784 w 1722784"/>
                  <a:gd name="connsiteY2" fmla="*/ 1983686 h 2394503"/>
                  <a:gd name="connsiteX3" fmla="*/ 1 w 1722784"/>
                  <a:gd name="connsiteY3" fmla="*/ 2394503 h 2394503"/>
                  <a:gd name="connsiteX4" fmla="*/ 1 w 1722784"/>
                  <a:gd name="connsiteY4" fmla="*/ 274162 h 2394503"/>
                  <a:gd name="connsiteX5" fmla="*/ 0 w 1722784"/>
                  <a:gd name="connsiteY5" fmla="*/ 274155 h 2394503"/>
                  <a:gd name="connsiteX6" fmla="*/ 587311 w 1722784"/>
                  <a:gd name="connsiteY6" fmla="*/ 0 h 2394503"/>
                  <a:gd name="connsiteX0" fmla="*/ 1057160 w 1722784"/>
                  <a:gd name="connsiteY0" fmla="*/ 0 h 2394503"/>
                  <a:gd name="connsiteX1" fmla="*/ 1722784 w 1722784"/>
                  <a:gd name="connsiteY1" fmla="*/ 274155 h 2394503"/>
                  <a:gd name="connsiteX2" fmla="*/ 1722784 w 1722784"/>
                  <a:gd name="connsiteY2" fmla="*/ 1983686 h 2394503"/>
                  <a:gd name="connsiteX3" fmla="*/ 1 w 1722784"/>
                  <a:gd name="connsiteY3" fmla="*/ 2394503 h 2394503"/>
                  <a:gd name="connsiteX4" fmla="*/ 1 w 1722784"/>
                  <a:gd name="connsiteY4" fmla="*/ 274162 h 2394503"/>
                  <a:gd name="connsiteX5" fmla="*/ 0 w 1722784"/>
                  <a:gd name="connsiteY5" fmla="*/ 274155 h 2394503"/>
                  <a:gd name="connsiteX6" fmla="*/ 1057160 w 1722784"/>
                  <a:gd name="connsiteY6" fmla="*/ 0 h 2394503"/>
                  <a:gd name="connsiteX0" fmla="*/ 1057160 w 1722784"/>
                  <a:gd name="connsiteY0" fmla="*/ 0 h 2394503"/>
                  <a:gd name="connsiteX1" fmla="*/ 1722784 w 1722784"/>
                  <a:gd name="connsiteY1" fmla="*/ 274155 h 2394503"/>
                  <a:gd name="connsiteX2" fmla="*/ 1722784 w 1722784"/>
                  <a:gd name="connsiteY2" fmla="*/ 1983686 h 2394503"/>
                  <a:gd name="connsiteX3" fmla="*/ 1 w 1722784"/>
                  <a:gd name="connsiteY3" fmla="*/ 2394503 h 2394503"/>
                  <a:gd name="connsiteX4" fmla="*/ 1 w 1722784"/>
                  <a:gd name="connsiteY4" fmla="*/ 274162 h 2394503"/>
                  <a:gd name="connsiteX5" fmla="*/ 0 w 1722784"/>
                  <a:gd name="connsiteY5" fmla="*/ 274155 h 2394503"/>
                  <a:gd name="connsiteX6" fmla="*/ 1327324 w 1722784"/>
                  <a:gd name="connsiteY6" fmla="*/ 91440 h 2394503"/>
                  <a:gd name="connsiteX0" fmla="*/ 1057160 w 1722784"/>
                  <a:gd name="connsiteY0" fmla="*/ 154924 h 2549427"/>
                  <a:gd name="connsiteX1" fmla="*/ 1722784 w 1722784"/>
                  <a:gd name="connsiteY1" fmla="*/ 429079 h 2549427"/>
                  <a:gd name="connsiteX2" fmla="*/ 1722784 w 1722784"/>
                  <a:gd name="connsiteY2" fmla="*/ 2138610 h 2549427"/>
                  <a:gd name="connsiteX3" fmla="*/ 1 w 1722784"/>
                  <a:gd name="connsiteY3" fmla="*/ 2549427 h 2549427"/>
                  <a:gd name="connsiteX4" fmla="*/ 1 w 1722784"/>
                  <a:gd name="connsiteY4" fmla="*/ 429086 h 2549427"/>
                  <a:gd name="connsiteX5" fmla="*/ 0 w 1722784"/>
                  <a:gd name="connsiteY5" fmla="*/ 429079 h 2549427"/>
                  <a:gd name="connsiteX6" fmla="*/ 1256970 w 1722784"/>
                  <a:gd name="connsiteY6" fmla="*/ 15383 h 2549427"/>
                  <a:gd name="connsiteX0" fmla="*/ 1057160 w 1722784"/>
                  <a:gd name="connsiteY0" fmla="*/ 184814 h 2579317"/>
                  <a:gd name="connsiteX1" fmla="*/ 1722784 w 1722784"/>
                  <a:gd name="connsiteY1" fmla="*/ 458969 h 2579317"/>
                  <a:gd name="connsiteX2" fmla="*/ 1722784 w 1722784"/>
                  <a:gd name="connsiteY2" fmla="*/ 2168500 h 2579317"/>
                  <a:gd name="connsiteX3" fmla="*/ 1 w 1722784"/>
                  <a:gd name="connsiteY3" fmla="*/ 2579317 h 2579317"/>
                  <a:gd name="connsiteX4" fmla="*/ 1 w 1722784"/>
                  <a:gd name="connsiteY4" fmla="*/ 458976 h 2579317"/>
                  <a:gd name="connsiteX5" fmla="*/ 0 w 1722784"/>
                  <a:gd name="connsiteY5" fmla="*/ 458969 h 2579317"/>
                  <a:gd name="connsiteX6" fmla="*/ 1299182 w 1722784"/>
                  <a:gd name="connsiteY6" fmla="*/ 14317 h 2579317"/>
                  <a:gd name="connsiteX0" fmla="*/ 1057160 w 1722784"/>
                  <a:gd name="connsiteY0" fmla="*/ 170497 h 2565000"/>
                  <a:gd name="connsiteX1" fmla="*/ 1722784 w 1722784"/>
                  <a:gd name="connsiteY1" fmla="*/ 444652 h 2565000"/>
                  <a:gd name="connsiteX2" fmla="*/ 1722784 w 1722784"/>
                  <a:gd name="connsiteY2" fmla="*/ 2154183 h 2565000"/>
                  <a:gd name="connsiteX3" fmla="*/ 1 w 1722784"/>
                  <a:gd name="connsiteY3" fmla="*/ 2565000 h 2565000"/>
                  <a:gd name="connsiteX4" fmla="*/ 1 w 1722784"/>
                  <a:gd name="connsiteY4" fmla="*/ 444659 h 2565000"/>
                  <a:gd name="connsiteX5" fmla="*/ 0 w 1722784"/>
                  <a:gd name="connsiteY5" fmla="*/ 444652 h 2565000"/>
                  <a:gd name="connsiteX6" fmla="*/ 1299182 w 1722784"/>
                  <a:gd name="connsiteY6" fmla="*/ 0 h 2565000"/>
                  <a:gd name="connsiteX0" fmla="*/ 1057160 w 1722784"/>
                  <a:gd name="connsiteY0" fmla="*/ 170497 h 2565000"/>
                  <a:gd name="connsiteX1" fmla="*/ 1722784 w 1722784"/>
                  <a:gd name="connsiteY1" fmla="*/ 444652 h 2565000"/>
                  <a:gd name="connsiteX2" fmla="*/ 1722784 w 1722784"/>
                  <a:gd name="connsiteY2" fmla="*/ 2154183 h 2565000"/>
                  <a:gd name="connsiteX3" fmla="*/ 1 w 1722784"/>
                  <a:gd name="connsiteY3" fmla="*/ 2565000 h 2565000"/>
                  <a:gd name="connsiteX4" fmla="*/ 1 w 1722784"/>
                  <a:gd name="connsiteY4" fmla="*/ 444659 h 2565000"/>
                  <a:gd name="connsiteX5" fmla="*/ 0 w 1722784"/>
                  <a:gd name="connsiteY5" fmla="*/ 444652 h 2565000"/>
                  <a:gd name="connsiteX6" fmla="*/ 1299182 w 1722784"/>
                  <a:gd name="connsiteY6" fmla="*/ 0 h 2565000"/>
                  <a:gd name="connsiteX0" fmla="*/ 1722784 w 1722784"/>
                  <a:gd name="connsiteY0" fmla="*/ 444652 h 2565000"/>
                  <a:gd name="connsiteX1" fmla="*/ 1722784 w 1722784"/>
                  <a:gd name="connsiteY1" fmla="*/ 2154183 h 2565000"/>
                  <a:gd name="connsiteX2" fmla="*/ 1 w 1722784"/>
                  <a:gd name="connsiteY2" fmla="*/ 2565000 h 2565000"/>
                  <a:gd name="connsiteX3" fmla="*/ 1 w 1722784"/>
                  <a:gd name="connsiteY3" fmla="*/ 444659 h 2565000"/>
                  <a:gd name="connsiteX4" fmla="*/ 0 w 1722784"/>
                  <a:gd name="connsiteY4" fmla="*/ 444652 h 2565000"/>
                  <a:gd name="connsiteX5" fmla="*/ 1299182 w 1722784"/>
                  <a:gd name="connsiteY5" fmla="*/ 0 h 2565000"/>
                  <a:gd name="connsiteX0" fmla="*/ 1722784 w 1722784"/>
                  <a:gd name="connsiteY0" fmla="*/ 444652 h 2565000"/>
                  <a:gd name="connsiteX1" fmla="*/ 1722784 w 1722784"/>
                  <a:gd name="connsiteY1" fmla="*/ 2154183 h 2565000"/>
                  <a:gd name="connsiteX2" fmla="*/ 1 w 1722784"/>
                  <a:gd name="connsiteY2" fmla="*/ 2565000 h 2565000"/>
                  <a:gd name="connsiteX3" fmla="*/ 1 w 1722784"/>
                  <a:gd name="connsiteY3" fmla="*/ 444659 h 2565000"/>
                  <a:gd name="connsiteX4" fmla="*/ 0 w 1722784"/>
                  <a:gd name="connsiteY4" fmla="*/ 444652 h 2565000"/>
                  <a:gd name="connsiteX5" fmla="*/ 1299182 w 1722784"/>
                  <a:gd name="connsiteY5" fmla="*/ 0 h 2565000"/>
                  <a:gd name="connsiteX6" fmla="*/ 1722784 w 1722784"/>
                  <a:gd name="connsiteY6" fmla="*/ 444652 h 2565000"/>
                  <a:gd name="connsiteX0" fmla="*/ 1722784 w 1733190"/>
                  <a:gd name="connsiteY0" fmla="*/ 460631 h 2580979"/>
                  <a:gd name="connsiteX1" fmla="*/ 1722784 w 1733190"/>
                  <a:gd name="connsiteY1" fmla="*/ 2170162 h 2580979"/>
                  <a:gd name="connsiteX2" fmla="*/ 1 w 1733190"/>
                  <a:gd name="connsiteY2" fmla="*/ 2580979 h 2580979"/>
                  <a:gd name="connsiteX3" fmla="*/ 1 w 1733190"/>
                  <a:gd name="connsiteY3" fmla="*/ 460638 h 2580979"/>
                  <a:gd name="connsiteX4" fmla="*/ 0 w 1733190"/>
                  <a:gd name="connsiteY4" fmla="*/ 460631 h 2580979"/>
                  <a:gd name="connsiteX5" fmla="*/ 1299182 w 1733190"/>
                  <a:gd name="connsiteY5" fmla="*/ 15979 h 2580979"/>
                  <a:gd name="connsiteX6" fmla="*/ 1733190 w 1733190"/>
                  <a:gd name="connsiteY6" fmla="*/ 131293 h 2580979"/>
                  <a:gd name="connsiteX7" fmla="*/ 1722784 w 1733190"/>
                  <a:gd name="connsiteY7" fmla="*/ 460631 h 2580979"/>
                  <a:gd name="connsiteX0" fmla="*/ 1722784 w 1733190"/>
                  <a:gd name="connsiteY0" fmla="*/ 457045 h 2577393"/>
                  <a:gd name="connsiteX1" fmla="*/ 1722784 w 1733190"/>
                  <a:gd name="connsiteY1" fmla="*/ 2166576 h 2577393"/>
                  <a:gd name="connsiteX2" fmla="*/ 1 w 1733190"/>
                  <a:gd name="connsiteY2" fmla="*/ 2577393 h 2577393"/>
                  <a:gd name="connsiteX3" fmla="*/ 1 w 1733190"/>
                  <a:gd name="connsiteY3" fmla="*/ 457052 h 2577393"/>
                  <a:gd name="connsiteX4" fmla="*/ 0 w 1733190"/>
                  <a:gd name="connsiteY4" fmla="*/ 457045 h 2577393"/>
                  <a:gd name="connsiteX5" fmla="*/ 1299182 w 1733190"/>
                  <a:gd name="connsiteY5" fmla="*/ 12393 h 2577393"/>
                  <a:gd name="connsiteX6" fmla="*/ 1733190 w 1733190"/>
                  <a:gd name="connsiteY6" fmla="*/ 127707 h 2577393"/>
                  <a:gd name="connsiteX7" fmla="*/ 1722784 w 1733190"/>
                  <a:gd name="connsiteY7" fmla="*/ 457045 h 2577393"/>
                  <a:gd name="connsiteX0" fmla="*/ 1722784 w 1733190"/>
                  <a:gd name="connsiteY0" fmla="*/ 457850 h 2578198"/>
                  <a:gd name="connsiteX1" fmla="*/ 1722784 w 1733190"/>
                  <a:gd name="connsiteY1" fmla="*/ 2167381 h 2578198"/>
                  <a:gd name="connsiteX2" fmla="*/ 1 w 1733190"/>
                  <a:gd name="connsiteY2" fmla="*/ 2578198 h 2578198"/>
                  <a:gd name="connsiteX3" fmla="*/ 1 w 1733190"/>
                  <a:gd name="connsiteY3" fmla="*/ 457857 h 2578198"/>
                  <a:gd name="connsiteX4" fmla="*/ 0 w 1733190"/>
                  <a:gd name="connsiteY4" fmla="*/ 457850 h 2578198"/>
                  <a:gd name="connsiteX5" fmla="*/ 1299182 w 1733190"/>
                  <a:gd name="connsiteY5" fmla="*/ 13198 h 2578198"/>
                  <a:gd name="connsiteX6" fmla="*/ 1733190 w 1733190"/>
                  <a:gd name="connsiteY6" fmla="*/ 128512 h 2578198"/>
                  <a:gd name="connsiteX7" fmla="*/ 1722784 w 1733190"/>
                  <a:gd name="connsiteY7" fmla="*/ 457850 h 2578198"/>
                  <a:gd name="connsiteX0" fmla="*/ 1722784 w 1733190"/>
                  <a:gd name="connsiteY0" fmla="*/ 459493 h 2579841"/>
                  <a:gd name="connsiteX1" fmla="*/ 1722784 w 1733190"/>
                  <a:gd name="connsiteY1" fmla="*/ 2169024 h 2579841"/>
                  <a:gd name="connsiteX2" fmla="*/ 1 w 1733190"/>
                  <a:gd name="connsiteY2" fmla="*/ 2579841 h 2579841"/>
                  <a:gd name="connsiteX3" fmla="*/ 1 w 1733190"/>
                  <a:gd name="connsiteY3" fmla="*/ 459500 h 2579841"/>
                  <a:gd name="connsiteX4" fmla="*/ 0 w 1733190"/>
                  <a:gd name="connsiteY4" fmla="*/ 459493 h 2579841"/>
                  <a:gd name="connsiteX5" fmla="*/ 1299182 w 1733190"/>
                  <a:gd name="connsiteY5" fmla="*/ 14841 h 2579841"/>
                  <a:gd name="connsiteX6" fmla="*/ 1733190 w 1733190"/>
                  <a:gd name="connsiteY6" fmla="*/ 130155 h 2579841"/>
                  <a:gd name="connsiteX7" fmla="*/ 1722784 w 1733190"/>
                  <a:gd name="connsiteY7" fmla="*/ 459493 h 2579841"/>
                  <a:gd name="connsiteX0" fmla="*/ 1722784 w 1733190"/>
                  <a:gd name="connsiteY0" fmla="*/ 444652 h 2565000"/>
                  <a:gd name="connsiteX1" fmla="*/ 1722784 w 1733190"/>
                  <a:gd name="connsiteY1" fmla="*/ 2154183 h 2565000"/>
                  <a:gd name="connsiteX2" fmla="*/ 1 w 1733190"/>
                  <a:gd name="connsiteY2" fmla="*/ 2565000 h 2565000"/>
                  <a:gd name="connsiteX3" fmla="*/ 1 w 1733190"/>
                  <a:gd name="connsiteY3" fmla="*/ 444659 h 2565000"/>
                  <a:gd name="connsiteX4" fmla="*/ 0 w 1733190"/>
                  <a:gd name="connsiteY4" fmla="*/ 444652 h 2565000"/>
                  <a:gd name="connsiteX5" fmla="*/ 1299182 w 1733190"/>
                  <a:gd name="connsiteY5" fmla="*/ 0 h 2565000"/>
                  <a:gd name="connsiteX6" fmla="*/ 1733190 w 1733190"/>
                  <a:gd name="connsiteY6" fmla="*/ 115314 h 2565000"/>
                  <a:gd name="connsiteX7" fmla="*/ 1722784 w 1733190"/>
                  <a:gd name="connsiteY7" fmla="*/ 444652 h 2565000"/>
                  <a:gd name="connsiteX0" fmla="*/ 1722784 w 1733190"/>
                  <a:gd name="connsiteY0" fmla="*/ 444652 h 2565000"/>
                  <a:gd name="connsiteX1" fmla="*/ 1722784 w 1733190"/>
                  <a:gd name="connsiteY1" fmla="*/ 2154183 h 2565000"/>
                  <a:gd name="connsiteX2" fmla="*/ 1 w 1733190"/>
                  <a:gd name="connsiteY2" fmla="*/ 2565000 h 2565000"/>
                  <a:gd name="connsiteX3" fmla="*/ 1 w 1733190"/>
                  <a:gd name="connsiteY3" fmla="*/ 444659 h 2565000"/>
                  <a:gd name="connsiteX4" fmla="*/ 0 w 1733190"/>
                  <a:gd name="connsiteY4" fmla="*/ 444652 h 2565000"/>
                  <a:gd name="connsiteX5" fmla="*/ 1299182 w 1733190"/>
                  <a:gd name="connsiteY5" fmla="*/ 0 h 2565000"/>
                  <a:gd name="connsiteX6" fmla="*/ 1733190 w 1733190"/>
                  <a:gd name="connsiteY6" fmla="*/ 110552 h 2565000"/>
                  <a:gd name="connsiteX7" fmla="*/ 1722784 w 1733190"/>
                  <a:gd name="connsiteY7" fmla="*/ 444652 h 2565000"/>
                  <a:gd name="connsiteX0" fmla="*/ 1722784 w 1733190"/>
                  <a:gd name="connsiteY0" fmla="*/ 444652 h 2565000"/>
                  <a:gd name="connsiteX1" fmla="*/ 1722784 w 1733190"/>
                  <a:gd name="connsiteY1" fmla="*/ 2154183 h 2565000"/>
                  <a:gd name="connsiteX2" fmla="*/ 1 w 1733190"/>
                  <a:gd name="connsiteY2" fmla="*/ 2565000 h 2565000"/>
                  <a:gd name="connsiteX3" fmla="*/ 1 w 1733190"/>
                  <a:gd name="connsiteY3" fmla="*/ 444659 h 2565000"/>
                  <a:gd name="connsiteX4" fmla="*/ 0 w 1733190"/>
                  <a:gd name="connsiteY4" fmla="*/ 444652 h 2565000"/>
                  <a:gd name="connsiteX5" fmla="*/ 1299182 w 1733190"/>
                  <a:gd name="connsiteY5" fmla="*/ 0 h 2565000"/>
                  <a:gd name="connsiteX6" fmla="*/ 1733190 w 1733190"/>
                  <a:gd name="connsiteY6" fmla="*/ 110552 h 2565000"/>
                  <a:gd name="connsiteX7" fmla="*/ 1722784 w 1733190"/>
                  <a:gd name="connsiteY7" fmla="*/ 444652 h 2565000"/>
                  <a:gd name="connsiteX0" fmla="*/ 1722784 w 1733190"/>
                  <a:gd name="connsiteY0" fmla="*/ 444652 h 2565000"/>
                  <a:gd name="connsiteX1" fmla="*/ 1722784 w 1733190"/>
                  <a:gd name="connsiteY1" fmla="*/ 2154183 h 2565000"/>
                  <a:gd name="connsiteX2" fmla="*/ 1 w 1733190"/>
                  <a:gd name="connsiteY2" fmla="*/ 2565000 h 2565000"/>
                  <a:gd name="connsiteX3" fmla="*/ 1 w 1733190"/>
                  <a:gd name="connsiteY3" fmla="*/ 444659 h 2565000"/>
                  <a:gd name="connsiteX4" fmla="*/ 0 w 1733190"/>
                  <a:gd name="connsiteY4" fmla="*/ 444652 h 2565000"/>
                  <a:gd name="connsiteX5" fmla="*/ 1306217 w 1733190"/>
                  <a:gd name="connsiteY5" fmla="*/ 0 h 2565000"/>
                  <a:gd name="connsiteX6" fmla="*/ 1733190 w 1733190"/>
                  <a:gd name="connsiteY6" fmla="*/ 110552 h 2565000"/>
                  <a:gd name="connsiteX7" fmla="*/ 1722784 w 1733190"/>
                  <a:gd name="connsiteY7" fmla="*/ 444652 h 2565000"/>
                  <a:gd name="connsiteX0" fmla="*/ 1722784 w 1733190"/>
                  <a:gd name="connsiteY0" fmla="*/ 439890 h 2560238"/>
                  <a:gd name="connsiteX1" fmla="*/ 1722784 w 1733190"/>
                  <a:gd name="connsiteY1" fmla="*/ 2149421 h 2560238"/>
                  <a:gd name="connsiteX2" fmla="*/ 1 w 1733190"/>
                  <a:gd name="connsiteY2" fmla="*/ 2560238 h 2560238"/>
                  <a:gd name="connsiteX3" fmla="*/ 1 w 1733190"/>
                  <a:gd name="connsiteY3" fmla="*/ 439897 h 2560238"/>
                  <a:gd name="connsiteX4" fmla="*/ 0 w 1733190"/>
                  <a:gd name="connsiteY4" fmla="*/ 439890 h 2560238"/>
                  <a:gd name="connsiteX5" fmla="*/ 1306217 w 1733190"/>
                  <a:gd name="connsiteY5" fmla="*/ 0 h 2560238"/>
                  <a:gd name="connsiteX6" fmla="*/ 1733190 w 1733190"/>
                  <a:gd name="connsiteY6" fmla="*/ 105790 h 2560238"/>
                  <a:gd name="connsiteX7" fmla="*/ 1722784 w 1733190"/>
                  <a:gd name="connsiteY7" fmla="*/ 439890 h 25602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33190" h="2560238">
                    <a:moveTo>
                      <a:pt x="1722784" y="439890"/>
                    </a:moveTo>
                    <a:lnTo>
                      <a:pt x="1722784" y="2149421"/>
                    </a:lnTo>
                    <a:lnTo>
                      <a:pt x="1" y="2560238"/>
                    </a:lnTo>
                    <a:lnTo>
                      <a:pt x="1" y="439897"/>
                    </a:lnTo>
                    <a:cubicBezTo>
                      <a:pt x="1" y="439895"/>
                      <a:pt x="0" y="439892"/>
                      <a:pt x="0" y="439890"/>
                    </a:cubicBezTo>
                    <a:cubicBezTo>
                      <a:pt x="0" y="273841"/>
                      <a:pt x="1031424" y="62034"/>
                      <a:pt x="1306217" y="0"/>
                    </a:cubicBezTo>
                    <a:cubicBezTo>
                      <a:pt x="1201094" y="59410"/>
                      <a:pt x="1515818" y="79258"/>
                      <a:pt x="1733190" y="105790"/>
                    </a:cubicBezTo>
                    <a:lnTo>
                      <a:pt x="1722784" y="439890"/>
                    </a:lnTo>
                    <a:close/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" name="フリーフォーム: 図形 9">
                <a:extLst>
                  <a:ext uri="{FF2B5EF4-FFF2-40B4-BE49-F238E27FC236}">
                    <a16:creationId xmlns:a16="http://schemas.microsoft.com/office/drawing/2014/main" id="{5A431B06-D6B8-47B9-8397-658DD0E78065}"/>
                  </a:ext>
                </a:extLst>
              </p:cNvPr>
              <p:cNvSpPr/>
              <p:nvPr/>
            </p:nvSpPr>
            <p:spPr>
              <a:xfrm>
                <a:off x="3808012" y="3146326"/>
                <a:ext cx="1722784" cy="2421006"/>
              </a:xfrm>
              <a:custGeom>
                <a:avLst/>
                <a:gdLst>
                  <a:gd name="connsiteX0" fmla="*/ 861392 w 1722784"/>
                  <a:gd name="connsiteY0" fmla="*/ 0 h 2421006"/>
                  <a:gd name="connsiteX1" fmla="*/ 1722784 w 1722784"/>
                  <a:gd name="connsiteY1" fmla="*/ 300658 h 2421006"/>
                  <a:gd name="connsiteX2" fmla="*/ 1722784 w 1722784"/>
                  <a:gd name="connsiteY2" fmla="*/ 2421006 h 2421006"/>
                  <a:gd name="connsiteX3" fmla="*/ 1 w 1722784"/>
                  <a:gd name="connsiteY3" fmla="*/ 2421006 h 2421006"/>
                  <a:gd name="connsiteX4" fmla="*/ 1 w 1722784"/>
                  <a:gd name="connsiteY4" fmla="*/ 300665 h 2421006"/>
                  <a:gd name="connsiteX5" fmla="*/ 0 w 1722784"/>
                  <a:gd name="connsiteY5" fmla="*/ 300658 h 2421006"/>
                  <a:gd name="connsiteX6" fmla="*/ 861392 w 1722784"/>
                  <a:gd name="connsiteY6" fmla="*/ 0 h 24210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722784" h="2421006">
                    <a:moveTo>
                      <a:pt x="861392" y="0"/>
                    </a:moveTo>
                    <a:cubicBezTo>
                      <a:pt x="1337126" y="0"/>
                      <a:pt x="1722784" y="134609"/>
                      <a:pt x="1722784" y="300658"/>
                    </a:cubicBezTo>
                    <a:lnTo>
                      <a:pt x="1722784" y="2421006"/>
                    </a:lnTo>
                    <a:lnTo>
                      <a:pt x="1" y="2421006"/>
                    </a:lnTo>
                    <a:lnTo>
                      <a:pt x="1" y="300665"/>
                    </a:lnTo>
                    <a:lnTo>
                      <a:pt x="0" y="300658"/>
                    </a:lnTo>
                    <a:cubicBezTo>
                      <a:pt x="0" y="134609"/>
                      <a:pt x="385658" y="0"/>
                      <a:pt x="861392" y="0"/>
                    </a:cubicBezTo>
                    <a:close/>
                  </a:path>
                </a:pathLst>
              </a:custGeom>
              <a:solidFill>
                <a:schemeClr val="lt1">
                  <a:alpha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17" name="フリーフォーム: 図形 16">
              <a:extLst>
                <a:ext uri="{FF2B5EF4-FFF2-40B4-BE49-F238E27FC236}">
                  <a16:creationId xmlns:a16="http://schemas.microsoft.com/office/drawing/2014/main" id="{E3EB27CF-D7B8-4E50-A8AB-511D8A8B4443}"/>
                </a:ext>
              </a:extLst>
            </p:cNvPr>
            <p:cNvSpPr/>
            <p:nvPr/>
          </p:nvSpPr>
          <p:spPr>
            <a:xfrm>
              <a:off x="1487407" y="3323844"/>
              <a:ext cx="1444486" cy="251792"/>
            </a:xfrm>
            <a:custGeom>
              <a:avLst/>
              <a:gdLst>
                <a:gd name="connsiteX0" fmla="*/ 722212 w 1444486"/>
                <a:gd name="connsiteY0" fmla="*/ 2 h 477079"/>
                <a:gd name="connsiteX1" fmla="*/ 510751 w 1444486"/>
                <a:gd name="connsiteY1" fmla="*/ 13799 h 477079"/>
                <a:gd name="connsiteX2" fmla="*/ 178904 w 1444486"/>
                <a:gd name="connsiteY2" fmla="*/ 175592 h 477079"/>
                <a:gd name="connsiteX3" fmla="*/ 722243 w 1444486"/>
                <a:gd name="connsiteY3" fmla="*/ 351184 h 477079"/>
                <a:gd name="connsiteX4" fmla="*/ 1265582 w 1444486"/>
                <a:gd name="connsiteY4" fmla="*/ 175592 h 477079"/>
                <a:gd name="connsiteX5" fmla="*/ 933735 w 1444486"/>
                <a:gd name="connsiteY5" fmla="*/ 13799 h 477079"/>
                <a:gd name="connsiteX6" fmla="*/ 722274 w 1444486"/>
                <a:gd name="connsiteY6" fmla="*/ 2 h 477079"/>
                <a:gd name="connsiteX7" fmla="*/ 867800 w 1444486"/>
                <a:gd name="connsiteY7" fmla="*/ 4847 h 477079"/>
                <a:gd name="connsiteX8" fmla="*/ 1444486 w 1444486"/>
                <a:gd name="connsiteY8" fmla="*/ 238540 h 477079"/>
                <a:gd name="connsiteX9" fmla="*/ 722243 w 1444486"/>
                <a:gd name="connsiteY9" fmla="*/ 477079 h 477079"/>
                <a:gd name="connsiteX10" fmla="*/ 0 w 1444486"/>
                <a:gd name="connsiteY10" fmla="*/ 238540 h 477079"/>
                <a:gd name="connsiteX11" fmla="*/ 576686 w 1444486"/>
                <a:gd name="connsiteY11" fmla="*/ 4847 h 477079"/>
                <a:gd name="connsiteX12" fmla="*/ 722243 w 1444486"/>
                <a:gd name="connsiteY12" fmla="*/ 0 h 477079"/>
                <a:gd name="connsiteX13" fmla="*/ 722274 w 1444486"/>
                <a:gd name="connsiteY13" fmla="*/ 2 h 477079"/>
                <a:gd name="connsiteX14" fmla="*/ 722243 w 1444486"/>
                <a:gd name="connsiteY14" fmla="*/ 1 h 477079"/>
                <a:gd name="connsiteX15" fmla="*/ 722212 w 1444486"/>
                <a:gd name="connsiteY15" fmla="*/ 2 h 477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44486" h="477079">
                  <a:moveTo>
                    <a:pt x="722212" y="2"/>
                  </a:moveTo>
                  <a:lnTo>
                    <a:pt x="510751" y="13799"/>
                  </a:lnTo>
                  <a:cubicBezTo>
                    <a:pt x="315738" y="40455"/>
                    <a:pt x="178904" y="102859"/>
                    <a:pt x="178904" y="175592"/>
                  </a:cubicBezTo>
                  <a:cubicBezTo>
                    <a:pt x="178904" y="272569"/>
                    <a:pt x="422165" y="351184"/>
                    <a:pt x="722243" y="351184"/>
                  </a:cubicBezTo>
                  <a:cubicBezTo>
                    <a:pt x="1022321" y="351184"/>
                    <a:pt x="1265582" y="272569"/>
                    <a:pt x="1265582" y="175592"/>
                  </a:cubicBezTo>
                  <a:cubicBezTo>
                    <a:pt x="1265582" y="102859"/>
                    <a:pt x="1128748" y="40455"/>
                    <a:pt x="933735" y="13799"/>
                  </a:cubicBezTo>
                  <a:lnTo>
                    <a:pt x="722274" y="2"/>
                  </a:lnTo>
                  <a:lnTo>
                    <a:pt x="867800" y="4847"/>
                  </a:lnTo>
                  <a:cubicBezTo>
                    <a:pt x="1196914" y="27090"/>
                    <a:pt x="1444486" y="123267"/>
                    <a:pt x="1444486" y="238540"/>
                  </a:cubicBezTo>
                  <a:cubicBezTo>
                    <a:pt x="1444486" y="370281"/>
                    <a:pt x="1121127" y="477079"/>
                    <a:pt x="722243" y="477079"/>
                  </a:cubicBezTo>
                  <a:cubicBezTo>
                    <a:pt x="323359" y="477079"/>
                    <a:pt x="0" y="370281"/>
                    <a:pt x="0" y="238540"/>
                  </a:cubicBezTo>
                  <a:cubicBezTo>
                    <a:pt x="0" y="123267"/>
                    <a:pt x="247572" y="27090"/>
                    <a:pt x="576686" y="4847"/>
                  </a:cubicBezTo>
                  <a:close/>
                  <a:moveTo>
                    <a:pt x="722243" y="0"/>
                  </a:moveTo>
                  <a:lnTo>
                    <a:pt x="722274" y="2"/>
                  </a:lnTo>
                  <a:lnTo>
                    <a:pt x="722243" y="1"/>
                  </a:lnTo>
                  <a:lnTo>
                    <a:pt x="722212" y="2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  <a:scene3d>
              <a:camera prst="perspectiveFron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四角形: 角を丸くする 18">
              <a:extLst>
                <a:ext uri="{FF2B5EF4-FFF2-40B4-BE49-F238E27FC236}">
                  <a16:creationId xmlns:a16="http://schemas.microsoft.com/office/drawing/2014/main" id="{410BBD8C-002B-4343-963A-CF55BBAD61AD}"/>
                </a:ext>
              </a:extLst>
            </p:cNvPr>
            <p:cNvSpPr/>
            <p:nvPr/>
          </p:nvSpPr>
          <p:spPr>
            <a:xfrm>
              <a:off x="1662583" y="3271666"/>
              <a:ext cx="1094134" cy="240619"/>
            </a:xfrm>
            <a:custGeom>
              <a:avLst/>
              <a:gdLst>
                <a:gd name="connsiteX0" fmla="*/ 0 w 1139688"/>
                <a:gd name="connsiteY0" fmla="*/ 26505 h 159027"/>
                <a:gd name="connsiteX1" fmla="*/ 26505 w 1139688"/>
                <a:gd name="connsiteY1" fmla="*/ 0 h 159027"/>
                <a:gd name="connsiteX2" fmla="*/ 1113183 w 1139688"/>
                <a:gd name="connsiteY2" fmla="*/ 0 h 159027"/>
                <a:gd name="connsiteX3" fmla="*/ 1139688 w 1139688"/>
                <a:gd name="connsiteY3" fmla="*/ 26505 h 159027"/>
                <a:gd name="connsiteX4" fmla="*/ 1139688 w 1139688"/>
                <a:gd name="connsiteY4" fmla="*/ 132522 h 159027"/>
                <a:gd name="connsiteX5" fmla="*/ 1113183 w 1139688"/>
                <a:gd name="connsiteY5" fmla="*/ 159027 h 159027"/>
                <a:gd name="connsiteX6" fmla="*/ 26505 w 1139688"/>
                <a:gd name="connsiteY6" fmla="*/ 159027 h 159027"/>
                <a:gd name="connsiteX7" fmla="*/ 0 w 1139688"/>
                <a:gd name="connsiteY7" fmla="*/ 132522 h 159027"/>
                <a:gd name="connsiteX8" fmla="*/ 0 w 1139688"/>
                <a:gd name="connsiteY8" fmla="*/ 26505 h 159027"/>
                <a:gd name="connsiteX0" fmla="*/ 0 w 1139688"/>
                <a:gd name="connsiteY0" fmla="*/ 26505 h 163995"/>
                <a:gd name="connsiteX1" fmla="*/ 26505 w 1139688"/>
                <a:gd name="connsiteY1" fmla="*/ 0 h 163995"/>
                <a:gd name="connsiteX2" fmla="*/ 1113183 w 1139688"/>
                <a:gd name="connsiteY2" fmla="*/ 0 h 163995"/>
                <a:gd name="connsiteX3" fmla="*/ 1139688 w 1139688"/>
                <a:gd name="connsiteY3" fmla="*/ 26505 h 163995"/>
                <a:gd name="connsiteX4" fmla="*/ 1139688 w 1139688"/>
                <a:gd name="connsiteY4" fmla="*/ 132522 h 163995"/>
                <a:gd name="connsiteX5" fmla="*/ 1113183 w 1139688"/>
                <a:gd name="connsiteY5" fmla="*/ 159027 h 163995"/>
                <a:gd name="connsiteX6" fmla="*/ 583097 w 1139688"/>
                <a:gd name="connsiteY6" fmla="*/ 163995 h 163995"/>
                <a:gd name="connsiteX7" fmla="*/ 26505 w 1139688"/>
                <a:gd name="connsiteY7" fmla="*/ 159027 h 163995"/>
                <a:gd name="connsiteX8" fmla="*/ 0 w 1139688"/>
                <a:gd name="connsiteY8" fmla="*/ 132522 h 163995"/>
                <a:gd name="connsiteX9" fmla="*/ 0 w 1139688"/>
                <a:gd name="connsiteY9" fmla="*/ 26505 h 163995"/>
                <a:gd name="connsiteX0" fmla="*/ 0 w 1139688"/>
                <a:gd name="connsiteY0" fmla="*/ 26505 h 283265"/>
                <a:gd name="connsiteX1" fmla="*/ 26505 w 1139688"/>
                <a:gd name="connsiteY1" fmla="*/ 0 h 283265"/>
                <a:gd name="connsiteX2" fmla="*/ 1113183 w 1139688"/>
                <a:gd name="connsiteY2" fmla="*/ 0 h 283265"/>
                <a:gd name="connsiteX3" fmla="*/ 1139688 w 1139688"/>
                <a:gd name="connsiteY3" fmla="*/ 26505 h 283265"/>
                <a:gd name="connsiteX4" fmla="*/ 1139688 w 1139688"/>
                <a:gd name="connsiteY4" fmla="*/ 132522 h 283265"/>
                <a:gd name="connsiteX5" fmla="*/ 1113183 w 1139688"/>
                <a:gd name="connsiteY5" fmla="*/ 159027 h 283265"/>
                <a:gd name="connsiteX6" fmla="*/ 583097 w 1139688"/>
                <a:gd name="connsiteY6" fmla="*/ 283265 h 283265"/>
                <a:gd name="connsiteX7" fmla="*/ 26505 w 1139688"/>
                <a:gd name="connsiteY7" fmla="*/ 159027 h 283265"/>
                <a:gd name="connsiteX8" fmla="*/ 0 w 1139688"/>
                <a:gd name="connsiteY8" fmla="*/ 132522 h 283265"/>
                <a:gd name="connsiteX9" fmla="*/ 0 w 1139688"/>
                <a:gd name="connsiteY9" fmla="*/ 26505 h 283265"/>
                <a:gd name="connsiteX0" fmla="*/ 0 w 1139688"/>
                <a:gd name="connsiteY0" fmla="*/ 48040 h 304800"/>
                <a:gd name="connsiteX1" fmla="*/ 26505 w 1139688"/>
                <a:gd name="connsiteY1" fmla="*/ 21535 h 304800"/>
                <a:gd name="connsiteX2" fmla="*/ 583097 w 1139688"/>
                <a:gd name="connsiteY2" fmla="*/ 0 h 304800"/>
                <a:gd name="connsiteX3" fmla="*/ 1113183 w 1139688"/>
                <a:gd name="connsiteY3" fmla="*/ 21535 h 304800"/>
                <a:gd name="connsiteX4" fmla="*/ 1139688 w 1139688"/>
                <a:gd name="connsiteY4" fmla="*/ 48040 h 304800"/>
                <a:gd name="connsiteX5" fmla="*/ 1139688 w 1139688"/>
                <a:gd name="connsiteY5" fmla="*/ 154057 h 304800"/>
                <a:gd name="connsiteX6" fmla="*/ 1113183 w 1139688"/>
                <a:gd name="connsiteY6" fmla="*/ 180562 h 304800"/>
                <a:gd name="connsiteX7" fmla="*/ 583097 w 1139688"/>
                <a:gd name="connsiteY7" fmla="*/ 304800 h 304800"/>
                <a:gd name="connsiteX8" fmla="*/ 26505 w 1139688"/>
                <a:gd name="connsiteY8" fmla="*/ 180562 h 304800"/>
                <a:gd name="connsiteX9" fmla="*/ 0 w 1139688"/>
                <a:gd name="connsiteY9" fmla="*/ 154057 h 304800"/>
                <a:gd name="connsiteX10" fmla="*/ 0 w 1139688"/>
                <a:gd name="connsiteY10" fmla="*/ 48040 h 304800"/>
                <a:gd name="connsiteX0" fmla="*/ 0 w 1139688"/>
                <a:gd name="connsiteY0" fmla="*/ 26505 h 283265"/>
                <a:gd name="connsiteX1" fmla="*/ 26505 w 1139688"/>
                <a:gd name="connsiteY1" fmla="*/ 0 h 283265"/>
                <a:gd name="connsiteX2" fmla="*/ 583097 w 1139688"/>
                <a:gd name="connsiteY2" fmla="*/ 71230 h 283265"/>
                <a:gd name="connsiteX3" fmla="*/ 1113183 w 1139688"/>
                <a:gd name="connsiteY3" fmla="*/ 0 h 283265"/>
                <a:gd name="connsiteX4" fmla="*/ 1139688 w 1139688"/>
                <a:gd name="connsiteY4" fmla="*/ 26505 h 283265"/>
                <a:gd name="connsiteX5" fmla="*/ 1139688 w 1139688"/>
                <a:gd name="connsiteY5" fmla="*/ 132522 h 283265"/>
                <a:gd name="connsiteX6" fmla="*/ 1113183 w 1139688"/>
                <a:gd name="connsiteY6" fmla="*/ 159027 h 283265"/>
                <a:gd name="connsiteX7" fmla="*/ 583097 w 1139688"/>
                <a:gd name="connsiteY7" fmla="*/ 283265 h 283265"/>
                <a:gd name="connsiteX8" fmla="*/ 26505 w 1139688"/>
                <a:gd name="connsiteY8" fmla="*/ 159027 h 283265"/>
                <a:gd name="connsiteX9" fmla="*/ 0 w 1139688"/>
                <a:gd name="connsiteY9" fmla="*/ 132522 h 283265"/>
                <a:gd name="connsiteX10" fmla="*/ 0 w 1139688"/>
                <a:gd name="connsiteY10" fmla="*/ 26505 h 283265"/>
                <a:gd name="connsiteX0" fmla="*/ 0 w 1139688"/>
                <a:gd name="connsiteY0" fmla="*/ 26505 h 264215"/>
                <a:gd name="connsiteX1" fmla="*/ 26505 w 1139688"/>
                <a:gd name="connsiteY1" fmla="*/ 0 h 264215"/>
                <a:gd name="connsiteX2" fmla="*/ 583097 w 1139688"/>
                <a:gd name="connsiteY2" fmla="*/ 71230 h 264215"/>
                <a:gd name="connsiteX3" fmla="*/ 1113183 w 1139688"/>
                <a:gd name="connsiteY3" fmla="*/ 0 h 264215"/>
                <a:gd name="connsiteX4" fmla="*/ 1139688 w 1139688"/>
                <a:gd name="connsiteY4" fmla="*/ 26505 h 264215"/>
                <a:gd name="connsiteX5" fmla="*/ 1139688 w 1139688"/>
                <a:gd name="connsiteY5" fmla="*/ 132522 h 264215"/>
                <a:gd name="connsiteX6" fmla="*/ 1113183 w 1139688"/>
                <a:gd name="connsiteY6" fmla="*/ 159027 h 264215"/>
                <a:gd name="connsiteX7" fmla="*/ 583097 w 1139688"/>
                <a:gd name="connsiteY7" fmla="*/ 264215 h 264215"/>
                <a:gd name="connsiteX8" fmla="*/ 26505 w 1139688"/>
                <a:gd name="connsiteY8" fmla="*/ 159027 h 264215"/>
                <a:gd name="connsiteX9" fmla="*/ 0 w 1139688"/>
                <a:gd name="connsiteY9" fmla="*/ 132522 h 264215"/>
                <a:gd name="connsiteX10" fmla="*/ 0 w 1139688"/>
                <a:gd name="connsiteY10" fmla="*/ 26505 h 264215"/>
                <a:gd name="connsiteX0" fmla="*/ 0 w 1139688"/>
                <a:gd name="connsiteY0" fmla="*/ 26505 h 244831"/>
                <a:gd name="connsiteX1" fmla="*/ 26505 w 1139688"/>
                <a:gd name="connsiteY1" fmla="*/ 0 h 244831"/>
                <a:gd name="connsiteX2" fmla="*/ 583097 w 1139688"/>
                <a:gd name="connsiteY2" fmla="*/ 71230 h 244831"/>
                <a:gd name="connsiteX3" fmla="*/ 1113183 w 1139688"/>
                <a:gd name="connsiteY3" fmla="*/ 0 h 244831"/>
                <a:gd name="connsiteX4" fmla="*/ 1139688 w 1139688"/>
                <a:gd name="connsiteY4" fmla="*/ 26505 h 244831"/>
                <a:gd name="connsiteX5" fmla="*/ 1139688 w 1139688"/>
                <a:gd name="connsiteY5" fmla="*/ 132522 h 244831"/>
                <a:gd name="connsiteX6" fmla="*/ 1113183 w 1139688"/>
                <a:gd name="connsiteY6" fmla="*/ 159027 h 244831"/>
                <a:gd name="connsiteX7" fmla="*/ 588057 w 1139688"/>
                <a:gd name="connsiteY7" fmla="*/ 244831 h 244831"/>
                <a:gd name="connsiteX8" fmla="*/ 26505 w 1139688"/>
                <a:gd name="connsiteY8" fmla="*/ 159027 h 244831"/>
                <a:gd name="connsiteX9" fmla="*/ 0 w 1139688"/>
                <a:gd name="connsiteY9" fmla="*/ 132522 h 244831"/>
                <a:gd name="connsiteX10" fmla="*/ 0 w 1139688"/>
                <a:gd name="connsiteY10" fmla="*/ 26505 h 244831"/>
                <a:gd name="connsiteX0" fmla="*/ 0 w 1139688"/>
                <a:gd name="connsiteY0" fmla="*/ 26505 h 244831"/>
                <a:gd name="connsiteX1" fmla="*/ 26505 w 1139688"/>
                <a:gd name="connsiteY1" fmla="*/ 0 h 244831"/>
                <a:gd name="connsiteX2" fmla="*/ 583097 w 1139688"/>
                <a:gd name="connsiteY2" fmla="*/ 71230 h 244831"/>
                <a:gd name="connsiteX3" fmla="*/ 1113183 w 1139688"/>
                <a:gd name="connsiteY3" fmla="*/ 0 h 244831"/>
                <a:gd name="connsiteX4" fmla="*/ 1139688 w 1139688"/>
                <a:gd name="connsiteY4" fmla="*/ 26505 h 244831"/>
                <a:gd name="connsiteX5" fmla="*/ 1139688 w 1139688"/>
                <a:gd name="connsiteY5" fmla="*/ 132522 h 244831"/>
                <a:gd name="connsiteX6" fmla="*/ 1113183 w 1139688"/>
                <a:gd name="connsiteY6" fmla="*/ 159027 h 244831"/>
                <a:gd name="connsiteX7" fmla="*/ 593018 w 1139688"/>
                <a:gd name="connsiteY7" fmla="*/ 244831 h 244831"/>
                <a:gd name="connsiteX8" fmla="*/ 26505 w 1139688"/>
                <a:gd name="connsiteY8" fmla="*/ 159027 h 244831"/>
                <a:gd name="connsiteX9" fmla="*/ 0 w 1139688"/>
                <a:gd name="connsiteY9" fmla="*/ 132522 h 244831"/>
                <a:gd name="connsiteX10" fmla="*/ 0 w 1139688"/>
                <a:gd name="connsiteY10" fmla="*/ 26505 h 244831"/>
                <a:gd name="connsiteX0" fmla="*/ 0 w 1139688"/>
                <a:gd name="connsiteY0" fmla="*/ 26505 h 244831"/>
                <a:gd name="connsiteX1" fmla="*/ 26505 w 1139688"/>
                <a:gd name="connsiteY1" fmla="*/ 0 h 244831"/>
                <a:gd name="connsiteX2" fmla="*/ 590538 w 1139688"/>
                <a:gd name="connsiteY2" fmla="*/ 51846 h 244831"/>
                <a:gd name="connsiteX3" fmla="*/ 1113183 w 1139688"/>
                <a:gd name="connsiteY3" fmla="*/ 0 h 244831"/>
                <a:gd name="connsiteX4" fmla="*/ 1139688 w 1139688"/>
                <a:gd name="connsiteY4" fmla="*/ 26505 h 244831"/>
                <a:gd name="connsiteX5" fmla="*/ 1139688 w 1139688"/>
                <a:gd name="connsiteY5" fmla="*/ 132522 h 244831"/>
                <a:gd name="connsiteX6" fmla="*/ 1113183 w 1139688"/>
                <a:gd name="connsiteY6" fmla="*/ 159027 h 244831"/>
                <a:gd name="connsiteX7" fmla="*/ 593018 w 1139688"/>
                <a:gd name="connsiteY7" fmla="*/ 244831 h 244831"/>
                <a:gd name="connsiteX8" fmla="*/ 26505 w 1139688"/>
                <a:gd name="connsiteY8" fmla="*/ 159027 h 244831"/>
                <a:gd name="connsiteX9" fmla="*/ 0 w 1139688"/>
                <a:gd name="connsiteY9" fmla="*/ 132522 h 244831"/>
                <a:gd name="connsiteX10" fmla="*/ 0 w 1139688"/>
                <a:gd name="connsiteY10" fmla="*/ 26505 h 244831"/>
                <a:gd name="connsiteX0" fmla="*/ 0 w 1139688"/>
                <a:gd name="connsiteY0" fmla="*/ 26505 h 244831"/>
                <a:gd name="connsiteX1" fmla="*/ 26505 w 1139688"/>
                <a:gd name="connsiteY1" fmla="*/ 0 h 244831"/>
                <a:gd name="connsiteX2" fmla="*/ 590538 w 1139688"/>
                <a:gd name="connsiteY2" fmla="*/ 51846 h 244831"/>
                <a:gd name="connsiteX3" fmla="*/ 1113183 w 1139688"/>
                <a:gd name="connsiteY3" fmla="*/ 0 h 244831"/>
                <a:gd name="connsiteX4" fmla="*/ 1139688 w 1139688"/>
                <a:gd name="connsiteY4" fmla="*/ 26505 h 244831"/>
                <a:gd name="connsiteX5" fmla="*/ 1139688 w 1139688"/>
                <a:gd name="connsiteY5" fmla="*/ 132522 h 244831"/>
                <a:gd name="connsiteX6" fmla="*/ 1113183 w 1139688"/>
                <a:gd name="connsiteY6" fmla="*/ 159027 h 244831"/>
                <a:gd name="connsiteX7" fmla="*/ 593018 w 1139688"/>
                <a:gd name="connsiteY7" fmla="*/ 244831 h 244831"/>
                <a:gd name="connsiteX8" fmla="*/ 26505 w 1139688"/>
                <a:gd name="connsiteY8" fmla="*/ 159027 h 244831"/>
                <a:gd name="connsiteX9" fmla="*/ 0 w 1139688"/>
                <a:gd name="connsiteY9" fmla="*/ 132522 h 244831"/>
                <a:gd name="connsiteX10" fmla="*/ 0 w 1139688"/>
                <a:gd name="connsiteY10" fmla="*/ 26505 h 244831"/>
                <a:gd name="connsiteX0" fmla="*/ 0 w 1139688"/>
                <a:gd name="connsiteY0" fmla="*/ 26505 h 244831"/>
                <a:gd name="connsiteX1" fmla="*/ 26505 w 1139688"/>
                <a:gd name="connsiteY1" fmla="*/ 0 h 244831"/>
                <a:gd name="connsiteX2" fmla="*/ 590538 w 1139688"/>
                <a:gd name="connsiteY2" fmla="*/ 51846 h 244831"/>
                <a:gd name="connsiteX3" fmla="*/ 1113183 w 1139688"/>
                <a:gd name="connsiteY3" fmla="*/ 0 h 244831"/>
                <a:gd name="connsiteX4" fmla="*/ 1139688 w 1139688"/>
                <a:gd name="connsiteY4" fmla="*/ 26505 h 244831"/>
                <a:gd name="connsiteX5" fmla="*/ 1139688 w 1139688"/>
                <a:gd name="connsiteY5" fmla="*/ 132522 h 244831"/>
                <a:gd name="connsiteX6" fmla="*/ 1113183 w 1139688"/>
                <a:gd name="connsiteY6" fmla="*/ 159027 h 244831"/>
                <a:gd name="connsiteX7" fmla="*/ 593018 w 1139688"/>
                <a:gd name="connsiteY7" fmla="*/ 244831 h 244831"/>
                <a:gd name="connsiteX8" fmla="*/ 26505 w 1139688"/>
                <a:gd name="connsiteY8" fmla="*/ 159027 h 244831"/>
                <a:gd name="connsiteX9" fmla="*/ 0 w 1139688"/>
                <a:gd name="connsiteY9" fmla="*/ 132522 h 244831"/>
                <a:gd name="connsiteX10" fmla="*/ 0 w 1139688"/>
                <a:gd name="connsiteY10" fmla="*/ 26505 h 244831"/>
                <a:gd name="connsiteX0" fmla="*/ 0 w 1139688"/>
                <a:gd name="connsiteY0" fmla="*/ 26505 h 244831"/>
                <a:gd name="connsiteX1" fmla="*/ 26505 w 1139688"/>
                <a:gd name="connsiteY1" fmla="*/ 0 h 244831"/>
                <a:gd name="connsiteX2" fmla="*/ 590538 w 1139688"/>
                <a:gd name="connsiteY2" fmla="*/ 51846 h 244831"/>
                <a:gd name="connsiteX3" fmla="*/ 1113183 w 1139688"/>
                <a:gd name="connsiteY3" fmla="*/ 0 h 244831"/>
                <a:gd name="connsiteX4" fmla="*/ 1139688 w 1139688"/>
                <a:gd name="connsiteY4" fmla="*/ 26505 h 244831"/>
                <a:gd name="connsiteX5" fmla="*/ 1139688 w 1139688"/>
                <a:gd name="connsiteY5" fmla="*/ 132522 h 244831"/>
                <a:gd name="connsiteX6" fmla="*/ 1113183 w 1139688"/>
                <a:gd name="connsiteY6" fmla="*/ 159027 h 244831"/>
                <a:gd name="connsiteX7" fmla="*/ 593018 w 1139688"/>
                <a:gd name="connsiteY7" fmla="*/ 244831 h 244831"/>
                <a:gd name="connsiteX8" fmla="*/ 26505 w 1139688"/>
                <a:gd name="connsiteY8" fmla="*/ 159027 h 244831"/>
                <a:gd name="connsiteX9" fmla="*/ 0 w 1139688"/>
                <a:gd name="connsiteY9" fmla="*/ 132522 h 244831"/>
                <a:gd name="connsiteX10" fmla="*/ 0 w 1139688"/>
                <a:gd name="connsiteY10" fmla="*/ 26505 h 244831"/>
                <a:gd name="connsiteX0" fmla="*/ 0 w 1139688"/>
                <a:gd name="connsiteY0" fmla="*/ 26505 h 244831"/>
                <a:gd name="connsiteX1" fmla="*/ 26505 w 1139688"/>
                <a:gd name="connsiteY1" fmla="*/ 0 h 244831"/>
                <a:gd name="connsiteX2" fmla="*/ 590538 w 1139688"/>
                <a:gd name="connsiteY2" fmla="*/ 51846 h 244831"/>
                <a:gd name="connsiteX3" fmla="*/ 1113183 w 1139688"/>
                <a:gd name="connsiteY3" fmla="*/ 0 h 244831"/>
                <a:gd name="connsiteX4" fmla="*/ 1139688 w 1139688"/>
                <a:gd name="connsiteY4" fmla="*/ 26505 h 244831"/>
                <a:gd name="connsiteX5" fmla="*/ 1139688 w 1139688"/>
                <a:gd name="connsiteY5" fmla="*/ 132522 h 244831"/>
                <a:gd name="connsiteX6" fmla="*/ 1113183 w 1139688"/>
                <a:gd name="connsiteY6" fmla="*/ 159027 h 244831"/>
                <a:gd name="connsiteX7" fmla="*/ 593018 w 1139688"/>
                <a:gd name="connsiteY7" fmla="*/ 244831 h 244831"/>
                <a:gd name="connsiteX8" fmla="*/ 43868 w 1139688"/>
                <a:gd name="connsiteY8" fmla="*/ 175988 h 244831"/>
                <a:gd name="connsiteX9" fmla="*/ 0 w 1139688"/>
                <a:gd name="connsiteY9" fmla="*/ 132522 h 244831"/>
                <a:gd name="connsiteX10" fmla="*/ 0 w 1139688"/>
                <a:gd name="connsiteY10" fmla="*/ 26505 h 244831"/>
                <a:gd name="connsiteX0" fmla="*/ 0 w 1139688"/>
                <a:gd name="connsiteY0" fmla="*/ 26505 h 245467"/>
                <a:gd name="connsiteX1" fmla="*/ 26505 w 1139688"/>
                <a:gd name="connsiteY1" fmla="*/ 0 h 245467"/>
                <a:gd name="connsiteX2" fmla="*/ 590538 w 1139688"/>
                <a:gd name="connsiteY2" fmla="*/ 51846 h 245467"/>
                <a:gd name="connsiteX3" fmla="*/ 1113183 w 1139688"/>
                <a:gd name="connsiteY3" fmla="*/ 0 h 245467"/>
                <a:gd name="connsiteX4" fmla="*/ 1139688 w 1139688"/>
                <a:gd name="connsiteY4" fmla="*/ 26505 h 245467"/>
                <a:gd name="connsiteX5" fmla="*/ 1139688 w 1139688"/>
                <a:gd name="connsiteY5" fmla="*/ 132522 h 245467"/>
                <a:gd name="connsiteX6" fmla="*/ 1113183 w 1139688"/>
                <a:gd name="connsiteY6" fmla="*/ 159027 h 245467"/>
                <a:gd name="connsiteX7" fmla="*/ 593018 w 1139688"/>
                <a:gd name="connsiteY7" fmla="*/ 244831 h 245467"/>
                <a:gd name="connsiteX8" fmla="*/ 43868 w 1139688"/>
                <a:gd name="connsiteY8" fmla="*/ 175988 h 245467"/>
                <a:gd name="connsiteX9" fmla="*/ 0 w 1139688"/>
                <a:gd name="connsiteY9" fmla="*/ 132522 h 245467"/>
                <a:gd name="connsiteX10" fmla="*/ 0 w 1139688"/>
                <a:gd name="connsiteY10" fmla="*/ 26505 h 245467"/>
                <a:gd name="connsiteX0" fmla="*/ 0 w 1139688"/>
                <a:gd name="connsiteY0" fmla="*/ 26505 h 245150"/>
                <a:gd name="connsiteX1" fmla="*/ 26505 w 1139688"/>
                <a:gd name="connsiteY1" fmla="*/ 0 h 245150"/>
                <a:gd name="connsiteX2" fmla="*/ 590538 w 1139688"/>
                <a:gd name="connsiteY2" fmla="*/ 51846 h 245150"/>
                <a:gd name="connsiteX3" fmla="*/ 1113183 w 1139688"/>
                <a:gd name="connsiteY3" fmla="*/ 0 h 245150"/>
                <a:gd name="connsiteX4" fmla="*/ 1139688 w 1139688"/>
                <a:gd name="connsiteY4" fmla="*/ 26505 h 245150"/>
                <a:gd name="connsiteX5" fmla="*/ 1139688 w 1139688"/>
                <a:gd name="connsiteY5" fmla="*/ 132522 h 245150"/>
                <a:gd name="connsiteX6" fmla="*/ 1113183 w 1139688"/>
                <a:gd name="connsiteY6" fmla="*/ 159027 h 245150"/>
                <a:gd name="connsiteX7" fmla="*/ 593018 w 1139688"/>
                <a:gd name="connsiteY7" fmla="*/ 244831 h 245150"/>
                <a:gd name="connsiteX8" fmla="*/ 43868 w 1139688"/>
                <a:gd name="connsiteY8" fmla="*/ 175988 h 245150"/>
                <a:gd name="connsiteX9" fmla="*/ 0 w 1139688"/>
                <a:gd name="connsiteY9" fmla="*/ 132522 h 245150"/>
                <a:gd name="connsiteX10" fmla="*/ 0 w 1139688"/>
                <a:gd name="connsiteY10" fmla="*/ 26505 h 245150"/>
                <a:gd name="connsiteX0" fmla="*/ 0 w 1139688"/>
                <a:gd name="connsiteY0" fmla="*/ 26505 h 244832"/>
                <a:gd name="connsiteX1" fmla="*/ 26505 w 1139688"/>
                <a:gd name="connsiteY1" fmla="*/ 0 h 244832"/>
                <a:gd name="connsiteX2" fmla="*/ 590538 w 1139688"/>
                <a:gd name="connsiteY2" fmla="*/ 51846 h 244832"/>
                <a:gd name="connsiteX3" fmla="*/ 1113183 w 1139688"/>
                <a:gd name="connsiteY3" fmla="*/ 0 h 244832"/>
                <a:gd name="connsiteX4" fmla="*/ 1139688 w 1139688"/>
                <a:gd name="connsiteY4" fmla="*/ 26505 h 244832"/>
                <a:gd name="connsiteX5" fmla="*/ 1139688 w 1139688"/>
                <a:gd name="connsiteY5" fmla="*/ 132522 h 244832"/>
                <a:gd name="connsiteX6" fmla="*/ 1113183 w 1139688"/>
                <a:gd name="connsiteY6" fmla="*/ 159027 h 244832"/>
                <a:gd name="connsiteX7" fmla="*/ 593018 w 1139688"/>
                <a:gd name="connsiteY7" fmla="*/ 244831 h 244832"/>
                <a:gd name="connsiteX8" fmla="*/ 43868 w 1139688"/>
                <a:gd name="connsiteY8" fmla="*/ 175988 h 244832"/>
                <a:gd name="connsiteX9" fmla="*/ 0 w 1139688"/>
                <a:gd name="connsiteY9" fmla="*/ 132522 h 244832"/>
                <a:gd name="connsiteX10" fmla="*/ 0 w 1139688"/>
                <a:gd name="connsiteY10" fmla="*/ 26505 h 244832"/>
                <a:gd name="connsiteX0" fmla="*/ 0 w 1139688"/>
                <a:gd name="connsiteY0" fmla="*/ 26505 h 244833"/>
                <a:gd name="connsiteX1" fmla="*/ 26505 w 1139688"/>
                <a:gd name="connsiteY1" fmla="*/ 0 h 244833"/>
                <a:gd name="connsiteX2" fmla="*/ 590538 w 1139688"/>
                <a:gd name="connsiteY2" fmla="*/ 51846 h 244833"/>
                <a:gd name="connsiteX3" fmla="*/ 1113183 w 1139688"/>
                <a:gd name="connsiteY3" fmla="*/ 0 h 244833"/>
                <a:gd name="connsiteX4" fmla="*/ 1139688 w 1139688"/>
                <a:gd name="connsiteY4" fmla="*/ 26505 h 244833"/>
                <a:gd name="connsiteX5" fmla="*/ 1139688 w 1139688"/>
                <a:gd name="connsiteY5" fmla="*/ 132522 h 244833"/>
                <a:gd name="connsiteX6" fmla="*/ 1113183 w 1139688"/>
                <a:gd name="connsiteY6" fmla="*/ 159027 h 244833"/>
                <a:gd name="connsiteX7" fmla="*/ 593018 w 1139688"/>
                <a:gd name="connsiteY7" fmla="*/ 244831 h 244833"/>
                <a:gd name="connsiteX8" fmla="*/ 43868 w 1139688"/>
                <a:gd name="connsiteY8" fmla="*/ 175988 h 244833"/>
                <a:gd name="connsiteX9" fmla="*/ 0 w 1139688"/>
                <a:gd name="connsiteY9" fmla="*/ 132522 h 244833"/>
                <a:gd name="connsiteX10" fmla="*/ 0 w 1139688"/>
                <a:gd name="connsiteY10" fmla="*/ 26505 h 244833"/>
                <a:gd name="connsiteX0" fmla="*/ 0 w 1139688"/>
                <a:gd name="connsiteY0" fmla="*/ 26505 h 244836"/>
                <a:gd name="connsiteX1" fmla="*/ 26505 w 1139688"/>
                <a:gd name="connsiteY1" fmla="*/ 0 h 244836"/>
                <a:gd name="connsiteX2" fmla="*/ 590538 w 1139688"/>
                <a:gd name="connsiteY2" fmla="*/ 51846 h 244836"/>
                <a:gd name="connsiteX3" fmla="*/ 1113183 w 1139688"/>
                <a:gd name="connsiteY3" fmla="*/ 0 h 244836"/>
                <a:gd name="connsiteX4" fmla="*/ 1139688 w 1139688"/>
                <a:gd name="connsiteY4" fmla="*/ 26505 h 244836"/>
                <a:gd name="connsiteX5" fmla="*/ 1139688 w 1139688"/>
                <a:gd name="connsiteY5" fmla="*/ 132522 h 244836"/>
                <a:gd name="connsiteX6" fmla="*/ 1113183 w 1139688"/>
                <a:gd name="connsiteY6" fmla="*/ 159027 h 244836"/>
                <a:gd name="connsiteX7" fmla="*/ 593018 w 1139688"/>
                <a:gd name="connsiteY7" fmla="*/ 244831 h 244836"/>
                <a:gd name="connsiteX8" fmla="*/ 43868 w 1139688"/>
                <a:gd name="connsiteY8" fmla="*/ 175988 h 244836"/>
                <a:gd name="connsiteX9" fmla="*/ 0 w 1139688"/>
                <a:gd name="connsiteY9" fmla="*/ 132522 h 244836"/>
                <a:gd name="connsiteX10" fmla="*/ 0 w 1139688"/>
                <a:gd name="connsiteY10" fmla="*/ 26505 h 244836"/>
                <a:gd name="connsiteX0" fmla="*/ 0 w 1139688"/>
                <a:gd name="connsiteY0" fmla="*/ 26505 h 244837"/>
                <a:gd name="connsiteX1" fmla="*/ 26505 w 1139688"/>
                <a:gd name="connsiteY1" fmla="*/ 0 h 244837"/>
                <a:gd name="connsiteX2" fmla="*/ 590538 w 1139688"/>
                <a:gd name="connsiteY2" fmla="*/ 51846 h 244837"/>
                <a:gd name="connsiteX3" fmla="*/ 1113183 w 1139688"/>
                <a:gd name="connsiteY3" fmla="*/ 0 h 244837"/>
                <a:gd name="connsiteX4" fmla="*/ 1139688 w 1139688"/>
                <a:gd name="connsiteY4" fmla="*/ 26505 h 244837"/>
                <a:gd name="connsiteX5" fmla="*/ 1139688 w 1139688"/>
                <a:gd name="connsiteY5" fmla="*/ 132522 h 244837"/>
                <a:gd name="connsiteX6" fmla="*/ 1113183 w 1139688"/>
                <a:gd name="connsiteY6" fmla="*/ 159027 h 244837"/>
                <a:gd name="connsiteX7" fmla="*/ 593018 w 1139688"/>
                <a:gd name="connsiteY7" fmla="*/ 244831 h 244837"/>
                <a:gd name="connsiteX8" fmla="*/ 43868 w 1139688"/>
                <a:gd name="connsiteY8" fmla="*/ 175988 h 244837"/>
                <a:gd name="connsiteX9" fmla="*/ 0 w 1139688"/>
                <a:gd name="connsiteY9" fmla="*/ 132522 h 244837"/>
                <a:gd name="connsiteX10" fmla="*/ 0 w 1139688"/>
                <a:gd name="connsiteY10" fmla="*/ 26505 h 244837"/>
                <a:gd name="connsiteX0" fmla="*/ 0 w 1139688"/>
                <a:gd name="connsiteY0" fmla="*/ 26505 h 244852"/>
                <a:gd name="connsiteX1" fmla="*/ 26505 w 1139688"/>
                <a:gd name="connsiteY1" fmla="*/ 0 h 244852"/>
                <a:gd name="connsiteX2" fmla="*/ 590538 w 1139688"/>
                <a:gd name="connsiteY2" fmla="*/ 51846 h 244852"/>
                <a:gd name="connsiteX3" fmla="*/ 1113183 w 1139688"/>
                <a:gd name="connsiteY3" fmla="*/ 0 h 244852"/>
                <a:gd name="connsiteX4" fmla="*/ 1139688 w 1139688"/>
                <a:gd name="connsiteY4" fmla="*/ 26505 h 244852"/>
                <a:gd name="connsiteX5" fmla="*/ 1139688 w 1139688"/>
                <a:gd name="connsiteY5" fmla="*/ 132522 h 244852"/>
                <a:gd name="connsiteX6" fmla="*/ 1085898 w 1139688"/>
                <a:gd name="connsiteY6" fmla="*/ 178411 h 244852"/>
                <a:gd name="connsiteX7" fmla="*/ 593018 w 1139688"/>
                <a:gd name="connsiteY7" fmla="*/ 244831 h 244852"/>
                <a:gd name="connsiteX8" fmla="*/ 43868 w 1139688"/>
                <a:gd name="connsiteY8" fmla="*/ 175988 h 244852"/>
                <a:gd name="connsiteX9" fmla="*/ 0 w 1139688"/>
                <a:gd name="connsiteY9" fmla="*/ 132522 h 244852"/>
                <a:gd name="connsiteX10" fmla="*/ 0 w 1139688"/>
                <a:gd name="connsiteY10" fmla="*/ 26505 h 244852"/>
                <a:gd name="connsiteX0" fmla="*/ 0 w 1139688"/>
                <a:gd name="connsiteY0" fmla="*/ 26505 h 244838"/>
                <a:gd name="connsiteX1" fmla="*/ 26505 w 1139688"/>
                <a:gd name="connsiteY1" fmla="*/ 0 h 244838"/>
                <a:gd name="connsiteX2" fmla="*/ 590538 w 1139688"/>
                <a:gd name="connsiteY2" fmla="*/ 51846 h 244838"/>
                <a:gd name="connsiteX3" fmla="*/ 1113183 w 1139688"/>
                <a:gd name="connsiteY3" fmla="*/ 0 h 244838"/>
                <a:gd name="connsiteX4" fmla="*/ 1139688 w 1139688"/>
                <a:gd name="connsiteY4" fmla="*/ 26505 h 244838"/>
                <a:gd name="connsiteX5" fmla="*/ 1139688 w 1139688"/>
                <a:gd name="connsiteY5" fmla="*/ 132522 h 244838"/>
                <a:gd name="connsiteX6" fmla="*/ 1085898 w 1139688"/>
                <a:gd name="connsiteY6" fmla="*/ 178411 h 244838"/>
                <a:gd name="connsiteX7" fmla="*/ 593018 w 1139688"/>
                <a:gd name="connsiteY7" fmla="*/ 244831 h 244838"/>
                <a:gd name="connsiteX8" fmla="*/ 43868 w 1139688"/>
                <a:gd name="connsiteY8" fmla="*/ 175988 h 244838"/>
                <a:gd name="connsiteX9" fmla="*/ 0 w 1139688"/>
                <a:gd name="connsiteY9" fmla="*/ 132522 h 244838"/>
                <a:gd name="connsiteX10" fmla="*/ 0 w 1139688"/>
                <a:gd name="connsiteY10" fmla="*/ 26505 h 244838"/>
                <a:gd name="connsiteX0" fmla="*/ 0 w 1139688"/>
                <a:gd name="connsiteY0" fmla="*/ 26505 h 244844"/>
                <a:gd name="connsiteX1" fmla="*/ 26505 w 1139688"/>
                <a:gd name="connsiteY1" fmla="*/ 0 h 244844"/>
                <a:gd name="connsiteX2" fmla="*/ 590538 w 1139688"/>
                <a:gd name="connsiteY2" fmla="*/ 51846 h 244844"/>
                <a:gd name="connsiteX3" fmla="*/ 1113183 w 1139688"/>
                <a:gd name="connsiteY3" fmla="*/ 0 h 244844"/>
                <a:gd name="connsiteX4" fmla="*/ 1139688 w 1139688"/>
                <a:gd name="connsiteY4" fmla="*/ 26505 h 244844"/>
                <a:gd name="connsiteX5" fmla="*/ 1139688 w 1139688"/>
                <a:gd name="connsiteY5" fmla="*/ 132522 h 244844"/>
                <a:gd name="connsiteX6" fmla="*/ 1085898 w 1139688"/>
                <a:gd name="connsiteY6" fmla="*/ 188103 h 244844"/>
                <a:gd name="connsiteX7" fmla="*/ 593018 w 1139688"/>
                <a:gd name="connsiteY7" fmla="*/ 244831 h 244844"/>
                <a:gd name="connsiteX8" fmla="*/ 43868 w 1139688"/>
                <a:gd name="connsiteY8" fmla="*/ 175988 h 244844"/>
                <a:gd name="connsiteX9" fmla="*/ 0 w 1139688"/>
                <a:gd name="connsiteY9" fmla="*/ 132522 h 244844"/>
                <a:gd name="connsiteX10" fmla="*/ 0 w 1139688"/>
                <a:gd name="connsiteY10" fmla="*/ 26505 h 244844"/>
                <a:gd name="connsiteX0" fmla="*/ 0 w 1139688"/>
                <a:gd name="connsiteY0" fmla="*/ 26505 h 244844"/>
                <a:gd name="connsiteX1" fmla="*/ 26505 w 1139688"/>
                <a:gd name="connsiteY1" fmla="*/ 0 h 244844"/>
                <a:gd name="connsiteX2" fmla="*/ 590538 w 1139688"/>
                <a:gd name="connsiteY2" fmla="*/ 51846 h 244844"/>
                <a:gd name="connsiteX3" fmla="*/ 1113183 w 1139688"/>
                <a:gd name="connsiteY3" fmla="*/ 0 h 244844"/>
                <a:gd name="connsiteX4" fmla="*/ 1139688 w 1139688"/>
                <a:gd name="connsiteY4" fmla="*/ 26505 h 244844"/>
                <a:gd name="connsiteX5" fmla="*/ 1139688 w 1139688"/>
                <a:gd name="connsiteY5" fmla="*/ 132522 h 244844"/>
                <a:gd name="connsiteX6" fmla="*/ 1085898 w 1139688"/>
                <a:gd name="connsiteY6" fmla="*/ 188103 h 244844"/>
                <a:gd name="connsiteX7" fmla="*/ 593018 w 1139688"/>
                <a:gd name="connsiteY7" fmla="*/ 244831 h 244844"/>
                <a:gd name="connsiteX8" fmla="*/ 43868 w 1139688"/>
                <a:gd name="connsiteY8" fmla="*/ 175988 h 244844"/>
                <a:gd name="connsiteX9" fmla="*/ 0 w 1139688"/>
                <a:gd name="connsiteY9" fmla="*/ 132522 h 244844"/>
                <a:gd name="connsiteX10" fmla="*/ 0 w 1139688"/>
                <a:gd name="connsiteY10" fmla="*/ 26505 h 244844"/>
                <a:gd name="connsiteX0" fmla="*/ 0 w 1139688"/>
                <a:gd name="connsiteY0" fmla="*/ 26505 h 244853"/>
                <a:gd name="connsiteX1" fmla="*/ 26505 w 1139688"/>
                <a:gd name="connsiteY1" fmla="*/ 0 h 244853"/>
                <a:gd name="connsiteX2" fmla="*/ 590538 w 1139688"/>
                <a:gd name="connsiteY2" fmla="*/ 51846 h 244853"/>
                <a:gd name="connsiteX3" fmla="*/ 1113183 w 1139688"/>
                <a:gd name="connsiteY3" fmla="*/ 0 h 244853"/>
                <a:gd name="connsiteX4" fmla="*/ 1139688 w 1139688"/>
                <a:gd name="connsiteY4" fmla="*/ 26505 h 244853"/>
                <a:gd name="connsiteX5" fmla="*/ 1139688 w 1139688"/>
                <a:gd name="connsiteY5" fmla="*/ 132522 h 244853"/>
                <a:gd name="connsiteX6" fmla="*/ 1080938 w 1139688"/>
                <a:gd name="connsiteY6" fmla="*/ 192950 h 244853"/>
                <a:gd name="connsiteX7" fmla="*/ 593018 w 1139688"/>
                <a:gd name="connsiteY7" fmla="*/ 244831 h 244853"/>
                <a:gd name="connsiteX8" fmla="*/ 43868 w 1139688"/>
                <a:gd name="connsiteY8" fmla="*/ 175988 h 244853"/>
                <a:gd name="connsiteX9" fmla="*/ 0 w 1139688"/>
                <a:gd name="connsiteY9" fmla="*/ 132522 h 244853"/>
                <a:gd name="connsiteX10" fmla="*/ 0 w 1139688"/>
                <a:gd name="connsiteY10" fmla="*/ 26505 h 244853"/>
                <a:gd name="connsiteX0" fmla="*/ 0 w 1139688"/>
                <a:gd name="connsiteY0" fmla="*/ 26505 h 244844"/>
                <a:gd name="connsiteX1" fmla="*/ 26505 w 1139688"/>
                <a:gd name="connsiteY1" fmla="*/ 0 h 244844"/>
                <a:gd name="connsiteX2" fmla="*/ 590538 w 1139688"/>
                <a:gd name="connsiteY2" fmla="*/ 51846 h 244844"/>
                <a:gd name="connsiteX3" fmla="*/ 1113183 w 1139688"/>
                <a:gd name="connsiteY3" fmla="*/ 0 h 244844"/>
                <a:gd name="connsiteX4" fmla="*/ 1139688 w 1139688"/>
                <a:gd name="connsiteY4" fmla="*/ 26505 h 244844"/>
                <a:gd name="connsiteX5" fmla="*/ 1139688 w 1139688"/>
                <a:gd name="connsiteY5" fmla="*/ 132522 h 244844"/>
                <a:gd name="connsiteX6" fmla="*/ 1080938 w 1139688"/>
                <a:gd name="connsiteY6" fmla="*/ 192950 h 244844"/>
                <a:gd name="connsiteX7" fmla="*/ 593018 w 1139688"/>
                <a:gd name="connsiteY7" fmla="*/ 244831 h 244844"/>
                <a:gd name="connsiteX8" fmla="*/ 43868 w 1139688"/>
                <a:gd name="connsiteY8" fmla="*/ 175988 h 244844"/>
                <a:gd name="connsiteX9" fmla="*/ 0 w 1139688"/>
                <a:gd name="connsiteY9" fmla="*/ 132522 h 244844"/>
                <a:gd name="connsiteX10" fmla="*/ 0 w 1139688"/>
                <a:gd name="connsiteY10" fmla="*/ 26505 h 244844"/>
                <a:gd name="connsiteX0" fmla="*/ 0 w 1139688"/>
                <a:gd name="connsiteY0" fmla="*/ 26505 h 244844"/>
                <a:gd name="connsiteX1" fmla="*/ 26505 w 1139688"/>
                <a:gd name="connsiteY1" fmla="*/ 0 h 244844"/>
                <a:gd name="connsiteX2" fmla="*/ 590538 w 1139688"/>
                <a:gd name="connsiteY2" fmla="*/ 51846 h 244844"/>
                <a:gd name="connsiteX3" fmla="*/ 1113183 w 1139688"/>
                <a:gd name="connsiteY3" fmla="*/ 0 h 244844"/>
                <a:gd name="connsiteX4" fmla="*/ 1139688 w 1139688"/>
                <a:gd name="connsiteY4" fmla="*/ 26505 h 244844"/>
                <a:gd name="connsiteX5" fmla="*/ 1139688 w 1139688"/>
                <a:gd name="connsiteY5" fmla="*/ 144637 h 244844"/>
                <a:gd name="connsiteX6" fmla="*/ 1080938 w 1139688"/>
                <a:gd name="connsiteY6" fmla="*/ 192950 h 244844"/>
                <a:gd name="connsiteX7" fmla="*/ 593018 w 1139688"/>
                <a:gd name="connsiteY7" fmla="*/ 244831 h 244844"/>
                <a:gd name="connsiteX8" fmla="*/ 43868 w 1139688"/>
                <a:gd name="connsiteY8" fmla="*/ 175988 h 244844"/>
                <a:gd name="connsiteX9" fmla="*/ 0 w 1139688"/>
                <a:gd name="connsiteY9" fmla="*/ 132522 h 244844"/>
                <a:gd name="connsiteX10" fmla="*/ 0 w 1139688"/>
                <a:gd name="connsiteY10" fmla="*/ 26505 h 244844"/>
                <a:gd name="connsiteX0" fmla="*/ 0 w 1139688"/>
                <a:gd name="connsiteY0" fmla="*/ 26505 h 244842"/>
                <a:gd name="connsiteX1" fmla="*/ 26505 w 1139688"/>
                <a:gd name="connsiteY1" fmla="*/ 0 h 244842"/>
                <a:gd name="connsiteX2" fmla="*/ 590538 w 1139688"/>
                <a:gd name="connsiteY2" fmla="*/ 51846 h 244842"/>
                <a:gd name="connsiteX3" fmla="*/ 1113183 w 1139688"/>
                <a:gd name="connsiteY3" fmla="*/ 0 h 244842"/>
                <a:gd name="connsiteX4" fmla="*/ 1139688 w 1139688"/>
                <a:gd name="connsiteY4" fmla="*/ 26505 h 244842"/>
                <a:gd name="connsiteX5" fmla="*/ 1139688 w 1139688"/>
                <a:gd name="connsiteY5" fmla="*/ 144637 h 244842"/>
                <a:gd name="connsiteX6" fmla="*/ 1080938 w 1139688"/>
                <a:gd name="connsiteY6" fmla="*/ 190527 h 244842"/>
                <a:gd name="connsiteX7" fmla="*/ 593018 w 1139688"/>
                <a:gd name="connsiteY7" fmla="*/ 244831 h 244842"/>
                <a:gd name="connsiteX8" fmla="*/ 43868 w 1139688"/>
                <a:gd name="connsiteY8" fmla="*/ 175988 h 244842"/>
                <a:gd name="connsiteX9" fmla="*/ 0 w 1139688"/>
                <a:gd name="connsiteY9" fmla="*/ 132522 h 244842"/>
                <a:gd name="connsiteX10" fmla="*/ 0 w 1139688"/>
                <a:gd name="connsiteY10" fmla="*/ 26505 h 244842"/>
                <a:gd name="connsiteX0" fmla="*/ 0 w 1139688"/>
                <a:gd name="connsiteY0" fmla="*/ 26505 h 244842"/>
                <a:gd name="connsiteX1" fmla="*/ 26505 w 1139688"/>
                <a:gd name="connsiteY1" fmla="*/ 0 h 244842"/>
                <a:gd name="connsiteX2" fmla="*/ 590538 w 1139688"/>
                <a:gd name="connsiteY2" fmla="*/ 51846 h 244842"/>
                <a:gd name="connsiteX3" fmla="*/ 1113183 w 1139688"/>
                <a:gd name="connsiteY3" fmla="*/ 0 h 244842"/>
                <a:gd name="connsiteX4" fmla="*/ 1139688 w 1139688"/>
                <a:gd name="connsiteY4" fmla="*/ 26505 h 244842"/>
                <a:gd name="connsiteX5" fmla="*/ 1139688 w 1139688"/>
                <a:gd name="connsiteY5" fmla="*/ 144637 h 244842"/>
                <a:gd name="connsiteX6" fmla="*/ 1080938 w 1139688"/>
                <a:gd name="connsiteY6" fmla="*/ 190527 h 244842"/>
                <a:gd name="connsiteX7" fmla="*/ 593018 w 1139688"/>
                <a:gd name="connsiteY7" fmla="*/ 244831 h 244842"/>
                <a:gd name="connsiteX8" fmla="*/ 43868 w 1139688"/>
                <a:gd name="connsiteY8" fmla="*/ 175988 h 244842"/>
                <a:gd name="connsiteX9" fmla="*/ 0 w 1139688"/>
                <a:gd name="connsiteY9" fmla="*/ 132522 h 244842"/>
                <a:gd name="connsiteX10" fmla="*/ 0 w 1139688"/>
                <a:gd name="connsiteY10" fmla="*/ 26505 h 244842"/>
                <a:gd name="connsiteX0" fmla="*/ 0 w 1139688"/>
                <a:gd name="connsiteY0" fmla="*/ 26505 h 244842"/>
                <a:gd name="connsiteX1" fmla="*/ 26505 w 1139688"/>
                <a:gd name="connsiteY1" fmla="*/ 0 h 244842"/>
                <a:gd name="connsiteX2" fmla="*/ 590538 w 1139688"/>
                <a:gd name="connsiteY2" fmla="*/ 51846 h 244842"/>
                <a:gd name="connsiteX3" fmla="*/ 1113183 w 1139688"/>
                <a:gd name="connsiteY3" fmla="*/ 0 h 244842"/>
                <a:gd name="connsiteX4" fmla="*/ 1139688 w 1139688"/>
                <a:gd name="connsiteY4" fmla="*/ 26505 h 244842"/>
                <a:gd name="connsiteX5" fmla="*/ 1139688 w 1139688"/>
                <a:gd name="connsiteY5" fmla="*/ 144637 h 244842"/>
                <a:gd name="connsiteX6" fmla="*/ 1080938 w 1139688"/>
                <a:gd name="connsiteY6" fmla="*/ 190527 h 244842"/>
                <a:gd name="connsiteX7" fmla="*/ 593018 w 1139688"/>
                <a:gd name="connsiteY7" fmla="*/ 244831 h 244842"/>
                <a:gd name="connsiteX8" fmla="*/ 43868 w 1139688"/>
                <a:gd name="connsiteY8" fmla="*/ 175988 h 244842"/>
                <a:gd name="connsiteX9" fmla="*/ 0 w 1139688"/>
                <a:gd name="connsiteY9" fmla="*/ 132522 h 244842"/>
                <a:gd name="connsiteX10" fmla="*/ 0 w 1139688"/>
                <a:gd name="connsiteY10" fmla="*/ 26505 h 244842"/>
                <a:gd name="connsiteX0" fmla="*/ 0 w 1139688"/>
                <a:gd name="connsiteY0" fmla="*/ 26505 h 244842"/>
                <a:gd name="connsiteX1" fmla="*/ 26505 w 1139688"/>
                <a:gd name="connsiteY1" fmla="*/ 0 h 244842"/>
                <a:gd name="connsiteX2" fmla="*/ 590538 w 1139688"/>
                <a:gd name="connsiteY2" fmla="*/ 51846 h 244842"/>
                <a:gd name="connsiteX3" fmla="*/ 1113183 w 1139688"/>
                <a:gd name="connsiteY3" fmla="*/ 0 h 244842"/>
                <a:gd name="connsiteX4" fmla="*/ 1139688 w 1139688"/>
                <a:gd name="connsiteY4" fmla="*/ 26505 h 244842"/>
                <a:gd name="connsiteX5" fmla="*/ 1139688 w 1139688"/>
                <a:gd name="connsiteY5" fmla="*/ 144637 h 244842"/>
                <a:gd name="connsiteX6" fmla="*/ 1080938 w 1139688"/>
                <a:gd name="connsiteY6" fmla="*/ 190527 h 244842"/>
                <a:gd name="connsiteX7" fmla="*/ 593018 w 1139688"/>
                <a:gd name="connsiteY7" fmla="*/ 244831 h 244842"/>
                <a:gd name="connsiteX8" fmla="*/ 43868 w 1139688"/>
                <a:gd name="connsiteY8" fmla="*/ 175988 h 244842"/>
                <a:gd name="connsiteX9" fmla="*/ 0 w 1139688"/>
                <a:gd name="connsiteY9" fmla="*/ 132522 h 244842"/>
                <a:gd name="connsiteX10" fmla="*/ 0 w 1139688"/>
                <a:gd name="connsiteY10" fmla="*/ 26505 h 244842"/>
                <a:gd name="connsiteX0" fmla="*/ 0 w 1139688"/>
                <a:gd name="connsiteY0" fmla="*/ 26505 h 244842"/>
                <a:gd name="connsiteX1" fmla="*/ 26505 w 1139688"/>
                <a:gd name="connsiteY1" fmla="*/ 0 h 244842"/>
                <a:gd name="connsiteX2" fmla="*/ 590538 w 1139688"/>
                <a:gd name="connsiteY2" fmla="*/ 51846 h 244842"/>
                <a:gd name="connsiteX3" fmla="*/ 1113183 w 1139688"/>
                <a:gd name="connsiteY3" fmla="*/ 0 h 244842"/>
                <a:gd name="connsiteX4" fmla="*/ 1139688 w 1139688"/>
                <a:gd name="connsiteY4" fmla="*/ 26505 h 244842"/>
                <a:gd name="connsiteX5" fmla="*/ 1139688 w 1139688"/>
                <a:gd name="connsiteY5" fmla="*/ 144637 h 244842"/>
                <a:gd name="connsiteX6" fmla="*/ 1080938 w 1139688"/>
                <a:gd name="connsiteY6" fmla="*/ 190527 h 244842"/>
                <a:gd name="connsiteX7" fmla="*/ 593018 w 1139688"/>
                <a:gd name="connsiteY7" fmla="*/ 244831 h 244842"/>
                <a:gd name="connsiteX8" fmla="*/ 43868 w 1139688"/>
                <a:gd name="connsiteY8" fmla="*/ 175988 h 244842"/>
                <a:gd name="connsiteX9" fmla="*/ 0 w 1139688"/>
                <a:gd name="connsiteY9" fmla="*/ 132522 h 244842"/>
                <a:gd name="connsiteX10" fmla="*/ 0 w 1139688"/>
                <a:gd name="connsiteY10" fmla="*/ 26505 h 244842"/>
                <a:gd name="connsiteX0" fmla="*/ 0 w 1139688"/>
                <a:gd name="connsiteY0" fmla="*/ 26505 h 244842"/>
                <a:gd name="connsiteX1" fmla="*/ 26505 w 1139688"/>
                <a:gd name="connsiteY1" fmla="*/ 0 h 244842"/>
                <a:gd name="connsiteX2" fmla="*/ 590538 w 1139688"/>
                <a:gd name="connsiteY2" fmla="*/ 51846 h 244842"/>
                <a:gd name="connsiteX3" fmla="*/ 1113183 w 1139688"/>
                <a:gd name="connsiteY3" fmla="*/ 0 h 244842"/>
                <a:gd name="connsiteX4" fmla="*/ 1139688 w 1139688"/>
                <a:gd name="connsiteY4" fmla="*/ 26505 h 244842"/>
                <a:gd name="connsiteX5" fmla="*/ 1139688 w 1139688"/>
                <a:gd name="connsiteY5" fmla="*/ 144637 h 244842"/>
                <a:gd name="connsiteX6" fmla="*/ 1080938 w 1139688"/>
                <a:gd name="connsiteY6" fmla="*/ 190527 h 244842"/>
                <a:gd name="connsiteX7" fmla="*/ 593018 w 1139688"/>
                <a:gd name="connsiteY7" fmla="*/ 244831 h 244842"/>
                <a:gd name="connsiteX8" fmla="*/ 43868 w 1139688"/>
                <a:gd name="connsiteY8" fmla="*/ 175988 h 244842"/>
                <a:gd name="connsiteX9" fmla="*/ 0 w 1139688"/>
                <a:gd name="connsiteY9" fmla="*/ 132522 h 244842"/>
                <a:gd name="connsiteX10" fmla="*/ 0 w 1139688"/>
                <a:gd name="connsiteY10" fmla="*/ 26505 h 244842"/>
                <a:gd name="connsiteX0" fmla="*/ 0 w 1139688"/>
                <a:gd name="connsiteY0" fmla="*/ 26505 h 244842"/>
                <a:gd name="connsiteX1" fmla="*/ 26505 w 1139688"/>
                <a:gd name="connsiteY1" fmla="*/ 0 h 244842"/>
                <a:gd name="connsiteX2" fmla="*/ 590538 w 1139688"/>
                <a:gd name="connsiteY2" fmla="*/ 63961 h 244842"/>
                <a:gd name="connsiteX3" fmla="*/ 1113183 w 1139688"/>
                <a:gd name="connsiteY3" fmla="*/ 0 h 244842"/>
                <a:gd name="connsiteX4" fmla="*/ 1139688 w 1139688"/>
                <a:gd name="connsiteY4" fmla="*/ 26505 h 244842"/>
                <a:gd name="connsiteX5" fmla="*/ 1139688 w 1139688"/>
                <a:gd name="connsiteY5" fmla="*/ 144637 h 244842"/>
                <a:gd name="connsiteX6" fmla="*/ 1080938 w 1139688"/>
                <a:gd name="connsiteY6" fmla="*/ 190527 h 244842"/>
                <a:gd name="connsiteX7" fmla="*/ 593018 w 1139688"/>
                <a:gd name="connsiteY7" fmla="*/ 244831 h 244842"/>
                <a:gd name="connsiteX8" fmla="*/ 43868 w 1139688"/>
                <a:gd name="connsiteY8" fmla="*/ 175988 h 244842"/>
                <a:gd name="connsiteX9" fmla="*/ 0 w 1139688"/>
                <a:gd name="connsiteY9" fmla="*/ 132522 h 244842"/>
                <a:gd name="connsiteX10" fmla="*/ 0 w 1139688"/>
                <a:gd name="connsiteY10" fmla="*/ 26505 h 244842"/>
                <a:gd name="connsiteX0" fmla="*/ 0 w 1139688"/>
                <a:gd name="connsiteY0" fmla="*/ 26505 h 244842"/>
                <a:gd name="connsiteX1" fmla="*/ 26505 w 1139688"/>
                <a:gd name="connsiteY1" fmla="*/ 0 h 244842"/>
                <a:gd name="connsiteX2" fmla="*/ 590538 w 1139688"/>
                <a:gd name="connsiteY2" fmla="*/ 63961 h 244842"/>
                <a:gd name="connsiteX3" fmla="*/ 1113183 w 1139688"/>
                <a:gd name="connsiteY3" fmla="*/ 0 h 244842"/>
                <a:gd name="connsiteX4" fmla="*/ 1139688 w 1139688"/>
                <a:gd name="connsiteY4" fmla="*/ 26505 h 244842"/>
                <a:gd name="connsiteX5" fmla="*/ 1139688 w 1139688"/>
                <a:gd name="connsiteY5" fmla="*/ 144637 h 244842"/>
                <a:gd name="connsiteX6" fmla="*/ 1080938 w 1139688"/>
                <a:gd name="connsiteY6" fmla="*/ 190527 h 244842"/>
                <a:gd name="connsiteX7" fmla="*/ 593018 w 1139688"/>
                <a:gd name="connsiteY7" fmla="*/ 244831 h 244842"/>
                <a:gd name="connsiteX8" fmla="*/ 43868 w 1139688"/>
                <a:gd name="connsiteY8" fmla="*/ 175988 h 244842"/>
                <a:gd name="connsiteX9" fmla="*/ 0 w 1139688"/>
                <a:gd name="connsiteY9" fmla="*/ 132522 h 244842"/>
                <a:gd name="connsiteX10" fmla="*/ 0 w 1139688"/>
                <a:gd name="connsiteY10" fmla="*/ 26505 h 244842"/>
                <a:gd name="connsiteX0" fmla="*/ 0 w 1139688"/>
                <a:gd name="connsiteY0" fmla="*/ 26505 h 244842"/>
                <a:gd name="connsiteX1" fmla="*/ 26505 w 1139688"/>
                <a:gd name="connsiteY1" fmla="*/ 0 h 244842"/>
                <a:gd name="connsiteX2" fmla="*/ 590538 w 1139688"/>
                <a:gd name="connsiteY2" fmla="*/ 63961 h 244842"/>
                <a:gd name="connsiteX3" fmla="*/ 1113183 w 1139688"/>
                <a:gd name="connsiteY3" fmla="*/ 0 h 244842"/>
                <a:gd name="connsiteX4" fmla="*/ 1139688 w 1139688"/>
                <a:gd name="connsiteY4" fmla="*/ 26505 h 244842"/>
                <a:gd name="connsiteX5" fmla="*/ 1139688 w 1139688"/>
                <a:gd name="connsiteY5" fmla="*/ 144637 h 244842"/>
                <a:gd name="connsiteX6" fmla="*/ 1080938 w 1139688"/>
                <a:gd name="connsiteY6" fmla="*/ 190527 h 244842"/>
                <a:gd name="connsiteX7" fmla="*/ 593018 w 1139688"/>
                <a:gd name="connsiteY7" fmla="*/ 244831 h 244842"/>
                <a:gd name="connsiteX8" fmla="*/ 43868 w 1139688"/>
                <a:gd name="connsiteY8" fmla="*/ 175988 h 244842"/>
                <a:gd name="connsiteX9" fmla="*/ 0 w 1139688"/>
                <a:gd name="connsiteY9" fmla="*/ 132522 h 244842"/>
                <a:gd name="connsiteX10" fmla="*/ 0 w 1139688"/>
                <a:gd name="connsiteY10" fmla="*/ 26505 h 244842"/>
                <a:gd name="connsiteX0" fmla="*/ 0 w 1139688"/>
                <a:gd name="connsiteY0" fmla="*/ 26505 h 244842"/>
                <a:gd name="connsiteX1" fmla="*/ 26505 w 1139688"/>
                <a:gd name="connsiteY1" fmla="*/ 0 h 244842"/>
                <a:gd name="connsiteX2" fmla="*/ 590538 w 1139688"/>
                <a:gd name="connsiteY2" fmla="*/ 63961 h 244842"/>
                <a:gd name="connsiteX3" fmla="*/ 1113183 w 1139688"/>
                <a:gd name="connsiteY3" fmla="*/ 0 h 244842"/>
                <a:gd name="connsiteX4" fmla="*/ 1139688 w 1139688"/>
                <a:gd name="connsiteY4" fmla="*/ 26505 h 244842"/>
                <a:gd name="connsiteX5" fmla="*/ 1139688 w 1139688"/>
                <a:gd name="connsiteY5" fmla="*/ 144637 h 244842"/>
                <a:gd name="connsiteX6" fmla="*/ 1080938 w 1139688"/>
                <a:gd name="connsiteY6" fmla="*/ 190527 h 244842"/>
                <a:gd name="connsiteX7" fmla="*/ 593018 w 1139688"/>
                <a:gd name="connsiteY7" fmla="*/ 244831 h 244842"/>
                <a:gd name="connsiteX8" fmla="*/ 43868 w 1139688"/>
                <a:gd name="connsiteY8" fmla="*/ 175988 h 244842"/>
                <a:gd name="connsiteX9" fmla="*/ 0 w 1139688"/>
                <a:gd name="connsiteY9" fmla="*/ 132522 h 244842"/>
                <a:gd name="connsiteX10" fmla="*/ 0 w 1139688"/>
                <a:gd name="connsiteY10" fmla="*/ 26505 h 244842"/>
                <a:gd name="connsiteX0" fmla="*/ 0 w 1139688"/>
                <a:gd name="connsiteY0" fmla="*/ 26505 h 244842"/>
                <a:gd name="connsiteX1" fmla="*/ 26505 w 1139688"/>
                <a:gd name="connsiteY1" fmla="*/ 0 h 244842"/>
                <a:gd name="connsiteX2" fmla="*/ 590538 w 1139688"/>
                <a:gd name="connsiteY2" fmla="*/ 73653 h 244842"/>
                <a:gd name="connsiteX3" fmla="*/ 1113183 w 1139688"/>
                <a:gd name="connsiteY3" fmla="*/ 0 h 244842"/>
                <a:gd name="connsiteX4" fmla="*/ 1139688 w 1139688"/>
                <a:gd name="connsiteY4" fmla="*/ 26505 h 244842"/>
                <a:gd name="connsiteX5" fmla="*/ 1139688 w 1139688"/>
                <a:gd name="connsiteY5" fmla="*/ 144637 h 244842"/>
                <a:gd name="connsiteX6" fmla="*/ 1080938 w 1139688"/>
                <a:gd name="connsiteY6" fmla="*/ 190527 h 244842"/>
                <a:gd name="connsiteX7" fmla="*/ 593018 w 1139688"/>
                <a:gd name="connsiteY7" fmla="*/ 244831 h 244842"/>
                <a:gd name="connsiteX8" fmla="*/ 43868 w 1139688"/>
                <a:gd name="connsiteY8" fmla="*/ 175988 h 244842"/>
                <a:gd name="connsiteX9" fmla="*/ 0 w 1139688"/>
                <a:gd name="connsiteY9" fmla="*/ 132522 h 244842"/>
                <a:gd name="connsiteX10" fmla="*/ 0 w 1139688"/>
                <a:gd name="connsiteY10" fmla="*/ 26505 h 244842"/>
                <a:gd name="connsiteX0" fmla="*/ 0 w 1139688"/>
                <a:gd name="connsiteY0" fmla="*/ 26505 h 244842"/>
                <a:gd name="connsiteX1" fmla="*/ 26505 w 1139688"/>
                <a:gd name="connsiteY1" fmla="*/ 0 h 244842"/>
                <a:gd name="connsiteX2" fmla="*/ 590538 w 1139688"/>
                <a:gd name="connsiteY2" fmla="*/ 73653 h 244842"/>
                <a:gd name="connsiteX3" fmla="*/ 1113183 w 1139688"/>
                <a:gd name="connsiteY3" fmla="*/ 0 h 244842"/>
                <a:gd name="connsiteX4" fmla="*/ 1139688 w 1139688"/>
                <a:gd name="connsiteY4" fmla="*/ 26505 h 244842"/>
                <a:gd name="connsiteX5" fmla="*/ 1139688 w 1139688"/>
                <a:gd name="connsiteY5" fmla="*/ 144637 h 244842"/>
                <a:gd name="connsiteX6" fmla="*/ 1080938 w 1139688"/>
                <a:gd name="connsiteY6" fmla="*/ 190527 h 244842"/>
                <a:gd name="connsiteX7" fmla="*/ 593018 w 1139688"/>
                <a:gd name="connsiteY7" fmla="*/ 244831 h 244842"/>
                <a:gd name="connsiteX8" fmla="*/ 43868 w 1139688"/>
                <a:gd name="connsiteY8" fmla="*/ 175988 h 244842"/>
                <a:gd name="connsiteX9" fmla="*/ 0 w 1139688"/>
                <a:gd name="connsiteY9" fmla="*/ 132522 h 244842"/>
                <a:gd name="connsiteX10" fmla="*/ 0 w 1139688"/>
                <a:gd name="connsiteY10" fmla="*/ 26505 h 244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39688" h="244842">
                  <a:moveTo>
                    <a:pt x="0" y="26505"/>
                  </a:moveTo>
                  <a:cubicBezTo>
                    <a:pt x="0" y="11867"/>
                    <a:pt x="11867" y="0"/>
                    <a:pt x="26505" y="0"/>
                  </a:cubicBezTo>
                  <a:cubicBezTo>
                    <a:pt x="209556" y="48781"/>
                    <a:pt x="400046" y="75754"/>
                    <a:pt x="590538" y="73653"/>
                  </a:cubicBezTo>
                  <a:cubicBezTo>
                    <a:pt x="764753" y="75754"/>
                    <a:pt x="938968" y="51205"/>
                    <a:pt x="1113183" y="0"/>
                  </a:cubicBezTo>
                  <a:cubicBezTo>
                    <a:pt x="1127821" y="0"/>
                    <a:pt x="1139688" y="11867"/>
                    <a:pt x="1139688" y="26505"/>
                  </a:cubicBezTo>
                  <a:lnTo>
                    <a:pt x="1139688" y="144637"/>
                  </a:lnTo>
                  <a:cubicBezTo>
                    <a:pt x="1139688" y="159275"/>
                    <a:pt x="1120379" y="163875"/>
                    <a:pt x="1080938" y="190527"/>
                  </a:cubicBezTo>
                  <a:cubicBezTo>
                    <a:pt x="919952" y="231243"/>
                    <a:pt x="786249" y="245307"/>
                    <a:pt x="593018" y="244831"/>
                  </a:cubicBezTo>
                  <a:cubicBezTo>
                    <a:pt x="386817" y="240460"/>
                    <a:pt x="200462" y="238512"/>
                    <a:pt x="43868" y="175988"/>
                  </a:cubicBezTo>
                  <a:cubicBezTo>
                    <a:pt x="29230" y="175988"/>
                    <a:pt x="0" y="147160"/>
                    <a:pt x="0" y="132522"/>
                  </a:cubicBezTo>
                  <a:lnTo>
                    <a:pt x="0" y="26505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四角形: 角を丸くする 18">
              <a:extLst>
                <a:ext uri="{FF2B5EF4-FFF2-40B4-BE49-F238E27FC236}">
                  <a16:creationId xmlns:a16="http://schemas.microsoft.com/office/drawing/2014/main" id="{610F84EF-70D8-4397-9B1F-9C07EF2CE915}"/>
                </a:ext>
              </a:extLst>
            </p:cNvPr>
            <p:cNvSpPr/>
            <p:nvPr/>
          </p:nvSpPr>
          <p:spPr>
            <a:xfrm>
              <a:off x="1639806" y="3108691"/>
              <a:ext cx="1139688" cy="240619"/>
            </a:xfrm>
            <a:custGeom>
              <a:avLst/>
              <a:gdLst>
                <a:gd name="connsiteX0" fmla="*/ 0 w 1139688"/>
                <a:gd name="connsiteY0" fmla="*/ 26505 h 159027"/>
                <a:gd name="connsiteX1" fmla="*/ 26505 w 1139688"/>
                <a:gd name="connsiteY1" fmla="*/ 0 h 159027"/>
                <a:gd name="connsiteX2" fmla="*/ 1113183 w 1139688"/>
                <a:gd name="connsiteY2" fmla="*/ 0 h 159027"/>
                <a:gd name="connsiteX3" fmla="*/ 1139688 w 1139688"/>
                <a:gd name="connsiteY3" fmla="*/ 26505 h 159027"/>
                <a:gd name="connsiteX4" fmla="*/ 1139688 w 1139688"/>
                <a:gd name="connsiteY4" fmla="*/ 132522 h 159027"/>
                <a:gd name="connsiteX5" fmla="*/ 1113183 w 1139688"/>
                <a:gd name="connsiteY5" fmla="*/ 159027 h 159027"/>
                <a:gd name="connsiteX6" fmla="*/ 26505 w 1139688"/>
                <a:gd name="connsiteY6" fmla="*/ 159027 h 159027"/>
                <a:gd name="connsiteX7" fmla="*/ 0 w 1139688"/>
                <a:gd name="connsiteY7" fmla="*/ 132522 h 159027"/>
                <a:gd name="connsiteX8" fmla="*/ 0 w 1139688"/>
                <a:gd name="connsiteY8" fmla="*/ 26505 h 159027"/>
                <a:gd name="connsiteX0" fmla="*/ 0 w 1139688"/>
                <a:gd name="connsiteY0" fmla="*/ 26505 h 163995"/>
                <a:gd name="connsiteX1" fmla="*/ 26505 w 1139688"/>
                <a:gd name="connsiteY1" fmla="*/ 0 h 163995"/>
                <a:gd name="connsiteX2" fmla="*/ 1113183 w 1139688"/>
                <a:gd name="connsiteY2" fmla="*/ 0 h 163995"/>
                <a:gd name="connsiteX3" fmla="*/ 1139688 w 1139688"/>
                <a:gd name="connsiteY3" fmla="*/ 26505 h 163995"/>
                <a:gd name="connsiteX4" fmla="*/ 1139688 w 1139688"/>
                <a:gd name="connsiteY4" fmla="*/ 132522 h 163995"/>
                <a:gd name="connsiteX5" fmla="*/ 1113183 w 1139688"/>
                <a:gd name="connsiteY5" fmla="*/ 159027 h 163995"/>
                <a:gd name="connsiteX6" fmla="*/ 583097 w 1139688"/>
                <a:gd name="connsiteY6" fmla="*/ 163995 h 163995"/>
                <a:gd name="connsiteX7" fmla="*/ 26505 w 1139688"/>
                <a:gd name="connsiteY7" fmla="*/ 159027 h 163995"/>
                <a:gd name="connsiteX8" fmla="*/ 0 w 1139688"/>
                <a:gd name="connsiteY8" fmla="*/ 132522 h 163995"/>
                <a:gd name="connsiteX9" fmla="*/ 0 w 1139688"/>
                <a:gd name="connsiteY9" fmla="*/ 26505 h 163995"/>
                <a:gd name="connsiteX0" fmla="*/ 0 w 1139688"/>
                <a:gd name="connsiteY0" fmla="*/ 26505 h 283265"/>
                <a:gd name="connsiteX1" fmla="*/ 26505 w 1139688"/>
                <a:gd name="connsiteY1" fmla="*/ 0 h 283265"/>
                <a:gd name="connsiteX2" fmla="*/ 1113183 w 1139688"/>
                <a:gd name="connsiteY2" fmla="*/ 0 h 283265"/>
                <a:gd name="connsiteX3" fmla="*/ 1139688 w 1139688"/>
                <a:gd name="connsiteY3" fmla="*/ 26505 h 283265"/>
                <a:gd name="connsiteX4" fmla="*/ 1139688 w 1139688"/>
                <a:gd name="connsiteY4" fmla="*/ 132522 h 283265"/>
                <a:gd name="connsiteX5" fmla="*/ 1113183 w 1139688"/>
                <a:gd name="connsiteY5" fmla="*/ 159027 h 283265"/>
                <a:gd name="connsiteX6" fmla="*/ 583097 w 1139688"/>
                <a:gd name="connsiteY6" fmla="*/ 283265 h 283265"/>
                <a:gd name="connsiteX7" fmla="*/ 26505 w 1139688"/>
                <a:gd name="connsiteY7" fmla="*/ 159027 h 283265"/>
                <a:gd name="connsiteX8" fmla="*/ 0 w 1139688"/>
                <a:gd name="connsiteY8" fmla="*/ 132522 h 283265"/>
                <a:gd name="connsiteX9" fmla="*/ 0 w 1139688"/>
                <a:gd name="connsiteY9" fmla="*/ 26505 h 283265"/>
                <a:gd name="connsiteX0" fmla="*/ 0 w 1139688"/>
                <a:gd name="connsiteY0" fmla="*/ 48040 h 304800"/>
                <a:gd name="connsiteX1" fmla="*/ 26505 w 1139688"/>
                <a:gd name="connsiteY1" fmla="*/ 21535 h 304800"/>
                <a:gd name="connsiteX2" fmla="*/ 583097 w 1139688"/>
                <a:gd name="connsiteY2" fmla="*/ 0 h 304800"/>
                <a:gd name="connsiteX3" fmla="*/ 1113183 w 1139688"/>
                <a:gd name="connsiteY3" fmla="*/ 21535 h 304800"/>
                <a:gd name="connsiteX4" fmla="*/ 1139688 w 1139688"/>
                <a:gd name="connsiteY4" fmla="*/ 48040 h 304800"/>
                <a:gd name="connsiteX5" fmla="*/ 1139688 w 1139688"/>
                <a:gd name="connsiteY5" fmla="*/ 154057 h 304800"/>
                <a:gd name="connsiteX6" fmla="*/ 1113183 w 1139688"/>
                <a:gd name="connsiteY6" fmla="*/ 180562 h 304800"/>
                <a:gd name="connsiteX7" fmla="*/ 583097 w 1139688"/>
                <a:gd name="connsiteY7" fmla="*/ 304800 h 304800"/>
                <a:gd name="connsiteX8" fmla="*/ 26505 w 1139688"/>
                <a:gd name="connsiteY8" fmla="*/ 180562 h 304800"/>
                <a:gd name="connsiteX9" fmla="*/ 0 w 1139688"/>
                <a:gd name="connsiteY9" fmla="*/ 154057 h 304800"/>
                <a:gd name="connsiteX10" fmla="*/ 0 w 1139688"/>
                <a:gd name="connsiteY10" fmla="*/ 48040 h 304800"/>
                <a:gd name="connsiteX0" fmla="*/ 0 w 1139688"/>
                <a:gd name="connsiteY0" fmla="*/ 26505 h 283265"/>
                <a:gd name="connsiteX1" fmla="*/ 26505 w 1139688"/>
                <a:gd name="connsiteY1" fmla="*/ 0 h 283265"/>
                <a:gd name="connsiteX2" fmla="*/ 583097 w 1139688"/>
                <a:gd name="connsiteY2" fmla="*/ 71230 h 283265"/>
                <a:gd name="connsiteX3" fmla="*/ 1113183 w 1139688"/>
                <a:gd name="connsiteY3" fmla="*/ 0 h 283265"/>
                <a:gd name="connsiteX4" fmla="*/ 1139688 w 1139688"/>
                <a:gd name="connsiteY4" fmla="*/ 26505 h 283265"/>
                <a:gd name="connsiteX5" fmla="*/ 1139688 w 1139688"/>
                <a:gd name="connsiteY5" fmla="*/ 132522 h 283265"/>
                <a:gd name="connsiteX6" fmla="*/ 1113183 w 1139688"/>
                <a:gd name="connsiteY6" fmla="*/ 159027 h 283265"/>
                <a:gd name="connsiteX7" fmla="*/ 583097 w 1139688"/>
                <a:gd name="connsiteY7" fmla="*/ 283265 h 283265"/>
                <a:gd name="connsiteX8" fmla="*/ 26505 w 1139688"/>
                <a:gd name="connsiteY8" fmla="*/ 159027 h 283265"/>
                <a:gd name="connsiteX9" fmla="*/ 0 w 1139688"/>
                <a:gd name="connsiteY9" fmla="*/ 132522 h 283265"/>
                <a:gd name="connsiteX10" fmla="*/ 0 w 1139688"/>
                <a:gd name="connsiteY10" fmla="*/ 26505 h 283265"/>
                <a:gd name="connsiteX0" fmla="*/ 0 w 1139688"/>
                <a:gd name="connsiteY0" fmla="*/ 26505 h 264215"/>
                <a:gd name="connsiteX1" fmla="*/ 26505 w 1139688"/>
                <a:gd name="connsiteY1" fmla="*/ 0 h 264215"/>
                <a:gd name="connsiteX2" fmla="*/ 583097 w 1139688"/>
                <a:gd name="connsiteY2" fmla="*/ 71230 h 264215"/>
                <a:gd name="connsiteX3" fmla="*/ 1113183 w 1139688"/>
                <a:gd name="connsiteY3" fmla="*/ 0 h 264215"/>
                <a:gd name="connsiteX4" fmla="*/ 1139688 w 1139688"/>
                <a:gd name="connsiteY4" fmla="*/ 26505 h 264215"/>
                <a:gd name="connsiteX5" fmla="*/ 1139688 w 1139688"/>
                <a:gd name="connsiteY5" fmla="*/ 132522 h 264215"/>
                <a:gd name="connsiteX6" fmla="*/ 1113183 w 1139688"/>
                <a:gd name="connsiteY6" fmla="*/ 159027 h 264215"/>
                <a:gd name="connsiteX7" fmla="*/ 583097 w 1139688"/>
                <a:gd name="connsiteY7" fmla="*/ 264215 h 264215"/>
                <a:gd name="connsiteX8" fmla="*/ 26505 w 1139688"/>
                <a:gd name="connsiteY8" fmla="*/ 159027 h 264215"/>
                <a:gd name="connsiteX9" fmla="*/ 0 w 1139688"/>
                <a:gd name="connsiteY9" fmla="*/ 132522 h 264215"/>
                <a:gd name="connsiteX10" fmla="*/ 0 w 1139688"/>
                <a:gd name="connsiteY10" fmla="*/ 26505 h 264215"/>
                <a:gd name="connsiteX0" fmla="*/ 0 w 1139688"/>
                <a:gd name="connsiteY0" fmla="*/ 26505 h 244831"/>
                <a:gd name="connsiteX1" fmla="*/ 26505 w 1139688"/>
                <a:gd name="connsiteY1" fmla="*/ 0 h 244831"/>
                <a:gd name="connsiteX2" fmla="*/ 583097 w 1139688"/>
                <a:gd name="connsiteY2" fmla="*/ 71230 h 244831"/>
                <a:gd name="connsiteX3" fmla="*/ 1113183 w 1139688"/>
                <a:gd name="connsiteY3" fmla="*/ 0 h 244831"/>
                <a:gd name="connsiteX4" fmla="*/ 1139688 w 1139688"/>
                <a:gd name="connsiteY4" fmla="*/ 26505 h 244831"/>
                <a:gd name="connsiteX5" fmla="*/ 1139688 w 1139688"/>
                <a:gd name="connsiteY5" fmla="*/ 132522 h 244831"/>
                <a:gd name="connsiteX6" fmla="*/ 1113183 w 1139688"/>
                <a:gd name="connsiteY6" fmla="*/ 159027 h 244831"/>
                <a:gd name="connsiteX7" fmla="*/ 588057 w 1139688"/>
                <a:gd name="connsiteY7" fmla="*/ 244831 h 244831"/>
                <a:gd name="connsiteX8" fmla="*/ 26505 w 1139688"/>
                <a:gd name="connsiteY8" fmla="*/ 159027 h 244831"/>
                <a:gd name="connsiteX9" fmla="*/ 0 w 1139688"/>
                <a:gd name="connsiteY9" fmla="*/ 132522 h 244831"/>
                <a:gd name="connsiteX10" fmla="*/ 0 w 1139688"/>
                <a:gd name="connsiteY10" fmla="*/ 26505 h 244831"/>
                <a:gd name="connsiteX0" fmla="*/ 0 w 1139688"/>
                <a:gd name="connsiteY0" fmla="*/ 26505 h 244831"/>
                <a:gd name="connsiteX1" fmla="*/ 26505 w 1139688"/>
                <a:gd name="connsiteY1" fmla="*/ 0 h 244831"/>
                <a:gd name="connsiteX2" fmla="*/ 583097 w 1139688"/>
                <a:gd name="connsiteY2" fmla="*/ 71230 h 244831"/>
                <a:gd name="connsiteX3" fmla="*/ 1113183 w 1139688"/>
                <a:gd name="connsiteY3" fmla="*/ 0 h 244831"/>
                <a:gd name="connsiteX4" fmla="*/ 1139688 w 1139688"/>
                <a:gd name="connsiteY4" fmla="*/ 26505 h 244831"/>
                <a:gd name="connsiteX5" fmla="*/ 1139688 w 1139688"/>
                <a:gd name="connsiteY5" fmla="*/ 132522 h 244831"/>
                <a:gd name="connsiteX6" fmla="*/ 1113183 w 1139688"/>
                <a:gd name="connsiteY6" fmla="*/ 159027 h 244831"/>
                <a:gd name="connsiteX7" fmla="*/ 593018 w 1139688"/>
                <a:gd name="connsiteY7" fmla="*/ 244831 h 244831"/>
                <a:gd name="connsiteX8" fmla="*/ 26505 w 1139688"/>
                <a:gd name="connsiteY8" fmla="*/ 159027 h 244831"/>
                <a:gd name="connsiteX9" fmla="*/ 0 w 1139688"/>
                <a:gd name="connsiteY9" fmla="*/ 132522 h 244831"/>
                <a:gd name="connsiteX10" fmla="*/ 0 w 1139688"/>
                <a:gd name="connsiteY10" fmla="*/ 26505 h 244831"/>
                <a:gd name="connsiteX0" fmla="*/ 0 w 1139688"/>
                <a:gd name="connsiteY0" fmla="*/ 26505 h 244831"/>
                <a:gd name="connsiteX1" fmla="*/ 26505 w 1139688"/>
                <a:gd name="connsiteY1" fmla="*/ 0 h 244831"/>
                <a:gd name="connsiteX2" fmla="*/ 590538 w 1139688"/>
                <a:gd name="connsiteY2" fmla="*/ 51846 h 244831"/>
                <a:gd name="connsiteX3" fmla="*/ 1113183 w 1139688"/>
                <a:gd name="connsiteY3" fmla="*/ 0 h 244831"/>
                <a:gd name="connsiteX4" fmla="*/ 1139688 w 1139688"/>
                <a:gd name="connsiteY4" fmla="*/ 26505 h 244831"/>
                <a:gd name="connsiteX5" fmla="*/ 1139688 w 1139688"/>
                <a:gd name="connsiteY5" fmla="*/ 132522 h 244831"/>
                <a:gd name="connsiteX6" fmla="*/ 1113183 w 1139688"/>
                <a:gd name="connsiteY6" fmla="*/ 159027 h 244831"/>
                <a:gd name="connsiteX7" fmla="*/ 593018 w 1139688"/>
                <a:gd name="connsiteY7" fmla="*/ 244831 h 244831"/>
                <a:gd name="connsiteX8" fmla="*/ 26505 w 1139688"/>
                <a:gd name="connsiteY8" fmla="*/ 159027 h 244831"/>
                <a:gd name="connsiteX9" fmla="*/ 0 w 1139688"/>
                <a:gd name="connsiteY9" fmla="*/ 132522 h 244831"/>
                <a:gd name="connsiteX10" fmla="*/ 0 w 1139688"/>
                <a:gd name="connsiteY10" fmla="*/ 26505 h 244831"/>
                <a:gd name="connsiteX0" fmla="*/ 0 w 1139688"/>
                <a:gd name="connsiteY0" fmla="*/ 26505 h 244831"/>
                <a:gd name="connsiteX1" fmla="*/ 26505 w 1139688"/>
                <a:gd name="connsiteY1" fmla="*/ 0 h 244831"/>
                <a:gd name="connsiteX2" fmla="*/ 590538 w 1139688"/>
                <a:gd name="connsiteY2" fmla="*/ 51846 h 244831"/>
                <a:gd name="connsiteX3" fmla="*/ 1113183 w 1139688"/>
                <a:gd name="connsiteY3" fmla="*/ 0 h 244831"/>
                <a:gd name="connsiteX4" fmla="*/ 1139688 w 1139688"/>
                <a:gd name="connsiteY4" fmla="*/ 26505 h 244831"/>
                <a:gd name="connsiteX5" fmla="*/ 1139688 w 1139688"/>
                <a:gd name="connsiteY5" fmla="*/ 132522 h 244831"/>
                <a:gd name="connsiteX6" fmla="*/ 1113183 w 1139688"/>
                <a:gd name="connsiteY6" fmla="*/ 159027 h 244831"/>
                <a:gd name="connsiteX7" fmla="*/ 593018 w 1139688"/>
                <a:gd name="connsiteY7" fmla="*/ 244831 h 244831"/>
                <a:gd name="connsiteX8" fmla="*/ 26505 w 1139688"/>
                <a:gd name="connsiteY8" fmla="*/ 159027 h 244831"/>
                <a:gd name="connsiteX9" fmla="*/ 0 w 1139688"/>
                <a:gd name="connsiteY9" fmla="*/ 132522 h 244831"/>
                <a:gd name="connsiteX10" fmla="*/ 0 w 1139688"/>
                <a:gd name="connsiteY10" fmla="*/ 26505 h 244831"/>
                <a:gd name="connsiteX0" fmla="*/ 0 w 1139688"/>
                <a:gd name="connsiteY0" fmla="*/ 26505 h 244831"/>
                <a:gd name="connsiteX1" fmla="*/ 26505 w 1139688"/>
                <a:gd name="connsiteY1" fmla="*/ 0 h 244831"/>
                <a:gd name="connsiteX2" fmla="*/ 590538 w 1139688"/>
                <a:gd name="connsiteY2" fmla="*/ 51846 h 244831"/>
                <a:gd name="connsiteX3" fmla="*/ 1113183 w 1139688"/>
                <a:gd name="connsiteY3" fmla="*/ 0 h 244831"/>
                <a:gd name="connsiteX4" fmla="*/ 1139688 w 1139688"/>
                <a:gd name="connsiteY4" fmla="*/ 26505 h 244831"/>
                <a:gd name="connsiteX5" fmla="*/ 1139688 w 1139688"/>
                <a:gd name="connsiteY5" fmla="*/ 132522 h 244831"/>
                <a:gd name="connsiteX6" fmla="*/ 1113183 w 1139688"/>
                <a:gd name="connsiteY6" fmla="*/ 159027 h 244831"/>
                <a:gd name="connsiteX7" fmla="*/ 593018 w 1139688"/>
                <a:gd name="connsiteY7" fmla="*/ 244831 h 244831"/>
                <a:gd name="connsiteX8" fmla="*/ 26505 w 1139688"/>
                <a:gd name="connsiteY8" fmla="*/ 159027 h 244831"/>
                <a:gd name="connsiteX9" fmla="*/ 0 w 1139688"/>
                <a:gd name="connsiteY9" fmla="*/ 132522 h 244831"/>
                <a:gd name="connsiteX10" fmla="*/ 0 w 1139688"/>
                <a:gd name="connsiteY10" fmla="*/ 26505 h 244831"/>
                <a:gd name="connsiteX0" fmla="*/ 0 w 1139688"/>
                <a:gd name="connsiteY0" fmla="*/ 26505 h 244831"/>
                <a:gd name="connsiteX1" fmla="*/ 26505 w 1139688"/>
                <a:gd name="connsiteY1" fmla="*/ 0 h 244831"/>
                <a:gd name="connsiteX2" fmla="*/ 590538 w 1139688"/>
                <a:gd name="connsiteY2" fmla="*/ 51846 h 244831"/>
                <a:gd name="connsiteX3" fmla="*/ 1113183 w 1139688"/>
                <a:gd name="connsiteY3" fmla="*/ 0 h 244831"/>
                <a:gd name="connsiteX4" fmla="*/ 1139688 w 1139688"/>
                <a:gd name="connsiteY4" fmla="*/ 26505 h 244831"/>
                <a:gd name="connsiteX5" fmla="*/ 1139688 w 1139688"/>
                <a:gd name="connsiteY5" fmla="*/ 132522 h 244831"/>
                <a:gd name="connsiteX6" fmla="*/ 1113183 w 1139688"/>
                <a:gd name="connsiteY6" fmla="*/ 159027 h 244831"/>
                <a:gd name="connsiteX7" fmla="*/ 593018 w 1139688"/>
                <a:gd name="connsiteY7" fmla="*/ 244831 h 244831"/>
                <a:gd name="connsiteX8" fmla="*/ 26505 w 1139688"/>
                <a:gd name="connsiteY8" fmla="*/ 159027 h 244831"/>
                <a:gd name="connsiteX9" fmla="*/ 0 w 1139688"/>
                <a:gd name="connsiteY9" fmla="*/ 132522 h 244831"/>
                <a:gd name="connsiteX10" fmla="*/ 0 w 1139688"/>
                <a:gd name="connsiteY10" fmla="*/ 26505 h 244831"/>
                <a:gd name="connsiteX0" fmla="*/ 0 w 1139688"/>
                <a:gd name="connsiteY0" fmla="*/ 26505 h 244831"/>
                <a:gd name="connsiteX1" fmla="*/ 26505 w 1139688"/>
                <a:gd name="connsiteY1" fmla="*/ 0 h 244831"/>
                <a:gd name="connsiteX2" fmla="*/ 590538 w 1139688"/>
                <a:gd name="connsiteY2" fmla="*/ 51846 h 244831"/>
                <a:gd name="connsiteX3" fmla="*/ 1113183 w 1139688"/>
                <a:gd name="connsiteY3" fmla="*/ 0 h 244831"/>
                <a:gd name="connsiteX4" fmla="*/ 1139688 w 1139688"/>
                <a:gd name="connsiteY4" fmla="*/ 26505 h 244831"/>
                <a:gd name="connsiteX5" fmla="*/ 1139688 w 1139688"/>
                <a:gd name="connsiteY5" fmla="*/ 132522 h 244831"/>
                <a:gd name="connsiteX6" fmla="*/ 1113183 w 1139688"/>
                <a:gd name="connsiteY6" fmla="*/ 159027 h 244831"/>
                <a:gd name="connsiteX7" fmla="*/ 593018 w 1139688"/>
                <a:gd name="connsiteY7" fmla="*/ 244831 h 244831"/>
                <a:gd name="connsiteX8" fmla="*/ 43868 w 1139688"/>
                <a:gd name="connsiteY8" fmla="*/ 175988 h 244831"/>
                <a:gd name="connsiteX9" fmla="*/ 0 w 1139688"/>
                <a:gd name="connsiteY9" fmla="*/ 132522 h 244831"/>
                <a:gd name="connsiteX10" fmla="*/ 0 w 1139688"/>
                <a:gd name="connsiteY10" fmla="*/ 26505 h 244831"/>
                <a:gd name="connsiteX0" fmla="*/ 0 w 1139688"/>
                <a:gd name="connsiteY0" fmla="*/ 26505 h 245467"/>
                <a:gd name="connsiteX1" fmla="*/ 26505 w 1139688"/>
                <a:gd name="connsiteY1" fmla="*/ 0 h 245467"/>
                <a:gd name="connsiteX2" fmla="*/ 590538 w 1139688"/>
                <a:gd name="connsiteY2" fmla="*/ 51846 h 245467"/>
                <a:gd name="connsiteX3" fmla="*/ 1113183 w 1139688"/>
                <a:gd name="connsiteY3" fmla="*/ 0 h 245467"/>
                <a:gd name="connsiteX4" fmla="*/ 1139688 w 1139688"/>
                <a:gd name="connsiteY4" fmla="*/ 26505 h 245467"/>
                <a:gd name="connsiteX5" fmla="*/ 1139688 w 1139688"/>
                <a:gd name="connsiteY5" fmla="*/ 132522 h 245467"/>
                <a:gd name="connsiteX6" fmla="*/ 1113183 w 1139688"/>
                <a:gd name="connsiteY6" fmla="*/ 159027 h 245467"/>
                <a:gd name="connsiteX7" fmla="*/ 593018 w 1139688"/>
                <a:gd name="connsiteY7" fmla="*/ 244831 h 245467"/>
                <a:gd name="connsiteX8" fmla="*/ 43868 w 1139688"/>
                <a:gd name="connsiteY8" fmla="*/ 175988 h 245467"/>
                <a:gd name="connsiteX9" fmla="*/ 0 w 1139688"/>
                <a:gd name="connsiteY9" fmla="*/ 132522 h 245467"/>
                <a:gd name="connsiteX10" fmla="*/ 0 w 1139688"/>
                <a:gd name="connsiteY10" fmla="*/ 26505 h 245467"/>
                <a:gd name="connsiteX0" fmla="*/ 0 w 1139688"/>
                <a:gd name="connsiteY0" fmla="*/ 26505 h 245150"/>
                <a:gd name="connsiteX1" fmla="*/ 26505 w 1139688"/>
                <a:gd name="connsiteY1" fmla="*/ 0 h 245150"/>
                <a:gd name="connsiteX2" fmla="*/ 590538 w 1139688"/>
                <a:gd name="connsiteY2" fmla="*/ 51846 h 245150"/>
                <a:gd name="connsiteX3" fmla="*/ 1113183 w 1139688"/>
                <a:gd name="connsiteY3" fmla="*/ 0 h 245150"/>
                <a:gd name="connsiteX4" fmla="*/ 1139688 w 1139688"/>
                <a:gd name="connsiteY4" fmla="*/ 26505 h 245150"/>
                <a:gd name="connsiteX5" fmla="*/ 1139688 w 1139688"/>
                <a:gd name="connsiteY5" fmla="*/ 132522 h 245150"/>
                <a:gd name="connsiteX6" fmla="*/ 1113183 w 1139688"/>
                <a:gd name="connsiteY6" fmla="*/ 159027 h 245150"/>
                <a:gd name="connsiteX7" fmla="*/ 593018 w 1139688"/>
                <a:gd name="connsiteY7" fmla="*/ 244831 h 245150"/>
                <a:gd name="connsiteX8" fmla="*/ 43868 w 1139688"/>
                <a:gd name="connsiteY8" fmla="*/ 175988 h 245150"/>
                <a:gd name="connsiteX9" fmla="*/ 0 w 1139688"/>
                <a:gd name="connsiteY9" fmla="*/ 132522 h 245150"/>
                <a:gd name="connsiteX10" fmla="*/ 0 w 1139688"/>
                <a:gd name="connsiteY10" fmla="*/ 26505 h 245150"/>
                <a:gd name="connsiteX0" fmla="*/ 0 w 1139688"/>
                <a:gd name="connsiteY0" fmla="*/ 26505 h 244832"/>
                <a:gd name="connsiteX1" fmla="*/ 26505 w 1139688"/>
                <a:gd name="connsiteY1" fmla="*/ 0 h 244832"/>
                <a:gd name="connsiteX2" fmla="*/ 590538 w 1139688"/>
                <a:gd name="connsiteY2" fmla="*/ 51846 h 244832"/>
                <a:gd name="connsiteX3" fmla="*/ 1113183 w 1139688"/>
                <a:gd name="connsiteY3" fmla="*/ 0 h 244832"/>
                <a:gd name="connsiteX4" fmla="*/ 1139688 w 1139688"/>
                <a:gd name="connsiteY4" fmla="*/ 26505 h 244832"/>
                <a:gd name="connsiteX5" fmla="*/ 1139688 w 1139688"/>
                <a:gd name="connsiteY5" fmla="*/ 132522 h 244832"/>
                <a:gd name="connsiteX6" fmla="*/ 1113183 w 1139688"/>
                <a:gd name="connsiteY6" fmla="*/ 159027 h 244832"/>
                <a:gd name="connsiteX7" fmla="*/ 593018 w 1139688"/>
                <a:gd name="connsiteY7" fmla="*/ 244831 h 244832"/>
                <a:gd name="connsiteX8" fmla="*/ 43868 w 1139688"/>
                <a:gd name="connsiteY8" fmla="*/ 175988 h 244832"/>
                <a:gd name="connsiteX9" fmla="*/ 0 w 1139688"/>
                <a:gd name="connsiteY9" fmla="*/ 132522 h 244832"/>
                <a:gd name="connsiteX10" fmla="*/ 0 w 1139688"/>
                <a:gd name="connsiteY10" fmla="*/ 26505 h 244832"/>
                <a:gd name="connsiteX0" fmla="*/ 0 w 1139688"/>
                <a:gd name="connsiteY0" fmla="*/ 26505 h 244833"/>
                <a:gd name="connsiteX1" fmla="*/ 26505 w 1139688"/>
                <a:gd name="connsiteY1" fmla="*/ 0 h 244833"/>
                <a:gd name="connsiteX2" fmla="*/ 590538 w 1139688"/>
                <a:gd name="connsiteY2" fmla="*/ 51846 h 244833"/>
                <a:gd name="connsiteX3" fmla="*/ 1113183 w 1139688"/>
                <a:gd name="connsiteY3" fmla="*/ 0 h 244833"/>
                <a:gd name="connsiteX4" fmla="*/ 1139688 w 1139688"/>
                <a:gd name="connsiteY4" fmla="*/ 26505 h 244833"/>
                <a:gd name="connsiteX5" fmla="*/ 1139688 w 1139688"/>
                <a:gd name="connsiteY5" fmla="*/ 132522 h 244833"/>
                <a:gd name="connsiteX6" fmla="*/ 1113183 w 1139688"/>
                <a:gd name="connsiteY6" fmla="*/ 159027 h 244833"/>
                <a:gd name="connsiteX7" fmla="*/ 593018 w 1139688"/>
                <a:gd name="connsiteY7" fmla="*/ 244831 h 244833"/>
                <a:gd name="connsiteX8" fmla="*/ 43868 w 1139688"/>
                <a:gd name="connsiteY8" fmla="*/ 175988 h 244833"/>
                <a:gd name="connsiteX9" fmla="*/ 0 w 1139688"/>
                <a:gd name="connsiteY9" fmla="*/ 132522 h 244833"/>
                <a:gd name="connsiteX10" fmla="*/ 0 w 1139688"/>
                <a:gd name="connsiteY10" fmla="*/ 26505 h 244833"/>
                <a:gd name="connsiteX0" fmla="*/ 0 w 1139688"/>
                <a:gd name="connsiteY0" fmla="*/ 26505 h 244836"/>
                <a:gd name="connsiteX1" fmla="*/ 26505 w 1139688"/>
                <a:gd name="connsiteY1" fmla="*/ 0 h 244836"/>
                <a:gd name="connsiteX2" fmla="*/ 590538 w 1139688"/>
                <a:gd name="connsiteY2" fmla="*/ 51846 h 244836"/>
                <a:gd name="connsiteX3" fmla="*/ 1113183 w 1139688"/>
                <a:gd name="connsiteY3" fmla="*/ 0 h 244836"/>
                <a:gd name="connsiteX4" fmla="*/ 1139688 w 1139688"/>
                <a:gd name="connsiteY4" fmla="*/ 26505 h 244836"/>
                <a:gd name="connsiteX5" fmla="*/ 1139688 w 1139688"/>
                <a:gd name="connsiteY5" fmla="*/ 132522 h 244836"/>
                <a:gd name="connsiteX6" fmla="*/ 1113183 w 1139688"/>
                <a:gd name="connsiteY6" fmla="*/ 159027 h 244836"/>
                <a:gd name="connsiteX7" fmla="*/ 593018 w 1139688"/>
                <a:gd name="connsiteY7" fmla="*/ 244831 h 244836"/>
                <a:gd name="connsiteX8" fmla="*/ 43868 w 1139688"/>
                <a:gd name="connsiteY8" fmla="*/ 175988 h 244836"/>
                <a:gd name="connsiteX9" fmla="*/ 0 w 1139688"/>
                <a:gd name="connsiteY9" fmla="*/ 132522 h 244836"/>
                <a:gd name="connsiteX10" fmla="*/ 0 w 1139688"/>
                <a:gd name="connsiteY10" fmla="*/ 26505 h 244836"/>
                <a:gd name="connsiteX0" fmla="*/ 0 w 1139688"/>
                <a:gd name="connsiteY0" fmla="*/ 26505 h 244837"/>
                <a:gd name="connsiteX1" fmla="*/ 26505 w 1139688"/>
                <a:gd name="connsiteY1" fmla="*/ 0 h 244837"/>
                <a:gd name="connsiteX2" fmla="*/ 590538 w 1139688"/>
                <a:gd name="connsiteY2" fmla="*/ 51846 h 244837"/>
                <a:gd name="connsiteX3" fmla="*/ 1113183 w 1139688"/>
                <a:gd name="connsiteY3" fmla="*/ 0 h 244837"/>
                <a:gd name="connsiteX4" fmla="*/ 1139688 w 1139688"/>
                <a:gd name="connsiteY4" fmla="*/ 26505 h 244837"/>
                <a:gd name="connsiteX5" fmla="*/ 1139688 w 1139688"/>
                <a:gd name="connsiteY5" fmla="*/ 132522 h 244837"/>
                <a:gd name="connsiteX6" fmla="*/ 1113183 w 1139688"/>
                <a:gd name="connsiteY6" fmla="*/ 159027 h 244837"/>
                <a:gd name="connsiteX7" fmla="*/ 593018 w 1139688"/>
                <a:gd name="connsiteY7" fmla="*/ 244831 h 244837"/>
                <a:gd name="connsiteX8" fmla="*/ 43868 w 1139688"/>
                <a:gd name="connsiteY8" fmla="*/ 175988 h 244837"/>
                <a:gd name="connsiteX9" fmla="*/ 0 w 1139688"/>
                <a:gd name="connsiteY9" fmla="*/ 132522 h 244837"/>
                <a:gd name="connsiteX10" fmla="*/ 0 w 1139688"/>
                <a:gd name="connsiteY10" fmla="*/ 26505 h 244837"/>
                <a:gd name="connsiteX0" fmla="*/ 0 w 1139688"/>
                <a:gd name="connsiteY0" fmla="*/ 26505 h 244852"/>
                <a:gd name="connsiteX1" fmla="*/ 26505 w 1139688"/>
                <a:gd name="connsiteY1" fmla="*/ 0 h 244852"/>
                <a:gd name="connsiteX2" fmla="*/ 590538 w 1139688"/>
                <a:gd name="connsiteY2" fmla="*/ 51846 h 244852"/>
                <a:gd name="connsiteX3" fmla="*/ 1113183 w 1139688"/>
                <a:gd name="connsiteY3" fmla="*/ 0 h 244852"/>
                <a:gd name="connsiteX4" fmla="*/ 1139688 w 1139688"/>
                <a:gd name="connsiteY4" fmla="*/ 26505 h 244852"/>
                <a:gd name="connsiteX5" fmla="*/ 1139688 w 1139688"/>
                <a:gd name="connsiteY5" fmla="*/ 132522 h 244852"/>
                <a:gd name="connsiteX6" fmla="*/ 1085898 w 1139688"/>
                <a:gd name="connsiteY6" fmla="*/ 178411 h 244852"/>
                <a:gd name="connsiteX7" fmla="*/ 593018 w 1139688"/>
                <a:gd name="connsiteY7" fmla="*/ 244831 h 244852"/>
                <a:gd name="connsiteX8" fmla="*/ 43868 w 1139688"/>
                <a:gd name="connsiteY8" fmla="*/ 175988 h 244852"/>
                <a:gd name="connsiteX9" fmla="*/ 0 w 1139688"/>
                <a:gd name="connsiteY9" fmla="*/ 132522 h 244852"/>
                <a:gd name="connsiteX10" fmla="*/ 0 w 1139688"/>
                <a:gd name="connsiteY10" fmla="*/ 26505 h 244852"/>
                <a:gd name="connsiteX0" fmla="*/ 0 w 1139688"/>
                <a:gd name="connsiteY0" fmla="*/ 26505 h 244838"/>
                <a:gd name="connsiteX1" fmla="*/ 26505 w 1139688"/>
                <a:gd name="connsiteY1" fmla="*/ 0 h 244838"/>
                <a:gd name="connsiteX2" fmla="*/ 590538 w 1139688"/>
                <a:gd name="connsiteY2" fmla="*/ 51846 h 244838"/>
                <a:gd name="connsiteX3" fmla="*/ 1113183 w 1139688"/>
                <a:gd name="connsiteY3" fmla="*/ 0 h 244838"/>
                <a:gd name="connsiteX4" fmla="*/ 1139688 w 1139688"/>
                <a:gd name="connsiteY4" fmla="*/ 26505 h 244838"/>
                <a:gd name="connsiteX5" fmla="*/ 1139688 w 1139688"/>
                <a:gd name="connsiteY5" fmla="*/ 132522 h 244838"/>
                <a:gd name="connsiteX6" fmla="*/ 1085898 w 1139688"/>
                <a:gd name="connsiteY6" fmla="*/ 178411 h 244838"/>
                <a:gd name="connsiteX7" fmla="*/ 593018 w 1139688"/>
                <a:gd name="connsiteY7" fmla="*/ 244831 h 244838"/>
                <a:gd name="connsiteX8" fmla="*/ 43868 w 1139688"/>
                <a:gd name="connsiteY8" fmla="*/ 175988 h 244838"/>
                <a:gd name="connsiteX9" fmla="*/ 0 w 1139688"/>
                <a:gd name="connsiteY9" fmla="*/ 132522 h 244838"/>
                <a:gd name="connsiteX10" fmla="*/ 0 w 1139688"/>
                <a:gd name="connsiteY10" fmla="*/ 26505 h 244838"/>
                <a:gd name="connsiteX0" fmla="*/ 0 w 1139688"/>
                <a:gd name="connsiteY0" fmla="*/ 26505 h 244844"/>
                <a:gd name="connsiteX1" fmla="*/ 26505 w 1139688"/>
                <a:gd name="connsiteY1" fmla="*/ 0 h 244844"/>
                <a:gd name="connsiteX2" fmla="*/ 590538 w 1139688"/>
                <a:gd name="connsiteY2" fmla="*/ 51846 h 244844"/>
                <a:gd name="connsiteX3" fmla="*/ 1113183 w 1139688"/>
                <a:gd name="connsiteY3" fmla="*/ 0 h 244844"/>
                <a:gd name="connsiteX4" fmla="*/ 1139688 w 1139688"/>
                <a:gd name="connsiteY4" fmla="*/ 26505 h 244844"/>
                <a:gd name="connsiteX5" fmla="*/ 1139688 w 1139688"/>
                <a:gd name="connsiteY5" fmla="*/ 132522 h 244844"/>
                <a:gd name="connsiteX6" fmla="*/ 1085898 w 1139688"/>
                <a:gd name="connsiteY6" fmla="*/ 188103 h 244844"/>
                <a:gd name="connsiteX7" fmla="*/ 593018 w 1139688"/>
                <a:gd name="connsiteY7" fmla="*/ 244831 h 244844"/>
                <a:gd name="connsiteX8" fmla="*/ 43868 w 1139688"/>
                <a:gd name="connsiteY8" fmla="*/ 175988 h 244844"/>
                <a:gd name="connsiteX9" fmla="*/ 0 w 1139688"/>
                <a:gd name="connsiteY9" fmla="*/ 132522 h 244844"/>
                <a:gd name="connsiteX10" fmla="*/ 0 w 1139688"/>
                <a:gd name="connsiteY10" fmla="*/ 26505 h 244844"/>
                <a:gd name="connsiteX0" fmla="*/ 0 w 1139688"/>
                <a:gd name="connsiteY0" fmla="*/ 26505 h 244844"/>
                <a:gd name="connsiteX1" fmla="*/ 26505 w 1139688"/>
                <a:gd name="connsiteY1" fmla="*/ 0 h 244844"/>
                <a:gd name="connsiteX2" fmla="*/ 590538 w 1139688"/>
                <a:gd name="connsiteY2" fmla="*/ 51846 h 244844"/>
                <a:gd name="connsiteX3" fmla="*/ 1113183 w 1139688"/>
                <a:gd name="connsiteY3" fmla="*/ 0 h 244844"/>
                <a:gd name="connsiteX4" fmla="*/ 1139688 w 1139688"/>
                <a:gd name="connsiteY4" fmla="*/ 26505 h 244844"/>
                <a:gd name="connsiteX5" fmla="*/ 1139688 w 1139688"/>
                <a:gd name="connsiteY5" fmla="*/ 132522 h 244844"/>
                <a:gd name="connsiteX6" fmla="*/ 1085898 w 1139688"/>
                <a:gd name="connsiteY6" fmla="*/ 188103 h 244844"/>
                <a:gd name="connsiteX7" fmla="*/ 593018 w 1139688"/>
                <a:gd name="connsiteY7" fmla="*/ 244831 h 244844"/>
                <a:gd name="connsiteX8" fmla="*/ 43868 w 1139688"/>
                <a:gd name="connsiteY8" fmla="*/ 175988 h 244844"/>
                <a:gd name="connsiteX9" fmla="*/ 0 w 1139688"/>
                <a:gd name="connsiteY9" fmla="*/ 132522 h 244844"/>
                <a:gd name="connsiteX10" fmla="*/ 0 w 1139688"/>
                <a:gd name="connsiteY10" fmla="*/ 26505 h 244844"/>
                <a:gd name="connsiteX0" fmla="*/ 0 w 1139688"/>
                <a:gd name="connsiteY0" fmla="*/ 26505 h 244853"/>
                <a:gd name="connsiteX1" fmla="*/ 26505 w 1139688"/>
                <a:gd name="connsiteY1" fmla="*/ 0 h 244853"/>
                <a:gd name="connsiteX2" fmla="*/ 590538 w 1139688"/>
                <a:gd name="connsiteY2" fmla="*/ 51846 h 244853"/>
                <a:gd name="connsiteX3" fmla="*/ 1113183 w 1139688"/>
                <a:gd name="connsiteY3" fmla="*/ 0 h 244853"/>
                <a:gd name="connsiteX4" fmla="*/ 1139688 w 1139688"/>
                <a:gd name="connsiteY4" fmla="*/ 26505 h 244853"/>
                <a:gd name="connsiteX5" fmla="*/ 1139688 w 1139688"/>
                <a:gd name="connsiteY5" fmla="*/ 132522 h 244853"/>
                <a:gd name="connsiteX6" fmla="*/ 1080938 w 1139688"/>
                <a:gd name="connsiteY6" fmla="*/ 192950 h 244853"/>
                <a:gd name="connsiteX7" fmla="*/ 593018 w 1139688"/>
                <a:gd name="connsiteY7" fmla="*/ 244831 h 244853"/>
                <a:gd name="connsiteX8" fmla="*/ 43868 w 1139688"/>
                <a:gd name="connsiteY8" fmla="*/ 175988 h 244853"/>
                <a:gd name="connsiteX9" fmla="*/ 0 w 1139688"/>
                <a:gd name="connsiteY9" fmla="*/ 132522 h 244853"/>
                <a:gd name="connsiteX10" fmla="*/ 0 w 1139688"/>
                <a:gd name="connsiteY10" fmla="*/ 26505 h 244853"/>
                <a:gd name="connsiteX0" fmla="*/ 0 w 1139688"/>
                <a:gd name="connsiteY0" fmla="*/ 26505 h 244844"/>
                <a:gd name="connsiteX1" fmla="*/ 26505 w 1139688"/>
                <a:gd name="connsiteY1" fmla="*/ 0 h 244844"/>
                <a:gd name="connsiteX2" fmla="*/ 590538 w 1139688"/>
                <a:gd name="connsiteY2" fmla="*/ 51846 h 244844"/>
                <a:gd name="connsiteX3" fmla="*/ 1113183 w 1139688"/>
                <a:gd name="connsiteY3" fmla="*/ 0 h 244844"/>
                <a:gd name="connsiteX4" fmla="*/ 1139688 w 1139688"/>
                <a:gd name="connsiteY4" fmla="*/ 26505 h 244844"/>
                <a:gd name="connsiteX5" fmla="*/ 1139688 w 1139688"/>
                <a:gd name="connsiteY5" fmla="*/ 132522 h 244844"/>
                <a:gd name="connsiteX6" fmla="*/ 1080938 w 1139688"/>
                <a:gd name="connsiteY6" fmla="*/ 192950 h 244844"/>
                <a:gd name="connsiteX7" fmla="*/ 593018 w 1139688"/>
                <a:gd name="connsiteY7" fmla="*/ 244831 h 244844"/>
                <a:gd name="connsiteX8" fmla="*/ 43868 w 1139688"/>
                <a:gd name="connsiteY8" fmla="*/ 175988 h 244844"/>
                <a:gd name="connsiteX9" fmla="*/ 0 w 1139688"/>
                <a:gd name="connsiteY9" fmla="*/ 132522 h 244844"/>
                <a:gd name="connsiteX10" fmla="*/ 0 w 1139688"/>
                <a:gd name="connsiteY10" fmla="*/ 26505 h 244844"/>
                <a:gd name="connsiteX0" fmla="*/ 0 w 1139688"/>
                <a:gd name="connsiteY0" fmla="*/ 26505 h 244844"/>
                <a:gd name="connsiteX1" fmla="*/ 26505 w 1139688"/>
                <a:gd name="connsiteY1" fmla="*/ 0 h 244844"/>
                <a:gd name="connsiteX2" fmla="*/ 590538 w 1139688"/>
                <a:gd name="connsiteY2" fmla="*/ 51846 h 244844"/>
                <a:gd name="connsiteX3" fmla="*/ 1113183 w 1139688"/>
                <a:gd name="connsiteY3" fmla="*/ 0 h 244844"/>
                <a:gd name="connsiteX4" fmla="*/ 1139688 w 1139688"/>
                <a:gd name="connsiteY4" fmla="*/ 26505 h 244844"/>
                <a:gd name="connsiteX5" fmla="*/ 1139688 w 1139688"/>
                <a:gd name="connsiteY5" fmla="*/ 144637 h 244844"/>
                <a:gd name="connsiteX6" fmla="*/ 1080938 w 1139688"/>
                <a:gd name="connsiteY6" fmla="*/ 192950 h 244844"/>
                <a:gd name="connsiteX7" fmla="*/ 593018 w 1139688"/>
                <a:gd name="connsiteY7" fmla="*/ 244831 h 244844"/>
                <a:gd name="connsiteX8" fmla="*/ 43868 w 1139688"/>
                <a:gd name="connsiteY8" fmla="*/ 175988 h 244844"/>
                <a:gd name="connsiteX9" fmla="*/ 0 w 1139688"/>
                <a:gd name="connsiteY9" fmla="*/ 132522 h 244844"/>
                <a:gd name="connsiteX10" fmla="*/ 0 w 1139688"/>
                <a:gd name="connsiteY10" fmla="*/ 26505 h 244844"/>
                <a:gd name="connsiteX0" fmla="*/ 0 w 1139688"/>
                <a:gd name="connsiteY0" fmla="*/ 26505 h 244842"/>
                <a:gd name="connsiteX1" fmla="*/ 26505 w 1139688"/>
                <a:gd name="connsiteY1" fmla="*/ 0 h 244842"/>
                <a:gd name="connsiteX2" fmla="*/ 590538 w 1139688"/>
                <a:gd name="connsiteY2" fmla="*/ 51846 h 244842"/>
                <a:gd name="connsiteX3" fmla="*/ 1113183 w 1139688"/>
                <a:gd name="connsiteY3" fmla="*/ 0 h 244842"/>
                <a:gd name="connsiteX4" fmla="*/ 1139688 w 1139688"/>
                <a:gd name="connsiteY4" fmla="*/ 26505 h 244842"/>
                <a:gd name="connsiteX5" fmla="*/ 1139688 w 1139688"/>
                <a:gd name="connsiteY5" fmla="*/ 144637 h 244842"/>
                <a:gd name="connsiteX6" fmla="*/ 1080938 w 1139688"/>
                <a:gd name="connsiteY6" fmla="*/ 190527 h 244842"/>
                <a:gd name="connsiteX7" fmla="*/ 593018 w 1139688"/>
                <a:gd name="connsiteY7" fmla="*/ 244831 h 244842"/>
                <a:gd name="connsiteX8" fmla="*/ 43868 w 1139688"/>
                <a:gd name="connsiteY8" fmla="*/ 175988 h 244842"/>
                <a:gd name="connsiteX9" fmla="*/ 0 w 1139688"/>
                <a:gd name="connsiteY9" fmla="*/ 132522 h 244842"/>
                <a:gd name="connsiteX10" fmla="*/ 0 w 1139688"/>
                <a:gd name="connsiteY10" fmla="*/ 26505 h 244842"/>
                <a:gd name="connsiteX0" fmla="*/ 0 w 1139688"/>
                <a:gd name="connsiteY0" fmla="*/ 26505 h 244842"/>
                <a:gd name="connsiteX1" fmla="*/ 26505 w 1139688"/>
                <a:gd name="connsiteY1" fmla="*/ 0 h 244842"/>
                <a:gd name="connsiteX2" fmla="*/ 590538 w 1139688"/>
                <a:gd name="connsiteY2" fmla="*/ 51846 h 244842"/>
                <a:gd name="connsiteX3" fmla="*/ 1113183 w 1139688"/>
                <a:gd name="connsiteY3" fmla="*/ 0 h 244842"/>
                <a:gd name="connsiteX4" fmla="*/ 1139688 w 1139688"/>
                <a:gd name="connsiteY4" fmla="*/ 26505 h 244842"/>
                <a:gd name="connsiteX5" fmla="*/ 1139688 w 1139688"/>
                <a:gd name="connsiteY5" fmla="*/ 144637 h 244842"/>
                <a:gd name="connsiteX6" fmla="*/ 1080938 w 1139688"/>
                <a:gd name="connsiteY6" fmla="*/ 190527 h 244842"/>
                <a:gd name="connsiteX7" fmla="*/ 593018 w 1139688"/>
                <a:gd name="connsiteY7" fmla="*/ 244831 h 244842"/>
                <a:gd name="connsiteX8" fmla="*/ 43868 w 1139688"/>
                <a:gd name="connsiteY8" fmla="*/ 175988 h 244842"/>
                <a:gd name="connsiteX9" fmla="*/ 0 w 1139688"/>
                <a:gd name="connsiteY9" fmla="*/ 132522 h 244842"/>
                <a:gd name="connsiteX10" fmla="*/ 0 w 1139688"/>
                <a:gd name="connsiteY10" fmla="*/ 26505 h 244842"/>
                <a:gd name="connsiteX0" fmla="*/ 0 w 1139688"/>
                <a:gd name="connsiteY0" fmla="*/ 26505 h 244842"/>
                <a:gd name="connsiteX1" fmla="*/ 26505 w 1139688"/>
                <a:gd name="connsiteY1" fmla="*/ 0 h 244842"/>
                <a:gd name="connsiteX2" fmla="*/ 590538 w 1139688"/>
                <a:gd name="connsiteY2" fmla="*/ 51846 h 244842"/>
                <a:gd name="connsiteX3" fmla="*/ 1113183 w 1139688"/>
                <a:gd name="connsiteY3" fmla="*/ 0 h 244842"/>
                <a:gd name="connsiteX4" fmla="*/ 1139688 w 1139688"/>
                <a:gd name="connsiteY4" fmla="*/ 26505 h 244842"/>
                <a:gd name="connsiteX5" fmla="*/ 1139688 w 1139688"/>
                <a:gd name="connsiteY5" fmla="*/ 144637 h 244842"/>
                <a:gd name="connsiteX6" fmla="*/ 1080938 w 1139688"/>
                <a:gd name="connsiteY6" fmla="*/ 190527 h 244842"/>
                <a:gd name="connsiteX7" fmla="*/ 593018 w 1139688"/>
                <a:gd name="connsiteY7" fmla="*/ 244831 h 244842"/>
                <a:gd name="connsiteX8" fmla="*/ 43868 w 1139688"/>
                <a:gd name="connsiteY8" fmla="*/ 175988 h 244842"/>
                <a:gd name="connsiteX9" fmla="*/ 0 w 1139688"/>
                <a:gd name="connsiteY9" fmla="*/ 132522 h 244842"/>
                <a:gd name="connsiteX10" fmla="*/ 0 w 1139688"/>
                <a:gd name="connsiteY10" fmla="*/ 26505 h 244842"/>
                <a:gd name="connsiteX0" fmla="*/ 0 w 1139688"/>
                <a:gd name="connsiteY0" fmla="*/ 26505 h 244842"/>
                <a:gd name="connsiteX1" fmla="*/ 26505 w 1139688"/>
                <a:gd name="connsiteY1" fmla="*/ 0 h 244842"/>
                <a:gd name="connsiteX2" fmla="*/ 590538 w 1139688"/>
                <a:gd name="connsiteY2" fmla="*/ 51846 h 244842"/>
                <a:gd name="connsiteX3" fmla="*/ 1113183 w 1139688"/>
                <a:gd name="connsiteY3" fmla="*/ 0 h 244842"/>
                <a:gd name="connsiteX4" fmla="*/ 1139688 w 1139688"/>
                <a:gd name="connsiteY4" fmla="*/ 26505 h 244842"/>
                <a:gd name="connsiteX5" fmla="*/ 1139688 w 1139688"/>
                <a:gd name="connsiteY5" fmla="*/ 144637 h 244842"/>
                <a:gd name="connsiteX6" fmla="*/ 1080938 w 1139688"/>
                <a:gd name="connsiteY6" fmla="*/ 190527 h 244842"/>
                <a:gd name="connsiteX7" fmla="*/ 593018 w 1139688"/>
                <a:gd name="connsiteY7" fmla="*/ 244831 h 244842"/>
                <a:gd name="connsiteX8" fmla="*/ 43868 w 1139688"/>
                <a:gd name="connsiteY8" fmla="*/ 175988 h 244842"/>
                <a:gd name="connsiteX9" fmla="*/ 0 w 1139688"/>
                <a:gd name="connsiteY9" fmla="*/ 132522 h 244842"/>
                <a:gd name="connsiteX10" fmla="*/ 0 w 1139688"/>
                <a:gd name="connsiteY10" fmla="*/ 26505 h 244842"/>
                <a:gd name="connsiteX0" fmla="*/ 0 w 1139688"/>
                <a:gd name="connsiteY0" fmla="*/ 26505 h 244842"/>
                <a:gd name="connsiteX1" fmla="*/ 26505 w 1139688"/>
                <a:gd name="connsiteY1" fmla="*/ 0 h 244842"/>
                <a:gd name="connsiteX2" fmla="*/ 590538 w 1139688"/>
                <a:gd name="connsiteY2" fmla="*/ 51846 h 244842"/>
                <a:gd name="connsiteX3" fmla="*/ 1113183 w 1139688"/>
                <a:gd name="connsiteY3" fmla="*/ 0 h 244842"/>
                <a:gd name="connsiteX4" fmla="*/ 1139688 w 1139688"/>
                <a:gd name="connsiteY4" fmla="*/ 26505 h 244842"/>
                <a:gd name="connsiteX5" fmla="*/ 1139688 w 1139688"/>
                <a:gd name="connsiteY5" fmla="*/ 144637 h 244842"/>
                <a:gd name="connsiteX6" fmla="*/ 1080938 w 1139688"/>
                <a:gd name="connsiteY6" fmla="*/ 190527 h 244842"/>
                <a:gd name="connsiteX7" fmla="*/ 593018 w 1139688"/>
                <a:gd name="connsiteY7" fmla="*/ 244831 h 244842"/>
                <a:gd name="connsiteX8" fmla="*/ 43868 w 1139688"/>
                <a:gd name="connsiteY8" fmla="*/ 175988 h 244842"/>
                <a:gd name="connsiteX9" fmla="*/ 0 w 1139688"/>
                <a:gd name="connsiteY9" fmla="*/ 132522 h 244842"/>
                <a:gd name="connsiteX10" fmla="*/ 0 w 1139688"/>
                <a:gd name="connsiteY10" fmla="*/ 26505 h 244842"/>
                <a:gd name="connsiteX0" fmla="*/ 0 w 1139688"/>
                <a:gd name="connsiteY0" fmla="*/ 26505 h 244842"/>
                <a:gd name="connsiteX1" fmla="*/ 26505 w 1139688"/>
                <a:gd name="connsiteY1" fmla="*/ 0 h 244842"/>
                <a:gd name="connsiteX2" fmla="*/ 590538 w 1139688"/>
                <a:gd name="connsiteY2" fmla="*/ 51846 h 244842"/>
                <a:gd name="connsiteX3" fmla="*/ 1113183 w 1139688"/>
                <a:gd name="connsiteY3" fmla="*/ 0 h 244842"/>
                <a:gd name="connsiteX4" fmla="*/ 1139688 w 1139688"/>
                <a:gd name="connsiteY4" fmla="*/ 26505 h 244842"/>
                <a:gd name="connsiteX5" fmla="*/ 1139688 w 1139688"/>
                <a:gd name="connsiteY5" fmla="*/ 144637 h 244842"/>
                <a:gd name="connsiteX6" fmla="*/ 1080938 w 1139688"/>
                <a:gd name="connsiteY6" fmla="*/ 190527 h 244842"/>
                <a:gd name="connsiteX7" fmla="*/ 593018 w 1139688"/>
                <a:gd name="connsiteY7" fmla="*/ 244831 h 244842"/>
                <a:gd name="connsiteX8" fmla="*/ 43868 w 1139688"/>
                <a:gd name="connsiteY8" fmla="*/ 175988 h 244842"/>
                <a:gd name="connsiteX9" fmla="*/ 0 w 1139688"/>
                <a:gd name="connsiteY9" fmla="*/ 132522 h 244842"/>
                <a:gd name="connsiteX10" fmla="*/ 0 w 1139688"/>
                <a:gd name="connsiteY10" fmla="*/ 26505 h 244842"/>
                <a:gd name="connsiteX0" fmla="*/ 0 w 1139688"/>
                <a:gd name="connsiteY0" fmla="*/ 26505 h 244842"/>
                <a:gd name="connsiteX1" fmla="*/ 26505 w 1139688"/>
                <a:gd name="connsiteY1" fmla="*/ 0 h 244842"/>
                <a:gd name="connsiteX2" fmla="*/ 590538 w 1139688"/>
                <a:gd name="connsiteY2" fmla="*/ 63961 h 244842"/>
                <a:gd name="connsiteX3" fmla="*/ 1113183 w 1139688"/>
                <a:gd name="connsiteY3" fmla="*/ 0 h 244842"/>
                <a:gd name="connsiteX4" fmla="*/ 1139688 w 1139688"/>
                <a:gd name="connsiteY4" fmla="*/ 26505 h 244842"/>
                <a:gd name="connsiteX5" fmla="*/ 1139688 w 1139688"/>
                <a:gd name="connsiteY5" fmla="*/ 144637 h 244842"/>
                <a:gd name="connsiteX6" fmla="*/ 1080938 w 1139688"/>
                <a:gd name="connsiteY6" fmla="*/ 190527 h 244842"/>
                <a:gd name="connsiteX7" fmla="*/ 593018 w 1139688"/>
                <a:gd name="connsiteY7" fmla="*/ 244831 h 244842"/>
                <a:gd name="connsiteX8" fmla="*/ 43868 w 1139688"/>
                <a:gd name="connsiteY8" fmla="*/ 175988 h 244842"/>
                <a:gd name="connsiteX9" fmla="*/ 0 w 1139688"/>
                <a:gd name="connsiteY9" fmla="*/ 132522 h 244842"/>
                <a:gd name="connsiteX10" fmla="*/ 0 w 1139688"/>
                <a:gd name="connsiteY10" fmla="*/ 26505 h 244842"/>
                <a:gd name="connsiteX0" fmla="*/ 0 w 1139688"/>
                <a:gd name="connsiteY0" fmla="*/ 26505 h 244842"/>
                <a:gd name="connsiteX1" fmla="*/ 26505 w 1139688"/>
                <a:gd name="connsiteY1" fmla="*/ 0 h 244842"/>
                <a:gd name="connsiteX2" fmla="*/ 590538 w 1139688"/>
                <a:gd name="connsiteY2" fmla="*/ 63961 h 244842"/>
                <a:gd name="connsiteX3" fmla="*/ 1113183 w 1139688"/>
                <a:gd name="connsiteY3" fmla="*/ 0 h 244842"/>
                <a:gd name="connsiteX4" fmla="*/ 1139688 w 1139688"/>
                <a:gd name="connsiteY4" fmla="*/ 26505 h 244842"/>
                <a:gd name="connsiteX5" fmla="*/ 1139688 w 1139688"/>
                <a:gd name="connsiteY5" fmla="*/ 144637 h 244842"/>
                <a:gd name="connsiteX6" fmla="*/ 1080938 w 1139688"/>
                <a:gd name="connsiteY6" fmla="*/ 190527 h 244842"/>
                <a:gd name="connsiteX7" fmla="*/ 593018 w 1139688"/>
                <a:gd name="connsiteY7" fmla="*/ 244831 h 244842"/>
                <a:gd name="connsiteX8" fmla="*/ 43868 w 1139688"/>
                <a:gd name="connsiteY8" fmla="*/ 175988 h 244842"/>
                <a:gd name="connsiteX9" fmla="*/ 0 w 1139688"/>
                <a:gd name="connsiteY9" fmla="*/ 132522 h 244842"/>
                <a:gd name="connsiteX10" fmla="*/ 0 w 1139688"/>
                <a:gd name="connsiteY10" fmla="*/ 26505 h 244842"/>
                <a:gd name="connsiteX0" fmla="*/ 0 w 1139688"/>
                <a:gd name="connsiteY0" fmla="*/ 26505 h 244842"/>
                <a:gd name="connsiteX1" fmla="*/ 26505 w 1139688"/>
                <a:gd name="connsiteY1" fmla="*/ 0 h 244842"/>
                <a:gd name="connsiteX2" fmla="*/ 590538 w 1139688"/>
                <a:gd name="connsiteY2" fmla="*/ 63961 h 244842"/>
                <a:gd name="connsiteX3" fmla="*/ 1113183 w 1139688"/>
                <a:gd name="connsiteY3" fmla="*/ 0 h 244842"/>
                <a:gd name="connsiteX4" fmla="*/ 1139688 w 1139688"/>
                <a:gd name="connsiteY4" fmla="*/ 26505 h 244842"/>
                <a:gd name="connsiteX5" fmla="*/ 1139688 w 1139688"/>
                <a:gd name="connsiteY5" fmla="*/ 144637 h 244842"/>
                <a:gd name="connsiteX6" fmla="*/ 1080938 w 1139688"/>
                <a:gd name="connsiteY6" fmla="*/ 190527 h 244842"/>
                <a:gd name="connsiteX7" fmla="*/ 593018 w 1139688"/>
                <a:gd name="connsiteY7" fmla="*/ 244831 h 244842"/>
                <a:gd name="connsiteX8" fmla="*/ 43868 w 1139688"/>
                <a:gd name="connsiteY8" fmla="*/ 175988 h 244842"/>
                <a:gd name="connsiteX9" fmla="*/ 0 w 1139688"/>
                <a:gd name="connsiteY9" fmla="*/ 132522 h 244842"/>
                <a:gd name="connsiteX10" fmla="*/ 0 w 1139688"/>
                <a:gd name="connsiteY10" fmla="*/ 26505 h 244842"/>
                <a:gd name="connsiteX0" fmla="*/ 0 w 1139688"/>
                <a:gd name="connsiteY0" fmla="*/ 26505 h 244842"/>
                <a:gd name="connsiteX1" fmla="*/ 26505 w 1139688"/>
                <a:gd name="connsiteY1" fmla="*/ 0 h 244842"/>
                <a:gd name="connsiteX2" fmla="*/ 590538 w 1139688"/>
                <a:gd name="connsiteY2" fmla="*/ 63961 h 244842"/>
                <a:gd name="connsiteX3" fmla="*/ 1113183 w 1139688"/>
                <a:gd name="connsiteY3" fmla="*/ 0 h 244842"/>
                <a:gd name="connsiteX4" fmla="*/ 1139688 w 1139688"/>
                <a:gd name="connsiteY4" fmla="*/ 26505 h 244842"/>
                <a:gd name="connsiteX5" fmla="*/ 1139688 w 1139688"/>
                <a:gd name="connsiteY5" fmla="*/ 144637 h 244842"/>
                <a:gd name="connsiteX6" fmla="*/ 1080938 w 1139688"/>
                <a:gd name="connsiteY6" fmla="*/ 190527 h 244842"/>
                <a:gd name="connsiteX7" fmla="*/ 593018 w 1139688"/>
                <a:gd name="connsiteY7" fmla="*/ 244831 h 244842"/>
                <a:gd name="connsiteX8" fmla="*/ 43868 w 1139688"/>
                <a:gd name="connsiteY8" fmla="*/ 175988 h 244842"/>
                <a:gd name="connsiteX9" fmla="*/ 0 w 1139688"/>
                <a:gd name="connsiteY9" fmla="*/ 132522 h 244842"/>
                <a:gd name="connsiteX10" fmla="*/ 0 w 1139688"/>
                <a:gd name="connsiteY10" fmla="*/ 26505 h 244842"/>
                <a:gd name="connsiteX0" fmla="*/ 0 w 1139688"/>
                <a:gd name="connsiteY0" fmla="*/ 26505 h 244842"/>
                <a:gd name="connsiteX1" fmla="*/ 26505 w 1139688"/>
                <a:gd name="connsiteY1" fmla="*/ 0 h 244842"/>
                <a:gd name="connsiteX2" fmla="*/ 590538 w 1139688"/>
                <a:gd name="connsiteY2" fmla="*/ 73653 h 244842"/>
                <a:gd name="connsiteX3" fmla="*/ 1113183 w 1139688"/>
                <a:gd name="connsiteY3" fmla="*/ 0 h 244842"/>
                <a:gd name="connsiteX4" fmla="*/ 1139688 w 1139688"/>
                <a:gd name="connsiteY4" fmla="*/ 26505 h 244842"/>
                <a:gd name="connsiteX5" fmla="*/ 1139688 w 1139688"/>
                <a:gd name="connsiteY5" fmla="*/ 144637 h 244842"/>
                <a:gd name="connsiteX6" fmla="*/ 1080938 w 1139688"/>
                <a:gd name="connsiteY6" fmla="*/ 190527 h 244842"/>
                <a:gd name="connsiteX7" fmla="*/ 593018 w 1139688"/>
                <a:gd name="connsiteY7" fmla="*/ 244831 h 244842"/>
                <a:gd name="connsiteX8" fmla="*/ 43868 w 1139688"/>
                <a:gd name="connsiteY8" fmla="*/ 175988 h 244842"/>
                <a:gd name="connsiteX9" fmla="*/ 0 w 1139688"/>
                <a:gd name="connsiteY9" fmla="*/ 132522 h 244842"/>
                <a:gd name="connsiteX10" fmla="*/ 0 w 1139688"/>
                <a:gd name="connsiteY10" fmla="*/ 26505 h 244842"/>
                <a:gd name="connsiteX0" fmla="*/ 0 w 1139688"/>
                <a:gd name="connsiteY0" fmla="*/ 26505 h 244842"/>
                <a:gd name="connsiteX1" fmla="*/ 26505 w 1139688"/>
                <a:gd name="connsiteY1" fmla="*/ 0 h 244842"/>
                <a:gd name="connsiteX2" fmla="*/ 590538 w 1139688"/>
                <a:gd name="connsiteY2" fmla="*/ 73653 h 244842"/>
                <a:gd name="connsiteX3" fmla="*/ 1113183 w 1139688"/>
                <a:gd name="connsiteY3" fmla="*/ 0 h 244842"/>
                <a:gd name="connsiteX4" fmla="*/ 1139688 w 1139688"/>
                <a:gd name="connsiteY4" fmla="*/ 26505 h 244842"/>
                <a:gd name="connsiteX5" fmla="*/ 1139688 w 1139688"/>
                <a:gd name="connsiteY5" fmla="*/ 144637 h 244842"/>
                <a:gd name="connsiteX6" fmla="*/ 1080938 w 1139688"/>
                <a:gd name="connsiteY6" fmla="*/ 190527 h 244842"/>
                <a:gd name="connsiteX7" fmla="*/ 593018 w 1139688"/>
                <a:gd name="connsiteY7" fmla="*/ 244831 h 244842"/>
                <a:gd name="connsiteX8" fmla="*/ 43868 w 1139688"/>
                <a:gd name="connsiteY8" fmla="*/ 175988 h 244842"/>
                <a:gd name="connsiteX9" fmla="*/ 0 w 1139688"/>
                <a:gd name="connsiteY9" fmla="*/ 132522 h 244842"/>
                <a:gd name="connsiteX10" fmla="*/ 0 w 1139688"/>
                <a:gd name="connsiteY10" fmla="*/ 26505 h 244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39688" h="244842">
                  <a:moveTo>
                    <a:pt x="0" y="26505"/>
                  </a:moveTo>
                  <a:cubicBezTo>
                    <a:pt x="0" y="11867"/>
                    <a:pt x="11867" y="0"/>
                    <a:pt x="26505" y="0"/>
                  </a:cubicBezTo>
                  <a:cubicBezTo>
                    <a:pt x="209556" y="48781"/>
                    <a:pt x="400046" y="75754"/>
                    <a:pt x="590538" y="73653"/>
                  </a:cubicBezTo>
                  <a:cubicBezTo>
                    <a:pt x="764753" y="75754"/>
                    <a:pt x="938968" y="51205"/>
                    <a:pt x="1113183" y="0"/>
                  </a:cubicBezTo>
                  <a:cubicBezTo>
                    <a:pt x="1127821" y="0"/>
                    <a:pt x="1139688" y="11867"/>
                    <a:pt x="1139688" y="26505"/>
                  </a:cubicBezTo>
                  <a:lnTo>
                    <a:pt x="1139688" y="144637"/>
                  </a:lnTo>
                  <a:cubicBezTo>
                    <a:pt x="1139688" y="159275"/>
                    <a:pt x="1120379" y="163875"/>
                    <a:pt x="1080938" y="190527"/>
                  </a:cubicBezTo>
                  <a:cubicBezTo>
                    <a:pt x="919952" y="231243"/>
                    <a:pt x="786249" y="245307"/>
                    <a:pt x="593018" y="244831"/>
                  </a:cubicBezTo>
                  <a:cubicBezTo>
                    <a:pt x="386817" y="240460"/>
                    <a:pt x="200462" y="238512"/>
                    <a:pt x="43868" y="175988"/>
                  </a:cubicBezTo>
                  <a:cubicBezTo>
                    <a:pt x="29230" y="175988"/>
                    <a:pt x="0" y="147160"/>
                    <a:pt x="0" y="132522"/>
                  </a:cubicBezTo>
                  <a:lnTo>
                    <a:pt x="0" y="26505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フリーフォーム: 図形 33">
              <a:extLst>
                <a:ext uri="{FF2B5EF4-FFF2-40B4-BE49-F238E27FC236}">
                  <a16:creationId xmlns:a16="http://schemas.microsoft.com/office/drawing/2014/main" id="{5B5705B5-0697-4B5A-B911-5BFBBBD9CE3E}"/>
                </a:ext>
              </a:extLst>
            </p:cNvPr>
            <p:cNvSpPr/>
            <p:nvPr/>
          </p:nvSpPr>
          <p:spPr>
            <a:xfrm>
              <a:off x="1994560" y="2723447"/>
              <a:ext cx="414338" cy="45878"/>
            </a:xfrm>
            <a:custGeom>
              <a:avLst/>
              <a:gdLst>
                <a:gd name="connsiteX0" fmla="*/ 207169 w 414338"/>
                <a:gd name="connsiteY0" fmla="*/ 0 h 45878"/>
                <a:gd name="connsiteX1" fmla="*/ 414338 w 414338"/>
                <a:gd name="connsiteY1" fmla="*/ 22939 h 45878"/>
                <a:gd name="connsiteX2" fmla="*/ 207169 w 414338"/>
                <a:gd name="connsiteY2" fmla="*/ 45878 h 45878"/>
                <a:gd name="connsiteX3" fmla="*/ 0 w 414338"/>
                <a:gd name="connsiteY3" fmla="*/ 22939 h 45878"/>
                <a:gd name="connsiteX4" fmla="*/ 207169 w 414338"/>
                <a:gd name="connsiteY4" fmla="*/ 0 h 45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4338" h="45878">
                  <a:moveTo>
                    <a:pt x="207169" y="0"/>
                  </a:moveTo>
                  <a:cubicBezTo>
                    <a:pt x="321585" y="0"/>
                    <a:pt x="414338" y="10270"/>
                    <a:pt x="414338" y="22939"/>
                  </a:cubicBezTo>
                  <a:cubicBezTo>
                    <a:pt x="414338" y="35608"/>
                    <a:pt x="321585" y="45878"/>
                    <a:pt x="207169" y="45878"/>
                  </a:cubicBezTo>
                  <a:cubicBezTo>
                    <a:pt x="92753" y="45878"/>
                    <a:pt x="0" y="35608"/>
                    <a:pt x="0" y="22939"/>
                  </a:cubicBezTo>
                  <a:cubicBezTo>
                    <a:pt x="0" y="10270"/>
                    <a:pt x="92753" y="0"/>
                    <a:pt x="207169" y="0"/>
                  </a:cubicBezTo>
                  <a:close/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フリーフォーム: 図形 30">
              <a:extLst>
                <a:ext uri="{FF2B5EF4-FFF2-40B4-BE49-F238E27FC236}">
                  <a16:creationId xmlns:a16="http://schemas.microsoft.com/office/drawing/2014/main" id="{0A2E6DB9-C8AE-4EDA-98D7-8ADD9A8F7F28}"/>
                </a:ext>
              </a:extLst>
            </p:cNvPr>
            <p:cNvSpPr/>
            <p:nvPr/>
          </p:nvSpPr>
          <p:spPr>
            <a:xfrm>
              <a:off x="2052294" y="3159915"/>
              <a:ext cx="357729" cy="7826"/>
            </a:xfrm>
            <a:custGeom>
              <a:avLst/>
              <a:gdLst>
                <a:gd name="connsiteX0" fmla="*/ 357729 w 357729"/>
                <a:gd name="connsiteY0" fmla="*/ 0 h 7826"/>
                <a:gd name="connsiteX1" fmla="*/ 321528 w 357729"/>
                <a:gd name="connsiteY1" fmla="*/ 3610 h 7826"/>
                <a:gd name="connsiteX2" fmla="*/ 185819 w 357729"/>
                <a:gd name="connsiteY2" fmla="*/ 7821 h 7826"/>
                <a:gd name="connsiteX3" fmla="*/ 30950 w 357729"/>
                <a:gd name="connsiteY3" fmla="*/ 3881 h 7826"/>
                <a:gd name="connsiteX4" fmla="*/ 0 w 357729"/>
                <a:gd name="connsiteY4" fmla="*/ 1354 h 7826"/>
                <a:gd name="connsiteX5" fmla="*/ 42513 w 357729"/>
                <a:gd name="connsiteY5" fmla="*/ 2691 h 7826"/>
                <a:gd name="connsiteX6" fmla="*/ 157356 w 357729"/>
                <a:gd name="connsiteY6" fmla="*/ 3864 h 7826"/>
                <a:gd name="connsiteX7" fmla="*/ 272199 w 357729"/>
                <a:gd name="connsiteY7" fmla="*/ 2691 h 7826"/>
                <a:gd name="connsiteX8" fmla="*/ 357729 w 357729"/>
                <a:gd name="connsiteY8" fmla="*/ 0 h 7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57729" h="7826">
                  <a:moveTo>
                    <a:pt x="357729" y="0"/>
                  </a:moveTo>
                  <a:lnTo>
                    <a:pt x="321528" y="3610"/>
                  </a:lnTo>
                  <a:cubicBezTo>
                    <a:pt x="277185" y="6516"/>
                    <a:pt x="232320" y="7919"/>
                    <a:pt x="185819" y="7821"/>
                  </a:cubicBezTo>
                  <a:cubicBezTo>
                    <a:pt x="134973" y="7919"/>
                    <a:pt x="83086" y="6636"/>
                    <a:pt x="30950" y="3881"/>
                  </a:cubicBezTo>
                  <a:lnTo>
                    <a:pt x="0" y="1354"/>
                  </a:lnTo>
                  <a:lnTo>
                    <a:pt x="42513" y="2691"/>
                  </a:lnTo>
                  <a:cubicBezTo>
                    <a:pt x="79608" y="3460"/>
                    <a:pt x="118017" y="3864"/>
                    <a:pt x="157356" y="3864"/>
                  </a:cubicBezTo>
                  <a:cubicBezTo>
                    <a:pt x="196696" y="3864"/>
                    <a:pt x="235104" y="3460"/>
                    <a:pt x="272199" y="2691"/>
                  </a:cubicBezTo>
                  <a:lnTo>
                    <a:pt x="357729" y="0"/>
                  </a:lnTo>
                  <a:close/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フリーフォーム: 図形 29">
              <a:extLst>
                <a:ext uri="{FF2B5EF4-FFF2-40B4-BE49-F238E27FC236}">
                  <a16:creationId xmlns:a16="http://schemas.microsoft.com/office/drawing/2014/main" id="{779DC158-3A3F-4AB5-849F-7E77EF3B68C0}"/>
                </a:ext>
              </a:extLst>
            </p:cNvPr>
            <p:cNvSpPr/>
            <p:nvPr/>
          </p:nvSpPr>
          <p:spPr>
            <a:xfrm>
              <a:off x="1671819" y="2705457"/>
              <a:ext cx="1076549" cy="474926"/>
            </a:xfrm>
            <a:custGeom>
              <a:avLst/>
              <a:gdLst>
                <a:gd name="connsiteX0" fmla="*/ 555221 w 1128287"/>
                <a:gd name="connsiteY0" fmla="*/ 0 h 461764"/>
                <a:gd name="connsiteX1" fmla="*/ 800490 w 1128287"/>
                <a:gd name="connsiteY1" fmla="*/ 45649 h 461764"/>
                <a:gd name="connsiteX2" fmla="*/ 831386 w 1128287"/>
                <a:gd name="connsiteY2" fmla="*/ 340161 h 461764"/>
                <a:gd name="connsiteX3" fmla="*/ 857419 w 1128287"/>
                <a:gd name="connsiteY3" fmla="*/ 355680 h 461764"/>
                <a:gd name="connsiteX4" fmla="*/ 967272 w 1128287"/>
                <a:gd name="connsiteY4" fmla="*/ 363186 h 461764"/>
                <a:gd name="connsiteX5" fmla="*/ 1122598 w 1128287"/>
                <a:gd name="connsiteY5" fmla="*/ 392380 h 461764"/>
                <a:gd name="connsiteX6" fmla="*/ 1128287 w 1128287"/>
                <a:gd name="connsiteY6" fmla="*/ 398099 h 461764"/>
                <a:gd name="connsiteX7" fmla="*/ 997242 w 1128287"/>
                <a:gd name="connsiteY7" fmla="*/ 426059 h 461764"/>
                <a:gd name="connsiteX8" fmla="*/ 861086 w 1128287"/>
                <a:gd name="connsiteY8" fmla="*/ 448290 h 461764"/>
                <a:gd name="connsiteX9" fmla="*/ 764704 w 1128287"/>
                <a:gd name="connsiteY9" fmla="*/ 457900 h 461764"/>
                <a:gd name="connsiteX10" fmla="*/ 679174 w 1128287"/>
                <a:gd name="connsiteY10" fmla="*/ 460591 h 461764"/>
                <a:gd name="connsiteX11" fmla="*/ 564331 w 1128287"/>
                <a:gd name="connsiteY11" fmla="*/ 461764 h 461764"/>
                <a:gd name="connsiteX12" fmla="*/ 449488 w 1128287"/>
                <a:gd name="connsiteY12" fmla="*/ 460591 h 461764"/>
                <a:gd name="connsiteX13" fmla="*/ 406975 w 1128287"/>
                <a:gd name="connsiteY13" fmla="*/ 459254 h 461764"/>
                <a:gd name="connsiteX14" fmla="*/ 281569 w 1128287"/>
                <a:gd name="connsiteY14" fmla="*/ 449013 h 461764"/>
                <a:gd name="connsiteX15" fmla="*/ 128488 w 1128287"/>
                <a:gd name="connsiteY15" fmla="*/ 426873 h 461764"/>
                <a:gd name="connsiteX16" fmla="*/ 0 w 1128287"/>
                <a:gd name="connsiteY16" fmla="*/ 398477 h 461764"/>
                <a:gd name="connsiteX17" fmla="*/ 6064 w 1128287"/>
                <a:gd name="connsiteY17" fmla="*/ 392380 h 461764"/>
                <a:gd name="connsiteX18" fmla="*/ 161390 w 1128287"/>
                <a:gd name="connsiteY18" fmla="*/ 363186 h 461764"/>
                <a:gd name="connsiteX19" fmla="*/ 257223 w 1128287"/>
                <a:gd name="connsiteY19" fmla="*/ 356638 h 461764"/>
                <a:gd name="connsiteX20" fmla="*/ 274401 w 1128287"/>
                <a:gd name="connsiteY20" fmla="*/ 345078 h 461764"/>
                <a:gd name="connsiteX21" fmla="*/ 306380 w 1128287"/>
                <a:gd name="connsiteY21" fmla="*/ 237457 h 461764"/>
                <a:gd name="connsiteX22" fmla="*/ 309952 w 1128287"/>
                <a:gd name="connsiteY22" fmla="*/ 150324 h 461764"/>
                <a:gd name="connsiteX23" fmla="*/ 309952 w 1128287"/>
                <a:gd name="connsiteY23" fmla="*/ 45649 h 461764"/>
                <a:gd name="connsiteX24" fmla="*/ 555221 w 1128287"/>
                <a:gd name="connsiteY24" fmla="*/ 0 h 461764"/>
                <a:gd name="connsiteX25" fmla="*/ 556411 w 1128287"/>
                <a:gd name="connsiteY25" fmla="*/ 21432 h 461764"/>
                <a:gd name="connsiteX26" fmla="*/ 349242 w 1128287"/>
                <a:gd name="connsiteY26" fmla="*/ 44371 h 461764"/>
                <a:gd name="connsiteX27" fmla="*/ 556411 w 1128287"/>
                <a:gd name="connsiteY27" fmla="*/ 67310 h 461764"/>
                <a:gd name="connsiteX28" fmla="*/ 763580 w 1128287"/>
                <a:gd name="connsiteY28" fmla="*/ 44371 h 461764"/>
                <a:gd name="connsiteX29" fmla="*/ 556411 w 1128287"/>
                <a:gd name="connsiteY29" fmla="*/ 21432 h 461764"/>
                <a:gd name="connsiteX0" fmla="*/ 555221 w 1128287"/>
                <a:gd name="connsiteY0" fmla="*/ 0 h 461764"/>
                <a:gd name="connsiteX1" fmla="*/ 800490 w 1128287"/>
                <a:gd name="connsiteY1" fmla="*/ 45649 h 461764"/>
                <a:gd name="connsiteX2" fmla="*/ 831386 w 1128287"/>
                <a:gd name="connsiteY2" fmla="*/ 340161 h 461764"/>
                <a:gd name="connsiteX3" fmla="*/ 857419 w 1128287"/>
                <a:gd name="connsiteY3" fmla="*/ 355680 h 461764"/>
                <a:gd name="connsiteX4" fmla="*/ 967272 w 1128287"/>
                <a:gd name="connsiteY4" fmla="*/ 363186 h 461764"/>
                <a:gd name="connsiteX5" fmla="*/ 1122598 w 1128287"/>
                <a:gd name="connsiteY5" fmla="*/ 392380 h 461764"/>
                <a:gd name="connsiteX6" fmla="*/ 1128287 w 1128287"/>
                <a:gd name="connsiteY6" fmla="*/ 398099 h 461764"/>
                <a:gd name="connsiteX7" fmla="*/ 997242 w 1128287"/>
                <a:gd name="connsiteY7" fmla="*/ 426059 h 461764"/>
                <a:gd name="connsiteX8" fmla="*/ 861086 w 1128287"/>
                <a:gd name="connsiteY8" fmla="*/ 448290 h 461764"/>
                <a:gd name="connsiteX9" fmla="*/ 764704 w 1128287"/>
                <a:gd name="connsiteY9" fmla="*/ 457900 h 461764"/>
                <a:gd name="connsiteX10" fmla="*/ 679174 w 1128287"/>
                <a:gd name="connsiteY10" fmla="*/ 460591 h 461764"/>
                <a:gd name="connsiteX11" fmla="*/ 564331 w 1128287"/>
                <a:gd name="connsiteY11" fmla="*/ 461764 h 461764"/>
                <a:gd name="connsiteX12" fmla="*/ 449488 w 1128287"/>
                <a:gd name="connsiteY12" fmla="*/ 460591 h 461764"/>
                <a:gd name="connsiteX13" fmla="*/ 406975 w 1128287"/>
                <a:gd name="connsiteY13" fmla="*/ 459254 h 461764"/>
                <a:gd name="connsiteX14" fmla="*/ 281569 w 1128287"/>
                <a:gd name="connsiteY14" fmla="*/ 449013 h 461764"/>
                <a:gd name="connsiteX15" fmla="*/ 128488 w 1128287"/>
                <a:gd name="connsiteY15" fmla="*/ 426873 h 461764"/>
                <a:gd name="connsiteX16" fmla="*/ 0 w 1128287"/>
                <a:gd name="connsiteY16" fmla="*/ 398477 h 461764"/>
                <a:gd name="connsiteX17" fmla="*/ 29088 w 1128287"/>
                <a:gd name="connsiteY17" fmla="*/ 389090 h 461764"/>
                <a:gd name="connsiteX18" fmla="*/ 161390 w 1128287"/>
                <a:gd name="connsiteY18" fmla="*/ 363186 h 461764"/>
                <a:gd name="connsiteX19" fmla="*/ 257223 w 1128287"/>
                <a:gd name="connsiteY19" fmla="*/ 356638 h 461764"/>
                <a:gd name="connsiteX20" fmla="*/ 274401 w 1128287"/>
                <a:gd name="connsiteY20" fmla="*/ 345078 h 461764"/>
                <a:gd name="connsiteX21" fmla="*/ 306380 w 1128287"/>
                <a:gd name="connsiteY21" fmla="*/ 237457 h 461764"/>
                <a:gd name="connsiteX22" fmla="*/ 309952 w 1128287"/>
                <a:gd name="connsiteY22" fmla="*/ 150324 h 461764"/>
                <a:gd name="connsiteX23" fmla="*/ 309952 w 1128287"/>
                <a:gd name="connsiteY23" fmla="*/ 45649 h 461764"/>
                <a:gd name="connsiteX24" fmla="*/ 555221 w 1128287"/>
                <a:gd name="connsiteY24" fmla="*/ 0 h 461764"/>
                <a:gd name="connsiteX25" fmla="*/ 556411 w 1128287"/>
                <a:gd name="connsiteY25" fmla="*/ 21432 h 461764"/>
                <a:gd name="connsiteX26" fmla="*/ 349242 w 1128287"/>
                <a:gd name="connsiteY26" fmla="*/ 44371 h 461764"/>
                <a:gd name="connsiteX27" fmla="*/ 556411 w 1128287"/>
                <a:gd name="connsiteY27" fmla="*/ 67310 h 461764"/>
                <a:gd name="connsiteX28" fmla="*/ 763580 w 1128287"/>
                <a:gd name="connsiteY28" fmla="*/ 44371 h 461764"/>
                <a:gd name="connsiteX29" fmla="*/ 556411 w 1128287"/>
                <a:gd name="connsiteY29" fmla="*/ 21432 h 461764"/>
                <a:gd name="connsiteX0" fmla="*/ 555221 w 1128287"/>
                <a:gd name="connsiteY0" fmla="*/ 0 h 461764"/>
                <a:gd name="connsiteX1" fmla="*/ 800490 w 1128287"/>
                <a:gd name="connsiteY1" fmla="*/ 45649 h 461764"/>
                <a:gd name="connsiteX2" fmla="*/ 831386 w 1128287"/>
                <a:gd name="connsiteY2" fmla="*/ 340161 h 461764"/>
                <a:gd name="connsiteX3" fmla="*/ 857419 w 1128287"/>
                <a:gd name="connsiteY3" fmla="*/ 355680 h 461764"/>
                <a:gd name="connsiteX4" fmla="*/ 967272 w 1128287"/>
                <a:gd name="connsiteY4" fmla="*/ 363186 h 461764"/>
                <a:gd name="connsiteX5" fmla="*/ 1122598 w 1128287"/>
                <a:gd name="connsiteY5" fmla="*/ 392380 h 461764"/>
                <a:gd name="connsiteX6" fmla="*/ 1128287 w 1128287"/>
                <a:gd name="connsiteY6" fmla="*/ 398099 h 461764"/>
                <a:gd name="connsiteX7" fmla="*/ 997242 w 1128287"/>
                <a:gd name="connsiteY7" fmla="*/ 426059 h 461764"/>
                <a:gd name="connsiteX8" fmla="*/ 861086 w 1128287"/>
                <a:gd name="connsiteY8" fmla="*/ 448290 h 461764"/>
                <a:gd name="connsiteX9" fmla="*/ 764704 w 1128287"/>
                <a:gd name="connsiteY9" fmla="*/ 457900 h 461764"/>
                <a:gd name="connsiteX10" fmla="*/ 679174 w 1128287"/>
                <a:gd name="connsiteY10" fmla="*/ 460591 h 461764"/>
                <a:gd name="connsiteX11" fmla="*/ 564331 w 1128287"/>
                <a:gd name="connsiteY11" fmla="*/ 461764 h 461764"/>
                <a:gd name="connsiteX12" fmla="*/ 449488 w 1128287"/>
                <a:gd name="connsiteY12" fmla="*/ 460591 h 461764"/>
                <a:gd name="connsiteX13" fmla="*/ 406975 w 1128287"/>
                <a:gd name="connsiteY13" fmla="*/ 459254 h 461764"/>
                <a:gd name="connsiteX14" fmla="*/ 281569 w 1128287"/>
                <a:gd name="connsiteY14" fmla="*/ 449013 h 461764"/>
                <a:gd name="connsiteX15" fmla="*/ 128488 w 1128287"/>
                <a:gd name="connsiteY15" fmla="*/ 426873 h 461764"/>
                <a:gd name="connsiteX16" fmla="*/ 0 w 1128287"/>
                <a:gd name="connsiteY16" fmla="*/ 398477 h 461764"/>
                <a:gd name="connsiteX17" fmla="*/ 161390 w 1128287"/>
                <a:gd name="connsiteY17" fmla="*/ 363186 h 461764"/>
                <a:gd name="connsiteX18" fmla="*/ 257223 w 1128287"/>
                <a:gd name="connsiteY18" fmla="*/ 356638 h 461764"/>
                <a:gd name="connsiteX19" fmla="*/ 274401 w 1128287"/>
                <a:gd name="connsiteY19" fmla="*/ 345078 h 461764"/>
                <a:gd name="connsiteX20" fmla="*/ 306380 w 1128287"/>
                <a:gd name="connsiteY20" fmla="*/ 237457 h 461764"/>
                <a:gd name="connsiteX21" fmla="*/ 309952 w 1128287"/>
                <a:gd name="connsiteY21" fmla="*/ 150324 h 461764"/>
                <a:gd name="connsiteX22" fmla="*/ 309952 w 1128287"/>
                <a:gd name="connsiteY22" fmla="*/ 45649 h 461764"/>
                <a:gd name="connsiteX23" fmla="*/ 555221 w 1128287"/>
                <a:gd name="connsiteY23" fmla="*/ 0 h 461764"/>
                <a:gd name="connsiteX24" fmla="*/ 556411 w 1128287"/>
                <a:gd name="connsiteY24" fmla="*/ 21432 h 461764"/>
                <a:gd name="connsiteX25" fmla="*/ 349242 w 1128287"/>
                <a:gd name="connsiteY25" fmla="*/ 44371 h 461764"/>
                <a:gd name="connsiteX26" fmla="*/ 556411 w 1128287"/>
                <a:gd name="connsiteY26" fmla="*/ 67310 h 461764"/>
                <a:gd name="connsiteX27" fmla="*/ 763580 w 1128287"/>
                <a:gd name="connsiteY27" fmla="*/ 44371 h 461764"/>
                <a:gd name="connsiteX28" fmla="*/ 556411 w 1128287"/>
                <a:gd name="connsiteY28" fmla="*/ 21432 h 461764"/>
                <a:gd name="connsiteX0" fmla="*/ 528908 w 1101974"/>
                <a:gd name="connsiteY0" fmla="*/ 0 h 461764"/>
                <a:gd name="connsiteX1" fmla="*/ 774177 w 1101974"/>
                <a:gd name="connsiteY1" fmla="*/ 45649 h 461764"/>
                <a:gd name="connsiteX2" fmla="*/ 805073 w 1101974"/>
                <a:gd name="connsiteY2" fmla="*/ 340161 h 461764"/>
                <a:gd name="connsiteX3" fmla="*/ 831106 w 1101974"/>
                <a:gd name="connsiteY3" fmla="*/ 355680 h 461764"/>
                <a:gd name="connsiteX4" fmla="*/ 940959 w 1101974"/>
                <a:gd name="connsiteY4" fmla="*/ 363186 h 461764"/>
                <a:gd name="connsiteX5" fmla="*/ 1096285 w 1101974"/>
                <a:gd name="connsiteY5" fmla="*/ 392380 h 461764"/>
                <a:gd name="connsiteX6" fmla="*/ 1101974 w 1101974"/>
                <a:gd name="connsiteY6" fmla="*/ 398099 h 461764"/>
                <a:gd name="connsiteX7" fmla="*/ 970929 w 1101974"/>
                <a:gd name="connsiteY7" fmla="*/ 426059 h 461764"/>
                <a:gd name="connsiteX8" fmla="*/ 834773 w 1101974"/>
                <a:gd name="connsiteY8" fmla="*/ 448290 h 461764"/>
                <a:gd name="connsiteX9" fmla="*/ 738391 w 1101974"/>
                <a:gd name="connsiteY9" fmla="*/ 457900 h 461764"/>
                <a:gd name="connsiteX10" fmla="*/ 652861 w 1101974"/>
                <a:gd name="connsiteY10" fmla="*/ 460591 h 461764"/>
                <a:gd name="connsiteX11" fmla="*/ 538018 w 1101974"/>
                <a:gd name="connsiteY11" fmla="*/ 461764 h 461764"/>
                <a:gd name="connsiteX12" fmla="*/ 423175 w 1101974"/>
                <a:gd name="connsiteY12" fmla="*/ 460591 h 461764"/>
                <a:gd name="connsiteX13" fmla="*/ 380662 w 1101974"/>
                <a:gd name="connsiteY13" fmla="*/ 459254 h 461764"/>
                <a:gd name="connsiteX14" fmla="*/ 255256 w 1101974"/>
                <a:gd name="connsiteY14" fmla="*/ 449013 h 461764"/>
                <a:gd name="connsiteX15" fmla="*/ 102175 w 1101974"/>
                <a:gd name="connsiteY15" fmla="*/ 426873 h 461764"/>
                <a:gd name="connsiteX16" fmla="*/ 0 w 1101974"/>
                <a:gd name="connsiteY16" fmla="*/ 398477 h 461764"/>
                <a:gd name="connsiteX17" fmla="*/ 135077 w 1101974"/>
                <a:gd name="connsiteY17" fmla="*/ 363186 h 461764"/>
                <a:gd name="connsiteX18" fmla="*/ 230910 w 1101974"/>
                <a:gd name="connsiteY18" fmla="*/ 356638 h 461764"/>
                <a:gd name="connsiteX19" fmla="*/ 248088 w 1101974"/>
                <a:gd name="connsiteY19" fmla="*/ 345078 h 461764"/>
                <a:gd name="connsiteX20" fmla="*/ 280067 w 1101974"/>
                <a:gd name="connsiteY20" fmla="*/ 237457 h 461764"/>
                <a:gd name="connsiteX21" fmla="*/ 283639 w 1101974"/>
                <a:gd name="connsiteY21" fmla="*/ 150324 h 461764"/>
                <a:gd name="connsiteX22" fmla="*/ 283639 w 1101974"/>
                <a:gd name="connsiteY22" fmla="*/ 45649 h 461764"/>
                <a:gd name="connsiteX23" fmla="*/ 528908 w 1101974"/>
                <a:gd name="connsiteY23" fmla="*/ 0 h 461764"/>
                <a:gd name="connsiteX24" fmla="*/ 530098 w 1101974"/>
                <a:gd name="connsiteY24" fmla="*/ 21432 h 461764"/>
                <a:gd name="connsiteX25" fmla="*/ 322929 w 1101974"/>
                <a:gd name="connsiteY25" fmla="*/ 44371 h 461764"/>
                <a:gd name="connsiteX26" fmla="*/ 530098 w 1101974"/>
                <a:gd name="connsiteY26" fmla="*/ 67310 h 461764"/>
                <a:gd name="connsiteX27" fmla="*/ 737267 w 1101974"/>
                <a:gd name="connsiteY27" fmla="*/ 44371 h 461764"/>
                <a:gd name="connsiteX28" fmla="*/ 530098 w 1101974"/>
                <a:gd name="connsiteY28" fmla="*/ 21432 h 461764"/>
                <a:gd name="connsiteX0" fmla="*/ 528908 w 1096285"/>
                <a:gd name="connsiteY0" fmla="*/ 0 h 461764"/>
                <a:gd name="connsiteX1" fmla="*/ 774177 w 1096285"/>
                <a:gd name="connsiteY1" fmla="*/ 45649 h 461764"/>
                <a:gd name="connsiteX2" fmla="*/ 805073 w 1096285"/>
                <a:gd name="connsiteY2" fmla="*/ 340161 h 461764"/>
                <a:gd name="connsiteX3" fmla="*/ 831106 w 1096285"/>
                <a:gd name="connsiteY3" fmla="*/ 355680 h 461764"/>
                <a:gd name="connsiteX4" fmla="*/ 940959 w 1096285"/>
                <a:gd name="connsiteY4" fmla="*/ 363186 h 461764"/>
                <a:gd name="connsiteX5" fmla="*/ 1096285 w 1096285"/>
                <a:gd name="connsiteY5" fmla="*/ 392380 h 461764"/>
                <a:gd name="connsiteX6" fmla="*/ 970929 w 1096285"/>
                <a:gd name="connsiteY6" fmla="*/ 426059 h 461764"/>
                <a:gd name="connsiteX7" fmla="*/ 834773 w 1096285"/>
                <a:gd name="connsiteY7" fmla="*/ 448290 h 461764"/>
                <a:gd name="connsiteX8" fmla="*/ 738391 w 1096285"/>
                <a:gd name="connsiteY8" fmla="*/ 457900 h 461764"/>
                <a:gd name="connsiteX9" fmla="*/ 652861 w 1096285"/>
                <a:gd name="connsiteY9" fmla="*/ 460591 h 461764"/>
                <a:gd name="connsiteX10" fmla="*/ 538018 w 1096285"/>
                <a:gd name="connsiteY10" fmla="*/ 461764 h 461764"/>
                <a:gd name="connsiteX11" fmla="*/ 423175 w 1096285"/>
                <a:gd name="connsiteY11" fmla="*/ 460591 h 461764"/>
                <a:gd name="connsiteX12" fmla="*/ 380662 w 1096285"/>
                <a:gd name="connsiteY12" fmla="*/ 459254 h 461764"/>
                <a:gd name="connsiteX13" fmla="*/ 255256 w 1096285"/>
                <a:gd name="connsiteY13" fmla="*/ 449013 h 461764"/>
                <a:gd name="connsiteX14" fmla="*/ 102175 w 1096285"/>
                <a:gd name="connsiteY14" fmla="*/ 426873 h 461764"/>
                <a:gd name="connsiteX15" fmla="*/ 0 w 1096285"/>
                <a:gd name="connsiteY15" fmla="*/ 398477 h 461764"/>
                <a:gd name="connsiteX16" fmla="*/ 135077 w 1096285"/>
                <a:gd name="connsiteY16" fmla="*/ 363186 h 461764"/>
                <a:gd name="connsiteX17" fmla="*/ 230910 w 1096285"/>
                <a:gd name="connsiteY17" fmla="*/ 356638 h 461764"/>
                <a:gd name="connsiteX18" fmla="*/ 248088 w 1096285"/>
                <a:gd name="connsiteY18" fmla="*/ 345078 h 461764"/>
                <a:gd name="connsiteX19" fmla="*/ 280067 w 1096285"/>
                <a:gd name="connsiteY19" fmla="*/ 237457 h 461764"/>
                <a:gd name="connsiteX20" fmla="*/ 283639 w 1096285"/>
                <a:gd name="connsiteY20" fmla="*/ 150324 h 461764"/>
                <a:gd name="connsiteX21" fmla="*/ 283639 w 1096285"/>
                <a:gd name="connsiteY21" fmla="*/ 45649 h 461764"/>
                <a:gd name="connsiteX22" fmla="*/ 528908 w 1096285"/>
                <a:gd name="connsiteY22" fmla="*/ 0 h 461764"/>
                <a:gd name="connsiteX23" fmla="*/ 530098 w 1096285"/>
                <a:gd name="connsiteY23" fmla="*/ 21432 h 461764"/>
                <a:gd name="connsiteX24" fmla="*/ 322929 w 1096285"/>
                <a:gd name="connsiteY24" fmla="*/ 44371 h 461764"/>
                <a:gd name="connsiteX25" fmla="*/ 530098 w 1096285"/>
                <a:gd name="connsiteY25" fmla="*/ 67310 h 461764"/>
                <a:gd name="connsiteX26" fmla="*/ 737267 w 1096285"/>
                <a:gd name="connsiteY26" fmla="*/ 44371 h 461764"/>
                <a:gd name="connsiteX27" fmla="*/ 530098 w 1096285"/>
                <a:gd name="connsiteY27" fmla="*/ 21432 h 461764"/>
                <a:gd name="connsiteX0" fmla="*/ 528908 w 1086417"/>
                <a:gd name="connsiteY0" fmla="*/ 0 h 461764"/>
                <a:gd name="connsiteX1" fmla="*/ 774177 w 1086417"/>
                <a:gd name="connsiteY1" fmla="*/ 45649 h 461764"/>
                <a:gd name="connsiteX2" fmla="*/ 805073 w 1086417"/>
                <a:gd name="connsiteY2" fmla="*/ 340161 h 461764"/>
                <a:gd name="connsiteX3" fmla="*/ 831106 w 1086417"/>
                <a:gd name="connsiteY3" fmla="*/ 355680 h 461764"/>
                <a:gd name="connsiteX4" fmla="*/ 940959 w 1086417"/>
                <a:gd name="connsiteY4" fmla="*/ 363186 h 461764"/>
                <a:gd name="connsiteX5" fmla="*/ 1086417 w 1086417"/>
                <a:gd name="connsiteY5" fmla="*/ 392380 h 461764"/>
                <a:gd name="connsiteX6" fmla="*/ 970929 w 1086417"/>
                <a:gd name="connsiteY6" fmla="*/ 426059 h 461764"/>
                <a:gd name="connsiteX7" fmla="*/ 834773 w 1086417"/>
                <a:gd name="connsiteY7" fmla="*/ 448290 h 461764"/>
                <a:gd name="connsiteX8" fmla="*/ 738391 w 1086417"/>
                <a:gd name="connsiteY8" fmla="*/ 457900 h 461764"/>
                <a:gd name="connsiteX9" fmla="*/ 652861 w 1086417"/>
                <a:gd name="connsiteY9" fmla="*/ 460591 h 461764"/>
                <a:gd name="connsiteX10" fmla="*/ 538018 w 1086417"/>
                <a:gd name="connsiteY10" fmla="*/ 461764 h 461764"/>
                <a:gd name="connsiteX11" fmla="*/ 423175 w 1086417"/>
                <a:gd name="connsiteY11" fmla="*/ 460591 h 461764"/>
                <a:gd name="connsiteX12" fmla="*/ 380662 w 1086417"/>
                <a:gd name="connsiteY12" fmla="*/ 459254 h 461764"/>
                <a:gd name="connsiteX13" fmla="*/ 255256 w 1086417"/>
                <a:gd name="connsiteY13" fmla="*/ 449013 h 461764"/>
                <a:gd name="connsiteX14" fmla="*/ 102175 w 1086417"/>
                <a:gd name="connsiteY14" fmla="*/ 426873 h 461764"/>
                <a:gd name="connsiteX15" fmla="*/ 0 w 1086417"/>
                <a:gd name="connsiteY15" fmla="*/ 398477 h 461764"/>
                <a:gd name="connsiteX16" fmla="*/ 135077 w 1086417"/>
                <a:gd name="connsiteY16" fmla="*/ 363186 h 461764"/>
                <a:gd name="connsiteX17" fmla="*/ 230910 w 1086417"/>
                <a:gd name="connsiteY17" fmla="*/ 356638 h 461764"/>
                <a:gd name="connsiteX18" fmla="*/ 248088 w 1086417"/>
                <a:gd name="connsiteY18" fmla="*/ 345078 h 461764"/>
                <a:gd name="connsiteX19" fmla="*/ 280067 w 1086417"/>
                <a:gd name="connsiteY19" fmla="*/ 237457 h 461764"/>
                <a:gd name="connsiteX20" fmla="*/ 283639 w 1086417"/>
                <a:gd name="connsiteY20" fmla="*/ 150324 h 461764"/>
                <a:gd name="connsiteX21" fmla="*/ 283639 w 1086417"/>
                <a:gd name="connsiteY21" fmla="*/ 45649 h 461764"/>
                <a:gd name="connsiteX22" fmla="*/ 528908 w 1086417"/>
                <a:gd name="connsiteY22" fmla="*/ 0 h 461764"/>
                <a:gd name="connsiteX23" fmla="*/ 530098 w 1086417"/>
                <a:gd name="connsiteY23" fmla="*/ 21432 h 461764"/>
                <a:gd name="connsiteX24" fmla="*/ 322929 w 1086417"/>
                <a:gd name="connsiteY24" fmla="*/ 44371 h 461764"/>
                <a:gd name="connsiteX25" fmla="*/ 530098 w 1086417"/>
                <a:gd name="connsiteY25" fmla="*/ 67310 h 461764"/>
                <a:gd name="connsiteX26" fmla="*/ 737267 w 1086417"/>
                <a:gd name="connsiteY26" fmla="*/ 44371 h 461764"/>
                <a:gd name="connsiteX27" fmla="*/ 530098 w 1086417"/>
                <a:gd name="connsiteY27" fmla="*/ 21432 h 461764"/>
                <a:gd name="connsiteX0" fmla="*/ 528908 w 1076549"/>
                <a:gd name="connsiteY0" fmla="*/ 0 h 461764"/>
                <a:gd name="connsiteX1" fmla="*/ 774177 w 1076549"/>
                <a:gd name="connsiteY1" fmla="*/ 45649 h 461764"/>
                <a:gd name="connsiteX2" fmla="*/ 805073 w 1076549"/>
                <a:gd name="connsiteY2" fmla="*/ 340161 h 461764"/>
                <a:gd name="connsiteX3" fmla="*/ 831106 w 1076549"/>
                <a:gd name="connsiteY3" fmla="*/ 355680 h 461764"/>
                <a:gd name="connsiteX4" fmla="*/ 940959 w 1076549"/>
                <a:gd name="connsiteY4" fmla="*/ 363186 h 461764"/>
                <a:gd name="connsiteX5" fmla="*/ 1076549 w 1076549"/>
                <a:gd name="connsiteY5" fmla="*/ 395669 h 461764"/>
                <a:gd name="connsiteX6" fmla="*/ 970929 w 1076549"/>
                <a:gd name="connsiteY6" fmla="*/ 426059 h 461764"/>
                <a:gd name="connsiteX7" fmla="*/ 834773 w 1076549"/>
                <a:gd name="connsiteY7" fmla="*/ 448290 h 461764"/>
                <a:gd name="connsiteX8" fmla="*/ 738391 w 1076549"/>
                <a:gd name="connsiteY8" fmla="*/ 457900 h 461764"/>
                <a:gd name="connsiteX9" fmla="*/ 652861 w 1076549"/>
                <a:gd name="connsiteY9" fmla="*/ 460591 h 461764"/>
                <a:gd name="connsiteX10" fmla="*/ 538018 w 1076549"/>
                <a:gd name="connsiteY10" fmla="*/ 461764 h 461764"/>
                <a:gd name="connsiteX11" fmla="*/ 423175 w 1076549"/>
                <a:gd name="connsiteY11" fmla="*/ 460591 h 461764"/>
                <a:gd name="connsiteX12" fmla="*/ 380662 w 1076549"/>
                <a:gd name="connsiteY12" fmla="*/ 459254 h 461764"/>
                <a:gd name="connsiteX13" fmla="*/ 255256 w 1076549"/>
                <a:gd name="connsiteY13" fmla="*/ 449013 h 461764"/>
                <a:gd name="connsiteX14" fmla="*/ 102175 w 1076549"/>
                <a:gd name="connsiteY14" fmla="*/ 426873 h 461764"/>
                <a:gd name="connsiteX15" fmla="*/ 0 w 1076549"/>
                <a:gd name="connsiteY15" fmla="*/ 398477 h 461764"/>
                <a:gd name="connsiteX16" fmla="*/ 135077 w 1076549"/>
                <a:gd name="connsiteY16" fmla="*/ 363186 h 461764"/>
                <a:gd name="connsiteX17" fmla="*/ 230910 w 1076549"/>
                <a:gd name="connsiteY17" fmla="*/ 356638 h 461764"/>
                <a:gd name="connsiteX18" fmla="*/ 248088 w 1076549"/>
                <a:gd name="connsiteY18" fmla="*/ 345078 h 461764"/>
                <a:gd name="connsiteX19" fmla="*/ 280067 w 1076549"/>
                <a:gd name="connsiteY19" fmla="*/ 237457 h 461764"/>
                <a:gd name="connsiteX20" fmla="*/ 283639 w 1076549"/>
                <a:gd name="connsiteY20" fmla="*/ 150324 h 461764"/>
                <a:gd name="connsiteX21" fmla="*/ 283639 w 1076549"/>
                <a:gd name="connsiteY21" fmla="*/ 45649 h 461764"/>
                <a:gd name="connsiteX22" fmla="*/ 528908 w 1076549"/>
                <a:gd name="connsiteY22" fmla="*/ 0 h 461764"/>
                <a:gd name="connsiteX23" fmla="*/ 530098 w 1076549"/>
                <a:gd name="connsiteY23" fmla="*/ 21432 h 461764"/>
                <a:gd name="connsiteX24" fmla="*/ 322929 w 1076549"/>
                <a:gd name="connsiteY24" fmla="*/ 44371 h 461764"/>
                <a:gd name="connsiteX25" fmla="*/ 530098 w 1076549"/>
                <a:gd name="connsiteY25" fmla="*/ 67310 h 461764"/>
                <a:gd name="connsiteX26" fmla="*/ 737267 w 1076549"/>
                <a:gd name="connsiteY26" fmla="*/ 44371 h 461764"/>
                <a:gd name="connsiteX27" fmla="*/ 530098 w 1076549"/>
                <a:gd name="connsiteY27" fmla="*/ 21432 h 461764"/>
                <a:gd name="connsiteX0" fmla="*/ 528908 w 1076549"/>
                <a:gd name="connsiteY0" fmla="*/ 0 h 461764"/>
                <a:gd name="connsiteX1" fmla="*/ 774177 w 1076549"/>
                <a:gd name="connsiteY1" fmla="*/ 45649 h 461764"/>
                <a:gd name="connsiteX2" fmla="*/ 805073 w 1076549"/>
                <a:gd name="connsiteY2" fmla="*/ 340161 h 461764"/>
                <a:gd name="connsiteX3" fmla="*/ 831106 w 1076549"/>
                <a:gd name="connsiteY3" fmla="*/ 355680 h 461764"/>
                <a:gd name="connsiteX4" fmla="*/ 940959 w 1076549"/>
                <a:gd name="connsiteY4" fmla="*/ 363186 h 461764"/>
                <a:gd name="connsiteX5" fmla="*/ 1076549 w 1076549"/>
                <a:gd name="connsiteY5" fmla="*/ 395669 h 461764"/>
                <a:gd name="connsiteX6" fmla="*/ 970929 w 1076549"/>
                <a:gd name="connsiteY6" fmla="*/ 426059 h 461764"/>
                <a:gd name="connsiteX7" fmla="*/ 834773 w 1076549"/>
                <a:gd name="connsiteY7" fmla="*/ 448290 h 461764"/>
                <a:gd name="connsiteX8" fmla="*/ 738391 w 1076549"/>
                <a:gd name="connsiteY8" fmla="*/ 457900 h 461764"/>
                <a:gd name="connsiteX9" fmla="*/ 652861 w 1076549"/>
                <a:gd name="connsiteY9" fmla="*/ 460591 h 461764"/>
                <a:gd name="connsiteX10" fmla="*/ 538018 w 1076549"/>
                <a:gd name="connsiteY10" fmla="*/ 461764 h 461764"/>
                <a:gd name="connsiteX11" fmla="*/ 423175 w 1076549"/>
                <a:gd name="connsiteY11" fmla="*/ 460591 h 461764"/>
                <a:gd name="connsiteX12" fmla="*/ 255256 w 1076549"/>
                <a:gd name="connsiteY12" fmla="*/ 449013 h 461764"/>
                <a:gd name="connsiteX13" fmla="*/ 102175 w 1076549"/>
                <a:gd name="connsiteY13" fmla="*/ 426873 h 461764"/>
                <a:gd name="connsiteX14" fmla="*/ 0 w 1076549"/>
                <a:gd name="connsiteY14" fmla="*/ 398477 h 461764"/>
                <a:gd name="connsiteX15" fmla="*/ 135077 w 1076549"/>
                <a:gd name="connsiteY15" fmla="*/ 363186 h 461764"/>
                <a:gd name="connsiteX16" fmla="*/ 230910 w 1076549"/>
                <a:gd name="connsiteY16" fmla="*/ 356638 h 461764"/>
                <a:gd name="connsiteX17" fmla="*/ 248088 w 1076549"/>
                <a:gd name="connsiteY17" fmla="*/ 345078 h 461764"/>
                <a:gd name="connsiteX18" fmla="*/ 280067 w 1076549"/>
                <a:gd name="connsiteY18" fmla="*/ 237457 h 461764"/>
                <a:gd name="connsiteX19" fmla="*/ 283639 w 1076549"/>
                <a:gd name="connsiteY19" fmla="*/ 150324 h 461764"/>
                <a:gd name="connsiteX20" fmla="*/ 283639 w 1076549"/>
                <a:gd name="connsiteY20" fmla="*/ 45649 h 461764"/>
                <a:gd name="connsiteX21" fmla="*/ 528908 w 1076549"/>
                <a:gd name="connsiteY21" fmla="*/ 0 h 461764"/>
                <a:gd name="connsiteX22" fmla="*/ 530098 w 1076549"/>
                <a:gd name="connsiteY22" fmla="*/ 21432 h 461764"/>
                <a:gd name="connsiteX23" fmla="*/ 322929 w 1076549"/>
                <a:gd name="connsiteY23" fmla="*/ 44371 h 461764"/>
                <a:gd name="connsiteX24" fmla="*/ 530098 w 1076549"/>
                <a:gd name="connsiteY24" fmla="*/ 67310 h 461764"/>
                <a:gd name="connsiteX25" fmla="*/ 737267 w 1076549"/>
                <a:gd name="connsiteY25" fmla="*/ 44371 h 461764"/>
                <a:gd name="connsiteX26" fmla="*/ 530098 w 1076549"/>
                <a:gd name="connsiteY26" fmla="*/ 21432 h 461764"/>
                <a:gd name="connsiteX0" fmla="*/ 528908 w 1076549"/>
                <a:gd name="connsiteY0" fmla="*/ 0 h 461764"/>
                <a:gd name="connsiteX1" fmla="*/ 774177 w 1076549"/>
                <a:gd name="connsiteY1" fmla="*/ 45649 h 461764"/>
                <a:gd name="connsiteX2" fmla="*/ 805073 w 1076549"/>
                <a:gd name="connsiteY2" fmla="*/ 340161 h 461764"/>
                <a:gd name="connsiteX3" fmla="*/ 831106 w 1076549"/>
                <a:gd name="connsiteY3" fmla="*/ 355680 h 461764"/>
                <a:gd name="connsiteX4" fmla="*/ 940959 w 1076549"/>
                <a:gd name="connsiteY4" fmla="*/ 363186 h 461764"/>
                <a:gd name="connsiteX5" fmla="*/ 1076549 w 1076549"/>
                <a:gd name="connsiteY5" fmla="*/ 395669 h 461764"/>
                <a:gd name="connsiteX6" fmla="*/ 970929 w 1076549"/>
                <a:gd name="connsiteY6" fmla="*/ 426059 h 461764"/>
                <a:gd name="connsiteX7" fmla="*/ 834773 w 1076549"/>
                <a:gd name="connsiteY7" fmla="*/ 448290 h 461764"/>
                <a:gd name="connsiteX8" fmla="*/ 652861 w 1076549"/>
                <a:gd name="connsiteY8" fmla="*/ 460591 h 461764"/>
                <a:gd name="connsiteX9" fmla="*/ 538018 w 1076549"/>
                <a:gd name="connsiteY9" fmla="*/ 461764 h 461764"/>
                <a:gd name="connsiteX10" fmla="*/ 423175 w 1076549"/>
                <a:gd name="connsiteY10" fmla="*/ 460591 h 461764"/>
                <a:gd name="connsiteX11" fmla="*/ 255256 w 1076549"/>
                <a:gd name="connsiteY11" fmla="*/ 449013 h 461764"/>
                <a:gd name="connsiteX12" fmla="*/ 102175 w 1076549"/>
                <a:gd name="connsiteY12" fmla="*/ 426873 h 461764"/>
                <a:gd name="connsiteX13" fmla="*/ 0 w 1076549"/>
                <a:gd name="connsiteY13" fmla="*/ 398477 h 461764"/>
                <a:gd name="connsiteX14" fmla="*/ 135077 w 1076549"/>
                <a:gd name="connsiteY14" fmla="*/ 363186 h 461764"/>
                <a:gd name="connsiteX15" fmla="*/ 230910 w 1076549"/>
                <a:gd name="connsiteY15" fmla="*/ 356638 h 461764"/>
                <a:gd name="connsiteX16" fmla="*/ 248088 w 1076549"/>
                <a:gd name="connsiteY16" fmla="*/ 345078 h 461764"/>
                <a:gd name="connsiteX17" fmla="*/ 280067 w 1076549"/>
                <a:gd name="connsiteY17" fmla="*/ 237457 h 461764"/>
                <a:gd name="connsiteX18" fmla="*/ 283639 w 1076549"/>
                <a:gd name="connsiteY18" fmla="*/ 150324 h 461764"/>
                <a:gd name="connsiteX19" fmla="*/ 283639 w 1076549"/>
                <a:gd name="connsiteY19" fmla="*/ 45649 h 461764"/>
                <a:gd name="connsiteX20" fmla="*/ 528908 w 1076549"/>
                <a:gd name="connsiteY20" fmla="*/ 0 h 461764"/>
                <a:gd name="connsiteX21" fmla="*/ 530098 w 1076549"/>
                <a:gd name="connsiteY21" fmla="*/ 21432 h 461764"/>
                <a:gd name="connsiteX22" fmla="*/ 322929 w 1076549"/>
                <a:gd name="connsiteY22" fmla="*/ 44371 h 461764"/>
                <a:gd name="connsiteX23" fmla="*/ 530098 w 1076549"/>
                <a:gd name="connsiteY23" fmla="*/ 67310 h 461764"/>
                <a:gd name="connsiteX24" fmla="*/ 737267 w 1076549"/>
                <a:gd name="connsiteY24" fmla="*/ 44371 h 461764"/>
                <a:gd name="connsiteX25" fmla="*/ 530098 w 1076549"/>
                <a:gd name="connsiteY25" fmla="*/ 21432 h 461764"/>
                <a:gd name="connsiteX0" fmla="*/ 528908 w 1076549"/>
                <a:gd name="connsiteY0" fmla="*/ 0 h 463578"/>
                <a:gd name="connsiteX1" fmla="*/ 774177 w 1076549"/>
                <a:gd name="connsiteY1" fmla="*/ 45649 h 463578"/>
                <a:gd name="connsiteX2" fmla="*/ 805073 w 1076549"/>
                <a:gd name="connsiteY2" fmla="*/ 340161 h 463578"/>
                <a:gd name="connsiteX3" fmla="*/ 831106 w 1076549"/>
                <a:gd name="connsiteY3" fmla="*/ 355680 h 463578"/>
                <a:gd name="connsiteX4" fmla="*/ 940959 w 1076549"/>
                <a:gd name="connsiteY4" fmla="*/ 363186 h 463578"/>
                <a:gd name="connsiteX5" fmla="*/ 1076549 w 1076549"/>
                <a:gd name="connsiteY5" fmla="*/ 395669 h 463578"/>
                <a:gd name="connsiteX6" fmla="*/ 970929 w 1076549"/>
                <a:gd name="connsiteY6" fmla="*/ 426059 h 463578"/>
                <a:gd name="connsiteX7" fmla="*/ 652861 w 1076549"/>
                <a:gd name="connsiteY7" fmla="*/ 460591 h 463578"/>
                <a:gd name="connsiteX8" fmla="*/ 538018 w 1076549"/>
                <a:gd name="connsiteY8" fmla="*/ 461764 h 463578"/>
                <a:gd name="connsiteX9" fmla="*/ 423175 w 1076549"/>
                <a:gd name="connsiteY9" fmla="*/ 460591 h 463578"/>
                <a:gd name="connsiteX10" fmla="*/ 255256 w 1076549"/>
                <a:gd name="connsiteY10" fmla="*/ 449013 h 463578"/>
                <a:gd name="connsiteX11" fmla="*/ 102175 w 1076549"/>
                <a:gd name="connsiteY11" fmla="*/ 426873 h 463578"/>
                <a:gd name="connsiteX12" fmla="*/ 0 w 1076549"/>
                <a:gd name="connsiteY12" fmla="*/ 398477 h 463578"/>
                <a:gd name="connsiteX13" fmla="*/ 135077 w 1076549"/>
                <a:gd name="connsiteY13" fmla="*/ 363186 h 463578"/>
                <a:gd name="connsiteX14" fmla="*/ 230910 w 1076549"/>
                <a:gd name="connsiteY14" fmla="*/ 356638 h 463578"/>
                <a:gd name="connsiteX15" fmla="*/ 248088 w 1076549"/>
                <a:gd name="connsiteY15" fmla="*/ 345078 h 463578"/>
                <a:gd name="connsiteX16" fmla="*/ 280067 w 1076549"/>
                <a:gd name="connsiteY16" fmla="*/ 237457 h 463578"/>
                <a:gd name="connsiteX17" fmla="*/ 283639 w 1076549"/>
                <a:gd name="connsiteY17" fmla="*/ 150324 h 463578"/>
                <a:gd name="connsiteX18" fmla="*/ 283639 w 1076549"/>
                <a:gd name="connsiteY18" fmla="*/ 45649 h 463578"/>
                <a:gd name="connsiteX19" fmla="*/ 528908 w 1076549"/>
                <a:gd name="connsiteY19" fmla="*/ 0 h 463578"/>
                <a:gd name="connsiteX20" fmla="*/ 530098 w 1076549"/>
                <a:gd name="connsiteY20" fmla="*/ 21432 h 463578"/>
                <a:gd name="connsiteX21" fmla="*/ 322929 w 1076549"/>
                <a:gd name="connsiteY21" fmla="*/ 44371 h 463578"/>
                <a:gd name="connsiteX22" fmla="*/ 530098 w 1076549"/>
                <a:gd name="connsiteY22" fmla="*/ 67310 h 463578"/>
                <a:gd name="connsiteX23" fmla="*/ 737267 w 1076549"/>
                <a:gd name="connsiteY23" fmla="*/ 44371 h 463578"/>
                <a:gd name="connsiteX24" fmla="*/ 530098 w 1076549"/>
                <a:gd name="connsiteY24" fmla="*/ 21432 h 463578"/>
                <a:gd name="connsiteX0" fmla="*/ 528908 w 1076549"/>
                <a:gd name="connsiteY0" fmla="*/ 0 h 463578"/>
                <a:gd name="connsiteX1" fmla="*/ 774177 w 1076549"/>
                <a:gd name="connsiteY1" fmla="*/ 45649 h 463578"/>
                <a:gd name="connsiteX2" fmla="*/ 805073 w 1076549"/>
                <a:gd name="connsiteY2" fmla="*/ 340161 h 463578"/>
                <a:gd name="connsiteX3" fmla="*/ 831106 w 1076549"/>
                <a:gd name="connsiteY3" fmla="*/ 355680 h 463578"/>
                <a:gd name="connsiteX4" fmla="*/ 940959 w 1076549"/>
                <a:gd name="connsiteY4" fmla="*/ 363186 h 463578"/>
                <a:gd name="connsiteX5" fmla="*/ 1076549 w 1076549"/>
                <a:gd name="connsiteY5" fmla="*/ 395669 h 463578"/>
                <a:gd name="connsiteX6" fmla="*/ 970929 w 1076549"/>
                <a:gd name="connsiteY6" fmla="*/ 426059 h 463578"/>
                <a:gd name="connsiteX7" fmla="*/ 652861 w 1076549"/>
                <a:gd name="connsiteY7" fmla="*/ 460591 h 463578"/>
                <a:gd name="connsiteX8" fmla="*/ 538018 w 1076549"/>
                <a:gd name="connsiteY8" fmla="*/ 461764 h 463578"/>
                <a:gd name="connsiteX9" fmla="*/ 423175 w 1076549"/>
                <a:gd name="connsiteY9" fmla="*/ 460591 h 463578"/>
                <a:gd name="connsiteX10" fmla="*/ 102175 w 1076549"/>
                <a:gd name="connsiteY10" fmla="*/ 426873 h 463578"/>
                <a:gd name="connsiteX11" fmla="*/ 0 w 1076549"/>
                <a:gd name="connsiteY11" fmla="*/ 398477 h 463578"/>
                <a:gd name="connsiteX12" fmla="*/ 135077 w 1076549"/>
                <a:gd name="connsiteY12" fmla="*/ 363186 h 463578"/>
                <a:gd name="connsiteX13" fmla="*/ 230910 w 1076549"/>
                <a:gd name="connsiteY13" fmla="*/ 356638 h 463578"/>
                <a:gd name="connsiteX14" fmla="*/ 248088 w 1076549"/>
                <a:gd name="connsiteY14" fmla="*/ 345078 h 463578"/>
                <a:gd name="connsiteX15" fmla="*/ 280067 w 1076549"/>
                <a:gd name="connsiteY15" fmla="*/ 237457 h 463578"/>
                <a:gd name="connsiteX16" fmla="*/ 283639 w 1076549"/>
                <a:gd name="connsiteY16" fmla="*/ 150324 h 463578"/>
                <a:gd name="connsiteX17" fmla="*/ 283639 w 1076549"/>
                <a:gd name="connsiteY17" fmla="*/ 45649 h 463578"/>
                <a:gd name="connsiteX18" fmla="*/ 528908 w 1076549"/>
                <a:gd name="connsiteY18" fmla="*/ 0 h 463578"/>
                <a:gd name="connsiteX19" fmla="*/ 530098 w 1076549"/>
                <a:gd name="connsiteY19" fmla="*/ 21432 h 463578"/>
                <a:gd name="connsiteX20" fmla="*/ 322929 w 1076549"/>
                <a:gd name="connsiteY20" fmla="*/ 44371 h 463578"/>
                <a:gd name="connsiteX21" fmla="*/ 530098 w 1076549"/>
                <a:gd name="connsiteY21" fmla="*/ 67310 h 463578"/>
                <a:gd name="connsiteX22" fmla="*/ 737267 w 1076549"/>
                <a:gd name="connsiteY22" fmla="*/ 44371 h 463578"/>
                <a:gd name="connsiteX23" fmla="*/ 530098 w 1076549"/>
                <a:gd name="connsiteY23" fmla="*/ 21432 h 463578"/>
                <a:gd name="connsiteX0" fmla="*/ 528908 w 1076549"/>
                <a:gd name="connsiteY0" fmla="*/ 0 h 465549"/>
                <a:gd name="connsiteX1" fmla="*/ 774177 w 1076549"/>
                <a:gd name="connsiteY1" fmla="*/ 45649 h 465549"/>
                <a:gd name="connsiteX2" fmla="*/ 805073 w 1076549"/>
                <a:gd name="connsiteY2" fmla="*/ 340161 h 465549"/>
                <a:gd name="connsiteX3" fmla="*/ 831106 w 1076549"/>
                <a:gd name="connsiteY3" fmla="*/ 355680 h 465549"/>
                <a:gd name="connsiteX4" fmla="*/ 940959 w 1076549"/>
                <a:gd name="connsiteY4" fmla="*/ 363186 h 465549"/>
                <a:gd name="connsiteX5" fmla="*/ 1076549 w 1076549"/>
                <a:gd name="connsiteY5" fmla="*/ 395669 h 465549"/>
                <a:gd name="connsiteX6" fmla="*/ 970929 w 1076549"/>
                <a:gd name="connsiteY6" fmla="*/ 426059 h 465549"/>
                <a:gd name="connsiteX7" fmla="*/ 652861 w 1076549"/>
                <a:gd name="connsiteY7" fmla="*/ 460591 h 465549"/>
                <a:gd name="connsiteX8" fmla="*/ 538018 w 1076549"/>
                <a:gd name="connsiteY8" fmla="*/ 461764 h 465549"/>
                <a:gd name="connsiteX9" fmla="*/ 102175 w 1076549"/>
                <a:gd name="connsiteY9" fmla="*/ 426873 h 465549"/>
                <a:gd name="connsiteX10" fmla="*/ 0 w 1076549"/>
                <a:gd name="connsiteY10" fmla="*/ 398477 h 465549"/>
                <a:gd name="connsiteX11" fmla="*/ 135077 w 1076549"/>
                <a:gd name="connsiteY11" fmla="*/ 363186 h 465549"/>
                <a:gd name="connsiteX12" fmla="*/ 230910 w 1076549"/>
                <a:gd name="connsiteY12" fmla="*/ 356638 h 465549"/>
                <a:gd name="connsiteX13" fmla="*/ 248088 w 1076549"/>
                <a:gd name="connsiteY13" fmla="*/ 345078 h 465549"/>
                <a:gd name="connsiteX14" fmla="*/ 280067 w 1076549"/>
                <a:gd name="connsiteY14" fmla="*/ 237457 h 465549"/>
                <a:gd name="connsiteX15" fmla="*/ 283639 w 1076549"/>
                <a:gd name="connsiteY15" fmla="*/ 150324 h 465549"/>
                <a:gd name="connsiteX16" fmla="*/ 283639 w 1076549"/>
                <a:gd name="connsiteY16" fmla="*/ 45649 h 465549"/>
                <a:gd name="connsiteX17" fmla="*/ 528908 w 1076549"/>
                <a:gd name="connsiteY17" fmla="*/ 0 h 465549"/>
                <a:gd name="connsiteX18" fmla="*/ 530098 w 1076549"/>
                <a:gd name="connsiteY18" fmla="*/ 21432 h 465549"/>
                <a:gd name="connsiteX19" fmla="*/ 322929 w 1076549"/>
                <a:gd name="connsiteY19" fmla="*/ 44371 h 465549"/>
                <a:gd name="connsiteX20" fmla="*/ 530098 w 1076549"/>
                <a:gd name="connsiteY20" fmla="*/ 67310 h 465549"/>
                <a:gd name="connsiteX21" fmla="*/ 737267 w 1076549"/>
                <a:gd name="connsiteY21" fmla="*/ 44371 h 465549"/>
                <a:gd name="connsiteX22" fmla="*/ 530098 w 1076549"/>
                <a:gd name="connsiteY22" fmla="*/ 21432 h 465549"/>
                <a:gd name="connsiteX0" fmla="*/ 528908 w 1076549"/>
                <a:gd name="connsiteY0" fmla="*/ 0 h 461764"/>
                <a:gd name="connsiteX1" fmla="*/ 774177 w 1076549"/>
                <a:gd name="connsiteY1" fmla="*/ 45649 h 461764"/>
                <a:gd name="connsiteX2" fmla="*/ 805073 w 1076549"/>
                <a:gd name="connsiteY2" fmla="*/ 340161 h 461764"/>
                <a:gd name="connsiteX3" fmla="*/ 831106 w 1076549"/>
                <a:gd name="connsiteY3" fmla="*/ 355680 h 461764"/>
                <a:gd name="connsiteX4" fmla="*/ 940959 w 1076549"/>
                <a:gd name="connsiteY4" fmla="*/ 363186 h 461764"/>
                <a:gd name="connsiteX5" fmla="*/ 1076549 w 1076549"/>
                <a:gd name="connsiteY5" fmla="*/ 395669 h 461764"/>
                <a:gd name="connsiteX6" fmla="*/ 970929 w 1076549"/>
                <a:gd name="connsiteY6" fmla="*/ 426059 h 461764"/>
                <a:gd name="connsiteX7" fmla="*/ 538018 w 1076549"/>
                <a:gd name="connsiteY7" fmla="*/ 461764 h 461764"/>
                <a:gd name="connsiteX8" fmla="*/ 102175 w 1076549"/>
                <a:gd name="connsiteY8" fmla="*/ 426873 h 461764"/>
                <a:gd name="connsiteX9" fmla="*/ 0 w 1076549"/>
                <a:gd name="connsiteY9" fmla="*/ 398477 h 461764"/>
                <a:gd name="connsiteX10" fmla="*/ 135077 w 1076549"/>
                <a:gd name="connsiteY10" fmla="*/ 363186 h 461764"/>
                <a:gd name="connsiteX11" fmla="*/ 230910 w 1076549"/>
                <a:gd name="connsiteY11" fmla="*/ 356638 h 461764"/>
                <a:gd name="connsiteX12" fmla="*/ 248088 w 1076549"/>
                <a:gd name="connsiteY12" fmla="*/ 345078 h 461764"/>
                <a:gd name="connsiteX13" fmla="*/ 280067 w 1076549"/>
                <a:gd name="connsiteY13" fmla="*/ 237457 h 461764"/>
                <a:gd name="connsiteX14" fmla="*/ 283639 w 1076549"/>
                <a:gd name="connsiteY14" fmla="*/ 150324 h 461764"/>
                <a:gd name="connsiteX15" fmla="*/ 283639 w 1076549"/>
                <a:gd name="connsiteY15" fmla="*/ 45649 h 461764"/>
                <a:gd name="connsiteX16" fmla="*/ 528908 w 1076549"/>
                <a:gd name="connsiteY16" fmla="*/ 0 h 461764"/>
                <a:gd name="connsiteX17" fmla="*/ 530098 w 1076549"/>
                <a:gd name="connsiteY17" fmla="*/ 21432 h 461764"/>
                <a:gd name="connsiteX18" fmla="*/ 322929 w 1076549"/>
                <a:gd name="connsiteY18" fmla="*/ 44371 h 461764"/>
                <a:gd name="connsiteX19" fmla="*/ 530098 w 1076549"/>
                <a:gd name="connsiteY19" fmla="*/ 67310 h 461764"/>
                <a:gd name="connsiteX20" fmla="*/ 737267 w 1076549"/>
                <a:gd name="connsiteY20" fmla="*/ 44371 h 461764"/>
                <a:gd name="connsiteX21" fmla="*/ 530098 w 1076549"/>
                <a:gd name="connsiteY21" fmla="*/ 21432 h 461764"/>
                <a:gd name="connsiteX0" fmla="*/ 528908 w 1076549"/>
                <a:gd name="connsiteY0" fmla="*/ 0 h 474921"/>
                <a:gd name="connsiteX1" fmla="*/ 774177 w 1076549"/>
                <a:gd name="connsiteY1" fmla="*/ 45649 h 474921"/>
                <a:gd name="connsiteX2" fmla="*/ 805073 w 1076549"/>
                <a:gd name="connsiteY2" fmla="*/ 340161 h 474921"/>
                <a:gd name="connsiteX3" fmla="*/ 831106 w 1076549"/>
                <a:gd name="connsiteY3" fmla="*/ 355680 h 474921"/>
                <a:gd name="connsiteX4" fmla="*/ 940959 w 1076549"/>
                <a:gd name="connsiteY4" fmla="*/ 363186 h 474921"/>
                <a:gd name="connsiteX5" fmla="*/ 1076549 w 1076549"/>
                <a:gd name="connsiteY5" fmla="*/ 395669 h 474921"/>
                <a:gd name="connsiteX6" fmla="*/ 970929 w 1076549"/>
                <a:gd name="connsiteY6" fmla="*/ 426059 h 474921"/>
                <a:gd name="connsiteX7" fmla="*/ 538018 w 1076549"/>
                <a:gd name="connsiteY7" fmla="*/ 474921 h 474921"/>
                <a:gd name="connsiteX8" fmla="*/ 102175 w 1076549"/>
                <a:gd name="connsiteY8" fmla="*/ 426873 h 474921"/>
                <a:gd name="connsiteX9" fmla="*/ 0 w 1076549"/>
                <a:gd name="connsiteY9" fmla="*/ 398477 h 474921"/>
                <a:gd name="connsiteX10" fmla="*/ 135077 w 1076549"/>
                <a:gd name="connsiteY10" fmla="*/ 363186 h 474921"/>
                <a:gd name="connsiteX11" fmla="*/ 230910 w 1076549"/>
                <a:gd name="connsiteY11" fmla="*/ 356638 h 474921"/>
                <a:gd name="connsiteX12" fmla="*/ 248088 w 1076549"/>
                <a:gd name="connsiteY12" fmla="*/ 345078 h 474921"/>
                <a:gd name="connsiteX13" fmla="*/ 280067 w 1076549"/>
                <a:gd name="connsiteY13" fmla="*/ 237457 h 474921"/>
                <a:gd name="connsiteX14" fmla="*/ 283639 w 1076549"/>
                <a:gd name="connsiteY14" fmla="*/ 150324 h 474921"/>
                <a:gd name="connsiteX15" fmla="*/ 283639 w 1076549"/>
                <a:gd name="connsiteY15" fmla="*/ 45649 h 474921"/>
                <a:gd name="connsiteX16" fmla="*/ 528908 w 1076549"/>
                <a:gd name="connsiteY16" fmla="*/ 0 h 474921"/>
                <a:gd name="connsiteX17" fmla="*/ 530098 w 1076549"/>
                <a:gd name="connsiteY17" fmla="*/ 21432 h 474921"/>
                <a:gd name="connsiteX18" fmla="*/ 322929 w 1076549"/>
                <a:gd name="connsiteY18" fmla="*/ 44371 h 474921"/>
                <a:gd name="connsiteX19" fmla="*/ 530098 w 1076549"/>
                <a:gd name="connsiteY19" fmla="*/ 67310 h 474921"/>
                <a:gd name="connsiteX20" fmla="*/ 737267 w 1076549"/>
                <a:gd name="connsiteY20" fmla="*/ 44371 h 474921"/>
                <a:gd name="connsiteX21" fmla="*/ 530098 w 1076549"/>
                <a:gd name="connsiteY21" fmla="*/ 21432 h 474921"/>
                <a:gd name="connsiteX0" fmla="*/ 528908 w 1076549"/>
                <a:gd name="connsiteY0" fmla="*/ 0 h 475223"/>
                <a:gd name="connsiteX1" fmla="*/ 774177 w 1076549"/>
                <a:gd name="connsiteY1" fmla="*/ 45649 h 475223"/>
                <a:gd name="connsiteX2" fmla="*/ 805073 w 1076549"/>
                <a:gd name="connsiteY2" fmla="*/ 340161 h 475223"/>
                <a:gd name="connsiteX3" fmla="*/ 831106 w 1076549"/>
                <a:gd name="connsiteY3" fmla="*/ 355680 h 475223"/>
                <a:gd name="connsiteX4" fmla="*/ 940959 w 1076549"/>
                <a:gd name="connsiteY4" fmla="*/ 363186 h 475223"/>
                <a:gd name="connsiteX5" fmla="*/ 1076549 w 1076549"/>
                <a:gd name="connsiteY5" fmla="*/ 395669 h 475223"/>
                <a:gd name="connsiteX6" fmla="*/ 970929 w 1076549"/>
                <a:gd name="connsiteY6" fmla="*/ 426059 h 475223"/>
                <a:gd name="connsiteX7" fmla="*/ 538018 w 1076549"/>
                <a:gd name="connsiteY7" fmla="*/ 474921 h 475223"/>
                <a:gd name="connsiteX8" fmla="*/ 102175 w 1076549"/>
                <a:gd name="connsiteY8" fmla="*/ 426873 h 475223"/>
                <a:gd name="connsiteX9" fmla="*/ 0 w 1076549"/>
                <a:gd name="connsiteY9" fmla="*/ 398477 h 475223"/>
                <a:gd name="connsiteX10" fmla="*/ 135077 w 1076549"/>
                <a:gd name="connsiteY10" fmla="*/ 363186 h 475223"/>
                <a:gd name="connsiteX11" fmla="*/ 230910 w 1076549"/>
                <a:gd name="connsiteY11" fmla="*/ 356638 h 475223"/>
                <a:gd name="connsiteX12" fmla="*/ 248088 w 1076549"/>
                <a:gd name="connsiteY12" fmla="*/ 345078 h 475223"/>
                <a:gd name="connsiteX13" fmla="*/ 280067 w 1076549"/>
                <a:gd name="connsiteY13" fmla="*/ 237457 h 475223"/>
                <a:gd name="connsiteX14" fmla="*/ 283639 w 1076549"/>
                <a:gd name="connsiteY14" fmla="*/ 150324 h 475223"/>
                <a:gd name="connsiteX15" fmla="*/ 283639 w 1076549"/>
                <a:gd name="connsiteY15" fmla="*/ 45649 h 475223"/>
                <a:gd name="connsiteX16" fmla="*/ 528908 w 1076549"/>
                <a:gd name="connsiteY16" fmla="*/ 0 h 475223"/>
                <a:gd name="connsiteX17" fmla="*/ 530098 w 1076549"/>
                <a:gd name="connsiteY17" fmla="*/ 21432 h 475223"/>
                <a:gd name="connsiteX18" fmla="*/ 322929 w 1076549"/>
                <a:gd name="connsiteY18" fmla="*/ 44371 h 475223"/>
                <a:gd name="connsiteX19" fmla="*/ 530098 w 1076549"/>
                <a:gd name="connsiteY19" fmla="*/ 67310 h 475223"/>
                <a:gd name="connsiteX20" fmla="*/ 737267 w 1076549"/>
                <a:gd name="connsiteY20" fmla="*/ 44371 h 475223"/>
                <a:gd name="connsiteX21" fmla="*/ 530098 w 1076549"/>
                <a:gd name="connsiteY21" fmla="*/ 21432 h 475223"/>
                <a:gd name="connsiteX0" fmla="*/ 528908 w 1076549"/>
                <a:gd name="connsiteY0" fmla="*/ 0 h 474938"/>
                <a:gd name="connsiteX1" fmla="*/ 774177 w 1076549"/>
                <a:gd name="connsiteY1" fmla="*/ 45649 h 474938"/>
                <a:gd name="connsiteX2" fmla="*/ 805073 w 1076549"/>
                <a:gd name="connsiteY2" fmla="*/ 340161 h 474938"/>
                <a:gd name="connsiteX3" fmla="*/ 831106 w 1076549"/>
                <a:gd name="connsiteY3" fmla="*/ 355680 h 474938"/>
                <a:gd name="connsiteX4" fmla="*/ 940959 w 1076549"/>
                <a:gd name="connsiteY4" fmla="*/ 363186 h 474938"/>
                <a:gd name="connsiteX5" fmla="*/ 1076549 w 1076549"/>
                <a:gd name="connsiteY5" fmla="*/ 395669 h 474938"/>
                <a:gd name="connsiteX6" fmla="*/ 970929 w 1076549"/>
                <a:gd name="connsiteY6" fmla="*/ 426059 h 474938"/>
                <a:gd name="connsiteX7" fmla="*/ 538018 w 1076549"/>
                <a:gd name="connsiteY7" fmla="*/ 474921 h 474938"/>
                <a:gd name="connsiteX8" fmla="*/ 102175 w 1076549"/>
                <a:gd name="connsiteY8" fmla="*/ 426873 h 474938"/>
                <a:gd name="connsiteX9" fmla="*/ 0 w 1076549"/>
                <a:gd name="connsiteY9" fmla="*/ 398477 h 474938"/>
                <a:gd name="connsiteX10" fmla="*/ 135077 w 1076549"/>
                <a:gd name="connsiteY10" fmla="*/ 363186 h 474938"/>
                <a:gd name="connsiteX11" fmla="*/ 230910 w 1076549"/>
                <a:gd name="connsiteY11" fmla="*/ 356638 h 474938"/>
                <a:gd name="connsiteX12" fmla="*/ 248088 w 1076549"/>
                <a:gd name="connsiteY12" fmla="*/ 345078 h 474938"/>
                <a:gd name="connsiteX13" fmla="*/ 280067 w 1076549"/>
                <a:gd name="connsiteY13" fmla="*/ 237457 h 474938"/>
                <a:gd name="connsiteX14" fmla="*/ 283639 w 1076549"/>
                <a:gd name="connsiteY14" fmla="*/ 150324 h 474938"/>
                <a:gd name="connsiteX15" fmla="*/ 283639 w 1076549"/>
                <a:gd name="connsiteY15" fmla="*/ 45649 h 474938"/>
                <a:gd name="connsiteX16" fmla="*/ 528908 w 1076549"/>
                <a:gd name="connsiteY16" fmla="*/ 0 h 474938"/>
                <a:gd name="connsiteX17" fmla="*/ 530098 w 1076549"/>
                <a:gd name="connsiteY17" fmla="*/ 21432 h 474938"/>
                <a:gd name="connsiteX18" fmla="*/ 322929 w 1076549"/>
                <a:gd name="connsiteY18" fmla="*/ 44371 h 474938"/>
                <a:gd name="connsiteX19" fmla="*/ 530098 w 1076549"/>
                <a:gd name="connsiteY19" fmla="*/ 67310 h 474938"/>
                <a:gd name="connsiteX20" fmla="*/ 737267 w 1076549"/>
                <a:gd name="connsiteY20" fmla="*/ 44371 h 474938"/>
                <a:gd name="connsiteX21" fmla="*/ 530098 w 1076549"/>
                <a:gd name="connsiteY21" fmla="*/ 21432 h 474938"/>
                <a:gd name="connsiteX0" fmla="*/ 528908 w 1076549"/>
                <a:gd name="connsiteY0" fmla="*/ 0 h 474938"/>
                <a:gd name="connsiteX1" fmla="*/ 774177 w 1076549"/>
                <a:gd name="connsiteY1" fmla="*/ 45649 h 474938"/>
                <a:gd name="connsiteX2" fmla="*/ 805073 w 1076549"/>
                <a:gd name="connsiteY2" fmla="*/ 340161 h 474938"/>
                <a:gd name="connsiteX3" fmla="*/ 831106 w 1076549"/>
                <a:gd name="connsiteY3" fmla="*/ 355680 h 474938"/>
                <a:gd name="connsiteX4" fmla="*/ 940959 w 1076549"/>
                <a:gd name="connsiteY4" fmla="*/ 363186 h 474938"/>
                <a:gd name="connsiteX5" fmla="*/ 1076549 w 1076549"/>
                <a:gd name="connsiteY5" fmla="*/ 395669 h 474938"/>
                <a:gd name="connsiteX6" fmla="*/ 970929 w 1076549"/>
                <a:gd name="connsiteY6" fmla="*/ 426059 h 474938"/>
                <a:gd name="connsiteX7" fmla="*/ 538018 w 1076549"/>
                <a:gd name="connsiteY7" fmla="*/ 474921 h 474938"/>
                <a:gd name="connsiteX8" fmla="*/ 102175 w 1076549"/>
                <a:gd name="connsiteY8" fmla="*/ 426873 h 474938"/>
                <a:gd name="connsiteX9" fmla="*/ 0 w 1076549"/>
                <a:gd name="connsiteY9" fmla="*/ 398477 h 474938"/>
                <a:gd name="connsiteX10" fmla="*/ 135077 w 1076549"/>
                <a:gd name="connsiteY10" fmla="*/ 363186 h 474938"/>
                <a:gd name="connsiteX11" fmla="*/ 230910 w 1076549"/>
                <a:gd name="connsiteY11" fmla="*/ 356638 h 474938"/>
                <a:gd name="connsiteX12" fmla="*/ 248088 w 1076549"/>
                <a:gd name="connsiteY12" fmla="*/ 345078 h 474938"/>
                <a:gd name="connsiteX13" fmla="*/ 280067 w 1076549"/>
                <a:gd name="connsiteY13" fmla="*/ 237457 h 474938"/>
                <a:gd name="connsiteX14" fmla="*/ 283639 w 1076549"/>
                <a:gd name="connsiteY14" fmla="*/ 150324 h 474938"/>
                <a:gd name="connsiteX15" fmla="*/ 283639 w 1076549"/>
                <a:gd name="connsiteY15" fmla="*/ 45649 h 474938"/>
                <a:gd name="connsiteX16" fmla="*/ 528908 w 1076549"/>
                <a:gd name="connsiteY16" fmla="*/ 0 h 474938"/>
                <a:gd name="connsiteX17" fmla="*/ 530098 w 1076549"/>
                <a:gd name="connsiteY17" fmla="*/ 21432 h 474938"/>
                <a:gd name="connsiteX18" fmla="*/ 322929 w 1076549"/>
                <a:gd name="connsiteY18" fmla="*/ 44371 h 474938"/>
                <a:gd name="connsiteX19" fmla="*/ 530098 w 1076549"/>
                <a:gd name="connsiteY19" fmla="*/ 67310 h 474938"/>
                <a:gd name="connsiteX20" fmla="*/ 737267 w 1076549"/>
                <a:gd name="connsiteY20" fmla="*/ 44371 h 474938"/>
                <a:gd name="connsiteX21" fmla="*/ 530098 w 1076549"/>
                <a:gd name="connsiteY21" fmla="*/ 21432 h 474938"/>
                <a:gd name="connsiteX0" fmla="*/ 528908 w 1076549"/>
                <a:gd name="connsiteY0" fmla="*/ 0 h 474938"/>
                <a:gd name="connsiteX1" fmla="*/ 774177 w 1076549"/>
                <a:gd name="connsiteY1" fmla="*/ 45649 h 474938"/>
                <a:gd name="connsiteX2" fmla="*/ 805073 w 1076549"/>
                <a:gd name="connsiteY2" fmla="*/ 340161 h 474938"/>
                <a:gd name="connsiteX3" fmla="*/ 831106 w 1076549"/>
                <a:gd name="connsiteY3" fmla="*/ 355680 h 474938"/>
                <a:gd name="connsiteX4" fmla="*/ 940959 w 1076549"/>
                <a:gd name="connsiteY4" fmla="*/ 363186 h 474938"/>
                <a:gd name="connsiteX5" fmla="*/ 1076549 w 1076549"/>
                <a:gd name="connsiteY5" fmla="*/ 395669 h 474938"/>
                <a:gd name="connsiteX6" fmla="*/ 970929 w 1076549"/>
                <a:gd name="connsiteY6" fmla="*/ 426059 h 474938"/>
                <a:gd name="connsiteX7" fmla="*/ 538018 w 1076549"/>
                <a:gd name="connsiteY7" fmla="*/ 474921 h 474938"/>
                <a:gd name="connsiteX8" fmla="*/ 102175 w 1076549"/>
                <a:gd name="connsiteY8" fmla="*/ 426873 h 474938"/>
                <a:gd name="connsiteX9" fmla="*/ 0 w 1076549"/>
                <a:gd name="connsiteY9" fmla="*/ 398477 h 474938"/>
                <a:gd name="connsiteX10" fmla="*/ 135077 w 1076549"/>
                <a:gd name="connsiteY10" fmla="*/ 363186 h 474938"/>
                <a:gd name="connsiteX11" fmla="*/ 230910 w 1076549"/>
                <a:gd name="connsiteY11" fmla="*/ 356638 h 474938"/>
                <a:gd name="connsiteX12" fmla="*/ 248088 w 1076549"/>
                <a:gd name="connsiteY12" fmla="*/ 345078 h 474938"/>
                <a:gd name="connsiteX13" fmla="*/ 280067 w 1076549"/>
                <a:gd name="connsiteY13" fmla="*/ 237457 h 474938"/>
                <a:gd name="connsiteX14" fmla="*/ 283639 w 1076549"/>
                <a:gd name="connsiteY14" fmla="*/ 150324 h 474938"/>
                <a:gd name="connsiteX15" fmla="*/ 283639 w 1076549"/>
                <a:gd name="connsiteY15" fmla="*/ 45649 h 474938"/>
                <a:gd name="connsiteX16" fmla="*/ 528908 w 1076549"/>
                <a:gd name="connsiteY16" fmla="*/ 0 h 474938"/>
                <a:gd name="connsiteX17" fmla="*/ 530098 w 1076549"/>
                <a:gd name="connsiteY17" fmla="*/ 21432 h 474938"/>
                <a:gd name="connsiteX18" fmla="*/ 322929 w 1076549"/>
                <a:gd name="connsiteY18" fmla="*/ 44371 h 474938"/>
                <a:gd name="connsiteX19" fmla="*/ 530098 w 1076549"/>
                <a:gd name="connsiteY19" fmla="*/ 67310 h 474938"/>
                <a:gd name="connsiteX20" fmla="*/ 737267 w 1076549"/>
                <a:gd name="connsiteY20" fmla="*/ 44371 h 474938"/>
                <a:gd name="connsiteX21" fmla="*/ 530098 w 1076549"/>
                <a:gd name="connsiteY21" fmla="*/ 21432 h 474938"/>
                <a:gd name="connsiteX0" fmla="*/ 528908 w 1076549"/>
                <a:gd name="connsiteY0" fmla="*/ 0 h 474926"/>
                <a:gd name="connsiteX1" fmla="*/ 774177 w 1076549"/>
                <a:gd name="connsiteY1" fmla="*/ 45649 h 474926"/>
                <a:gd name="connsiteX2" fmla="*/ 805073 w 1076549"/>
                <a:gd name="connsiteY2" fmla="*/ 340161 h 474926"/>
                <a:gd name="connsiteX3" fmla="*/ 831106 w 1076549"/>
                <a:gd name="connsiteY3" fmla="*/ 355680 h 474926"/>
                <a:gd name="connsiteX4" fmla="*/ 940959 w 1076549"/>
                <a:gd name="connsiteY4" fmla="*/ 363186 h 474926"/>
                <a:gd name="connsiteX5" fmla="*/ 1076549 w 1076549"/>
                <a:gd name="connsiteY5" fmla="*/ 395669 h 474926"/>
                <a:gd name="connsiteX6" fmla="*/ 970929 w 1076549"/>
                <a:gd name="connsiteY6" fmla="*/ 429348 h 474926"/>
                <a:gd name="connsiteX7" fmla="*/ 538018 w 1076549"/>
                <a:gd name="connsiteY7" fmla="*/ 474921 h 474926"/>
                <a:gd name="connsiteX8" fmla="*/ 102175 w 1076549"/>
                <a:gd name="connsiteY8" fmla="*/ 426873 h 474926"/>
                <a:gd name="connsiteX9" fmla="*/ 0 w 1076549"/>
                <a:gd name="connsiteY9" fmla="*/ 398477 h 474926"/>
                <a:gd name="connsiteX10" fmla="*/ 135077 w 1076549"/>
                <a:gd name="connsiteY10" fmla="*/ 363186 h 474926"/>
                <a:gd name="connsiteX11" fmla="*/ 230910 w 1076549"/>
                <a:gd name="connsiteY11" fmla="*/ 356638 h 474926"/>
                <a:gd name="connsiteX12" fmla="*/ 248088 w 1076549"/>
                <a:gd name="connsiteY12" fmla="*/ 345078 h 474926"/>
                <a:gd name="connsiteX13" fmla="*/ 280067 w 1076549"/>
                <a:gd name="connsiteY13" fmla="*/ 237457 h 474926"/>
                <a:gd name="connsiteX14" fmla="*/ 283639 w 1076549"/>
                <a:gd name="connsiteY14" fmla="*/ 150324 h 474926"/>
                <a:gd name="connsiteX15" fmla="*/ 283639 w 1076549"/>
                <a:gd name="connsiteY15" fmla="*/ 45649 h 474926"/>
                <a:gd name="connsiteX16" fmla="*/ 528908 w 1076549"/>
                <a:gd name="connsiteY16" fmla="*/ 0 h 474926"/>
                <a:gd name="connsiteX17" fmla="*/ 530098 w 1076549"/>
                <a:gd name="connsiteY17" fmla="*/ 21432 h 474926"/>
                <a:gd name="connsiteX18" fmla="*/ 322929 w 1076549"/>
                <a:gd name="connsiteY18" fmla="*/ 44371 h 474926"/>
                <a:gd name="connsiteX19" fmla="*/ 530098 w 1076549"/>
                <a:gd name="connsiteY19" fmla="*/ 67310 h 474926"/>
                <a:gd name="connsiteX20" fmla="*/ 737267 w 1076549"/>
                <a:gd name="connsiteY20" fmla="*/ 44371 h 474926"/>
                <a:gd name="connsiteX21" fmla="*/ 530098 w 1076549"/>
                <a:gd name="connsiteY21" fmla="*/ 21432 h 474926"/>
                <a:gd name="connsiteX0" fmla="*/ 528908 w 1076549"/>
                <a:gd name="connsiteY0" fmla="*/ 0 h 474926"/>
                <a:gd name="connsiteX1" fmla="*/ 774177 w 1076549"/>
                <a:gd name="connsiteY1" fmla="*/ 45649 h 474926"/>
                <a:gd name="connsiteX2" fmla="*/ 805073 w 1076549"/>
                <a:gd name="connsiteY2" fmla="*/ 340161 h 474926"/>
                <a:gd name="connsiteX3" fmla="*/ 831106 w 1076549"/>
                <a:gd name="connsiteY3" fmla="*/ 355680 h 474926"/>
                <a:gd name="connsiteX4" fmla="*/ 940959 w 1076549"/>
                <a:gd name="connsiteY4" fmla="*/ 363186 h 474926"/>
                <a:gd name="connsiteX5" fmla="*/ 1076549 w 1076549"/>
                <a:gd name="connsiteY5" fmla="*/ 395669 h 474926"/>
                <a:gd name="connsiteX6" fmla="*/ 970929 w 1076549"/>
                <a:gd name="connsiteY6" fmla="*/ 429348 h 474926"/>
                <a:gd name="connsiteX7" fmla="*/ 538018 w 1076549"/>
                <a:gd name="connsiteY7" fmla="*/ 474921 h 474926"/>
                <a:gd name="connsiteX8" fmla="*/ 102175 w 1076549"/>
                <a:gd name="connsiteY8" fmla="*/ 426873 h 474926"/>
                <a:gd name="connsiteX9" fmla="*/ 0 w 1076549"/>
                <a:gd name="connsiteY9" fmla="*/ 398477 h 474926"/>
                <a:gd name="connsiteX10" fmla="*/ 135077 w 1076549"/>
                <a:gd name="connsiteY10" fmla="*/ 363186 h 474926"/>
                <a:gd name="connsiteX11" fmla="*/ 230910 w 1076549"/>
                <a:gd name="connsiteY11" fmla="*/ 356638 h 474926"/>
                <a:gd name="connsiteX12" fmla="*/ 248088 w 1076549"/>
                <a:gd name="connsiteY12" fmla="*/ 345078 h 474926"/>
                <a:gd name="connsiteX13" fmla="*/ 280067 w 1076549"/>
                <a:gd name="connsiteY13" fmla="*/ 237457 h 474926"/>
                <a:gd name="connsiteX14" fmla="*/ 283639 w 1076549"/>
                <a:gd name="connsiteY14" fmla="*/ 150324 h 474926"/>
                <a:gd name="connsiteX15" fmla="*/ 283639 w 1076549"/>
                <a:gd name="connsiteY15" fmla="*/ 45649 h 474926"/>
                <a:gd name="connsiteX16" fmla="*/ 528908 w 1076549"/>
                <a:gd name="connsiteY16" fmla="*/ 0 h 474926"/>
                <a:gd name="connsiteX17" fmla="*/ 530098 w 1076549"/>
                <a:gd name="connsiteY17" fmla="*/ 21432 h 474926"/>
                <a:gd name="connsiteX18" fmla="*/ 322929 w 1076549"/>
                <a:gd name="connsiteY18" fmla="*/ 44371 h 474926"/>
                <a:gd name="connsiteX19" fmla="*/ 530098 w 1076549"/>
                <a:gd name="connsiteY19" fmla="*/ 67310 h 474926"/>
                <a:gd name="connsiteX20" fmla="*/ 737267 w 1076549"/>
                <a:gd name="connsiteY20" fmla="*/ 44371 h 474926"/>
                <a:gd name="connsiteX21" fmla="*/ 530098 w 1076549"/>
                <a:gd name="connsiteY21" fmla="*/ 21432 h 474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076549" h="474926">
                  <a:moveTo>
                    <a:pt x="528908" y="0"/>
                  </a:moveTo>
                  <a:cubicBezTo>
                    <a:pt x="664366" y="0"/>
                    <a:pt x="774177" y="20438"/>
                    <a:pt x="774177" y="45649"/>
                  </a:cubicBezTo>
                  <a:cubicBezTo>
                    <a:pt x="791541" y="136527"/>
                    <a:pt x="752386" y="285746"/>
                    <a:pt x="805073" y="340161"/>
                  </a:cubicBezTo>
                  <a:lnTo>
                    <a:pt x="831106" y="355680"/>
                  </a:lnTo>
                  <a:lnTo>
                    <a:pt x="940959" y="363186"/>
                  </a:lnTo>
                  <a:cubicBezTo>
                    <a:pt x="1018300" y="371024"/>
                    <a:pt x="1053777" y="384392"/>
                    <a:pt x="1076549" y="395669"/>
                  </a:cubicBezTo>
                  <a:lnTo>
                    <a:pt x="970929" y="429348"/>
                  </a:lnTo>
                  <a:cubicBezTo>
                    <a:pt x="881174" y="450232"/>
                    <a:pt x="682810" y="475333"/>
                    <a:pt x="538018" y="474921"/>
                  </a:cubicBezTo>
                  <a:cubicBezTo>
                    <a:pt x="393226" y="474509"/>
                    <a:pt x="208291" y="447288"/>
                    <a:pt x="102175" y="426873"/>
                  </a:cubicBezTo>
                  <a:lnTo>
                    <a:pt x="0" y="398477"/>
                  </a:lnTo>
                  <a:cubicBezTo>
                    <a:pt x="5484" y="387863"/>
                    <a:pt x="92207" y="370159"/>
                    <a:pt x="135077" y="363186"/>
                  </a:cubicBezTo>
                  <a:lnTo>
                    <a:pt x="230910" y="356638"/>
                  </a:lnTo>
                  <a:lnTo>
                    <a:pt x="248088" y="345078"/>
                  </a:lnTo>
                  <a:cubicBezTo>
                    <a:pt x="266449" y="323855"/>
                    <a:pt x="275603" y="283921"/>
                    <a:pt x="280067" y="237457"/>
                  </a:cubicBezTo>
                  <a:lnTo>
                    <a:pt x="283639" y="150324"/>
                  </a:lnTo>
                  <a:lnTo>
                    <a:pt x="283639" y="45649"/>
                  </a:lnTo>
                  <a:cubicBezTo>
                    <a:pt x="283639" y="20438"/>
                    <a:pt x="393450" y="0"/>
                    <a:pt x="528908" y="0"/>
                  </a:cubicBezTo>
                  <a:close/>
                  <a:moveTo>
                    <a:pt x="530098" y="21432"/>
                  </a:moveTo>
                  <a:cubicBezTo>
                    <a:pt x="415682" y="21432"/>
                    <a:pt x="322929" y="31702"/>
                    <a:pt x="322929" y="44371"/>
                  </a:cubicBezTo>
                  <a:cubicBezTo>
                    <a:pt x="322929" y="57040"/>
                    <a:pt x="415682" y="67310"/>
                    <a:pt x="530098" y="67310"/>
                  </a:cubicBezTo>
                  <a:cubicBezTo>
                    <a:pt x="644514" y="67310"/>
                    <a:pt x="737267" y="57040"/>
                    <a:pt x="737267" y="44371"/>
                  </a:cubicBezTo>
                  <a:cubicBezTo>
                    <a:pt x="737267" y="31702"/>
                    <a:pt x="644514" y="21432"/>
                    <a:pt x="530098" y="21432"/>
                  </a:cubicBezTo>
                  <a:close/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楕円 51">
              <a:extLst>
                <a:ext uri="{FF2B5EF4-FFF2-40B4-BE49-F238E27FC236}">
                  <a16:creationId xmlns:a16="http://schemas.microsoft.com/office/drawing/2014/main" id="{687FAE48-810B-4C7D-8D81-DAB9C645FC74}"/>
                </a:ext>
              </a:extLst>
            </p:cNvPr>
            <p:cNvSpPr/>
            <p:nvPr/>
          </p:nvSpPr>
          <p:spPr>
            <a:xfrm rot="21293547">
              <a:off x="1910056" y="2849633"/>
              <a:ext cx="574680" cy="39122"/>
            </a:xfrm>
            <a:custGeom>
              <a:avLst/>
              <a:gdLst>
                <a:gd name="connsiteX0" fmla="*/ 0 w 578992"/>
                <a:gd name="connsiteY0" fmla="*/ 22860 h 45719"/>
                <a:gd name="connsiteX1" fmla="*/ 289496 w 578992"/>
                <a:gd name="connsiteY1" fmla="*/ 0 h 45719"/>
                <a:gd name="connsiteX2" fmla="*/ 578992 w 578992"/>
                <a:gd name="connsiteY2" fmla="*/ 22860 h 45719"/>
                <a:gd name="connsiteX3" fmla="*/ 289496 w 578992"/>
                <a:gd name="connsiteY3" fmla="*/ 45720 h 45719"/>
                <a:gd name="connsiteX4" fmla="*/ 0 w 578992"/>
                <a:gd name="connsiteY4" fmla="*/ 22860 h 45719"/>
                <a:gd name="connsiteX0" fmla="*/ 6694 w 585686"/>
                <a:gd name="connsiteY0" fmla="*/ 25468 h 48328"/>
                <a:gd name="connsiteX1" fmla="*/ 109019 w 585686"/>
                <a:gd name="connsiteY1" fmla="*/ 3066 h 48328"/>
                <a:gd name="connsiteX2" fmla="*/ 296190 w 585686"/>
                <a:gd name="connsiteY2" fmla="*/ 2608 h 48328"/>
                <a:gd name="connsiteX3" fmla="*/ 585686 w 585686"/>
                <a:gd name="connsiteY3" fmla="*/ 25468 h 48328"/>
                <a:gd name="connsiteX4" fmla="*/ 296190 w 585686"/>
                <a:gd name="connsiteY4" fmla="*/ 48328 h 48328"/>
                <a:gd name="connsiteX5" fmla="*/ 6694 w 585686"/>
                <a:gd name="connsiteY5" fmla="*/ 25468 h 48328"/>
                <a:gd name="connsiteX0" fmla="*/ 6694 w 589750"/>
                <a:gd name="connsiteY0" fmla="*/ 24378 h 47238"/>
                <a:gd name="connsiteX1" fmla="*/ 109019 w 589750"/>
                <a:gd name="connsiteY1" fmla="*/ 1976 h 47238"/>
                <a:gd name="connsiteX2" fmla="*/ 296190 w 589750"/>
                <a:gd name="connsiteY2" fmla="*/ 1518 h 47238"/>
                <a:gd name="connsiteX3" fmla="*/ 454687 w 589750"/>
                <a:gd name="connsiteY3" fmla="*/ 5467 h 47238"/>
                <a:gd name="connsiteX4" fmla="*/ 585686 w 589750"/>
                <a:gd name="connsiteY4" fmla="*/ 24378 h 47238"/>
                <a:gd name="connsiteX5" fmla="*/ 296190 w 589750"/>
                <a:gd name="connsiteY5" fmla="*/ 47238 h 47238"/>
                <a:gd name="connsiteX6" fmla="*/ 6694 w 589750"/>
                <a:gd name="connsiteY6" fmla="*/ 24378 h 47238"/>
                <a:gd name="connsiteX0" fmla="*/ 8539 w 591595"/>
                <a:gd name="connsiteY0" fmla="*/ 23744 h 46604"/>
                <a:gd name="connsiteX1" fmla="*/ 110864 w 591595"/>
                <a:gd name="connsiteY1" fmla="*/ 1342 h 46604"/>
                <a:gd name="connsiteX2" fmla="*/ 456532 w 591595"/>
                <a:gd name="connsiteY2" fmla="*/ 4833 h 46604"/>
                <a:gd name="connsiteX3" fmla="*/ 587531 w 591595"/>
                <a:gd name="connsiteY3" fmla="*/ 23744 h 46604"/>
                <a:gd name="connsiteX4" fmla="*/ 298035 w 591595"/>
                <a:gd name="connsiteY4" fmla="*/ 46604 h 46604"/>
                <a:gd name="connsiteX5" fmla="*/ 8539 w 591595"/>
                <a:gd name="connsiteY5" fmla="*/ 23744 h 46604"/>
                <a:gd name="connsiteX0" fmla="*/ 456011 w 591074"/>
                <a:gd name="connsiteY0" fmla="*/ 0 h 87949"/>
                <a:gd name="connsiteX1" fmla="*/ 587010 w 591074"/>
                <a:gd name="connsiteY1" fmla="*/ 18911 h 87949"/>
                <a:gd name="connsiteX2" fmla="*/ 297514 w 591074"/>
                <a:gd name="connsiteY2" fmla="*/ 41771 h 87949"/>
                <a:gd name="connsiteX3" fmla="*/ 8018 w 591074"/>
                <a:gd name="connsiteY3" fmla="*/ 18911 h 87949"/>
                <a:gd name="connsiteX4" fmla="*/ 201783 w 591074"/>
                <a:gd name="connsiteY4" fmla="*/ 87949 h 87949"/>
                <a:gd name="connsiteX0" fmla="*/ 450450 w 585513"/>
                <a:gd name="connsiteY0" fmla="*/ 31018 h 72789"/>
                <a:gd name="connsiteX1" fmla="*/ 581449 w 585513"/>
                <a:gd name="connsiteY1" fmla="*/ 49929 h 72789"/>
                <a:gd name="connsiteX2" fmla="*/ 291953 w 585513"/>
                <a:gd name="connsiteY2" fmla="*/ 72789 h 72789"/>
                <a:gd name="connsiteX3" fmla="*/ 2457 w 585513"/>
                <a:gd name="connsiteY3" fmla="*/ 49929 h 72789"/>
                <a:gd name="connsiteX4" fmla="*/ 203512 w 585513"/>
                <a:gd name="connsiteY4" fmla="*/ 37406 h 72789"/>
                <a:gd name="connsiteX0" fmla="*/ 449546 w 584609"/>
                <a:gd name="connsiteY0" fmla="*/ 32766 h 74537"/>
                <a:gd name="connsiteX1" fmla="*/ 580545 w 584609"/>
                <a:gd name="connsiteY1" fmla="*/ 51677 h 74537"/>
                <a:gd name="connsiteX2" fmla="*/ 291049 w 584609"/>
                <a:gd name="connsiteY2" fmla="*/ 74537 h 74537"/>
                <a:gd name="connsiteX3" fmla="*/ 1553 w 584609"/>
                <a:gd name="connsiteY3" fmla="*/ 51677 h 74537"/>
                <a:gd name="connsiteX4" fmla="*/ 216505 w 584609"/>
                <a:gd name="connsiteY4" fmla="*/ 36973 h 74537"/>
                <a:gd name="connsiteX0" fmla="*/ 451368 w 586431"/>
                <a:gd name="connsiteY0" fmla="*/ 0 h 41771"/>
                <a:gd name="connsiteX1" fmla="*/ 582367 w 586431"/>
                <a:gd name="connsiteY1" fmla="*/ 18911 h 41771"/>
                <a:gd name="connsiteX2" fmla="*/ 292871 w 586431"/>
                <a:gd name="connsiteY2" fmla="*/ 41771 h 41771"/>
                <a:gd name="connsiteX3" fmla="*/ 3375 w 586431"/>
                <a:gd name="connsiteY3" fmla="*/ 18911 h 41771"/>
                <a:gd name="connsiteX4" fmla="*/ 218327 w 586431"/>
                <a:gd name="connsiteY4" fmla="*/ 4207 h 41771"/>
                <a:gd name="connsiteX0" fmla="*/ 456505 w 591568"/>
                <a:gd name="connsiteY0" fmla="*/ 18917 h 60688"/>
                <a:gd name="connsiteX1" fmla="*/ 587504 w 591568"/>
                <a:gd name="connsiteY1" fmla="*/ 37828 h 60688"/>
                <a:gd name="connsiteX2" fmla="*/ 298008 w 591568"/>
                <a:gd name="connsiteY2" fmla="*/ 60688 h 60688"/>
                <a:gd name="connsiteX3" fmla="*/ 8512 w 591568"/>
                <a:gd name="connsiteY3" fmla="*/ 37828 h 60688"/>
                <a:gd name="connsiteX4" fmla="*/ 194700 w 591568"/>
                <a:gd name="connsiteY4" fmla="*/ 0 h 60688"/>
                <a:gd name="connsiteX0" fmla="*/ 506975 w 642038"/>
                <a:gd name="connsiteY0" fmla="*/ 5151 h 46922"/>
                <a:gd name="connsiteX1" fmla="*/ 637974 w 642038"/>
                <a:gd name="connsiteY1" fmla="*/ 24062 h 46922"/>
                <a:gd name="connsiteX2" fmla="*/ 348478 w 642038"/>
                <a:gd name="connsiteY2" fmla="*/ 46922 h 46922"/>
                <a:gd name="connsiteX3" fmla="*/ 58982 w 642038"/>
                <a:gd name="connsiteY3" fmla="*/ 24062 h 46922"/>
                <a:gd name="connsiteX4" fmla="*/ 130897 w 642038"/>
                <a:gd name="connsiteY4" fmla="*/ 0 h 46922"/>
                <a:gd name="connsiteX0" fmla="*/ 474296 w 609359"/>
                <a:gd name="connsiteY0" fmla="*/ 6480 h 48251"/>
                <a:gd name="connsiteX1" fmla="*/ 605295 w 609359"/>
                <a:gd name="connsiteY1" fmla="*/ 25391 h 48251"/>
                <a:gd name="connsiteX2" fmla="*/ 315799 w 609359"/>
                <a:gd name="connsiteY2" fmla="*/ 48251 h 48251"/>
                <a:gd name="connsiteX3" fmla="*/ 26303 w 609359"/>
                <a:gd name="connsiteY3" fmla="*/ 25391 h 48251"/>
                <a:gd name="connsiteX4" fmla="*/ 159997 w 609359"/>
                <a:gd name="connsiteY4" fmla="*/ 0 h 48251"/>
                <a:gd name="connsiteX0" fmla="*/ 473668 w 608731"/>
                <a:gd name="connsiteY0" fmla="*/ 11207 h 52978"/>
                <a:gd name="connsiteX1" fmla="*/ 604667 w 608731"/>
                <a:gd name="connsiteY1" fmla="*/ 30118 h 52978"/>
                <a:gd name="connsiteX2" fmla="*/ 315171 w 608731"/>
                <a:gd name="connsiteY2" fmla="*/ 52978 h 52978"/>
                <a:gd name="connsiteX3" fmla="*/ 25675 w 608731"/>
                <a:gd name="connsiteY3" fmla="*/ 30118 h 52978"/>
                <a:gd name="connsiteX4" fmla="*/ 159369 w 608731"/>
                <a:gd name="connsiteY4" fmla="*/ 4727 h 52978"/>
                <a:gd name="connsiteX0" fmla="*/ 473846 w 608909"/>
                <a:gd name="connsiteY0" fmla="*/ 8773 h 50544"/>
                <a:gd name="connsiteX1" fmla="*/ 604845 w 608909"/>
                <a:gd name="connsiteY1" fmla="*/ 27684 h 50544"/>
                <a:gd name="connsiteX2" fmla="*/ 315349 w 608909"/>
                <a:gd name="connsiteY2" fmla="*/ 50544 h 50544"/>
                <a:gd name="connsiteX3" fmla="*/ 25853 w 608909"/>
                <a:gd name="connsiteY3" fmla="*/ 27684 h 50544"/>
                <a:gd name="connsiteX4" fmla="*/ 159547 w 608909"/>
                <a:gd name="connsiteY4" fmla="*/ 2293 h 50544"/>
                <a:gd name="connsiteX0" fmla="*/ 472675 w 607738"/>
                <a:gd name="connsiteY0" fmla="*/ 38397 h 80168"/>
                <a:gd name="connsiteX1" fmla="*/ 603674 w 607738"/>
                <a:gd name="connsiteY1" fmla="*/ 57308 h 80168"/>
                <a:gd name="connsiteX2" fmla="*/ 314178 w 607738"/>
                <a:gd name="connsiteY2" fmla="*/ 80168 h 80168"/>
                <a:gd name="connsiteX3" fmla="*/ 24682 w 607738"/>
                <a:gd name="connsiteY3" fmla="*/ 57308 h 80168"/>
                <a:gd name="connsiteX4" fmla="*/ 161110 w 607738"/>
                <a:gd name="connsiteY4" fmla="*/ 1331 h 80168"/>
                <a:gd name="connsiteX0" fmla="*/ 472832 w 607895"/>
                <a:gd name="connsiteY0" fmla="*/ 37066 h 78837"/>
                <a:gd name="connsiteX1" fmla="*/ 603831 w 607895"/>
                <a:gd name="connsiteY1" fmla="*/ 55977 h 78837"/>
                <a:gd name="connsiteX2" fmla="*/ 314335 w 607895"/>
                <a:gd name="connsiteY2" fmla="*/ 78837 h 78837"/>
                <a:gd name="connsiteX3" fmla="*/ 24839 w 607895"/>
                <a:gd name="connsiteY3" fmla="*/ 55977 h 78837"/>
                <a:gd name="connsiteX4" fmla="*/ 161267 w 607895"/>
                <a:gd name="connsiteY4" fmla="*/ 0 h 78837"/>
                <a:gd name="connsiteX0" fmla="*/ 471534 w 606597"/>
                <a:gd name="connsiteY0" fmla="*/ 33364 h 75135"/>
                <a:gd name="connsiteX1" fmla="*/ 602533 w 606597"/>
                <a:gd name="connsiteY1" fmla="*/ 52275 h 75135"/>
                <a:gd name="connsiteX2" fmla="*/ 313037 w 606597"/>
                <a:gd name="connsiteY2" fmla="*/ 75135 h 75135"/>
                <a:gd name="connsiteX3" fmla="*/ 23541 w 606597"/>
                <a:gd name="connsiteY3" fmla="*/ 52275 h 75135"/>
                <a:gd name="connsiteX4" fmla="*/ 163064 w 606597"/>
                <a:gd name="connsiteY4" fmla="*/ 0 h 75135"/>
                <a:gd name="connsiteX0" fmla="*/ 472294 w 607357"/>
                <a:gd name="connsiteY0" fmla="*/ 12973 h 54744"/>
                <a:gd name="connsiteX1" fmla="*/ 603293 w 607357"/>
                <a:gd name="connsiteY1" fmla="*/ 31884 h 54744"/>
                <a:gd name="connsiteX2" fmla="*/ 313797 w 607357"/>
                <a:gd name="connsiteY2" fmla="*/ 54744 h 54744"/>
                <a:gd name="connsiteX3" fmla="*/ 24301 w 607357"/>
                <a:gd name="connsiteY3" fmla="*/ 31884 h 54744"/>
                <a:gd name="connsiteX4" fmla="*/ 162002 w 607357"/>
                <a:gd name="connsiteY4" fmla="*/ 0 h 54744"/>
                <a:gd name="connsiteX0" fmla="*/ 474654 w 609717"/>
                <a:gd name="connsiteY0" fmla="*/ 12973 h 54744"/>
                <a:gd name="connsiteX1" fmla="*/ 605653 w 609717"/>
                <a:gd name="connsiteY1" fmla="*/ 31884 h 54744"/>
                <a:gd name="connsiteX2" fmla="*/ 316157 w 609717"/>
                <a:gd name="connsiteY2" fmla="*/ 54744 h 54744"/>
                <a:gd name="connsiteX3" fmla="*/ 26661 w 609717"/>
                <a:gd name="connsiteY3" fmla="*/ 31884 h 54744"/>
                <a:gd name="connsiteX4" fmla="*/ 164362 w 609717"/>
                <a:gd name="connsiteY4" fmla="*/ 0 h 54744"/>
                <a:gd name="connsiteX0" fmla="*/ 539255 w 674318"/>
                <a:gd name="connsiteY0" fmla="*/ 2303 h 44074"/>
                <a:gd name="connsiteX1" fmla="*/ 670254 w 674318"/>
                <a:gd name="connsiteY1" fmla="*/ 21214 h 44074"/>
                <a:gd name="connsiteX2" fmla="*/ 380758 w 674318"/>
                <a:gd name="connsiteY2" fmla="*/ 44074 h 44074"/>
                <a:gd name="connsiteX3" fmla="*/ 91262 w 674318"/>
                <a:gd name="connsiteY3" fmla="*/ 21214 h 44074"/>
                <a:gd name="connsiteX4" fmla="*/ 118392 w 674318"/>
                <a:gd name="connsiteY4" fmla="*/ 0 h 44074"/>
                <a:gd name="connsiteX0" fmla="*/ 618632 w 680124"/>
                <a:gd name="connsiteY0" fmla="*/ 0 h 48378"/>
                <a:gd name="connsiteX1" fmla="*/ 670254 w 680124"/>
                <a:gd name="connsiteY1" fmla="*/ 25518 h 48378"/>
                <a:gd name="connsiteX2" fmla="*/ 380758 w 680124"/>
                <a:gd name="connsiteY2" fmla="*/ 48378 h 48378"/>
                <a:gd name="connsiteX3" fmla="*/ 91262 w 680124"/>
                <a:gd name="connsiteY3" fmla="*/ 25518 h 48378"/>
                <a:gd name="connsiteX4" fmla="*/ 118392 w 680124"/>
                <a:gd name="connsiteY4" fmla="*/ 4304 h 48378"/>
                <a:gd name="connsiteX0" fmla="*/ 597666 w 659158"/>
                <a:gd name="connsiteY0" fmla="*/ 0 h 48606"/>
                <a:gd name="connsiteX1" fmla="*/ 649288 w 659158"/>
                <a:gd name="connsiteY1" fmla="*/ 25518 h 48606"/>
                <a:gd name="connsiteX2" fmla="*/ 359792 w 659158"/>
                <a:gd name="connsiteY2" fmla="*/ 48378 h 48606"/>
                <a:gd name="connsiteX3" fmla="*/ 141358 w 659158"/>
                <a:gd name="connsiteY3" fmla="*/ 35295 h 48606"/>
                <a:gd name="connsiteX4" fmla="*/ 97426 w 659158"/>
                <a:gd name="connsiteY4" fmla="*/ 4304 h 48606"/>
                <a:gd name="connsiteX0" fmla="*/ 582114 w 643606"/>
                <a:gd name="connsiteY0" fmla="*/ 0 h 49594"/>
                <a:gd name="connsiteX1" fmla="*/ 633736 w 643606"/>
                <a:gd name="connsiteY1" fmla="*/ 25518 h 49594"/>
                <a:gd name="connsiteX2" fmla="*/ 344240 w 643606"/>
                <a:gd name="connsiteY2" fmla="*/ 48378 h 49594"/>
                <a:gd name="connsiteX3" fmla="*/ 200571 w 643606"/>
                <a:gd name="connsiteY3" fmla="*/ 41978 h 49594"/>
                <a:gd name="connsiteX4" fmla="*/ 81874 w 643606"/>
                <a:gd name="connsiteY4" fmla="*/ 4304 h 49594"/>
                <a:gd name="connsiteX0" fmla="*/ 583770 w 645262"/>
                <a:gd name="connsiteY0" fmla="*/ 0 h 44805"/>
                <a:gd name="connsiteX1" fmla="*/ 635392 w 645262"/>
                <a:gd name="connsiteY1" fmla="*/ 25518 h 44805"/>
                <a:gd name="connsiteX2" fmla="*/ 408281 w 645262"/>
                <a:gd name="connsiteY2" fmla="*/ 40252 h 44805"/>
                <a:gd name="connsiteX3" fmla="*/ 202227 w 645262"/>
                <a:gd name="connsiteY3" fmla="*/ 41978 h 44805"/>
                <a:gd name="connsiteX4" fmla="*/ 83530 w 645262"/>
                <a:gd name="connsiteY4" fmla="*/ 4304 h 44805"/>
                <a:gd name="connsiteX0" fmla="*/ 584400 w 645892"/>
                <a:gd name="connsiteY0" fmla="*/ 0 h 50261"/>
                <a:gd name="connsiteX1" fmla="*/ 636022 w 645892"/>
                <a:gd name="connsiteY1" fmla="*/ 25518 h 50261"/>
                <a:gd name="connsiteX2" fmla="*/ 432093 w 645892"/>
                <a:gd name="connsiteY2" fmla="*/ 49174 h 50261"/>
                <a:gd name="connsiteX3" fmla="*/ 202857 w 645892"/>
                <a:gd name="connsiteY3" fmla="*/ 41978 h 50261"/>
                <a:gd name="connsiteX4" fmla="*/ 84160 w 645892"/>
                <a:gd name="connsiteY4" fmla="*/ 4304 h 50261"/>
                <a:gd name="connsiteX0" fmla="*/ 584400 w 662048"/>
                <a:gd name="connsiteY0" fmla="*/ 0 h 42576"/>
                <a:gd name="connsiteX1" fmla="*/ 636022 w 662048"/>
                <a:gd name="connsiteY1" fmla="*/ 25518 h 42576"/>
                <a:gd name="connsiteX2" fmla="*/ 202857 w 662048"/>
                <a:gd name="connsiteY2" fmla="*/ 41978 h 42576"/>
                <a:gd name="connsiteX3" fmla="*/ 84160 w 662048"/>
                <a:gd name="connsiteY3" fmla="*/ 4304 h 42576"/>
                <a:gd name="connsiteX0" fmla="*/ 584400 w 662048"/>
                <a:gd name="connsiteY0" fmla="*/ 0 h 44178"/>
                <a:gd name="connsiteX1" fmla="*/ 636022 w 662048"/>
                <a:gd name="connsiteY1" fmla="*/ 25518 h 44178"/>
                <a:gd name="connsiteX2" fmla="*/ 202857 w 662048"/>
                <a:gd name="connsiteY2" fmla="*/ 41978 h 44178"/>
                <a:gd name="connsiteX3" fmla="*/ 84160 w 662048"/>
                <a:gd name="connsiteY3" fmla="*/ 4304 h 44178"/>
                <a:gd name="connsiteX0" fmla="*/ 584400 w 662048"/>
                <a:gd name="connsiteY0" fmla="*/ 0 h 46043"/>
                <a:gd name="connsiteX1" fmla="*/ 636022 w 662048"/>
                <a:gd name="connsiteY1" fmla="*/ 25518 h 46043"/>
                <a:gd name="connsiteX2" fmla="*/ 202857 w 662048"/>
                <a:gd name="connsiteY2" fmla="*/ 41978 h 46043"/>
                <a:gd name="connsiteX3" fmla="*/ 84160 w 662048"/>
                <a:gd name="connsiteY3" fmla="*/ 4304 h 46043"/>
                <a:gd name="connsiteX0" fmla="*/ 584400 w 662048"/>
                <a:gd name="connsiteY0" fmla="*/ 0 h 50279"/>
                <a:gd name="connsiteX1" fmla="*/ 636022 w 662048"/>
                <a:gd name="connsiteY1" fmla="*/ 25518 h 50279"/>
                <a:gd name="connsiteX2" fmla="*/ 202857 w 662048"/>
                <a:gd name="connsiteY2" fmla="*/ 41978 h 50279"/>
                <a:gd name="connsiteX3" fmla="*/ 84160 w 662048"/>
                <a:gd name="connsiteY3" fmla="*/ 4304 h 50279"/>
                <a:gd name="connsiteX0" fmla="*/ 584400 w 662048"/>
                <a:gd name="connsiteY0" fmla="*/ 0 h 44879"/>
                <a:gd name="connsiteX1" fmla="*/ 636022 w 662048"/>
                <a:gd name="connsiteY1" fmla="*/ 25518 h 44879"/>
                <a:gd name="connsiteX2" fmla="*/ 202857 w 662048"/>
                <a:gd name="connsiteY2" fmla="*/ 41978 h 44879"/>
                <a:gd name="connsiteX3" fmla="*/ 84160 w 662048"/>
                <a:gd name="connsiteY3" fmla="*/ 4304 h 44879"/>
                <a:gd name="connsiteX0" fmla="*/ 585061 w 662709"/>
                <a:gd name="connsiteY0" fmla="*/ 0 h 44879"/>
                <a:gd name="connsiteX1" fmla="*/ 636683 w 662709"/>
                <a:gd name="connsiteY1" fmla="*/ 25518 h 44879"/>
                <a:gd name="connsiteX2" fmla="*/ 203518 w 662709"/>
                <a:gd name="connsiteY2" fmla="*/ 41978 h 44879"/>
                <a:gd name="connsiteX3" fmla="*/ 84821 w 662709"/>
                <a:gd name="connsiteY3" fmla="*/ 4304 h 44879"/>
                <a:gd name="connsiteX0" fmla="*/ 541163 w 618811"/>
                <a:gd name="connsiteY0" fmla="*/ 0 h 44879"/>
                <a:gd name="connsiteX1" fmla="*/ 592785 w 618811"/>
                <a:gd name="connsiteY1" fmla="*/ 25518 h 44879"/>
                <a:gd name="connsiteX2" fmla="*/ 159620 w 618811"/>
                <a:gd name="connsiteY2" fmla="*/ 41978 h 44879"/>
                <a:gd name="connsiteX3" fmla="*/ 40923 w 618811"/>
                <a:gd name="connsiteY3" fmla="*/ 4304 h 44879"/>
                <a:gd name="connsiteX0" fmla="*/ 541163 w 609892"/>
                <a:gd name="connsiteY0" fmla="*/ 0 h 44879"/>
                <a:gd name="connsiteX1" fmla="*/ 592785 w 609892"/>
                <a:gd name="connsiteY1" fmla="*/ 25518 h 44879"/>
                <a:gd name="connsiteX2" fmla="*/ 159620 w 609892"/>
                <a:gd name="connsiteY2" fmla="*/ 41978 h 44879"/>
                <a:gd name="connsiteX3" fmla="*/ 40923 w 609892"/>
                <a:gd name="connsiteY3" fmla="*/ 4304 h 44879"/>
                <a:gd name="connsiteX0" fmla="*/ 541163 w 576719"/>
                <a:gd name="connsiteY0" fmla="*/ 0 h 50583"/>
                <a:gd name="connsiteX1" fmla="*/ 543689 w 576719"/>
                <a:gd name="connsiteY1" fmla="*/ 38258 h 50583"/>
                <a:gd name="connsiteX2" fmla="*/ 159620 w 576719"/>
                <a:gd name="connsiteY2" fmla="*/ 41978 h 50583"/>
                <a:gd name="connsiteX3" fmla="*/ 40923 w 576719"/>
                <a:gd name="connsiteY3" fmla="*/ 4304 h 50583"/>
                <a:gd name="connsiteX0" fmla="*/ 541163 w 575345"/>
                <a:gd name="connsiteY0" fmla="*/ 0 h 50583"/>
                <a:gd name="connsiteX1" fmla="*/ 543689 w 575345"/>
                <a:gd name="connsiteY1" fmla="*/ 38258 h 50583"/>
                <a:gd name="connsiteX2" fmla="*/ 159620 w 575345"/>
                <a:gd name="connsiteY2" fmla="*/ 41978 h 50583"/>
                <a:gd name="connsiteX3" fmla="*/ 40923 w 575345"/>
                <a:gd name="connsiteY3" fmla="*/ 4304 h 50583"/>
                <a:gd name="connsiteX0" fmla="*/ 541163 w 575345"/>
                <a:gd name="connsiteY0" fmla="*/ 0 h 45225"/>
                <a:gd name="connsiteX1" fmla="*/ 543689 w 575345"/>
                <a:gd name="connsiteY1" fmla="*/ 38258 h 45225"/>
                <a:gd name="connsiteX2" fmla="*/ 159620 w 575345"/>
                <a:gd name="connsiteY2" fmla="*/ 41978 h 45225"/>
                <a:gd name="connsiteX3" fmla="*/ 40923 w 575345"/>
                <a:gd name="connsiteY3" fmla="*/ 4304 h 45225"/>
                <a:gd name="connsiteX0" fmla="*/ 539948 w 574725"/>
                <a:gd name="connsiteY0" fmla="*/ 9289 h 40921"/>
                <a:gd name="connsiteX1" fmla="*/ 543689 w 574725"/>
                <a:gd name="connsiteY1" fmla="*/ 33954 h 40921"/>
                <a:gd name="connsiteX2" fmla="*/ 159620 w 574725"/>
                <a:gd name="connsiteY2" fmla="*/ 37674 h 40921"/>
                <a:gd name="connsiteX3" fmla="*/ 40923 w 574725"/>
                <a:gd name="connsiteY3" fmla="*/ 0 h 40921"/>
                <a:gd name="connsiteX0" fmla="*/ 539903 w 574680"/>
                <a:gd name="connsiteY0" fmla="*/ 9289 h 39122"/>
                <a:gd name="connsiteX1" fmla="*/ 543644 w 574680"/>
                <a:gd name="connsiteY1" fmla="*/ 33954 h 39122"/>
                <a:gd name="connsiteX2" fmla="*/ 159879 w 574680"/>
                <a:gd name="connsiteY2" fmla="*/ 34276 h 39122"/>
                <a:gd name="connsiteX3" fmla="*/ 40878 w 574680"/>
                <a:gd name="connsiteY3" fmla="*/ 0 h 39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74680" h="39122">
                  <a:moveTo>
                    <a:pt x="539903" y="9289"/>
                  </a:moveTo>
                  <a:cubicBezTo>
                    <a:pt x="588152" y="13099"/>
                    <a:pt x="583142" y="28231"/>
                    <a:pt x="543644" y="33954"/>
                  </a:cubicBezTo>
                  <a:cubicBezTo>
                    <a:pt x="339505" y="42089"/>
                    <a:pt x="231163" y="39389"/>
                    <a:pt x="159879" y="34276"/>
                  </a:cubicBezTo>
                  <a:cubicBezTo>
                    <a:pt x="97884" y="33291"/>
                    <a:pt x="-79359" y="11727"/>
                    <a:pt x="40878" y="0"/>
                  </a:cubicBezTo>
                </a:path>
              </a:pathLst>
            </a:custGeom>
            <a:noFill/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楕円 51">
              <a:extLst>
                <a:ext uri="{FF2B5EF4-FFF2-40B4-BE49-F238E27FC236}">
                  <a16:creationId xmlns:a16="http://schemas.microsoft.com/office/drawing/2014/main" id="{0C6A66DD-B2A4-45D9-9BE3-7A704F09CF4A}"/>
                </a:ext>
              </a:extLst>
            </p:cNvPr>
            <p:cNvSpPr/>
            <p:nvPr/>
          </p:nvSpPr>
          <p:spPr>
            <a:xfrm rot="21293547">
              <a:off x="1904354" y="2901811"/>
              <a:ext cx="574680" cy="39122"/>
            </a:xfrm>
            <a:custGeom>
              <a:avLst/>
              <a:gdLst>
                <a:gd name="connsiteX0" fmla="*/ 0 w 578992"/>
                <a:gd name="connsiteY0" fmla="*/ 22860 h 45719"/>
                <a:gd name="connsiteX1" fmla="*/ 289496 w 578992"/>
                <a:gd name="connsiteY1" fmla="*/ 0 h 45719"/>
                <a:gd name="connsiteX2" fmla="*/ 578992 w 578992"/>
                <a:gd name="connsiteY2" fmla="*/ 22860 h 45719"/>
                <a:gd name="connsiteX3" fmla="*/ 289496 w 578992"/>
                <a:gd name="connsiteY3" fmla="*/ 45720 h 45719"/>
                <a:gd name="connsiteX4" fmla="*/ 0 w 578992"/>
                <a:gd name="connsiteY4" fmla="*/ 22860 h 45719"/>
                <a:gd name="connsiteX0" fmla="*/ 6694 w 585686"/>
                <a:gd name="connsiteY0" fmla="*/ 25468 h 48328"/>
                <a:gd name="connsiteX1" fmla="*/ 109019 w 585686"/>
                <a:gd name="connsiteY1" fmla="*/ 3066 h 48328"/>
                <a:gd name="connsiteX2" fmla="*/ 296190 w 585686"/>
                <a:gd name="connsiteY2" fmla="*/ 2608 h 48328"/>
                <a:gd name="connsiteX3" fmla="*/ 585686 w 585686"/>
                <a:gd name="connsiteY3" fmla="*/ 25468 h 48328"/>
                <a:gd name="connsiteX4" fmla="*/ 296190 w 585686"/>
                <a:gd name="connsiteY4" fmla="*/ 48328 h 48328"/>
                <a:gd name="connsiteX5" fmla="*/ 6694 w 585686"/>
                <a:gd name="connsiteY5" fmla="*/ 25468 h 48328"/>
                <a:gd name="connsiteX0" fmla="*/ 6694 w 589750"/>
                <a:gd name="connsiteY0" fmla="*/ 24378 h 47238"/>
                <a:gd name="connsiteX1" fmla="*/ 109019 w 589750"/>
                <a:gd name="connsiteY1" fmla="*/ 1976 h 47238"/>
                <a:gd name="connsiteX2" fmla="*/ 296190 w 589750"/>
                <a:gd name="connsiteY2" fmla="*/ 1518 h 47238"/>
                <a:gd name="connsiteX3" fmla="*/ 454687 w 589750"/>
                <a:gd name="connsiteY3" fmla="*/ 5467 h 47238"/>
                <a:gd name="connsiteX4" fmla="*/ 585686 w 589750"/>
                <a:gd name="connsiteY4" fmla="*/ 24378 h 47238"/>
                <a:gd name="connsiteX5" fmla="*/ 296190 w 589750"/>
                <a:gd name="connsiteY5" fmla="*/ 47238 h 47238"/>
                <a:gd name="connsiteX6" fmla="*/ 6694 w 589750"/>
                <a:gd name="connsiteY6" fmla="*/ 24378 h 47238"/>
                <a:gd name="connsiteX0" fmla="*/ 8539 w 591595"/>
                <a:gd name="connsiteY0" fmla="*/ 23744 h 46604"/>
                <a:gd name="connsiteX1" fmla="*/ 110864 w 591595"/>
                <a:gd name="connsiteY1" fmla="*/ 1342 h 46604"/>
                <a:gd name="connsiteX2" fmla="*/ 456532 w 591595"/>
                <a:gd name="connsiteY2" fmla="*/ 4833 h 46604"/>
                <a:gd name="connsiteX3" fmla="*/ 587531 w 591595"/>
                <a:gd name="connsiteY3" fmla="*/ 23744 h 46604"/>
                <a:gd name="connsiteX4" fmla="*/ 298035 w 591595"/>
                <a:gd name="connsiteY4" fmla="*/ 46604 h 46604"/>
                <a:gd name="connsiteX5" fmla="*/ 8539 w 591595"/>
                <a:gd name="connsiteY5" fmla="*/ 23744 h 46604"/>
                <a:gd name="connsiteX0" fmla="*/ 456011 w 591074"/>
                <a:gd name="connsiteY0" fmla="*/ 0 h 87949"/>
                <a:gd name="connsiteX1" fmla="*/ 587010 w 591074"/>
                <a:gd name="connsiteY1" fmla="*/ 18911 h 87949"/>
                <a:gd name="connsiteX2" fmla="*/ 297514 w 591074"/>
                <a:gd name="connsiteY2" fmla="*/ 41771 h 87949"/>
                <a:gd name="connsiteX3" fmla="*/ 8018 w 591074"/>
                <a:gd name="connsiteY3" fmla="*/ 18911 h 87949"/>
                <a:gd name="connsiteX4" fmla="*/ 201783 w 591074"/>
                <a:gd name="connsiteY4" fmla="*/ 87949 h 87949"/>
                <a:gd name="connsiteX0" fmla="*/ 450450 w 585513"/>
                <a:gd name="connsiteY0" fmla="*/ 31018 h 72789"/>
                <a:gd name="connsiteX1" fmla="*/ 581449 w 585513"/>
                <a:gd name="connsiteY1" fmla="*/ 49929 h 72789"/>
                <a:gd name="connsiteX2" fmla="*/ 291953 w 585513"/>
                <a:gd name="connsiteY2" fmla="*/ 72789 h 72789"/>
                <a:gd name="connsiteX3" fmla="*/ 2457 w 585513"/>
                <a:gd name="connsiteY3" fmla="*/ 49929 h 72789"/>
                <a:gd name="connsiteX4" fmla="*/ 203512 w 585513"/>
                <a:gd name="connsiteY4" fmla="*/ 37406 h 72789"/>
                <a:gd name="connsiteX0" fmla="*/ 449546 w 584609"/>
                <a:gd name="connsiteY0" fmla="*/ 32766 h 74537"/>
                <a:gd name="connsiteX1" fmla="*/ 580545 w 584609"/>
                <a:gd name="connsiteY1" fmla="*/ 51677 h 74537"/>
                <a:gd name="connsiteX2" fmla="*/ 291049 w 584609"/>
                <a:gd name="connsiteY2" fmla="*/ 74537 h 74537"/>
                <a:gd name="connsiteX3" fmla="*/ 1553 w 584609"/>
                <a:gd name="connsiteY3" fmla="*/ 51677 h 74537"/>
                <a:gd name="connsiteX4" fmla="*/ 216505 w 584609"/>
                <a:gd name="connsiteY4" fmla="*/ 36973 h 74537"/>
                <a:gd name="connsiteX0" fmla="*/ 451368 w 586431"/>
                <a:gd name="connsiteY0" fmla="*/ 0 h 41771"/>
                <a:gd name="connsiteX1" fmla="*/ 582367 w 586431"/>
                <a:gd name="connsiteY1" fmla="*/ 18911 h 41771"/>
                <a:gd name="connsiteX2" fmla="*/ 292871 w 586431"/>
                <a:gd name="connsiteY2" fmla="*/ 41771 h 41771"/>
                <a:gd name="connsiteX3" fmla="*/ 3375 w 586431"/>
                <a:gd name="connsiteY3" fmla="*/ 18911 h 41771"/>
                <a:gd name="connsiteX4" fmla="*/ 218327 w 586431"/>
                <a:gd name="connsiteY4" fmla="*/ 4207 h 41771"/>
                <a:gd name="connsiteX0" fmla="*/ 456505 w 591568"/>
                <a:gd name="connsiteY0" fmla="*/ 18917 h 60688"/>
                <a:gd name="connsiteX1" fmla="*/ 587504 w 591568"/>
                <a:gd name="connsiteY1" fmla="*/ 37828 h 60688"/>
                <a:gd name="connsiteX2" fmla="*/ 298008 w 591568"/>
                <a:gd name="connsiteY2" fmla="*/ 60688 h 60688"/>
                <a:gd name="connsiteX3" fmla="*/ 8512 w 591568"/>
                <a:gd name="connsiteY3" fmla="*/ 37828 h 60688"/>
                <a:gd name="connsiteX4" fmla="*/ 194700 w 591568"/>
                <a:gd name="connsiteY4" fmla="*/ 0 h 60688"/>
                <a:gd name="connsiteX0" fmla="*/ 506975 w 642038"/>
                <a:gd name="connsiteY0" fmla="*/ 5151 h 46922"/>
                <a:gd name="connsiteX1" fmla="*/ 637974 w 642038"/>
                <a:gd name="connsiteY1" fmla="*/ 24062 h 46922"/>
                <a:gd name="connsiteX2" fmla="*/ 348478 w 642038"/>
                <a:gd name="connsiteY2" fmla="*/ 46922 h 46922"/>
                <a:gd name="connsiteX3" fmla="*/ 58982 w 642038"/>
                <a:gd name="connsiteY3" fmla="*/ 24062 h 46922"/>
                <a:gd name="connsiteX4" fmla="*/ 130897 w 642038"/>
                <a:gd name="connsiteY4" fmla="*/ 0 h 46922"/>
                <a:gd name="connsiteX0" fmla="*/ 474296 w 609359"/>
                <a:gd name="connsiteY0" fmla="*/ 6480 h 48251"/>
                <a:gd name="connsiteX1" fmla="*/ 605295 w 609359"/>
                <a:gd name="connsiteY1" fmla="*/ 25391 h 48251"/>
                <a:gd name="connsiteX2" fmla="*/ 315799 w 609359"/>
                <a:gd name="connsiteY2" fmla="*/ 48251 h 48251"/>
                <a:gd name="connsiteX3" fmla="*/ 26303 w 609359"/>
                <a:gd name="connsiteY3" fmla="*/ 25391 h 48251"/>
                <a:gd name="connsiteX4" fmla="*/ 159997 w 609359"/>
                <a:gd name="connsiteY4" fmla="*/ 0 h 48251"/>
                <a:gd name="connsiteX0" fmla="*/ 473668 w 608731"/>
                <a:gd name="connsiteY0" fmla="*/ 11207 h 52978"/>
                <a:gd name="connsiteX1" fmla="*/ 604667 w 608731"/>
                <a:gd name="connsiteY1" fmla="*/ 30118 h 52978"/>
                <a:gd name="connsiteX2" fmla="*/ 315171 w 608731"/>
                <a:gd name="connsiteY2" fmla="*/ 52978 h 52978"/>
                <a:gd name="connsiteX3" fmla="*/ 25675 w 608731"/>
                <a:gd name="connsiteY3" fmla="*/ 30118 h 52978"/>
                <a:gd name="connsiteX4" fmla="*/ 159369 w 608731"/>
                <a:gd name="connsiteY4" fmla="*/ 4727 h 52978"/>
                <a:gd name="connsiteX0" fmla="*/ 473846 w 608909"/>
                <a:gd name="connsiteY0" fmla="*/ 8773 h 50544"/>
                <a:gd name="connsiteX1" fmla="*/ 604845 w 608909"/>
                <a:gd name="connsiteY1" fmla="*/ 27684 h 50544"/>
                <a:gd name="connsiteX2" fmla="*/ 315349 w 608909"/>
                <a:gd name="connsiteY2" fmla="*/ 50544 h 50544"/>
                <a:gd name="connsiteX3" fmla="*/ 25853 w 608909"/>
                <a:gd name="connsiteY3" fmla="*/ 27684 h 50544"/>
                <a:gd name="connsiteX4" fmla="*/ 159547 w 608909"/>
                <a:gd name="connsiteY4" fmla="*/ 2293 h 50544"/>
                <a:gd name="connsiteX0" fmla="*/ 472675 w 607738"/>
                <a:gd name="connsiteY0" fmla="*/ 38397 h 80168"/>
                <a:gd name="connsiteX1" fmla="*/ 603674 w 607738"/>
                <a:gd name="connsiteY1" fmla="*/ 57308 h 80168"/>
                <a:gd name="connsiteX2" fmla="*/ 314178 w 607738"/>
                <a:gd name="connsiteY2" fmla="*/ 80168 h 80168"/>
                <a:gd name="connsiteX3" fmla="*/ 24682 w 607738"/>
                <a:gd name="connsiteY3" fmla="*/ 57308 h 80168"/>
                <a:gd name="connsiteX4" fmla="*/ 161110 w 607738"/>
                <a:gd name="connsiteY4" fmla="*/ 1331 h 80168"/>
                <a:gd name="connsiteX0" fmla="*/ 472832 w 607895"/>
                <a:gd name="connsiteY0" fmla="*/ 37066 h 78837"/>
                <a:gd name="connsiteX1" fmla="*/ 603831 w 607895"/>
                <a:gd name="connsiteY1" fmla="*/ 55977 h 78837"/>
                <a:gd name="connsiteX2" fmla="*/ 314335 w 607895"/>
                <a:gd name="connsiteY2" fmla="*/ 78837 h 78837"/>
                <a:gd name="connsiteX3" fmla="*/ 24839 w 607895"/>
                <a:gd name="connsiteY3" fmla="*/ 55977 h 78837"/>
                <a:gd name="connsiteX4" fmla="*/ 161267 w 607895"/>
                <a:gd name="connsiteY4" fmla="*/ 0 h 78837"/>
                <a:gd name="connsiteX0" fmla="*/ 471534 w 606597"/>
                <a:gd name="connsiteY0" fmla="*/ 33364 h 75135"/>
                <a:gd name="connsiteX1" fmla="*/ 602533 w 606597"/>
                <a:gd name="connsiteY1" fmla="*/ 52275 h 75135"/>
                <a:gd name="connsiteX2" fmla="*/ 313037 w 606597"/>
                <a:gd name="connsiteY2" fmla="*/ 75135 h 75135"/>
                <a:gd name="connsiteX3" fmla="*/ 23541 w 606597"/>
                <a:gd name="connsiteY3" fmla="*/ 52275 h 75135"/>
                <a:gd name="connsiteX4" fmla="*/ 163064 w 606597"/>
                <a:gd name="connsiteY4" fmla="*/ 0 h 75135"/>
                <a:gd name="connsiteX0" fmla="*/ 472294 w 607357"/>
                <a:gd name="connsiteY0" fmla="*/ 12973 h 54744"/>
                <a:gd name="connsiteX1" fmla="*/ 603293 w 607357"/>
                <a:gd name="connsiteY1" fmla="*/ 31884 h 54744"/>
                <a:gd name="connsiteX2" fmla="*/ 313797 w 607357"/>
                <a:gd name="connsiteY2" fmla="*/ 54744 h 54744"/>
                <a:gd name="connsiteX3" fmla="*/ 24301 w 607357"/>
                <a:gd name="connsiteY3" fmla="*/ 31884 h 54744"/>
                <a:gd name="connsiteX4" fmla="*/ 162002 w 607357"/>
                <a:gd name="connsiteY4" fmla="*/ 0 h 54744"/>
                <a:gd name="connsiteX0" fmla="*/ 474654 w 609717"/>
                <a:gd name="connsiteY0" fmla="*/ 12973 h 54744"/>
                <a:gd name="connsiteX1" fmla="*/ 605653 w 609717"/>
                <a:gd name="connsiteY1" fmla="*/ 31884 h 54744"/>
                <a:gd name="connsiteX2" fmla="*/ 316157 w 609717"/>
                <a:gd name="connsiteY2" fmla="*/ 54744 h 54744"/>
                <a:gd name="connsiteX3" fmla="*/ 26661 w 609717"/>
                <a:gd name="connsiteY3" fmla="*/ 31884 h 54744"/>
                <a:gd name="connsiteX4" fmla="*/ 164362 w 609717"/>
                <a:gd name="connsiteY4" fmla="*/ 0 h 54744"/>
                <a:gd name="connsiteX0" fmla="*/ 539255 w 674318"/>
                <a:gd name="connsiteY0" fmla="*/ 2303 h 44074"/>
                <a:gd name="connsiteX1" fmla="*/ 670254 w 674318"/>
                <a:gd name="connsiteY1" fmla="*/ 21214 h 44074"/>
                <a:gd name="connsiteX2" fmla="*/ 380758 w 674318"/>
                <a:gd name="connsiteY2" fmla="*/ 44074 h 44074"/>
                <a:gd name="connsiteX3" fmla="*/ 91262 w 674318"/>
                <a:gd name="connsiteY3" fmla="*/ 21214 h 44074"/>
                <a:gd name="connsiteX4" fmla="*/ 118392 w 674318"/>
                <a:gd name="connsiteY4" fmla="*/ 0 h 44074"/>
                <a:gd name="connsiteX0" fmla="*/ 618632 w 680124"/>
                <a:gd name="connsiteY0" fmla="*/ 0 h 48378"/>
                <a:gd name="connsiteX1" fmla="*/ 670254 w 680124"/>
                <a:gd name="connsiteY1" fmla="*/ 25518 h 48378"/>
                <a:gd name="connsiteX2" fmla="*/ 380758 w 680124"/>
                <a:gd name="connsiteY2" fmla="*/ 48378 h 48378"/>
                <a:gd name="connsiteX3" fmla="*/ 91262 w 680124"/>
                <a:gd name="connsiteY3" fmla="*/ 25518 h 48378"/>
                <a:gd name="connsiteX4" fmla="*/ 118392 w 680124"/>
                <a:gd name="connsiteY4" fmla="*/ 4304 h 48378"/>
                <a:gd name="connsiteX0" fmla="*/ 597666 w 659158"/>
                <a:gd name="connsiteY0" fmla="*/ 0 h 48606"/>
                <a:gd name="connsiteX1" fmla="*/ 649288 w 659158"/>
                <a:gd name="connsiteY1" fmla="*/ 25518 h 48606"/>
                <a:gd name="connsiteX2" fmla="*/ 359792 w 659158"/>
                <a:gd name="connsiteY2" fmla="*/ 48378 h 48606"/>
                <a:gd name="connsiteX3" fmla="*/ 141358 w 659158"/>
                <a:gd name="connsiteY3" fmla="*/ 35295 h 48606"/>
                <a:gd name="connsiteX4" fmla="*/ 97426 w 659158"/>
                <a:gd name="connsiteY4" fmla="*/ 4304 h 48606"/>
                <a:gd name="connsiteX0" fmla="*/ 582114 w 643606"/>
                <a:gd name="connsiteY0" fmla="*/ 0 h 49594"/>
                <a:gd name="connsiteX1" fmla="*/ 633736 w 643606"/>
                <a:gd name="connsiteY1" fmla="*/ 25518 h 49594"/>
                <a:gd name="connsiteX2" fmla="*/ 344240 w 643606"/>
                <a:gd name="connsiteY2" fmla="*/ 48378 h 49594"/>
                <a:gd name="connsiteX3" fmla="*/ 200571 w 643606"/>
                <a:gd name="connsiteY3" fmla="*/ 41978 h 49594"/>
                <a:gd name="connsiteX4" fmla="*/ 81874 w 643606"/>
                <a:gd name="connsiteY4" fmla="*/ 4304 h 49594"/>
                <a:gd name="connsiteX0" fmla="*/ 583770 w 645262"/>
                <a:gd name="connsiteY0" fmla="*/ 0 h 44805"/>
                <a:gd name="connsiteX1" fmla="*/ 635392 w 645262"/>
                <a:gd name="connsiteY1" fmla="*/ 25518 h 44805"/>
                <a:gd name="connsiteX2" fmla="*/ 408281 w 645262"/>
                <a:gd name="connsiteY2" fmla="*/ 40252 h 44805"/>
                <a:gd name="connsiteX3" fmla="*/ 202227 w 645262"/>
                <a:gd name="connsiteY3" fmla="*/ 41978 h 44805"/>
                <a:gd name="connsiteX4" fmla="*/ 83530 w 645262"/>
                <a:gd name="connsiteY4" fmla="*/ 4304 h 44805"/>
                <a:gd name="connsiteX0" fmla="*/ 584400 w 645892"/>
                <a:gd name="connsiteY0" fmla="*/ 0 h 50261"/>
                <a:gd name="connsiteX1" fmla="*/ 636022 w 645892"/>
                <a:gd name="connsiteY1" fmla="*/ 25518 h 50261"/>
                <a:gd name="connsiteX2" fmla="*/ 432093 w 645892"/>
                <a:gd name="connsiteY2" fmla="*/ 49174 h 50261"/>
                <a:gd name="connsiteX3" fmla="*/ 202857 w 645892"/>
                <a:gd name="connsiteY3" fmla="*/ 41978 h 50261"/>
                <a:gd name="connsiteX4" fmla="*/ 84160 w 645892"/>
                <a:gd name="connsiteY4" fmla="*/ 4304 h 50261"/>
                <a:gd name="connsiteX0" fmla="*/ 584400 w 662048"/>
                <a:gd name="connsiteY0" fmla="*/ 0 h 42576"/>
                <a:gd name="connsiteX1" fmla="*/ 636022 w 662048"/>
                <a:gd name="connsiteY1" fmla="*/ 25518 h 42576"/>
                <a:gd name="connsiteX2" fmla="*/ 202857 w 662048"/>
                <a:gd name="connsiteY2" fmla="*/ 41978 h 42576"/>
                <a:gd name="connsiteX3" fmla="*/ 84160 w 662048"/>
                <a:gd name="connsiteY3" fmla="*/ 4304 h 42576"/>
                <a:gd name="connsiteX0" fmla="*/ 584400 w 662048"/>
                <a:gd name="connsiteY0" fmla="*/ 0 h 44178"/>
                <a:gd name="connsiteX1" fmla="*/ 636022 w 662048"/>
                <a:gd name="connsiteY1" fmla="*/ 25518 h 44178"/>
                <a:gd name="connsiteX2" fmla="*/ 202857 w 662048"/>
                <a:gd name="connsiteY2" fmla="*/ 41978 h 44178"/>
                <a:gd name="connsiteX3" fmla="*/ 84160 w 662048"/>
                <a:gd name="connsiteY3" fmla="*/ 4304 h 44178"/>
                <a:gd name="connsiteX0" fmla="*/ 584400 w 662048"/>
                <a:gd name="connsiteY0" fmla="*/ 0 h 46043"/>
                <a:gd name="connsiteX1" fmla="*/ 636022 w 662048"/>
                <a:gd name="connsiteY1" fmla="*/ 25518 h 46043"/>
                <a:gd name="connsiteX2" fmla="*/ 202857 w 662048"/>
                <a:gd name="connsiteY2" fmla="*/ 41978 h 46043"/>
                <a:gd name="connsiteX3" fmla="*/ 84160 w 662048"/>
                <a:gd name="connsiteY3" fmla="*/ 4304 h 46043"/>
                <a:gd name="connsiteX0" fmla="*/ 584400 w 662048"/>
                <a:gd name="connsiteY0" fmla="*/ 0 h 50279"/>
                <a:gd name="connsiteX1" fmla="*/ 636022 w 662048"/>
                <a:gd name="connsiteY1" fmla="*/ 25518 h 50279"/>
                <a:gd name="connsiteX2" fmla="*/ 202857 w 662048"/>
                <a:gd name="connsiteY2" fmla="*/ 41978 h 50279"/>
                <a:gd name="connsiteX3" fmla="*/ 84160 w 662048"/>
                <a:gd name="connsiteY3" fmla="*/ 4304 h 50279"/>
                <a:gd name="connsiteX0" fmla="*/ 584400 w 662048"/>
                <a:gd name="connsiteY0" fmla="*/ 0 h 44879"/>
                <a:gd name="connsiteX1" fmla="*/ 636022 w 662048"/>
                <a:gd name="connsiteY1" fmla="*/ 25518 h 44879"/>
                <a:gd name="connsiteX2" fmla="*/ 202857 w 662048"/>
                <a:gd name="connsiteY2" fmla="*/ 41978 h 44879"/>
                <a:gd name="connsiteX3" fmla="*/ 84160 w 662048"/>
                <a:gd name="connsiteY3" fmla="*/ 4304 h 44879"/>
                <a:gd name="connsiteX0" fmla="*/ 585061 w 662709"/>
                <a:gd name="connsiteY0" fmla="*/ 0 h 44879"/>
                <a:gd name="connsiteX1" fmla="*/ 636683 w 662709"/>
                <a:gd name="connsiteY1" fmla="*/ 25518 h 44879"/>
                <a:gd name="connsiteX2" fmla="*/ 203518 w 662709"/>
                <a:gd name="connsiteY2" fmla="*/ 41978 h 44879"/>
                <a:gd name="connsiteX3" fmla="*/ 84821 w 662709"/>
                <a:gd name="connsiteY3" fmla="*/ 4304 h 44879"/>
                <a:gd name="connsiteX0" fmla="*/ 541163 w 618811"/>
                <a:gd name="connsiteY0" fmla="*/ 0 h 44879"/>
                <a:gd name="connsiteX1" fmla="*/ 592785 w 618811"/>
                <a:gd name="connsiteY1" fmla="*/ 25518 h 44879"/>
                <a:gd name="connsiteX2" fmla="*/ 159620 w 618811"/>
                <a:gd name="connsiteY2" fmla="*/ 41978 h 44879"/>
                <a:gd name="connsiteX3" fmla="*/ 40923 w 618811"/>
                <a:gd name="connsiteY3" fmla="*/ 4304 h 44879"/>
                <a:gd name="connsiteX0" fmla="*/ 541163 w 609892"/>
                <a:gd name="connsiteY0" fmla="*/ 0 h 44879"/>
                <a:gd name="connsiteX1" fmla="*/ 592785 w 609892"/>
                <a:gd name="connsiteY1" fmla="*/ 25518 h 44879"/>
                <a:gd name="connsiteX2" fmla="*/ 159620 w 609892"/>
                <a:gd name="connsiteY2" fmla="*/ 41978 h 44879"/>
                <a:gd name="connsiteX3" fmla="*/ 40923 w 609892"/>
                <a:gd name="connsiteY3" fmla="*/ 4304 h 44879"/>
                <a:gd name="connsiteX0" fmla="*/ 541163 w 576719"/>
                <a:gd name="connsiteY0" fmla="*/ 0 h 50583"/>
                <a:gd name="connsiteX1" fmla="*/ 543689 w 576719"/>
                <a:gd name="connsiteY1" fmla="*/ 38258 h 50583"/>
                <a:gd name="connsiteX2" fmla="*/ 159620 w 576719"/>
                <a:gd name="connsiteY2" fmla="*/ 41978 h 50583"/>
                <a:gd name="connsiteX3" fmla="*/ 40923 w 576719"/>
                <a:gd name="connsiteY3" fmla="*/ 4304 h 50583"/>
                <a:gd name="connsiteX0" fmla="*/ 541163 w 575345"/>
                <a:gd name="connsiteY0" fmla="*/ 0 h 50583"/>
                <a:gd name="connsiteX1" fmla="*/ 543689 w 575345"/>
                <a:gd name="connsiteY1" fmla="*/ 38258 h 50583"/>
                <a:gd name="connsiteX2" fmla="*/ 159620 w 575345"/>
                <a:gd name="connsiteY2" fmla="*/ 41978 h 50583"/>
                <a:gd name="connsiteX3" fmla="*/ 40923 w 575345"/>
                <a:gd name="connsiteY3" fmla="*/ 4304 h 50583"/>
                <a:gd name="connsiteX0" fmla="*/ 541163 w 575345"/>
                <a:gd name="connsiteY0" fmla="*/ 0 h 45225"/>
                <a:gd name="connsiteX1" fmla="*/ 543689 w 575345"/>
                <a:gd name="connsiteY1" fmla="*/ 38258 h 45225"/>
                <a:gd name="connsiteX2" fmla="*/ 159620 w 575345"/>
                <a:gd name="connsiteY2" fmla="*/ 41978 h 45225"/>
                <a:gd name="connsiteX3" fmla="*/ 40923 w 575345"/>
                <a:gd name="connsiteY3" fmla="*/ 4304 h 45225"/>
                <a:gd name="connsiteX0" fmla="*/ 539948 w 574725"/>
                <a:gd name="connsiteY0" fmla="*/ 9289 h 40921"/>
                <a:gd name="connsiteX1" fmla="*/ 543689 w 574725"/>
                <a:gd name="connsiteY1" fmla="*/ 33954 h 40921"/>
                <a:gd name="connsiteX2" fmla="*/ 159620 w 574725"/>
                <a:gd name="connsiteY2" fmla="*/ 37674 h 40921"/>
                <a:gd name="connsiteX3" fmla="*/ 40923 w 574725"/>
                <a:gd name="connsiteY3" fmla="*/ 0 h 40921"/>
                <a:gd name="connsiteX0" fmla="*/ 539903 w 574680"/>
                <a:gd name="connsiteY0" fmla="*/ 9289 h 39122"/>
                <a:gd name="connsiteX1" fmla="*/ 543644 w 574680"/>
                <a:gd name="connsiteY1" fmla="*/ 33954 h 39122"/>
                <a:gd name="connsiteX2" fmla="*/ 159879 w 574680"/>
                <a:gd name="connsiteY2" fmla="*/ 34276 h 39122"/>
                <a:gd name="connsiteX3" fmla="*/ 40878 w 574680"/>
                <a:gd name="connsiteY3" fmla="*/ 0 h 39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74680" h="39122">
                  <a:moveTo>
                    <a:pt x="539903" y="9289"/>
                  </a:moveTo>
                  <a:cubicBezTo>
                    <a:pt x="588152" y="13099"/>
                    <a:pt x="583142" y="28231"/>
                    <a:pt x="543644" y="33954"/>
                  </a:cubicBezTo>
                  <a:cubicBezTo>
                    <a:pt x="339505" y="42089"/>
                    <a:pt x="231163" y="39389"/>
                    <a:pt x="159879" y="34276"/>
                  </a:cubicBezTo>
                  <a:cubicBezTo>
                    <a:pt x="97884" y="33291"/>
                    <a:pt x="-79359" y="11727"/>
                    <a:pt x="40878" y="0"/>
                  </a:cubicBezTo>
                </a:path>
              </a:pathLst>
            </a:custGeom>
            <a:noFill/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楕円 51">
              <a:extLst>
                <a:ext uri="{FF2B5EF4-FFF2-40B4-BE49-F238E27FC236}">
                  <a16:creationId xmlns:a16="http://schemas.microsoft.com/office/drawing/2014/main" id="{DB5CF39E-EA5F-4A0F-9425-8C724C812D37}"/>
                </a:ext>
              </a:extLst>
            </p:cNvPr>
            <p:cNvSpPr/>
            <p:nvPr/>
          </p:nvSpPr>
          <p:spPr>
            <a:xfrm rot="21293547">
              <a:off x="1904354" y="2951204"/>
              <a:ext cx="574680" cy="39122"/>
            </a:xfrm>
            <a:custGeom>
              <a:avLst/>
              <a:gdLst>
                <a:gd name="connsiteX0" fmla="*/ 0 w 578992"/>
                <a:gd name="connsiteY0" fmla="*/ 22860 h 45719"/>
                <a:gd name="connsiteX1" fmla="*/ 289496 w 578992"/>
                <a:gd name="connsiteY1" fmla="*/ 0 h 45719"/>
                <a:gd name="connsiteX2" fmla="*/ 578992 w 578992"/>
                <a:gd name="connsiteY2" fmla="*/ 22860 h 45719"/>
                <a:gd name="connsiteX3" fmla="*/ 289496 w 578992"/>
                <a:gd name="connsiteY3" fmla="*/ 45720 h 45719"/>
                <a:gd name="connsiteX4" fmla="*/ 0 w 578992"/>
                <a:gd name="connsiteY4" fmla="*/ 22860 h 45719"/>
                <a:gd name="connsiteX0" fmla="*/ 6694 w 585686"/>
                <a:gd name="connsiteY0" fmla="*/ 25468 h 48328"/>
                <a:gd name="connsiteX1" fmla="*/ 109019 w 585686"/>
                <a:gd name="connsiteY1" fmla="*/ 3066 h 48328"/>
                <a:gd name="connsiteX2" fmla="*/ 296190 w 585686"/>
                <a:gd name="connsiteY2" fmla="*/ 2608 h 48328"/>
                <a:gd name="connsiteX3" fmla="*/ 585686 w 585686"/>
                <a:gd name="connsiteY3" fmla="*/ 25468 h 48328"/>
                <a:gd name="connsiteX4" fmla="*/ 296190 w 585686"/>
                <a:gd name="connsiteY4" fmla="*/ 48328 h 48328"/>
                <a:gd name="connsiteX5" fmla="*/ 6694 w 585686"/>
                <a:gd name="connsiteY5" fmla="*/ 25468 h 48328"/>
                <a:gd name="connsiteX0" fmla="*/ 6694 w 589750"/>
                <a:gd name="connsiteY0" fmla="*/ 24378 h 47238"/>
                <a:gd name="connsiteX1" fmla="*/ 109019 w 589750"/>
                <a:gd name="connsiteY1" fmla="*/ 1976 h 47238"/>
                <a:gd name="connsiteX2" fmla="*/ 296190 w 589750"/>
                <a:gd name="connsiteY2" fmla="*/ 1518 h 47238"/>
                <a:gd name="connsiteX3" fmla="*/ 454687 w 589750"/>
                <a:gd name="connsiteY3" fmla="*/ 5467 h 47238"/>
                <a:gd name="connsiteX4" fmla="*/ 585686 w 589750"/>
                <a:gd name="connsiteY4" fmla="*/ 24378 h 47238"/>
                <a:gd name="connsiteX5" fmla="*/ 296190 w 589750"/>
                <a:gd name="connsiteY5" fmla="*/ 47238 h 47238"/>
                <a:gd name="connsiteX6" fmla="*/ 6694 w 589750"/>
                <a:gd name="connsiteY6" fmla="*/ 24378 h 47238"/>
                <a:gd name="connsiteX0" fmla="*/ 8539 w 591595"/>
                <a:gd name="connsiteY0" fmla="*/ 23744 h 46604"/>
                <a:gd name="connsiteX1" fmla="*/ 110864 w 591595"/>
                <a:gd name="connsiteY1" fmla="*/ 1342 h 46604"/>
                <a:gd name="connsiteX2" fmla="*/ 456532 w 591595"/>
                <a:gd name="connsiteY2" fmla="*/ 4833 h 46604"/>
                <a:gd name="connsiteX3" fmla="*/ 587531 w 591595"/>
                <a:gd name="connsiteY3" fmla="*/ 23744 h 46604"/>
                <a:gd name="connsiteX4" fmla="*/ 298035 w 591595"/>
                <a:gd name="connsiteY4" fmla="*/ 46604 h 46604"/>
                <a:gd name="connsiteX5" fmla="*/ 8539 w 591595"/>
                <a:gd name="connsiteY5" fmla="*/ 23744 h 46604"/>
                <a:gd name="connsiteX0" fmla="*/ 456011 w 591074"/>
                <a:gd name="connsiteY0" fmla="*/ 0 h 87949"/>
                <a:gd name="connsiteX1" fmla="*/ 587010 w 591074"/>
                <a:gd name="connsiteY1" fmla="*/ 18911 h 87949"/>
                <a:gd name="connsiteX2" fmla="*/ 297514 w 591074"/>
                <a:gd name="connsiteY2" fmla="*/ 41771 h 87949"/>
                <a:gd name="connsiteX3" fmla="*/ 8018 w 591074"/>
                <a:gd name="connsiteY3" fmla="*/ 18911 h 87949"/>
                <a:gd name="connsiteX4" fmla="*/ 201783 w 591074"/>
                <a:gd name="connsiteY4" fmla="*/ 87949 h 87949"/>
                <a:gd name="connsiteX0" fmla="*/ 450450 w 585513"/>
                <a:gd name="connsiteY0" fmla="*/ 31018 h 72789"/>
                <a:gd name="connsiteX1" fmla="*/ 581449 w 585513"/>
                <a:gd name="connsiteY1" fmla="*/ 49929 h 72789"/>
                <a:gd name="connsiteX2" fmla="*/ 291953 w 585513"/>
                <a:gd name="connsiteY2" fmla="*/ 72789 h 72789"/>
                <a:gd name="connsiteX3" fmla="*/ 2457 w 585513"/>
                <a:gd name="connsiteY3" fmla="*/ 49929 h 72789"/>
                <a:gd name="connsiteX4" fmla="*/ 203512 w 585513"/>
                <a:gd name="connsiteY4" fmla="*/ 37406 h 72789"/>
                <a:gd name="connsiteX0" fmla="*/ 449546 w 584609"/>
                <a:gd name="connsiteY0" fmla="*/ 32766 h 74537"/>
                <a:gd name="connsiteX1" fmla="*/ 580545 w 584609"/>
                <a:gd name="connsiteY1" fmla="*/ 51677 h 74537"/>
                <a:gd name="connsiteX2" fmla="*/ 291049 w 584609"/>
                <a:gd name="connsiteY2" fmla="*/ 74537 h 74537"/>
                <a:gd name="connsiteX3" fmla="*/ 1553 w 584609"/>
                <a:gd name="connsiteY3" fmla="*/ 51677 h 74537"/>
                <a:gd name="connsiteX4" fmla="*/ 216505 w 584609"/>
                <a:gd name="connsiteY4" fmla="*/ 36973 h 74537"/>
                <a:gd name="connsiteX0" fmla="*/ 451368 w 586431"/>
                <a:gd name="connsiteY0" fmla="*/ 0 h 41771"/>
                <a:gd name="connsiteX1" fmla="*/ 582367 w 586431"/>
                <a:gd name="connsiteY1" fmla="*/ 18911 h 41771"/>
                <a:gd name="connsiteX2" fmla="*/ 292871 w 586431"/>
                <a:gd name="connsiteY2" fmla="*/ 41771 h 41771"/>
                <a:gd name="connsiteX3" fmla="*/ 3375 w 586431"/>
                <a:gd name="connsiteY3" fmla="*/ 18911 h 41771"/>
                <a:gd name="connsiteX4" fmla="*/ 218327 w 586431"/>
                <a:gd name="connsiteY4" fmla="*/ 4207 h 41771"/>
                <a:gd name="connsiteX0" fmla="*/ 456505 w 591568"/>
                <a:gd name="connsiteY0" fmla="*/ 18917 h 60688"/>
                <a:gd name="connsiteX1" fmla="*/ 587504 w 591568"/>
                <a:gd name="connsiteY1" fmla="*/ 37828 h 60688"/>
                <a:gd name="connsiteX2" fmla="*/ 298008 w 591568"/>
                <a:gd name="connsiteY2" fmla="*/ 60688 h 60688"/>
                <a:gd name="connsiteX3" fmla="*/ 8512 w 591568"/>
                <a:gd name="connsiteY3" fmla="*/ 37828 h 60688"/>
                <a:gd name="connsiteX4" fmla="*/ 194700 w 591568"/>
                <a:gd name="connsiteY4" fmla="*/ 0 h 60688"/>
                <a:gd name="connsiteX0" fmla="*/ 506975 w 642038"/>
                <a:gd name="connsiteY0" fmla="*/ 5151 h 46922"/>
                <a:gd name="connsiteX1" fmla="*/ 637974 w 642038"/>
                <a:gd name="connsiteY1" fmla="*/ 24062 h 46922"/>
                <a:gd name="connsiteX2" fmla="*/ 348478 w 642038"/>
                <a:gd name="connsiteY2" fmla="*/ 46922 h 46922"/>
                <a:gd name="connsiteX3" fmla="*/ 58982 w 642038"/>
                <a:gd name="connsiteY3" fmla="*/ 24062 h 46922"/>
                <a:gd name="connsiteX4" fmla="*/ 130897 w 642038"/>
                <a:gd name="connsiteY4" fmla="*/ 0 h 46922"/>
                <a:gd name="connsiteX0" fmla="*/ 474296 w 609359"/>
                <a:gd name="connsiteY0" fmla="*/ 6480 h 48251"/>
                <a:gd name="connsiteX1" fmla="*/ 605295 w 609359"/>
                <a:gd name="connsiteY1" fmla="*/ 25391 h 48251"/>
                <a:gd name="connsiteX2" fmla="*/ 315799 w 609359"/>
                <a:gd name="connsiteY2" fmla="*/ 48251 h 48251"/>
                <a:gd name="connsiteX3" fmla="*/ 26303 w 609359"/>
                <a:gd name="connsiteY3" fmla="*/ 25391 h 48251"/>
                <a:gd name="connsiteX4" fmla="*/ 159997 w 609359"/>
                <a:gd name="connsiteY4" fmla="*/ 0 h 48251"/>
                <a:gd name="connsiteX0" fmla="*/ 473668 w 608731"/>
                <a:gd name="connsiteY0" fmla="*/ 11207 h 52978"/>
                <a:gd name="connsiteX1" fmla="*/ 604667 w 608731"/>
                <a:gd name="connsiteY1" fmla="*/ 30118 h 52978"/>
                <a:gd name="connsiteX2" fmla="*/ 315171 w 608731"/>
                <a:gd name="connsiteY2" fmla="*/ 52978 h 52978"/>
                <a:gd name="connsiteX3" fmla="*/ 25675 w 608731"/>
                <a:gd name="connsiteY3" fmla="*/ 30118 h 52978"/>
                <a:gd name="connsiteX4" fmla="*/ 159369 w 608731"/>
                <a:gd name="connsiteY4" fmla="*/ 4727 h 52978"/>
                <a:gd name="connsiteX0" fmla="*/ 473846 w 608909"/>
                <a:gd name="connsiteY0" fmla="*/ 8773 h 50544"/>
                <a:gd name="connsiteX1" fmla="*/ 604845 w 608909"/>
                <a:gd name="connsiteY1" fmla="*/ 27684 h 50544"/>
                <a:gd name="connsiteX2" fmla="*/ 315349 w 608909"/>
                <a:gd name="connsiteY2" fmla="*/ 50544 h 50544"/>
                <a:gd name="connsiteX3" fmla="*/ 25853 w 608909"/>
                <a:gd name="connsiteY3" fmla="*/ 27684 h 50544"/>
                <a:gd name="connsiteX4" fmla="*/ 159547 w 608909"/>
                <a:gd name="connsiteY4" fmla="*/ 2293 h 50544"/>
                <a:gd name="connsiteX0" fmla="*/ 472675 w 607738"/>
                <a:gd name="connsiteY0" fmla="*/ 38397 h 80168"/>
                <a:gd name="connsiteX1" fmla="*/ 603674 w 607738"/>
                <a:gd name="connsiteY1" fmla="*/ 57308 h 80168"/>
                <a:gd name="connsiteX2" fmla="*/ 314178 w 607738"/>
                <a:gd name="connsiteY2" fmla="*/ 80168 h 80168"/>
                <a:gd name="connsiteX3" fmla="*/ 24682 w 607738"/>
                <a:gd name="connsiteY3" fmla="*/ 57308 h 80168"/>
                <a:gd name="connsiteX4" fmla="*/ 161110 w 607738"/>
                <a:gd name="connsiteY4" fmla="*/ 1331 h 80168"/>
                <a:gd name="connsiteX0" fmla="*/ 472832 w 607895"/>
                <a:gd name="connsiteY0" fmla="*/ 37066 h 78837"/>
                <a:gd name="connsiteX1" fmla="*/ 603831 w 607895"/>
                <a:gd name="connsiteY1" fmla="*/ 55977 h 78837"/>
                <a:gd name="connsiteX2" fmla="*/ 314335 w 607895"/>
                <a:gd name="connsiteY2" fmla="*/ 78837 h 78837"/>
                <a:gd name="connsiteX3" fmla="*/ 24839 w 607895"/>
                <a:gd name="connsiteY3" fmla="*/ 55977 h 78837"/>
                <a:gd name="connsiteX4" fmla="*/ 161267 w 607895"/>
                <a:gd name="connsiteY4" fmla="*/ 0 h 78837"/>
                <a:gd name="connsiteX0" fmla="*/ 471534 w 606597"/>
                <a:gd name="connsiteY0" fmla="*/ 33364 h 75135"/>
                <a:gd name="connsiteX1" fmla="*/ 602533 w 606597"/>
                <a:gd name="connsiteY1" fmla="*/ 52275 h 75135"/>
                <a:gd name="connsiteX2" fmla="*/ 313037 w 606597"/>
                <a:gd name="connsiteY2" fmla="*/ 75135 h 75135"/>
                <a:gd name="connsiteX3" fmla="*/ 23541 w 606597"/>
                <a:gd name="connsiteY3" fmla="*/ 52275 h 75135"/>
                <a:gd name="connsiteX4" fmla="*/ 163064 w 606597"/>
                <a:gd name="connsiteY4" fmla="*/ 0 h 75135"/>
                <a:gd name="connsiteX0" fmla="*/ 472294 w 607357"/>
                <a:gd name="connsiteY0" fmla="*/ 12973 h 54744"/>
                <a:gd name="connsiteX1" fmla="*/ 603293 w 607357"/>
                <a:gd name="connsiteY1" fmla="*/ 31884 h 54744"/>
                <a:gd name="connsiteX2" fmla="*/ 313797 w 607357"/>
                <a:gd name="connsiteY2" fmla="*/ 54744 h 54744"/>
                <a:gd name="connsiteX3" fmla="*/ 24301 w 607357"/>
                <a:gd name="connsiteY3" fmla="*/ 31884 h 54744"/>
                <a:gd name="connsiteX4" fmla="*/ 162002 w 607357"/>
                <a:gd name="connsiteY4" fmla="*/ 0 h 54744"/>
                <a:gd name="connsiteX0" fmla="*/ 474654 w 609717"/>
                <a:gd name="connsiteY0" fmla="*/ 12973 h 54744"/>
                <a:gd name="connsiteX1" fmla="*/ 605653 w 609717"/>
                <a:gd name="connsiteY1" fmla="*/ 31884 h 54744"/>
                <a:gd name="connsiteX2" fmla="*/ 316157 w 609717"/>
                <a:gd name="connsiteY2" fmla="*/ 54744 h 54744"/>
                <a:gd name="connsiteX3" fmla="*/ 26661 w 609717"/>
                <a:gd name="connsiteY3" fmla="*/ 31884 h 54744"/>
                <a:gd name="connsiteX4" fmla="*/ 164362 w 609717"/>
                <a:gd name="connsiteY4" fmla="*/ 0 h 54744"/>
                <a:gd name="connsiteX0" fmla="*/ 539255 w 674318"/>
                <a:gd name="connsiteY0" fmla="*/ 2303 h 44074"/>
                <a:gd name="connsiteX1" fmla="*/ 670254 w 674318"/>
                <a:gd name="connsiteY1" fmla="*/ 21214 h 44074"/>
                <a:gd name="connsiteX2" fmla="*/ 380758 w 674318"/>
                <a:gd name="connsiteY2" fmla="*/ 44074 h 44074"/>
                <a:gd name="connsiteX3" fmla="*/ 91262 w 674318"/>
                <a:gd name="connsiteY3" fmla="*/ 21214 h 44074"/>
                <a:gd name="connsiteX4" fmla="*/ 118392 w 674318"/>
                <a:gd name="connsiteY4" fmla="*/ 0 h 44074"/>
                <a:gd name="connsiteX0" fmla="*/ 618632 w 680124"/>
                <a:gd name="connsiteY0" fmla="*/ 0 h 48378"/>
                <a:gd name="connsiteX1" fmla="*/ 670254 w 680124"/>
                <a:gd name="connsiteY1" fmla="*/ 25518 h 48378"/>
                <a:gd name="connsiteX2" fmla="*/ 380758 w 680124"/>
                <a:gd name="connsiteY2" fmla="*/ 48378 h 48378"/>
                <a:gd name="connsiteX3" fmla="*/ 91262 w 680124"/>
                <a:gd name="connsiteY3" fmla="*/ 25518 h 48378"/>
                <a:gd name="connsiteX4" fmla="*/ 118392 w 680124"/>
                <a:gd name="connsiteY4" fmla="*/ 4304 h 48378"/>
                <a:gd name="connsiteX0" fmla="*/ 597666 w 659158"/>
                <a:gd name="connsiteY0" fmla="*/ 0 h 48606"/>
                <a:gd name="connsiteX1" fmla="*/ 649288 w 659158"/>
                <a:gd name="connsiteY1" fmla="*/ 25518 h 48606"/>
                <a:gd name="connsiteX2" fmla="*/ 359792 w 659158"/>
                <a:gd name="connsiteY2" fmla="*/ 48378 h 48606"/>
                <a:gd name="connsiteX3" fmla="*/ 141358 w 659158"/>
                <a:gd name="connsiteY3" fmla="*/ 35295 h 48606"/>
                <a:gd name="connsiteX4" fmla="*/ 97426 w 659158"/>
                <a:gd name="connsiteY4" fmla="*/ 4304 h 48606"/>
                <a:gd name="connsiteX0" fmla="*/ 582114 w 643606"/>
                <a:gd name="connsiteY0" fmla="*/ 0 h 49594"/>
                <a:gd name="connsiteX1" fmla="*/ 633736 w 643606"/>
                <a:gd name="connsiteY1" fmla="*/ 25518 h 49594"/>
                <a:gd name="connsiteX2" fmla="*/ 344240 w 643606"/>
                <a:gd name="connsiteY2" fmla="*/ 48378 h 49594"/>
                <a:gd name="connsiteX3" fmla="*/ 200571 w 643606"/>
                <a:gd name="connsiteY3" fmla="*/ 41978 h 49594"/>
                <a:gd name="connsiteX4" fmla="*/ 81874 w 643606"/>
                <a:gd name="connsiteY4" fmla="*/ 4304 h 49594"/>
                <a:gd name="connsiteX0" fmla="*/ 583770 w 645262"/>
                <a:gd name="connsiteY0" fmla="*/ 0 h 44805"/>
                <a:gd name="connsiteX1" fmla="*/ 635392 w 645262"/>
                <a:gd name="connsiteY1" fmla="*/ 25518 h 44805"/>
                <a:gd name="connsiteX2" fmla="*/ 408281 w 645262"/>
                <a:gd name="connsiteY2" fmla="*/ 40252 h 44805"/>
                <a:gd name="connsiteX3" fmla="*/ 202227 w 645262"/>
                <a:gd name="connsiteY3" fmla="*/ 41978 h 44805"/>
                <a:gd name="connsiteX4" fmla="*/ 83530 w 645262"/>
                <a:gd name="connsiteY4" fmla="*/ 4304 h 44805"/>
                <a:gd name="connsiteX0" fmla="*/ 584400 w 645892"/>
                <a:gd name="connsiteY0" fmla="*/ 0 h 50261"/>
                <a:gd name="connsiteX1" fmla="*/ 636022 w 645892"/>
                <a:gd name="connsiteY1" fmla="*/ 25518 h 50261"/>
                <a:gd name="connsiteX2" fmla="*/ 432093 w 645892"/>
                <a:gd name="connsiteY2" fmla="*/ 49174 h 50261"/>
                <a:gd name="connsiteX3" fmla="*/ 202857 w 645892"/>
                <a:gd name="connsiteY3" fmla="*/ 41978 h 50261"/>
                <a:gd name="connsiteX4" fmla="*/ 84160 w 645892"/>
                <a:gd name="connsiteY4" fmla="*/ 4304 h 50261"/>
                <a:gd name="connsiteX0" fmla="*/ 584400 w 662048"/>
                <a:gd name="connsiteY0" fmla="*/ 0 h 42576"/>
                <a:gd name="connsiteX1" fmla="*/ 636022 w 662048"/>
                <a:gd name="connsiteY1" fmla="*/ 25518 h 42576"/>
                <a:gd name="connsiteX2" fmla="*/ 202857 w 662048"/>
                <a:gd name="connsiteY2" fmla="*/ 41978 h 42576"/>
                <a:gd name="connsiteX3" fmla="*/ 84160 w 662048"/>
                <a:gd name="connsiteY3" fmla="*/ 4304 h 42576"/>
                <a:gd name="connsiteX0" fmla="*/ 584400 w 662048"/>
                <a:gd name="connsiteY0" fmla="*/ 0 h 44178"/>
                <a:gd name="connsiteX1" fmla="*/ 636022 w 662048"/>
                <a:gd name="connsiteY1" fmla="*/ 25518 h 44178"/>
                <a:gd name="connsiteX2" fmla="*/ 202857 w 662048"/>
                <a:gd name="connsiteY2" fmla="*/ 41978 h 44178"/>
                <a:gd name="connsiteX3" fmla="*/ 84160 w 662048"/>
                <a:gd name="connsiteY3" fmla="*/ 4304 h 44178"/>
                <a:gd name="connsiteX0" fmla="*/ 584400 w 662048"/>
                <a:gd name="connsiteY0" fmla="*/ 0 h 46043"/>
                <a:gd name="connsiteX1" fmla="*/ 636022 w 662048"/>
                <a:gd name="connsiteY1" fmla="*/ 25518 h 46043"/>
                <a:gd name="connsiteX2" fmla="*/ 202857 w 662048"/>
                <a:gd name="connsiteY2" fmla="*/ 41978 h 46043"/>
                <a:gd name="connsiteX3" fmla="*/ 84160 w 662048"/>
                <a:gd name="connsiteY3" fmla="*/ 4304 h 46043"/>
                <a:gd name="connsiteX0" fmla="*/ 584400 w 662048"/>
                <a:gd name="connsiteY0" fmla="*/ 0 h 50279"/>
                <a:gd name="connsiteX1" fmla="*/ 636022 w 662048"/>
                <a:gd name="connsiteY1" fmla="*/ 25518 h 50279"/>
                <a:gd name="connsiteX2" fmla="*/ 202857 w 662048"/>
                <a:gd name="connsiteY2" fmla="*/ 41978 h 50279"/>
                <a:gd name="connsiteX3" fmla="*/ 84160 w 662048"/>
                <a:gd name="connsiteY3" fmla="*/ 4304 h 50279"/>
                <a:gd name="connsiteX0" fmla="*/ 584400 w 662048"/>
                <a:gd name="connsiteY0" fmla="*/ 0 h 44879"/>
                <a:gd name="connsiteX1" fmla="*/ 636022 w 662048"/>
                <a:gd name="connsiteY1" fmla="*/ 25518 h 44879"/>
                <a:gd name="connsiteX2" fmla="*/ 202857 w 662048"/>
                <a:gd name="connsiteY2" fmla="*/ 41978 h 44879"/>
                <a:gd name="connsiteX3" fmla="*/ 84160 w 662048"/>
                <a:gd name="connsiteY3" fmla="*/ 4304 h 44879"/>
                <a:gd name="connsiteX0" fmla="*/ 585061 w 662709"/>
                <a:gd name="connsiteY0" fmla="*/ 0 h 44879"/>
                <a:gd name="connsiteX1" fmla="*/ 636683 w 662709"/>
                <a:gd name="connsiteY1" fmla="*/ 25518 h 44879"/>
                <a:gd name="connsiteX2" fmla="*/ 203518 w 662709"/>
                <a:gd name="connsiteY2" fmla="*/ 41978 h 44879"/>
                <a:gd name="connsiteX3" fmla="*/ 84821 w 662709"/>
                <a:gd name="connsiteY3" fmla="*/ 4304 h 44879"/>
                <a:gd name="connsiteX0" fmla="*/ 541163 w 618811"/>
                <a:gd name="connsiteY0" fmla="*/ 0 h 44879"/>
                <a:gd name="connsiteX1" fmla="*/ 592785 w 618811"/>
                <a:gd name="connsiteY1" fmla="*/ 25518 h 44879"/>
                <a:gd name="connsiteX2" fmla="*/ 159620 w 618811"/>
                <a:gd name="connsiteY2" fmla="*/ 41978 h 44879"/>
                <a:gd name="connsiteX3" fmla="*/ 40923 w 618811"/>
                <a:gd name="connsiteY3" fmla="*/ 4304 h 44879"/>
                <a:gd name="connsiteX0" fmla="*/ 541163 w 609892"/>
                <a:gd name="connsiteY0" fmla="*/ 0 h 44879"/>
                <a:gd name="connsiteX1" fmla="*/ 592785 w 609892"/>
                <a:gd name="connsiteY1" fmla="*/ 25518 h 44879"/>
                <a:gd name="connsiteX2" fmla="*/ 159620 w 609892"/>
                <a:gd name="connsiteY2" fmla="*/ 41978 h 44879"/>
                <a:gd name="connsiteX3" fmla="*/ 40923 w 609892"/>
                <a:gd name="connsiteY3" fmla="*/ 4304 h 44879"/>
                <a:gd name="connsiteX0" fmla="*/ 541163 w 576719"/>
                <a:gd name="connsiteY0" fmla="*/ 0 h 50583"/>
                <a:gd name="connsiteX1" fmla="*/ 543689 w 576719"/>
                <a:gd name="connsiteY1" fmla="*/ 38258 h 50583"/>
                <a:gd name="connsiteX2" fmla="*/ 159620 w 576719"/>
                <a:gd name="connsiteY2" fmla="*/ 41978 h 50583"/>
                <a:gd name="connsiteX3" fmla="*/ 40923 w 576719"/>
                <a:gd name="connsiteY3" fmla="*/ 4304 h 50583"/>
                <a:gd name="connsiteX0" fmla="*/ 541163 w 575345"/>
                <a:gd name="connsiteY0" fmla="*/ 0 h 50583"/>
                <a:gd name="connsiteX1" fmla="*/ 543689 w 575345"/>
                <a:gd name="connsiteY1" fmla="*/ 38258 h 50583"/>
                <a:gd name="connsiteX2" fmla="*/ 159620 w 575345"/>
                <a:gd name="connsiteY2" fmla="*/ 41978 h 50583"/>
                <a:gd name="connsiteX3" fmla="*/ 40923 w 575345"/>
                <a:gd name="connsiteY3" fmla="*/ 4304 h 50583"/>
                <a:gd name="connsiteX0" fmla="*/ 541163 w 575345"/>
                <a:gd name="connsiteY0" fmla="*/ 0 h 45225"/>
                <a:gd name="connsiteX1" fmla="*/ 543689 w 575345"/>
                <a:gd name="connsiteY1" fmla="*/ 38258 h 45225"/>
                <a:gd name="connsiteX2" fmla="*/ 159620 w 575345"/>
                <a:gd name="connsiteY2" fmla="*/ 41978 h 45225"/>
                <a:gd name="connsiteX3" fmla="*/ 40923 w 575345"/>
                <a:gd name="connsiteY3" fmla="*/ 4304 h 45225"/>
                <a:gd name="connsiteX0" fmla="*/ 539948 w 574725"/>
                <a:gd name="connsiteY0" fmla="*/ 9289 h 40921"/>
                <a:gd name="connsiteX1" fmla="*/ 543689 w 574725"/>
                <a:gd name="connsiteY1" fmla="*/ 33954 h 40921"/>
                <a:gd name="connsiteX2" fmla="*/ 159620 w 574725"/>
                <a:gd name="connsiteY2" fmla="*/ 37674 h 40921"/>
                <a:gd name="connsiteX3" fmla="*/ 40923 w 574725"/>
                <a:gd name="connsiteY3" fmla="*/ 0 h 40921"/>
                <a:gd name="connsiteX0" fmla="*/ 539903 w 574680"/>
                <a:gd name="connsiteY0" fmla="*/ 9289 h 39122"/>
                <a:gd name="connsiteX1" fmla="*/ 543644 w 574680"/>
                <a:gd name="connsiteY1" fmla="*/ 33954 h 39122"/>
                <a:gd name="connsiteX2" fmla="*/ 159879 w 574680"/>
                <a:gd name="connsiteY2" fmla="*/ 34276 h 39122"/>
                <a:gd name="connsiteX3" fmla="*/ 40878 w 574680"/>
                <a:gd name="connsiteY3" fmla="*/ 0 h 39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74680" h="39122">
                  <a:moveTo>
                    <a:pt x="539903" y="9289"/>
                  </a:moveTo>
                  <a:cubicBezTo>
                    <a:pt x="588152" y="13099"/>
                    <a:pt x="583142" y="28231"/>
                    <a:pt x="543644" y="33954"/>
                  </a:cubicBezTo>
                  <a:cubicBezTo>
                    <a:pt x="339505" y="42089"/>
                    <a:pt x="231163" y="39389"/>
                    <a:pt x="159879" y="34276"/>
                  </a:cubicBezTo>
                  <a:cubicBezTo>
                    <a:pt x="97884" y="33291"/>
                    <a:pt x="-79359" y="11727"/>
                    <a:pt x="40878" y="0"/>
                  </a:cubicBezTo>
                </a:path>
              </a:pathLst>
            </a:custGeom>
            <a:noFill/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楕円 51">
              <a:extLst>
                <a:ext uri="{FF2B5EF4-FFF2-40B4-BE49-F238E27FC236}">
                  <a16:creationId xmlns:a16="http://schemas.microsoft.com/office/drawing/2014/main" id="{527A0B37-B95A-4ADB-8004-2EE380544276}"/>
                </a:ext>
              </a:extLst>
            </p:cNvPr>
            <p:cNvSpPr/>
            <p:nvPr/>
          </p:nvSpPr>
          <p:spPr>
            <a:xfrm rot="21293547">
              <a:off x="1910055" y="2811195"/>
              <a:ext cx="574680" cy="39122"/>
            </a:xfrm>
            <a:custGeom>
              <a:avLst/>
              <a:gdLst>
                <a:gd name="connsiteX0" fmla="*/ 0 w 578992"/>
                <a:gd name="connsiteY0" fmla="*/ 22860 h 45719"/>
                <a:gd name="connsiteX1" fmla="*/ 289496 w 578992"/>
                <a:gd name="connsiteY1" fmla="*/ 0 h 45719"/>
                <a:gd name="connsiteX2" fmla="*/ 578992 w 578992"/>
                <a:gd name="connsiteY2" fmla="*/ 22860 h 45719"/>
                <a:gd name="connsiteX3" fmla="*/ 289496 w 578992"/>
                <a:gd name="connsiteY3" fmla="*/ 45720 h 45719"/>
                <a:gd name="connsiteX4" fmla="*/ 0 w 578992"/>
                <a:gd name="connsiteY4" fmla="*/ 22860 h 45719"/>
                <a:gd name="connsiteX0" fmla="*/ 6694 w 585686"/>
                <a:gd name="connsiteY0" fmla="*/ 25468 h 48328"/>
                <a:gd name="connsiteX1" fmla="*/ 109019 w 585686"/>
                <a:gd name="connsiteY1" fmla="*/ 3066 h 48328"/>
                <a:gd name="connsiteX2" fmla="*/ 296190 w 585686"/>
                <a:gd name="connsiteY2" fmla="*/ 2608 h 48328"/>
                <a:gd name="connsiteX3" fmla="*/ 585686 w 585686"/>
                <a:gd name="connsiteY3" fmla="*/ 25468 h 48328"/>
                <a:gd name="connsiteX4" fmla="*/ 296190 w 585686"/>
                <a:gd name="connsiteY4" fmla="*/ 48328 h 48328"/>
                <a:gd name="connsiteX5" fmla="*/ 6694 w 585686"/>
                <a:gd name="connsiteY5" fmla="*/ 25468 h 48328"/>
                <a:gd name="connsiteX0" fmla="*/ 6694 w 589750"/>
                <a:gd name="connsiteY0" fmla="*/ 24378 h 47238"/>
                <a:gd name="connsiteX1" fmla="*/ 109019 w 589750"/>
                <a:gd name="connsiteY1" fmla="*/ 1976 h 47238"/>
                <a:gd name="connsiteX2" fmla="*/ 296190 w 589750"/>
                <a:gd name="connsiteY2" fmla="*/ 1518 h 47238"/>
                <a:gd name="connsiteX3" fmla="*/ 454687 w 589750"/>
                <a:gd name="connsiteY3" fmla="*/ 5467 h 47238"/>
                <a:gd name="connsiteX4" fmla="*/ 585686 w 589750"/>
                <a:gd name="connsiteY4" fmla="*/ 24378 h 47238"/>
                <a:gd name="connsiteX5" fmla="*/ 296190 w 589750"/>
                <a:gd name="connsiteY5" fmla="*/ 47238 h 47238"/>
                <a:gd name="connsiteX6" fmla="*/ 6694 w 589750"/>
                <a:gd name="connsiteY6" fmla="*/ 24378 h 47238"/>
                <a:gd name="connsiteX0" fmla="*/ 8539 w 591595"/>
                <a:gd name="connsiteY0" fmla="*/ 23744 h 46604"/>
                <a:gd name="connsiteX1" fmla="*/ 110864 w 591595"/>
                <a:gd name="connsiteY1" fmla="*/ 1342 h 46604"/>
                <a:gd name="connsiteX2" fmla="*/ 456532 w 591595"/>
                <a:gd name="connsiteY2" fmla="*/ 4833 h 46604"/>
                <a:gd name="connsiteX3" fmla="*/ 587531 w 591595"/>
                <a:gd name="connsiteY3" fmla="*/ 23744 h 46604"/>
                <a:gd name="connsiteX4" fmla="*/ 298035 w 591595"/>
                <a:gd name="connsiteY4" fmla="*/ 46604 h 46604"/>
                <a:gd name="connsiteX5" fmla="*/ 8539 w 591595"/>
                <a:gd name="connsiteY5" fmla="*/ 23744 h 46604"/>
                <a:gd name="connsiteX0" fmla="*/ 456011 w 591074"/>
                <a:gd name="connsiteY0" fmla="*/ 0 h 87949"/>
                <a:gd name="connsiteX1" fmla="*/ 587010 w 591074"/>
                <a:gd name="connsiteY1" fmla="*/ 18911 h 87949"/>
                <a:gd name="connsiteX2" fmla="*/ 297514 w 591074"/>
                <a:gd name="connsiteY2" fmla="*/ 41771 h 87949"/>
                <a:gd name="connsiteX3" fmla="*/ 8018 w 591074"/>
                <a:gd name="connsiteY3" fmla="*/ 18911 h 87949"/>
                <a:gd name="connsiteX4" fmla="*/ 201783 w 591074"/>
                <a:gd name="connsiteY4" fmla="*/ 87949 h 87949"/>
                <a:gd name="connsiteX0" fmla="*/ 450450 w 585513"/>
                <a:gd name="connsiteY0" fmla="*/ 31018 h 72789"/>
                <a:gd name="connsiteX1" fmla="*/ 581449 w 585513"/>
                <a:gd name="connsiteY1" fmla="*/ 49929 h 72789"/>
                <a:gd name="connsiteX2" fmla="*/ 291953 w 585513"/>
                <a:gd name="connsiteY2" fmla="*/ 72789 h 72789"/>
                <a:gd name="connsiteX3" fmla="*/ 2457 w 585513"/>
                <a:gd name="connsiteY3" fmla="*/ 49929 h 72789"/>
                <a:gd name="connsiteX4" fmla="*/ 203512 w 585513"/>
                <a:gd name="connsiteY4" fmla="*/ 37406 h 72789"/>
                <a:gd name="connsiteX0" fmla="*/ 449546 w 584609"/>
                <a:gd name="connsiteY0" fmla="*/ 32766 h 74537"/>
                <a:gd name="connsiteX1" fmla="*/ 580545 w 584609"/>
                <a:gd name="connsiteY1" fmla="*/ 51677 h 74537"/>
                <a:gd name="connsiteX2" fmla="*/ 291049 w 584609"/>
                <a:gd name="connsiteY2" fmla="*/ 74537 h 74537"/>
                <a:gd name="connsiteX3" fmla="*/ 1553 w 584609"/>
                <a:gd name="connsiteY3" fmla="*/ 51677 h 74537"/>
                <a:gd name="connsiteX4" fmla="*/ 216505 w 584609"/>
                <a:gd name="connsiteY4" fmla="*/ 36973 h 74537"/>
                <a:gd name="connsiteX0" fmla="*/ 451368 w 586431"/>
                <a:gd name="connsiteY0" fmla="*/ 0 h 41771"/>
                <a:gd name="connsiteX1" fmla="*/ 582367 w 586431"/>
                <a:gd name="connsiteY1" fmla="*/ 18911 h 41771"/>
                <a:gd name="connsiteX2" fmla="*/ 292871 w 586431"/>
                <a:gd name="connsiteY2" fmla="*/ 41771 h 41771"/>
                <a:gd name="connsiteX3" fmla="*/ 3375 w 586431"/>
                <a:gd name="connsiteY3" fmla="*/ 18911 h 41771"/>
                <a:gd name="connsiteX4" fmla="*/ 218327 w 586431"/>
                <a:gd name="connsiteY4" fmla="*/ 4207 h 41771"/>
                <a:gd name="connsiteX0" fmla="*/ 456505 w 591568"/>
                <a:gd name="connsiteY0" fmla="*/ 18917 h 60688"/>
                <a:gd name="connsiteX1" fmla="*/ 587504 w 591568"/>
                <a:gd name="connsiteY1" fmla="*/ 37828 h 60688"/>
                <a:gd name="connsiteX2" fmla="*/ 298008 w 591568"/>
                <a:gd name="connsiteY2" fmla="*/ 60688 h 60688"/>
                <a:gd name="connsiteX3" fmla="*/ 8512 w 591568"/>
                <a:gd name="connsiteY3" fmla="*/ 37828 h 60688"/>
                <a:gd name="connsiteX4" fmla="*/ 194700 w 591568"/>
                <a:gd name="connsiteY4" fmla="*/ 0 h 60688"/>
                <a:gd name="connsiteX0" fmla="*/ 506975 w 642038"/>
                <a:gd name="connsiteY0" fmla="*/ 5151 h 46922"/>
                <a:gd name="connsiteX1" fmla="*/ 637974 w 642038"/>
                <a:gd name="connsiteY1" fmla="*/ 24062 h 46922"/>
                <a:gd name="connsiteX2" fmla="*/ 348478 w 642038"/>
                <a:gd name="connsiteY2" fmla="*/ 46922 h 46922"/>
                <a:gd name="connsiteX3" fmla="*/ 58982 w 642038"/>
                <a:gd name="connsiteY3" fmla="*/ 24062 h 46922"/>
                <a:gd name="connsiteX4" fmla="*/ 130897 w 642038"/>
                <a:gd name="connsiteY4" fmla="*/ 0 h 46922"/>
                <a:gd name="connsiteX0" fmla="*/ 474296 w 609359"/>
                <a:gd name="connsiteY0" fmla="*/ 6480 h 48251"/>
                <a:gd name="connsiteX1" fmla="*/ 605295 w 609359"/>
                <a:gd name="connsiteY1" fmla="*/ 25391 h 48251"/>
                <a:gd name="connsiteX2" fmla="*/ 315799 w 609359"/>
                <a:gd name="connsiteY2" fmla="*/ 48251 h 48251"/>
                <a:gd name="connsiteX3" fmla="*/ 26303 w 609359"/>
                <a:gd name="connsiteY3" fmla="*/ 25391 h 48251"/>
                <a:gd name="connsiteX4" fmla="*/ 159997 w 609359"/>
                <a:gd name="connsiteY4" fmla="*/ 0 h 48251"/>
                <a:gd name="connsiteX0" fmla="*/ 473668 w 608731"/>
                <a:gd name="connsiteY0" fmla="*/ 11207 h 52978"/>
                <a:gd name="connsiteX1" fmla="*/ 604667 w 608731"/>
                <a:gd name="connsiteY1" fmla="*/ 30118 h 52978"/>
                <a:gd name="connsiteX2" fmla="*/ 315171 w 608731"/>
                <a:gd name="connsiteY2" fmla="*/ 52978 h 52978"/>
                <a:gd name="connsiteX3" fmla="*/ 25675 w 608731"/>
                <a:gd name="connsiteY3" fmla="*/ 30118 h 52978"/>
                <a:gd name="connsiteX4" fmla="*/ 159369 w 608731"/>
                <a:gd name="connsiteY4" fmla="*/ 4727 h 52978"/>
                <a:gd name="connsiteX0" fmla="*/ 473846 w 608909"/>
                <a:gd name="connsiteY0" fmla="*/ 8773 h 50544"/>
                <a:gd name="connsiteX1" fmla="*/ 604845 w 608909"/>
                <a:gd name="connsiteY1" fmla="*/ 27684 h 50544"/>
                <a:gd name="connsiteX2" fmla="*/ 315349 w 608909"/>
                <a:gd name="connsiteY2" fmla="*/ 50544 h 50544"/>
                <a:gd name="connsiteX3" fmla="*/ 25853 w 608909"/>
                <a:gd name="connsiteY3" fmla="*/ 27684 h 50544"/>
                <a:gd name="connsiteX4" fmla="*/ 159547 w 608909"/>
                <a:gd name="connsiteY4" fmla="*/ 2293 h 50544"/>
                <a:gd name="connsiteX0" fmla="*/ 472675 w 607738"/>
                <a:gd name="connsiteY0" fmla="*/ 38397 h 80168"/>
                <a:gd name="connsiteX1" fmla="*/ 603674 w 607738"/>
                <a:gd name="connsiteY1" fmla="*/ 57308 h 80168"/>
                <a:gd name="connsiteX2" fmla="*/ 314178 w 607738"/>
                <a:gd name="connsiteY2" fmla="*/ 80168 h 80168"/>
                <a:gd name="connsiteX3" fmla="*/ 24682 w 607738"/>
                <a:gd name="connsiteY3" fmla="*/ 57308 h 80168"/>
                <a:gd name="connsiteX4" fmla="*/ 161110 w 607738"/>
                <a:gd name="connsiteY4" fmla="*/ 1331 h 80168"/>
                <a:gd name="connsiteX0" fmla="*/ 472832 w 607895"/>
                <a:gd name="connsiteY0" fmla="*/ 37066 h 78837"/>
                <a:gd name="connsiteX1" fmla="*/ 603831 w 607895"/>
                <a:gd name="connsiteY1" fmla="*/ 55977 h 78837"/>
                <a:gd name="connsiteX2" fmla="*/ 314335 w 607895"/>
                <a:gd name="connsiteY2" fmla="*/ 78837 h 78837"/>
                <a:gd name="connsiteX3" fmla="*/ 24839 w 607895"/>
                <a:gd name="connsiteY3" fmla="*/ 55977 h 78837"/>
                <a:gd name="connsiteX4" fmla="*/ 161267 w 607895"/>
                <a:gd name="connsiteY4" fmla="*/ 0 h 78837"/>
                <a:gd name="connsiteX0" fmla="*/ 471534 w 606597"/>
                <a:gd name="connsiteY0" fmla="*/ 33364 h 75135"/>
                <a:gd name="connsiteX1" fmla="*/ 602533 w 606597"/>
                <a:gd name="connsiteY1" fmla="*/ 52275 h 75135"/>
                <a:gd name="connsiteX2" fmla="*/ 313037 w 606597"/>
                <a:gd name="connsiteY2" fmla="*/ 75135 h 75135"/>
                <a:gd name="connsiteX3" fmla="*/ 23541 w 606597"/>
                <a:gd name="connsiteY3" fmla="*/ 52275 h 75135"/>
                <a:gd name="connsiteX4" fmla="*/ 163064 w 606597"/>
                <a:gd name="connsiteY4" fmla="*/ 0 h 75135"/>
                <a:gd name="connsiteX0" fmla="*/ 472294 w 607357"/>
                <a:gd name="connsiteY0" fmla="*/ 12973 h 54744"/>
                <a:gd name="connsiteX1" fmla="*/ 603293 w 607357"/>
                <a:gd name="connsiteY1" fmla="*/ 31884 h 54744"/>
                <a:gd name="connsiteX2" fmla="*/ 313797 w 607357"/>
                <a:gd name="connsiteY2" fmla="*/ 54744 h 54744"/>
                <a:gd name="connsiteX3" fmla="*/ 24301 w 607357"/>
                <a:gd name="connsiteY3" fmla="*/ 31884 h 54744"/>
                <a:gd name="connsiteX4" fmla="*/ 162002 w 607357"/>
                <a:gd name="connsiteY4" fmla="*/ 0 h 54744"/>
                <a:gd name="connsiteX0" fmla="*/ 474654 w 609717"/>
                <a:gd name="connsiteY0" fmla="*/ 12973 h 54744"/>
                <a:gd name="connsiteX1" fmla="*/ 605653 w 609717"/>
                <a:gd name="connsiteY1" fmla="*/ 31884 h 54744"/>
                <a:gd name="connsiteX2" fmla="*/ 316157 w 609717"/>
                <a:gd name="connsiteY2" fmla="*/ 54744 h 54744"/>
                <a:gd name="connsiteX3" fmla="*/ 26661 w 609717"/>
                <a:gd name="connsiteY3" fmla="*/ 31884 h 54744"/>
                <a:gd name="connsiteX4" fmla="*/ 164362 w 609717"/>
                <a:gd name="connsiteY4" fmla="*/ 0 h 54744"/>
                <a:gd name="connsiteX0" fmla="*/ 539255 w 674318"/>
                <a:gd name="connsiteY0" fmla="*/ 2303 h 44074"/>
                <a:gd name="connsiteX1" fmla="*/ 670254 w 674318"/>
                <a:gd name="connsiteY1" fmla="*/ 21214 h 44074"/>
                <a:gd name="connsiteX2" fmla="*/ 380758 w 674318"/>
                <a:gd name="connsiteY2" fmla="*/ 44074 h 44074"/>
                <a:gd name="connsiteX3" fmla="*/ 91262 w 674318"/>
                <a:gd name="connsiteY3" fmla="*/ 21214 h 44074"/>
                <a:gd name="connsiteX4" fmla="*/ 118392 w 674318"/>
                <a:gd name="connsiteY4" fmla="*/ 0 h 44074"/>
                <a:gd name="connsiteX0" fmla="*/ 618632 w 680124"/>
                <a:gd name="connsiteY0" fmla="*/ 0 h 48378"/>
                <a:gd name="connsiteX1" fmla="*/ 670254 w 680124"/>
                <a:gd name="connsiteY1" fmla="*/ 25518 h 48378"/>
                <a:gd name="connsiteX2" fmla="*/ 380758 w 680124"/>
                <a:gd name="connsiteY2" fmla="*/ 48378 h 48378"/>
                <a:gd name="connsiteX3" fmla="*/ 91262 w 680124"/>
                <a:gd name="connsiteY3" fmla="*/ 25518 h 48378"/>
                <a:gd name="connsiteX4" fmla="*/ 118392 w 680124"/>
                <a:gd name="connsiteY4" fmla="*/ 4304 h 48378"/>
                <a:gd name="connsiteX0" fmla="*/ 597666 w 659158"/>
                <a:gd name="connsiteY0" fmla="*/ 0 h 48606"/>
                <a:gd name="connsiteX1" fmla="*/ 649288 w 659158"/>
                <a:gd name="connsiteY1" fmla="*/ 25518 h 48606"/>
                <a:gd name="connsiteX2" fmla="*/ 359792 w 659158"/>
                <a:gd name="connsiteY2" fmla="*/ 48378 h 48606"/>
                <a:gd name="connsiteX3" fmla="*/ 141358 w 659158"/>
                <a:gd name="connsiteY3" fmla="*/ 35295 h 48606"/>
                <a:gd name="connsiteX4" fmla="*/ 97426 w 659158"/>
                <a:gd name="connsiteY4" fmla="*/ 4304 h 48606"/>
                <a:gd name="connsiteX0" fmla="*/ 582114 w 643606"/>
                <a:gd name="connsiteY0" fmla="*/ 0 h 49594"/>
                <a:gd name="connsiteX1" fmla="*/ 633736 w 643606"/>
                <a:gd name="connsiteY1" fmla="*/ 25518 h 49594"/>
                <a:gd name="connsiteX2" fmla="*/ 344240 w 643606"/>
                <a:gd name="connsiteY2" fmla="*/ 48378 h 49594"/>
                <a:gd name="connsiteX3" fmla="*/ 200571 w 643606"/>
                <a:gd name="connsiteY3" fmla="*/ 41978 h 49594"/>
                <a:gd name="connsiteX4" fmla="*/ 81874 w 643606"/>
                <a:gd name="connsiteY4" fmla="*/ 4304 h 49594"/>
                <a:gd name="connsiteX0" fmla="*/ 583770 w 645262"/>
                <a:gd name="connsiteY0" fmla="*/ 0 h 44805"/>
                <a:gd name="connsiteX1" fmla="*/ 635392 w 645262"/>
                <a:gd name="connsiteY1" fmla="*/ 25518 h 44805"/>
                <a:gd name="connsiteX2" fmla="*/ 408281 w 645262"/>
                <a:gd name="connsiteY2" fmla="*/ 40252 h 44805"/>
                <a:gd name="connsiteX3" fmla="*/ 202227 w 645262"/>
                <a:gd name="connsiteY3" fmla="*/ 41978 h 44805"/>
                <a:gd name="connsiteX4" fmla="*/ 83530 w 645262"/>
                <a:gd name="connsiteY4" fmla="*/ 4304 h 44805"/>
                <a:gd name="connsiteX0" fmla="*/ 584400 w 645892"/>
                <a:gd name="connsiteY0" fmla="*/ 0 h 50261"/>
                <a:gd name="connsiteX1" fmla="*/ 636022 w 645892"/>
                <a:gd name="connsiteY1" fmla="*/ 25518 h 50261"/>
                <a:gd name="connsiteX2" fmla="*/ 432093 w 645892"/>
                <a:gd name="connsiteY2" fmla="*/ 49174 h 50261"/>
                <a:gd name="connsiteX3" fmla="*/ 202857 w 645892"/>
                <a:gd name="connsiteY3" fmla="*/ 41978 h 50261"/>
                <a:gd name="connsiteX4" fmla="*/ 84160 w 645892"/>
                <a:gd name="connsiteY4" fmla="*/ 4304 h 50261"/>
                <a:gd name="connsiteX0" fmla="*/ 584400 w 662048"/>
                <a:gd name="connsiteY0" fmla="*/ 0 h 42576"/>
                <a:gd name="connsiteX1" fmla="*/ 636022 w 662048"/>
                <a:gd name="connsiteY1" fmla="*/ 25518 h 42576"/>
                <a:gd name="connsiteX2" fmla="*/ 202857 w 662048"/>
                <a:gd name="connsiteY2" fmla="*/ 41978 h 42576"/>
                <a:gd name="connsiteX3" fmla="*/ 84160 w 662048"/>
                <a:gd name="connsiteY3" fmla="*/ 4304 h 42576"/>
                <a:gd name="connsiteX0" fmla="*/ 584400 w 662048"/>
                <a:gd name="connsiteY0" fmla="*/ 0 h 44178"/>
                <a:gd name="connsiteX1" fmla="*/ 636022 w 662048"/>
                <a:gd name="connsiteY1" fmla="*/ 25518 h 44178"/>
                <a:gd name="connsiteX2" fmla="*/ 202857 w 662048"/>
                <a:gd name="connsiteY2" fmla="*/ 41978 h 44178"/>
                <a:gd name="connsiteX3" fmla="*/ 84160 w 662048"/>
                <a:gd name="connsiteY3" fmla="*/ 4304 h 44178"/>
                <a:gd name="connsiteX0" fmla="*/ 584400 w 662048"/>
                <a:gd name="connsiteY0" fmla="*/ 0 h 46043"/>
                <a:gd name="connsiteX1" fmla="*/ 636022 w 662048"/>
                <a:gd name="connsiteY1" fmla="*/ 25518 h 46043"/>
                <a:gd name="connsiteX2" fmla="*/ 202857 w 662048"/>
                <a:gd name="connsiteY2" fmla="*/ 41978 h 46043"/>
                <a:gd name="connsiteX3" fmla="*/ 84160 w 662048"/>
                <a:gd name="connsiteY3" fmla="*/ 4304 h 46043"/>
                <a:gd name="connsiteX0" fmla="*/ 584400 w 662048"/>
                <a:gd name="connsiteY0" fmla="*/ 0 h 50279"/>
                <a:gd name="connsiteX1" fmla="*/ 636022 w 662048"/>
                <a:gd name="connsiteY1" fmla="*/ 25518 h 50279"/>
                <a:gd name="connsiteX2" fmla="*/ 202857 w 662048"/>
                <a:gd name="connsiteY2" fmla="*/ 41978 h 50279"/>
                <a:gd name="connsiteX3" fmla="*/ 84160 w 662048"/>
                <a:gd name="connsiteY3" fmla="*/ 4304 h 50279"/>
                <a:gd name="connsiteX0" fmla="*/ 584400 w 662048"/>
                <a:gd name="connsiteY0" fmla="*/ 0 h 44879"/>
                <a:gd name="connsiteX1" fmla="*/ 636022 w 662048"/>
                <a:gd name="connsiteY1" fmla="*/ 25518 h 44879"/>
                <a:gd name="connsiteX2" fmla="*/ 202857 w 662048"/>
                <a:gd name="connsiteY2" fmla="*/ 41978 h 44879"/>
                <a:gd name="connsiteX3" fmla="*/ 84160 w 662048"/>
                <a:gd name="connsiteY3" fmla="*/ 4304 h 44879"/>
                <a:gd name="connsiteX0" fmla="*/ 585061 w 662709"/>
                <a:gd name="connsiteY0" fmla="*/ 0 h 44879"/>
                <a:gd name="connsiteX1" fmla="*/ 636683 w 662709"/>
                <a:gd name="connsiteY1" fmla="*/ 25518 h 44879"/>
                <a:gd name="connsiteX2" fmla="*/ 203518 w 662709"/>
                <a:gd name="connsiteY2" fmla="*/ 41978 h 44879"/>
                <a:gd name="connsiteX3" fmla="*/ 84821 w 662709"/>
                <a:gd name="connsiteY3" fmla="*/ 4304 h 44879"/>
                <a:gd name="connsiteX0" fmla="*/ 541163 w 618811"/>
                <a:gd name="connsiteY0" fmla="*/ 0 h 44879"/>
                <a:gd name="connsiteX1" fmla="*/ 592785 w 618811"/>
                <a:gd name="connsiteY1" fmla="*/ 25518 h 44879"/>
                <a:gd name="connsiteX2" fmla="*/ 159620 w 618811"/>
                <a:gd name="connsiteY2" fmla="*/ 41978 h 44879"/>
                <a:gd name="connsiteX3" fmla="*/ 40923 w 618811"/>
                <a:gd name="connsiteY3" fmla="*/ 4304 h 44879"/>
                <a:gd name="connsiteX0" fmla="*/ 541163 w 609892"/>
                <a:gd name="connsiteY0" fmla="*/ 0 h 44879"/>
                <a:gd name="connsiteX1" fmla="*/ 592785 w 609892"/>
                <a:gd name="connsiteY1" fmla="*/ 25518 h 44879"/>
                <a:gd name="connsiteX2" fmla="*/ 159620 w 609892"/>
                <a:gd name="connsiteY2" fmla="*/ 41978 h 44879"/>
                <a:gd name="connsiteX3" fmla="*/ 40923 w 609892"/>
                <a:gd name="connsiteY3" fmla="*/ 4304 h 44879"/>
                <a:gd name="connsiteX0" fmla="*/ 541163 w 576719"/>
                <a:gd name="connsiteY0" fmla="*/ 0 h 50583"/>
                <a:gd name="connsiteX1" fmla="*/ 543689 w 576719"/>
                <a:gd name="connsiteY1" fmla="*/ 38258 h 50583"/>
                <a:gd name="connsiteX2" fmla="*/ 159620 w 576719"/>
                <a:gd name="connsiteY2" fmla="*/ 41978 h 50583"/>
                <a:gd name="connsiteX3" fmla="*/ 40923 w 576719"/>
                <a:gd name="connsiteY3" fmla="*/ 4304 h 50583"/>
                <a:gd name="connsiteX0" fmla="*/ 541163 w 575345"/>
                <a:gd name="connsiteY0" fmla="*/ 0 h 50583"/>
                <a:gd name="connsiteX1" fmla="*/ 543689 w 575345"/>
                <a:gd name="connsiteY1" fmla="*/ 38258 h 50583"/>
                <a:gd name="connsiteX2" fmla="*/ 159620 w 575345"/>
                <a:gd name="connsiteY2" fmla="*/ 41978 h 50583"/>
                <a:gd name="connsiteX3" fmla="*/ 40923 w 575345"/>
                <a:gd name="connsiteY3" fmla="*/ 4304 h 50583"/>
                <a:gd name="connsiteX0" fmla="*/ 541163 w 575345"/>
                <a:gd name="connsiteY0" fmla="*/ 0 h 45225"/>
                <a:gd name="connsiteX1" fmla="*/ 543689 w 575345"/>
                <a:gd name="connsiteY1" fmla="*/ 38258 h 45225"/>
                <a:gd name="connsiteX2" fmla="*/ 159620 w 575345"/>
                <a:gd name="connsiteY2" fmla="*/ 41978 h 45225"/>
                <a:gd name="connsiteX3" fmla="*/ 40923 w 575345"/>
                <a:gd name="connsiteY3" fmla="*/ 4304 h 45225"/>
                <a:gd name="connsiteX0" fmla="*/ 539948 w 574725"/>
                <a:gd name="connsiteY0" fmla="*/ 9289 h 40921"/>
                <a:gd name="connsiteX1" fmla="*/ 543689 w 574725"/>
                <a:gd name="connsiteY1" fmla="*/ 33954 h 40921"/>
                <a:gd name="connsiteX2" fmla="*/ 159620 w 574725"/>
                <a:gd name="connsiteY2" fmla="*/ 37674 h 40921"/>
                <a:gd name="connsiteX3" fmla="*/ 40923 w 574725"/>
                <a:gd name="connsiteY3" fmla="*/ 0 h 40921"/>
                <a:gd name="connsiteX0" fmla="*/ 539903 w 574680"/>
                <a:gd name="connsiteY0" fmla="*/ 9289 h 39122"/>
                <a:gd name="connsiteX1" fmla="*/ 543644 w 574680"/>
                <a:gd name="connsiteY1" fmla="*/ 33954 h 39122"/>
                <a:gd name="connsiteX2" fmla="*/ 159879 w 574680"/>
                <a:gd name="connsiteY2" fmla="*/ 34276 h 39122"/>
                <a:gd name="connsiteX3" fmla="*/ 40878 w 574680"/>
                <a:gd name="connsiteY3" fmla="*/ 0 h 39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74680" h="39122">
                  <a:moveTo>
                    <a:pt x="539903" y="9289"/>
                  </a:moveTo>
                  <a:cubicBezTo>
                    <a:pt x="588152" y="13099"/>
                    <a:pt x="583142" y="28231"/>
                    <a:pt x="543644" y="33954"/>
                  </a:cubicBezTo>
                  <a:cubicBezTo>
                    <a:pt x="339505" y="42089"/>
                    <a:pt x="231163" y="39389"/>
                    <a:pt x="159879" y="34276"/>
                  </a:cubicBezTo>
                  <a:cubicBezTo>
                    <a:pt x="97884" y="33291"/>
                    <a:pt x="-79359" y="11727"/>
                    <a:pt x="40878" y="0"/>
                  </a:cubicBezTo>
                </a:path>
              </a:pathLst>
            </a:custGeom>
            <a:noFill/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4" name="タイトル 1">
            <a:extLst>
              <a:ext uri="{FF2B5EF4-FFF2-40B4-BE49-F238E27FC236}">
                <a16:creationId xmlns:a16="http://schemas.microsoft.com/office/drawing/2014/main" id="{2BB5EFD3-EF4A-4BCA-97DC-AAA0C8CE0FEE}"/>
              </a:ext>
            </a:extLst>
          </p:cNvPr>
          <p:cNvSpPr txBox="1">
            <a:spLocks/>
          </p:cNvSpPr>
          <p:nvPr/>
        </p:nvSpPr>
        <p:spPr>
          <a:xfrm>
            <a:off x="6438824" y="4003178"/>
            <a:ext cx="39658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/>
              <a:t>スポイトびん</a:t>
            </a:r>
          </a:p>
        </p:txBody>
      </p:sp>
      <p:grpSp>
        <p:nvGrpSpPr>
          <p:cNvPr id="104" name="グループ化 103">
            <a:extLst>
              <a:ext uri="{FF2B5EF4-FFF2-40B4-BE49-F238E27FC236}">
                <a16:creationId xmlns:a16="http://schemas.microsoft.com/office/drawing/2014/main" id="{FB329F43-DE3E-47B1-B7EB-4C730444A8D1}"/>
              </a:ext>
            </a:extLst>
          </p:cNvPr>
          <p:cNvGrpSpPr/>
          <p:nvPr/>
        </p:nvGrpSpPr>
        <p:grpSpPr>
          <a:xfrm>
            <a:off x="3758404" y="2705457"/>
            <a:ext cx="2174186" cy="3310251"/>
            <a:chOff x="3800948" y="2701765"/>
            <a:chExt cx="2174186" cy="3310251"/>
          </a:xfrm>
        </p:grpSpPr>
        <p:grpSp>
          <p:nvGrpSpPr>
            <p:cNvPr id="103" name="グループ化 102">
              <a:extLst>
                <a:ext uri="{FF2B5EF4-FFF2-40B4-BE49-F238E27FC236}">
                  <a16:creationId xmlns:a16="http://schemas.microsoft.com/office/drawing/2014/main" id="{10FF97F3-08CE-483D-84C9-2D37A11C4A63}"/>
                </a:ext>
              </a:extLst>
            </p:cNvPr>
            <p:cNvGrpSpPr/>
            <p:nvPr/>
          </p:nvGrpSpPr>
          <p:grpSpPr>
            <a:xfrm>
              <a:off x="3800948" y="3245007"/>
              <a:ext cx="2174186" cy="2767009"/>
              <a:chOff x="3800948" y="3026803"/>
              <a:chExt cx="2174186" cy="2985214"/>
            </a:xfrm>
          </p:grpSpPr>
          <p:sp>
            <p:nvSpPr>
              <p:cNvPr id="85" name="楕円 84">
                <a:extLst>
                  <a:ext uri="{FF2B5EF4-FFF2-40B4-BE49-F238E27FC236}">
                    <a16:creationId xmlns:a16="http://schemas.microsoft.com/office/drawing/2014/main" id="{948F019F-E3A7-47C2-8AF0-BA123CA5A52D}"/>
                  </a:ext>
                </a:extLst>
              </p:cNvPr>
              <p:cNvSpPr/>
              <p:nvPr/>
            </p:nvSpPr>
            <p:spPr>
              <a:xfrm>
                <a:off x="3800948" y="5539403"/>
                <a:ext cx="2166136" cy="461640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2" name="フリーフォーム: 図形 101">
                <a:extLst>
                  <a:ext uri="{FF2B5EF4-FFF2-40B4-BE49-F238E27FC236}">
                    <a16:creationId xmlns:a16="http://schemas.microsoft.com/office/drawing/2014/main" id="{4A38B18B-B781-452C-8B84-21108AD24475}"/>
                  </a:ext>
                </a:extLst>
              </p:cNvPr>
              <p:cNvSpPr/>
              <p:nvPr/>
            </p:nvSpPr>
            <p:spPr>
              <a:xfrm>
                <a:off x="3805671" y="3026803"/>
                <a:ext cx="2169463" cy="2985214"/>
              </a:xfrm>
              <a:custGeom>
                <a:avLst/>
                <a:gdLst>
                  <a:gd name="connsiteX0" fmla="*/ 1082983 w 2169463"/>
                  <a:gd name="connsiteY0" fmla="*/ 0 h 2985214"/>
                  <a:gd name="connsiteX1" fmla="*/ 2160375 w 2169463"/>
                  <a:gd name="connsiteY1" fmla="*/ 514395 h 2985214"/>
                  <a:gd name="connsiteX2" fmla="*/ 2163880 w 2169463"/>
                  <a:gd name="connsiteY2" fmla="*/ 551118 h 2985214"/>
                  <a:gd name="connsiteX3" fmla="*/ 2169463 w 2169463"/>
                  <a:gd name="connsiteY3" fmla="*/ 578761 h 2985214"/>
                  <a:gd name="connsiteX4" fmla="*/ 2169463 w 2169463"/>
                  <a:gd name="connsiteY4" fmla="*/ 2714468 h 2985214"/>
                  <a:gd name="connsiteX5" fmla="*/ 1086480 w 2169463"/>
                  <a:gd name="connsiteY5" fmla="*/ 2985214 h 2985214"/>
                  <a:gd name="connsiteX6" fmla="*/ 868221 w 2169463"/>
                  <a:gd name="connsiteY6" fmla="*/ 2979714 h 2985214"/>
                  <a:gd name="connsiteX7" fmla="*/ 3497 w 2169463"/>
                  <a:gd name="connsiteY7" fmla="*/ 2714468 h 2985214"/>
                  <a:gd name="connsiteX8" fmla="*/ 3497 w 2169463"/>
                  <a:gd name="connsiteY8" fmla="*/ 578761 h 2985214"/>
                  <a:gd name="connsiteX9" fmla="*/ 3497 w 2169463"/>
                  <a:gd name="connsiteY9" fmla="*/ 578761 h 2985214"/>
                  <a:gd name="connsiteX10" fmla="*/ 4315 w 2169463"/>
                  <a:gd name="connsiteY10" fmla="*/ 574713 h 2985214"/>
                  <a:gd name="connsiteX11" fmla="*/ 0 w 2169463"/>
                  <a:gd name="connsiteY11" fmla="*/ 572979 h 2985214"/>
                  <a:gd name="connsiteX12" fmla="*/ 1082983 w 2169463"/>
                  <a:gd name="connsiteY12" fmla="*/ 0 h 29852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169463" h="2985214">
                    <a:moveTo>
                      <a:pt x="1082983" y="0"/>
                    </a:moveTo>
                    <a:cubicBezTo>
                      <a:pt x="1643716" y="0"/>
                      <a:pt x="2104915" y="225467"/>
                      <a:pt x="2160375" y="514395"/>
                    </a:cubicBezTo>
                    <a:lnTo>
                      <a:pt x="2163880" y="551118"/>
                    </a:lnTo>
                    <a:lnTo>
                      <a:pt x="2169463" y="578761"/>
                    </a:lnTo>
                    <a:lnTo>
                      <a:pt x="2169463" y="2714468"/>
                    </a:lnTo>
                    <a:cubicBezTo>
                      <a:pt x="2169463" y="2863997"/>
                      <a:pt x="1684595" y="2985214"/>
                      <a:pt x="1086480" y="2985214"/>
                    </a:cubicBezTo>
                    <a:cubicBezTo>
                      <a:pt x="1011716" y="2985214"/>
                      <a:pt x="938721" y="2983320"/>
                      <a:pt x="868221" y="2979714"/>
                    </a:cubicBezTo>
                    <a:cubicBezTo>
                      <a:pt x="374724" y="2954467"/>
                      <a:pt x="3497" y="2845306"/>
                      <a:pt x="3497" y="2714468"/>
                    </a:cubicBezTo>
                    <a:lnTo>
                      <a:pt x="3497" y="578761"/>
                    </a:lnTo>
                    <a:lnTo>
                      <a:pt x="3497" y="578761"/>
                    </a:lnTo>
                    <a:lnTo>
                      <a:pt x="4315" y="574713"/>
                    </a:lnTo>
                    <a:lnTo>
                      <a:pt x="0" y="572979"/>
                    </a:lnTo>
                    <a:cubicBezTo>
                      <a:pt x="0" y="256531"/>
                      <a:pt x="484868" y="0"/>
                      <a:pt x="1082983" y="0"/>
                    </a:cubicBezTo>
                    <a:close/>
                  </a:path>
                </a:pathLst>
              </a:custGeom>
              <a:solidFill>
                <a:schemeClr val="lt1">
                  <a:alpha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r>
                  <a:rPr kumimoji="1" lang="en-US" altLang="ja-JP" dirty="0"/>
                  <a:t>	</a:t>
                </a:r>
                <a:endParaRPr kumimoji="1" lang="ja-JP" altLang="en-US" dirty="0"/>
              </a:p>
            </p:txBody>
          </p:sp>
        </p:grpSp>
        <p:grpSp>
          <p:nvGrpSpPr>
            <p:cNvPr id="99" name="グループ化 98">
              <a:extLst>
                <a:ext uri="{FF2B5EF4-FFF2-40B4-BE49-F238E27FC236}">
                  <a16:creationId xmlns:a16="http://schemas.microsoft.com/office/drawing/2014/main" id="{EAAA8353-4617-4E8F-BE98-BCF036984EB3}"/>
                </a:ext>
              </a:extLst>
            </p:cNvPr>
            <p:cNvGrpSpPr/>
            <p:nvPr/>
          </p:nvGrpSpPr>
          <p:grpSpPr>
            <a:xfrm>
              <a:off x="4157430" y="2701765"/>
              <a:ext cx="1444486" cy="870179"/>
              <a:chOff x="2209206" y="971880"/>
              <a:chExt cx="1444486" cy="870179"/>
            </a:xfrm>
          </p:grpSpPr>
          <p:sp>
            <p:nvSpPr>
              <p:cNvPr id="89" name="フリーフォーム: 図形 88">
                <a:extLst>
                  <a:ext uri="{FF2B5EF4-FFF2-40B4-BE49-F238E27FC236}">
                    <a16:creationId xmlns:a16="http://schemas.microsoft.com/office/drawing/2014/main" id="{FC894607-9E21-45AE-8F1F-9288B19C9C34}"/>
                  </a:ext>
                </a:extLst>
              </p:cNvPr>
              <p:cNvSpPr/>
              <p:nvPr/>
            </p:nvSpPr>
            <p:spPr>
              <a:xfrm>
                <a:off x="2209206" y="1590267"/>
                <a:ext cx="1444486" cy="251792"/>
              </a:xfrm>
              <a:custGeom>
                <a:avLst/>
                <a:gdLst>
                  <a:gd name="connsiteX0" fmla="*/ 722212 w 1444486"/>
                  <a:gd name="connsiteY0" fmla="*/ 2 h 477079"/>
                  <a:gd name="connsiteX1" fmla="*/ 510751 w 1444486"/>
                  <a:gd name="connsiteY1" fmla="*/ 13799 h 477079"/>
                  <a:gd name="connsiteX2" fmla="*/ 178904 w 1444486"/>
                  <a:gd name="connsiteY2" fmla="*/ 175592 h 477079"/>
                  <a:gd name="connsiteX3" fmla="*/ 722243 w 1444486"/>
                  <a:gd name="connsiteY3" fmla="*/ 351184 h 477079"/>
                  <a:gd name="connsiteX4" fmla="*/ 1265582 w 1444486"/>
                  <a:gd name="connsiteY4" fmla="*/ 175592 h 477079"/>
                  <a:gd name="connsiteX5" fmla="*/ 933735 w 1444486"/>
                  <a:gd name="connsiteY5" fmla="*/ 13799 h 477079"/>
                  <a:gd name="connsiteX6" fmla="*/ 722274 w 1444486"/>
                  <a:gd name="connsiteY6" fmla="*/ 2 h 477079"/>
                  <a:gd name="connsiteX7" fmla="*/ 867800 w 1444486"/>
                  <a:gd name="connsiteY7" fmla="*/ 4847 h 477079"/>
                  <a:gd name="connsiteX8" fmla="*/ 1444486 w 1444486"/>
                  <a:gd name="connsiteY8" fmla="*/ 238540 h 477079"/>
                  <a:gd name="connsiteX9" fmla="*/ 722243 w 1444486"/>
                  <a:gd name="connsiteY9" fmla="*/ 477079 h 477079"/>
                  <a:gd name="connsiteX10" fmla="*/ 0 w 1444486"/>
                  <a:gd name="connsiteY10" fmla="*/ 238540 h 477079"/>
                  <a:gd name="connsiteX11" fmla="*/ 576686 w 1444486"/>
                  <a:gd name="connsiteY11" fmla="*/ 4847 h 477079"/>
                  <a:gd name="connsiteX12" fmla="*/ 722243 w 1444486"/>
                  <a:gd name="connsiteY12" fmla="*/ 0 h 477079"/>
                  <a:gd name="connsiteX13" fmla="*/ 722274 w 1444486"/>
                  <a:gd name="connsiteY13" fmla="*/ 2 h 477079"/>
                  <a:gd name="connsiteX14" fmla="*/ 722243 w 1444486"/>
                  <a:gd name="connsiteY14" fmla="*/ 1 h 477079"/>
                  <a:gd name="connsiteX15" fmla="*/ 722212 w 1444486"/>
                  <a:gd name="connsiteY15" fmla="*/ 2 h 4770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444486" h="477079">
                    <a:moveTo>
                      <a:pt x="722212" y="2"/>
                    </a:moveTo>
                    <a:lnTo>
                      <a:pt x="510751" y="13799"/>
                    </a:lnTo>
                    <a:cubicBezTo>
                      <a:pt x="315738" y="40455"/>
                      <a:pt x="178904" y="102859"/>
                      <a:pt x="178904" y="175592"/>
                    </a:cubicBezTo>
                    <a:cubicBezTo>
                      <a:pt x="178904" y="272569"/>
                      <a:pt x="422165" y="351184"/>
                      <a:pt x="722243" y="351184"/>
                    </a:cubicBezTo>
                    <a:cubicBezTo>
                      <a:pt x="1022321" y="351184"/>
                      <a:pt x="1265582" y="272569"/>
                      <a:pt x="1265582" y="175592"/>
                    </a:cubicBezTo>
                    <a:cubicBezTo>
                      <a:pt x="1265582" y="102859"/>
                      <a:pt x="1128748" y="40455"/>
                      <a:pt x="933735" y="13799"/>
                    </a:cubicBezTo>
                    <a:lnTo>
                      <a:pt x="722274" y="2"/>
                    </a:lnTo>
                    <a:lnTo>
                      <a:pt x="867800" y="4847"/>
                    </a:lnTo>
                    <a:cubicBezTo>
                      <a:pt x="1196914" y="27090"/>
                      <a:pt x="1444486" y="123267"/>
                      <a:pt x="1444486" y="238540"/>
                    </a:cubicBezTo>
                    <a:cubicBezTo>
                      <a:pt x="1444486" y="370281"/>
                      <a:pt x="1121127" y="477079"/>
                      <a:pt x="722243" y="477079"/>
                    </a:cubicBezTo>
                    <a:cubicBezTo>
                      <a:pt x="323359" y="477079"/>
                      <a:pt x="0" y="370281"/>
                      <a:pt x="0" y="238540"/>
                    </a:cubicBezTo>
                    <a:cubicBezTo>
                      <a:pt x="0" y="123267"/>
                      <a:pt x="247572" y="27090"/>
                      <a:pt x="576686" y="4847"/>
                    </a:cubicBezTo>
                    <a:close/>
                    <a:moveTo>
                      <a:pt x="722243" y="0"/>
                    </a:moveTo>
                    <a:lnTo>
                      <a:pt x="722274" y="2"/>
                    </a:lnTo>
                    <a:lnTo>
                      <a:pt x="722243" y="1"/>
                    </a:lnTo>
                    <a:lnTo>
                      <a:pt x="722212" y="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1"/>
                </a:solidFill>
              </a:ln>
              <a:scene3d>
                <a:camera prst="perspectiveFron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0" name="四角形: 角を丸くする 18">
                <a:extLst>
                  <a:ext uri="{FF2B5EF4-FFF2-40B4-BE49-F238E27FC236}">
                    <a16:creationId xmlns:a16="http://schemas.microsoft.com/office/drawing/2014/main" id="{6B4ED239-3C83-40B0-B98F-F5CA3DF710DA}"/>
                  </a:ext>
                </a:extLst>
              </p:cNvPr>
              <p:cNvSpPr/>
              <p:nvPr/>
            </p:nvSpPr>
            <p:spPr>
              <a:xfrm>
                <a:off x="2384382" y="1538089"/>
                <a:ext cx="1094134" cy="240619"/>
              </a:xfrm>
              <a:custGeom>
                <a:avLst/>
                <a:gdLst>
                  <a:gd name="connsiteX0" fmla="*/ 0 w 1139688"/>
                  <a:gd name="connsiteY0" fmla="*/ 26505 h 159027"/>
                  <a:gd name="connsiteX1" fmla="*/ 26505 w 1139688"/>
                  <a:gd name="connsiteY1" fmla="*/ 0 h 159027"/>
                  <a:gd name="connsiteX2" fmla="*/ 1113183 w 1139688"/>
                  <a:gd name="connsiteY2" fmla="*/ 0 h 159027"/>
                  <a:gd name="connsiteX3" fmla="*/ 1139688 w 1139688"/>
                  <a:gd name="connsiteY3" fmla="*/ 26505 h 159027"/>
                  <a:gd name="connsiteX4" fmla="*/ 1139688 w 1139688"/>
                  <a:gd name="connsiteY4" fmla="*/ 132522 h 159027"/>
                  <a:gd name="connsiteX5" fmla="*/ 1113183 w 1139688"/>
                  <a:gd name="connsiteY5" fmla="*/ 159027 h 159027"/>
                  <a:gd name="connsiteX6" fmla="*/ 26505 w 1139688"/>
                  <a:gd name="connsiteY6" fmla="*/ 159027 h 159027"/>
                  <a:gd name="connsiteX7" fmla="*/ 0 w 1139688"/>
                  <a:gd name="connsiteY7" fmla="*/ 132522 h 159027"/>
                  <a:gd name="connsiteX8" fmla="*/ 0 w 1139688"/>
                  <a:gd name="connsiteY8" fmla="*/ 26505 h 159027"/>
                  <a:gd name="connsiteX0" fmla="*/ 0 w 1139688"/>
                  <a:gd name="connsiteY0" fmla="*/ 26505 h 163995"/>
                  <a:gd name="connsiteX1" fmla="*/ 26505 w 1139688"/>
                  <a:gd name="connsiteY1" fmla="*/ 0 h 163995"/>
                  <a:gd name="connsiteX2" fmla="*/ 1113183 w 1139688"/>
                  <a:gd name="connsiteY2" fmla="*/ 0 h 163995"/>
                  <a:gd name="connsiteX3" fmla="*/ 1139688 w 1139688"/>
                  <a:gd name="connsiteY3" fmla="*/ 26505 h 163995"/>
                  <a:gd name="connsiteX4" fmla="*/ 1139688 w 1139688"/>
                  <a:gd name="connsiteY4" fmla="*/ 132522 h 163995"/>
                  <a:gd name="connsiteX5" fmla="*/ 1113183 w 1139688"/>
                  <a:gd name="connsiteY5" fmla="*/ 159027 h 163995"/>
                  <a:gd name="connsiteX6" fmla="*/ 583097 w 1139688"/>
                  <a:gd name="connsiteY6" fmla="*/ 163995 h 163995"/>
                  <a:gd name="connsiteX7" fmla="*/ 26505 w 1139688"/>
                  <a:gd name="connsiteY7" fmla="*/ 159027 h 163995"/>
                  <a:gd name="connsiteX8" fmla="*/ 0 w 1139688"/>
                  <a:gd name="connsiteY8" fmla="*/ 132522 h 163995"/>
                  <a:gd name="connsiteX9" fmla="*/ 0 w 1139688"/>
                  <a:gd name="connsiteY9" fmla="*/ 26505 h 163995"/>
                  <a:gd name="connsiteX0" fmla="*/ 0 w 1139688"/>
                  <a:gd name="connsiteY0" fmla="*/ 26505 h 283265"/>
                  <a:gd name="connsiteX1" fmla="*/ 26505 w 1139688"/>
                  <a:gd name="connsiteY1" fmla="*/ 0 h 283265"/>
                  <a:gd name="connsiteX2" fmla="*/ 1113183 w 1139688"/>
                  <a:gd name="connsiteY2" fmla="*/ 0 h 283265"/>
                  <a:gd name="connsiteX3" fmla="*/ 1139688 w 1139688"/>
                  <a:gd name="connsiteY3" fmla="*/ 26505 h 283265"/>
                  <a:gd name="connsiteX4" fmla="*/ 1139688 w 1139688"/>
                  <a:gd name="connsiteY4" fmla="*/ 132522 h 283265"/>
                  <a:gd name="connsiteX5" fmla="*/ 1113183 w 1139688"/>
                  <a:gd name="connsiteY5" fmla="*/ 159027 h 283265"/>
                  <a:gd name="connsiteX6" fmla="*/ 583097 w 1139688"/>
                  <a:gd name="connsiteY6" fmla="*/ 283265 h 283265"/>
                  <a:gd name="connsiteX7" fmla="*/ 26505 w 1139688"/>
                  <a:gd name="connsiteY7" fmla="*/ 159027 h 283265"/>
                  <a:gd name="connsiteX8" fmla="*/ 0 w 1139688"/>
                  <a:gd name="connsiteY8" fmla="*/ 132522 h 283265"/>
                  <a:gd name="connsiteX9" fmla="*/ 0 w 1139688"/>
                  <a:gd name="connsiteY9" fmla="*/ 26505 h 283265"/>
                  <a:gd name="connsiteX0" fmla="*/ 0 w 1139688"/>
                  <a:gd name="connsiteY0" fmla="*/ 48040 h 304800"/>
                  <a:gd name="connsiteX1" fmla="*/ 26505 w 1139688"/>
                  <a:gd name="connsiteY1" fmla="*/ 21535 h 304800"/>
                  <a:gd name="connsiteX2" fmla="*/ 583097 w 1139688"/>
                  <a:gd name="connsiteY2" fmla="*/ 0 h 304800"/>
                  <a:gd name="connsiteX3" fmla="*/ 1113183 w 1139688"/>
                  <a:gd name="connsiteY3" fmla="*/ 21535 h 304800"/>
                  <a:gd name="connsiteX4" fmla="*/ 1139688 w 1139688"/>
                  <a:gd name="connsiteY4" fmla="*/ 48040 h 304800"/>
                  <a:gd name="connsiteX5" fmla="*/ 1139688 w 1139688"/>
                  <a:gd name="connsiteY5" fmla="*/ 154057 h 304800"/>
                  <a:gd name="connsiteX6" fmla="*/ 1113183 w 1139688"/>
                  <a:gd name="connsiteY6" fmla="*/ 180562 h 304800"/>
                  <a:gd name="connsiteX7" fmla="*/ 583097 w 1139688"/>
                  <a:gd name="connsiteY7" fmla="*/ 304800 h 304800"/>
                  <a:gd name="connsiteX8" fmla="*/ 26505 w 1139688"/>
                  <a:gd name="connsiteY8" fmla="*/ 180562 h 304800"/>
                  <a:gd name="connsiteX9" fmla="*/ 0 w 1139688"/>
                  <a:gd name="connsiteY9" fmla="*/ 154057 h 304800"/>
                  <a:gd name="connsiteX10" fmla="*/ 0 w 1139688"/>
                  <a:gd name="connsiteY10" fmla="*/ 48040 h 304800"/>
                  <a:gd name="connsiteX0" fmla="*/ 0 w 1139688"/>
                  <a:gd name="connsiteY0" fmla="*/ 26505 h 283265"/>
                  <a:gd name="connsiteX1" fmla="*/ 26505 w 1139688"/>
                  <a:gd name="connsiteY1" fmla="*/ 0 h 283265"/>
                  <a:gd name="connsiteX2" fmla="*/ 583097 w 1139688"/>
                  <a:gd name="connsiteY2" fmla="*/ 71230 h 283265"/>
                  <a:gd name="connsiteX3" fmla="*/ 1113183 w 1139688"/>
                  <a:gd name="connsiteY3" fmla="*/ 0 h 283265"/>
                  <a:gd name="connsiteX4" fmla="*/ 1139688 w 1139688"/>
                  <a:gd name="connsiteY4" fmla="*/ 26505 h 283265"/>
                  <a:gd name="connsiteX5" fmla="*/ 1139688 w 1139688"/>
                  <a:gd name="connsiteY5" fmla="*/ 132522 h 283265"/>
                  <a:gd name="connsiteX6" fmla="*/ 1113183 w 1139688"/>
                  <a:gd name="connsiteY6" fmla="*/ 159027 h 283265"/>
                  <a:gd name="connsiteX7" fmla="*/ 583097 w 1139688"/>
                  <a:gd name="connsiteY7" fmla="*/ 283265 h 283265"/>
                  <a:gd name="connsiteX8" fmla="*/ 26505 w 1139688"/>
                  <a:gd name="connsiteY8" fmla="*/ 159027 h 283265"/>
                  <a:gd name="connsiteX9" fmla="*/ 0 w 1139688"/>
                  <a:gd name="connsiteY9" fmla="*/ 132522 h 283265"/>
                  <a:gd name="connsiteX10" fmla="*/ 0 w 1139688"/>
                  <a:gd name="connsiteY10" fmla="*/ 26505 h 283265"/>
                  <a:gd name="connsiteX0" fmla="*/ 0 w 1139688"/>
                  <a:gd name="connsiteY0" fmla="*/ 26505 h 264215"/>
                  <a:gd name="connsiteX1" fmla="*/ 26505 w 1139688"/>
                  <a:gd name="connsiteY1" fmla="*/ 0 h 264215"/>
                  <a:gd name="connsiteX2" fmla="*/ 583097 w 1139688"/>
                  <a:gd name="connsiteY2" fmla="*/ 71230 h 264215"/>
                  <a:gd name="connsiteX3" fmla="*/ 1113183 w 1139688"/>
                  <a:gd name="connsiteY3" fmla="*/ 0 h 264215"/>
                  <a:gd name="connsiteX4" fmla="*/ 1139688 w 1139688"/>
                  <a:gd name="connsiteY4" fmla="*/ 26505 h 264215"/>
                  <a:gd name="connsiteX5" fmla="*/ 1139688 w 1139688"/>
                  <a:gd name="connsiteY5" fmla="*/ 132522 h 264215"/>
                  <a:gd name="connsiteX6" fmla="*/ 1113183 w 1139688"/>
                  <a:gd name="connsiteY6" fmla="*/ 159027 h 264215"/>
                  <a:gd name="connsiteX7" fmla="*/ 583097 w 1139688"/>
                  <a:gd name="connsiteY7" fmla="*/ 264215 h 264215"/>
                  <a:gd name="connsiteX8" fmla="*/ 26505 w 1139688"/>
                  <a:gd name="connsiteY8" fmla="*/ 159027 h 264215"/>
                  <a:gd name="connsiteX9" fmla="*/ 0 w 1139688"/>
                  <a:gd name="connsiteY9" fmla="*/ 132522 h 264215"/>
                  <a:gd name="connsiteX10" fmla="*/ 0 w 1139688"/>
                  <a:gd name="connsiteY10" fmla="*/ 26505 h 264215"/>
                  <a:gd name="connsiteX0" fmla="*/ 0 w 1139688"/>
                  <a:gd name="connsiteY0" fmla="*/ 26505 h 244831"/>
                  <a:gd name="connsiteX1" fmla="*/ 26505 w 1139688"/>
                  <a:gd name="connsiteY1" fmla="*/ 0 h 244831"/>
                  <a:gd name="connsiteX2" fmla="*/ 583097 w 1139688"/>
                  <a:gd name="connsiteY2" fmla="*/ 71230 h 244831"/>
                  <a:gd name="connsiteX3" fmla="*/ 1113183 w 1139688"/>
                  <a:gd name="connsiteY3" fmla="*/ 0 h 244831"/>
                  <a:gd name="connsiteX4" fmla="*/ 1139688 w 1139688"/>
                  <a:gd name="connsiteY4" fmla="*/ 26505 h 244831"/>
                  <a:gd name="connsiteX5" fmla="*/ 1139688 w 1139688"/>
                  <a:gd name="connsiteY5" fmla="*/ 132522 h 244831"/>
                  <a:gd name="connsiteX6" fmla="*/ 1113183 w 1139688"/>
                  <a:gd name="connsiteY6" fmla="*/ 159027 h 244831"/>
                  <a:gd name="connsiteX7" fmla="*/ 588057 w 1139688"/>
                  <a:gd name="connsiteY7" fmla="*/ 244831 h 244831"/>
                  <a:gd name="connsiteX8" fmla="*/ 26505 w 1139688"/>
                  <a:gd name="connsiteY8" fmla="*/ 159027 h 244831"/>
                  <a:gd name="connsiteX9" fmla="*/ 0 w 1139688"/>
                  <a:gd name="connsiteY9" fmla="*/ 132522 h 244831"/>
                  <a:gd name="connsiteX10" fmla="*/ 0 w 1139688"/>
                  <a:gd name="connsiteY10" fmla="*/ 26505 h 244831"/>
                  <a:gd name="connsiteX0" fmla="*/ 0 w 1139688"/>
                  <a:gd name="connsiteY0" fmla="*/ 26505 h 244831"/>
                  <a:gd name="connsiteX1" fmla="*/ 26505 w 1139688"/>
                  <a:gd name="connsiteY1" fmla="*/ 0 h 244831"/>
                  <a:gd name="connsiteX2" fmla="*/ 583097 w 1139688"/>
                  <a:gd name="connsiteY2" fmla="*/ 71230 h 244831"/>
                  <a:gd name="connsiteX3" fmla="*/ 1113183 w 1139688"/>
                  <a:gd name="connsiteY3" fmla="*/ 0 h 244831"/>
                  <a:gd name="connsiteX4" fmla="*/ 1139688 w 1139688"/>
                  <a:gd name="connsiteY4" fmla="*/ 26505 h 244831"/>
                  <a:gd name="connsiteX5" fmla="*/ 1139688 w 1139688"/>
                  <a:gd name="connsiteY5" fmla="*/ 132522 h 244831"/>
                  <a:gd name="connsiteX6" fmla="*/ 1113183 w 1139688"/>
                  <a:gd name="connsiteY6" fmla="*/ 159027 h 244831"/>
                  <a:gd name="connsiteX7" fmla="*/ 593018 w 1139688"/>
                  <a:gd name="connsiteY7" fmla="*/ 244831 h 244831"/>
                  <a:gd name="connsiteX8" fmla="*/ 26505 w 1139688"/>
                  <a:gd name="connsiteY8" fmla="*/ 159027 h 244831"/>
                  <a:gd name="connsiteX9" fmla="*/ 0 w 1139688"/>
                  <a:gd name="connsiteY9" fmla="*/ 132522 h 244831"/>
                  <a:gd name="connsiteX10" fmla="*/ 0 w 1139688"/>
                  <a:gd name="connsiteY10" fmla="*/ 26505 h 244831"/>
                  <a:gd name="connsiteX0" fmla="*/ 0 w 1139688"/>
                  <a:gd name="connsiteY0" fmla="*/ 26505 h 244831"/>
                  <a:gd name="connsiteX1" fmla="*/ 26505 w 1139688"/>
                  <a:gd name="connsiteY1" fmla="*/ 0 h 244831"/>
                  <a:gd name="connsiteX2" fmla="*/ 590538 w 1139688"/>
                  <a:gd name="connsiteY2" fmla="*/ 51846 h 244831"/>
                  <a:gd name="connsiteX3" fmla="*/ 1113183 w 1139688"/>
                  <a:gd name="connsiteY3" fmla="*/ 0 h 244831"/>
                  <a:gd name="connsiteX4" fmla="*/ 1139688 w 1139688"/>
                  <a:gd name="connsiteY4" fmla="*/ 26505 h 244831"/>
                  <a:gd name="connsiteX5" fmla="*/ 1139688 w 1139688"/>
                  <a:gd name="connsiteY5" fmla="*/ 132522 h 244831"/>
                  <a:gd name="connsiteX6" fmla="*/ 1113183 w 1139688"/>
                  <a:gd name="connsiteY6" fmla="*/ 159027 h 244831"/>
                  <a:gd name="connsiteX7" fmla="*/ 593018 w 1139688"/>
                  <a:gd name="connsiteY7" fmla="*/ 244831 h 244831"/>
                  <a:gd name="connsiteX8" fmla="*/ 26505 w 1139688"/>
                  <a:gd name="connsiteY8" fmla="*/ 159027 h 244831"/>
                  <a:gd name="connsiteX9" fmla="*/ 0 w 1139688"/>
                  <a:gd name="connsiteY9" fmla="*/ 132522 h 244831"/>
                  <a:gd name="connsiteX10" fmla="*/ 0 w 1139688"/>
                  <a:gd name="connsiteY10" fmla="*/ 26505 h 244831"/>
                  <a:gd name="connsiteX0" fmla="*/ 0 w 1139688"/>
                  <a:gd name="connsiteY0" fmla="*/ 26505 h 244831"/>
                  <a:gd name="connsiteX1" fmla="*/ 26505 w 1139688"/>
                  <a:gd name="connsiteY1" fmla="*/ 0 h 244831"/>
                  <a:gd name="connsiteX2" fmla="*/ 590538 w 1139688"/>
                  <a:gd name="connsiteY2" fmla="*/ 51846 h 244831"/>
                  <a:gd name="connsiteX3" fmla="*/ 1113183 w 1139688"/>
                  <a:gd name="connsiteY3" fmla="*/ 0 h 244831"/>
                  <a:gd name="connsiteX4" fmla="*/ 1139688 w 1139688"/>
                  <a:gd name="connsiteY4" fmla="*/ 26505 h 244831"/>
                  <a:gd name="connsiteX5" fmla="*/ 1139688 w 1139688"/>
                  <a:gd name="connsiteY5" fmla="*/ 132522 h 244831"/>
                  <a:gd name="connsiteX6" fmla="*/ 1113183 w 1139688"/>
                  <a:gd name="connsiteY6" fmla="*/ 159027 h 244831"/>
                  <a:gd name="connsiteX7" fmla="*/ 593018 w 1139688"/>
                  <a:gd name="connsiteY7" fmla="*/ 244831 h 244831"/>
                  <a:gd name="connsiteX8" fmla="*/ 26505 w 1139688"/>
                  <a:gd name="connsiteY8" fmla="*/ 159027 h 244831"/>
                  <a:gd name="connsiteX9" fmla="*/ 0 w 1139688"/>
                  <a:gd name="connsiteY9" fmla="*/ 132522 h 244831"/>
                  <a:gd name="connsiteX10" fmla="*/ 0 w 1139688"/>
                  <a:gd name="connsiteY10" fmla="*/ 26505 h 244831"/>
                  <a:gd name="connsiteX0" fmla="*/ 0 w 1139688"/>
                  <a:gd name="connsiteY0" fmla="*/ 26505 h 244831"/>
                  <a:gd name="connsiteX1" fmla="*/ 26505 w 1139688"/>
                  <a:gd name="connsiteY1" fmla="*/ 0 h 244831"/>
                  <a:gd name="connsiteX2" fmla="*/ 590538 w 1139688"/>
                  <a:gd name="connsiteY2" fmla="*/ 51846 h 244831"/>
                  <a:gd name="connsiteX3" fmla="*/ 1113183 w 1139688"/>
                  <a:gd name="connsiteY3" fmla="*/ 0 h 244831"/>
                  <a:gd name="connsiteX4" fmla="*/ 1139688 w 1139688"/>
                  <a:gd name="connsiteY4" fmla="*/ 26505 h 244831"/>
                  <a:gd name="connsiteX5" fmla="*/ 1139688 w 1139688"/>
                  <a:gd name="connsiteY5" fmla="*/ 132522 h 244831"/>
                  <a:gd name="connsiteX6" fmla="*/ 1113183 w 1139688"/>
                  <a:gd name="connsiteY6" fmla="*/ 159027 h 244831"/>
                  <a:gd name="connsiteX7" fmla="*/ 593018 w 1139688"/>
                  <a:gd name="connsiteY7" fmla="*/ 244831 h 244831"/>
                  <a:gd name="connsiteX8" fmla="*/ 26505 w 1139688"/>
                  <a:gd name="connsiteY8" fmla="*/ 159027 h 244831"/>
                  <a:gd name="connsiteX9" fmla="*/ 0 w 1139688"/>
                  <a:gd name="connsiteY9" fmla="*/ 132522 h 244831"/>
                  <a:gd name="connsiteX10" fmla="*/ 0 w 1139688"/>
                  <a:gd name="connsiteY10" fmla="*/ 26505 h 244831"/>
                  <a:gd name="connsiteX0" fmla="*/ 0 w 1139688"/>
                  <a:gd name="connsiteY0" fmla="*/ 26505 h 244831"/>
                  <a:gd name="connsiteX1" fmla="*/ 26505 w 1139688"/>
                  <a:gd name="connsiteY1" fmla="*/ 0 h 244831"/>
                  <a:gd name="connsiteX2" fmla="*/ 590538 w 1139688"/>
                  <a:gd name="connsiteY2" fmla="*/ 51846 h 244831"/>
                  <a:gd name="connsiteX3" fmla="*/ 1113183 w 1139688"/>
                  <a:gd name="connsiteY3" fmla="*/ 0 h 244831"/>
                  <a:gd name="connsiteX4" fmla="*/ 1139688 w 1139688"/>
                  <a:gd name="connsiteY4" fmla="*/ 26505 h 244831"/>
                  <a:gd name="connsiteX5" fmla="*/ 1139688 w 1139688"/>
                  <a:gd name="connsiteY5" fmla="*/ 132522 h 244831"/>
                  <a:gd name="connsiteX6" fmla="*/ 1113183 w 1139688"/>
                  <a:gd name="connsiteY6" fmla="*/ 159027 h 244831"/>
                  <a:gd name="connsiteX7" fmla="*/ 593018 w 1139688"/>
                  <a:gd name="connsiteY7" fmla="*/ 244831 h 244831"/>
                  <a:gd name="connsiteX8" fmla="*/ 26505 w 1139688"/>
                  <a:gd name="connsiteY8" fmla="*/ 159027 h 244831"/>
                  <a:gd name="connsiteX9" fmla="*/ 0 w 1139688"/>
                  <a:gd name="connsiteY9" fmla="*/ 132522 h 244831"/>
                  <a:gd name="connsiteX10" fmla="*/ 0 w 1139688"/>
                  <a:gd name="connsiteY10" fmla="*/ 26505 h 244831"/>
                  <a:gd name="connsiteX0" fmla="*/ 0 w 1139688"/>
                  <a:gd name="connsiteY0" fmla="*/ 26505 h 244831"/>
                  <a:gd name="connsiteX1" fmla="*/ 26505 w 1139688"/>
                  <a:gd name="connsiteY1" fmla="*/ 0 h 244831"/>
                  <a:gd name="connsiteX2" fmla="*/ 590538 w 1139688"/>
                  <a:gd name="connsiteY2" fmla="*/ 51846 h 244831"/>
                  <a:gd name="connsiteX3" fmla="*/ 1113183 w 1139688"/>
                  <a:gd name="connsiteY3" fmla="*/ 0 h 244831"/>
                  <a:gd name="connsiteX4" fmla="*/ 1139688 w 1139688"/>
                  <a:gd name="connsiteY4" fmla="*/ 26505 h 244831"/>
                  <a:gd name="connsiteX5" fmla="*/ 1139688 w 1139688"/>
                  <a:gd name="connsiteY5" fmla="*/ 132522 h 244831"/>
                  <a:gd name="connsiteX6" fmla="*/ 1113183 w 1139688"/>
                  <a:gd name="connsiteY6" fmla="*/ 159027 h 244831"/>
                  <a:gd name="connsiteX7" fmla="*/ 593018 w 1139688"/>
                  <a:gd name="connsiteY7" fmla="*/ 244831 h 244831"/>
                  <a:gd name="connsiteX8" fmla="*/ 43868 w 1139688"/>
                  <a:gd name="connsiteY8" fmla="*/ 175988 h 244831"/>
                  <a:gd name="connsiteX9" fmla="*/ 0 w 1139688"/>
                  <a:gd name="connsiteY9" fmla="*/ 132522 h 244831"/>
                  <a:gd name="connsiteX10" fmla="*/ 0 w 1139688"/>
                  <a:gd name="connsiteY10" fmla="*/ 26505 h 244831"/>
                  <a:gd name="connsiteX0" fmla="*/ 0 w 1139688"/>
                  <a:gd name="connsiteY0" fmla="*/ 26505 h 245467"/>
                  <a:gd name="connsiteX1" fmla="*/ 26505 w 1139688"/>
                  <a:gd name="connsiteY1" fmla="*/ 0 h 245467"/>
                  <a:gd name="connsiteX2" fmla="*/ 590538 w 1139688"/>
                  <a:gd name="connsiteY2" fmla="*/ 51846 h 245467"/>
                  <a:gd name="connsiteX3" fmla="*/ 1113183 w 1139688"/>
                  <a:gd name="connsiteY3" fmla="*/ 0 h 245467"/>
                  <a:gd name="connsiteX4" fmla="*/ 1139688 w 1139688"/>
                  <a:gd name="connsiteY4" fmla="*/ 26505 h 245467"/>
                  <a:gd name="connsiteX5" fmla="*/ 1139688 w 1139688"/>
                  <a:gd name="connsiteY5" fmla="*/ 132522 h 245467"/>
                  <a:gd name="connsiteX6" fmla="*/ 1113183 w 1139688"/>
                  <a:gd name="connsiteY6" fmla="*/ 159027 h 245467"/>
                  <a:gd name="connsiteX7" fmla="*/ 593018 w 1139688"/>
                  <a:gd name="connsiteY7" fmla="*/ 244831 h 245467"/>
                  <a:gd name="connsiteX8" fmla="*/ 43868 w 1139688"/>
                  <a:gd name="connsiteY8" fmla="*/ 175988 h 245467"/>
                  <a:gd name="connsiteX9" fmla="*/ 0 w 1139688"/>
                  <a:gd name="connsiteY9" fmla="*/ 132522 h 245467"/>
                  <a:gd name="connsiteX10" fmla="*/ 0 w 1139688"/>
                  <a:gd name="connsiteY10" fmla="*/ 26505 h 245467"/>
                  <a:gd name="connsiteX0" fmla="*/ 0 w 1139688"/>
                  <a:gd name="connsiteY0" fmla="*/ 26505 h 245150"/>
                  <a:gd name="connsiteX1" fmla="*/ 26505 w 1139688"/>
                  <a:gd name="connsiteY1" fmla="*/ 0 h 245150"/>
                  <a:gd name="connsiteX2" fmla="*/ 590538 w 1139688"/>
                  <a:gd name="connsiteY2" fmla="*/ 51846 h 245150"/>
                  <a:gd name="connsiteX3" fmla="*/ 1113183 w 1139688"/>
                  <a:gd name="connsiteY3" fmla="*/ 0 h 245150"/>
                  <a:gd name="connsiteX4" fmla="*/ 1139688 w 1139688"/>
                  <a:gd name="connsiteY4" fmla="*/ 26505 h 245150"/>
                  <a:gd name="connsiteX5" fmla="*/ 1139688 w 1139688"/>
                  <a:gd name="connsiteY5" fmla="*/ 132522 h 245150"/>
                  <a:gd name="connsiteX6" fmla="*/ 1113183 w 1139688"/>
                  <a:gd name="connsiteY6" fmla="*/ 159027 h 245150"/>
                  <a:gd name="connsiteX7" fmla="*/ 593018 w 1139688"/>
                  <a:gd name="connsiteY7" fmla="*/ 244831 h 245150"/>
                  <a:gd name="connsiteX8" fmla="*/ 43868 w 1139688"/>
                  <a:gd name="connsiteY8" fmla="*/ 175988 h 245150"/>
                  <a:gd name="connsiteX9" fmla="*/ 0 w 1139688"/>
                  <a:gd name="connsiteY9" fmla="*/ 132522 h 245150"/>
                  <a:gd name="connsiteX10" fmla="*/ 0 w 1139688"/>
                  <a:gd name="connsiteY10" fmla="*/ 26505 h 245150"/>
                  <a:gd name="connsiteX0" fmla="*/ 0 w 1139688"/>
                  <a:gd name="connsiteY0" fmla="*/ 26505 h 244832"/>
                  <a:gd name="connsiteX1" fmla="*/ 26505 w 1139688"/>
                  <a:gd name="connsiteY1" fmla="*/ 0 h 244832"/>
                  <a:gd name="connsiteX2" fmla="*/ 590538 w 1139688"/>
                  <a:gd name="connsiteY2" fmla="*/ 51846 h 244832"/>
                  <a:gd name="connsiteX3" fmla="*/ 1113183 w 1139688"/>
                  <a:gd name="connsiteY3" fmla="*/ 0 h 244832"/>
                  <a:gd name="connsiteX4" fmla="*/ 1139688 w 1139688"/>
                  <a:gd name="connsiteY4" fmla="*/ 26505 h 244832"/>
                  <a:gd name="connsiteX5" fmla="*/ 1139688 w 1139688"/>
                  <a:gd name="connsiteY5" fmla="*/ 132522 h 244832"/>
                  <a:gd name="connsiteX6" fmla="*/ 1113183 w 1139688"/>
                  <a:gd name="connsiteY6" fmla="*/ 159027 h 244832"/>
                  <a:gd name="connsiteX7" fmla="*/ 593018 w 1139688"/>
                  <a:gd name="connsiteY7" fmla="*/ 244831 h 244832"/>
                  <a:gd name="connsiteX8" fmla="*/ 43868 w 1139688"/>
                  <a:gd name="connsiteY8" fmla="*/ 175988 h 244832"/>
                  <a:gd name="connsiteX9" fmla="*/ 0 w 1139688"/>
                  <a:gd name="connsiteY9" fmla="*/ 132522 h 244832"/>
                  <a:gd name="connsiteX10" fmla="*/ 0 w 1139688"/>
                  <a:gd name="connsiteY10" fmla="*/ 26505 h 244832"/>
                  <a:gd name="connsiteX0" fmla="*/ 0 w 1139688"/>
                  <a:gd name="connsiteY0" fmla="*/ 26505 h 244833"/>
                  <a:gd name="connsiteX1" fmla="*/ 26505 w 1139688"/>
                  <a:gd name="connsiteY1" fmla="*/ 0 h 244833"/>
                  <a:gd name="connsiteX2" fmla="*/ 590538 w 1139688"/>
                  <a:gd name="connsiteY2" fmla="*/ 51846 h 244833"/>
                  <a:gd name="connsiteX3" fmla="*/ 1113183 w 1139688"/>
                  <a:gd name="connsiteY3" fmla="*/ 0 h 244833"/>
                  <a:gd name="connsiteX4" fmla="*/ 1139688 w 1139688"/>
                  <a:gd name="connsiteY4" fmla="*/ 26505 h 244833"/>
                  <a:gd name="connsiteX5" fmla="*/ 1139688 w 1139688"/>
                  <a:gd name="connsiteY5" fmla="*/ 132522 h 244833"/>
                  <a:gd name="connsiteX6" fmla="*/ 1113183 w 1139688"/>
                  <a:gd name="connsiteY6" fmla="*/ 159027 h 244833"/>
                  <a:gd name="connsiteX7" fmla="*/ 593018 w 1139688"/>
                  <a:gd name="connsiteY7" fmla="*/ 244831 h 244833"/>
                  <a:gd name="connsiteX8" fmla="*/ 43868 w 1139688"/>
                  <a:gd name="connsiteY8" fmla="*/ 175988 h 244833"/>
                  <a:gd name="connsiteX9" fmla="*/ 0 w 1139688"/>
                  <a:gd name="connsiteY9" fmla="*/ 132522 h 244833"/>
                  <a:gd name="connsiteX10" fmla="*/ 0 w 1139688"/>
                  <a:gd name="connsiteY10" fmla="*/ 26505 h 244833"/>
                  <a:gd name="connsiteX0" fmla="*/ 0 w 1139688"/>
                  <a:gd name="connsiteY0" fmla="*/ 26505 h 244836"/>
                  <a:gd name="connsiteX1" fmla="*/ 26505 w 1139688"/>
                  <a:gd name="connsiteY1" fmla="*/ 0 h 244836"/>
                  <a:gd name="connsiteX2" fmla="*/ 590538 w 1139688"/>
                  <a:gd name="connsiteY2" fmla="*/ 51846 h 244836"/>
                  <a:gd name="connsiteX3" fmla="*/ 1113183 w 1139688"/>
                  <a:gd name="connsiteY3" fmla="*/ 0 h 244836"/>
                  <a:gd name="connsiteX4" fmla="*/ 1139688 w 1139688"/>
                  <a:gd name="connsiteY4" fmla="*/ 26505 h 244836"/>
                  <a:gd name="connsiteX5" fmla="*/ 1139688 w 1139688"/>
                  <a:gd name="connsiteY5" fmla="*/ 132522 h 244836"/>
                  <a:gd name="connsiteX6" fmla="*/ 1113183 w 1139688"/>
                  <a:gd name="connsiteY6" fmla="*/ 159027 h 244836"/>
                  <a:gd name="connsiteX7" fmla="*/ 593018 w 1139688"/>
                  <a:gd name="connsiteY7" fmla="*/ 244831 h 244836"/>
                  <a:gd name="connsiteX8" fmla="*/ 43868 w 1139688"/>
                  <a:gd name="connsiteY8" fmla="*/ 175988 h 244836"/>
                  <a:gd name="connsiteX9" fmla="*/ 0 w 1139688"/>
                  <a:gd name="connsiteY9" fmla="*/ 132522 h 244836"/>
                  <a:gd name="connsiteX10" fmla="*/ 0 w 1139688"/>
                  <a:gd name="connsiteY10" fmla="*/ 26505 h 244836"/>
                  <a:gd name="connsiteX0" fmla="*/ 0 w 1139688"/>
                  <a:gd name="connsiteY0" fmla="*/ 26505 h 244837"/>
                  <a:gd name="connsiteX1" fmla="*/ 26505 w 1139688"/>
                  <a:gd name="connsiteY1" fmla="*/ 0 h 244837"/>
                  <a:gd name="connsiteX2" fmla="*/ 590538 w 1139688"/>
                  <a:gd name="connsiteY2" fmla="*/ 51846 h 244837"/>
                  <a:gd name="connsiteX3" fmla="*/ 1113183 w 1139688"/>
                  <a:gd name="connsiteY3" fmla="*/ 0 h 244837"/>
                  <a:gd name="connsiteX4" fmla="*/ 1139688 w 1139688"/>
                  <a:gd name="connsiteY4" fmla="*/ 26505 h 244837"/>
                  <a:gd name="connsiteX5" fmla="*/ 1139688 w 1139688"/>
                  <a:gd name="connsiteY5" fmla="*/ 132522 h 244837"/>
                  <a:gd name="connsiteX6" fmla="*/ 1113183 w 1139688"/>
                  <a:gd name="connsiteY6" fmla="*/ 159027 h 244837"/>
                  <a:gd name="connsiteX7" fmla="*/ 593018 w 1139688"/>
                  <a:gd name="connsiteY7" fmla="*/ 244831 h 244837"/>
                  <a:gd name="connsiteX8" fmla="*/ 43868 w 1139688"/>
                  <a:gd name="connsiteY8" fmla="*/ 175988 h 244837"/>
                  <a:gd name="connsiteX9" fmla="*/ 0 w 1139688"/>
                  <a:gd name="connsiteY9" fmla="*/ 132522 h 244837"/>
                  <a:gd name="connsiteX10" fmla="*/ 0 w 1139688"/>
                  <a:gd name="connsiteY10" fmla="*/ 26505 h 244837"/>
                  <a:gd name="connsiteX0" fmla="*/ 0 w 1139688"/>
                  <a:gd name="connsiteY0" fmla="*/ 26505 h 244852"/>
                  <a:gd name="connsiteX1" fmla="*/ 26505 w 1139688"/>
                  <a:gd name="connsiteY1" fmla="*/ 0 h 244852"/>
                  <a:gd name="connsiteX2" fmla="*/ 590538 w 1139688"/>
                  <a:gd name="connsiteY2" fmla="*/ 51846 h 244852"/>
                  <a:gd name="connsiteX3" fmla="*/ 1113183 w 1139688"/>
                  <a:gd name="connsiteY3" fmla="*/ 0 h 244852"/>
                  <a:gd name="connsiteX4" fmla="*/ 1139688 w 1139688"/>
                  <a:gd name="connsiteY4" fmla="*/ 26505 h 244852"/>
                  <a:gd name="connsiteX5" fmla="*/ 1139688 w 1139688"/>
                  <a:gd name="connsiteY5" fmla="*/ 132522 h 244852"/>
                  <a:gd name="connsiteX6" fmla="*/ 1085898 w 1139688"/>
                  <a:gd name="connsiteY6" fmla="*/ 178411 h 244852"/>
                  <a:gd name="connsiteX7" fmla="*/ 593018 w 1139688"/>
                  <a:gd name="connsiteY7" fmla="*/ 244831 h 244852"/>
                  <a:gd name="connsiteX8" fmla="*/ 43868 w 1139688"/>
                  <a:gd name="connsiteY8" fmla="*/ 175988 h 244852"/>
                  <a:gd name="connsiteX9" fmla="*/ 0 w 1139688"/>
                  <a:gd name="connsiteY9" fmla="*/ 132522 h 244852"/>
                  <a:gd name="connsiteX10" fmla="*/ 0 w 1139688"/>
                  <a:gd name="connsiteY10" fmla="*/ 26505 h 244852"/>
                  <a:gd name="connsiteX0" fmla="*/ 0 w 1139688"/>
                  <a:gd name="connsiteY0" fmla="*/ 26505 h 244838"/>
                  <a:gd name="connsiteX1" fmla="*/ 26505 w 1139688"/>
                  <a:gd name="connsiteY1" fmla="*/ 0 h 244838"/>
                  <a:gd name="connsiteX2" fmla="*/ 590538 w 1139688"/>
                  <a:gd name="connsiteY2" fmla="*/ 51846 h 244838"/>
                  <a:gd name="connsiteX3" fmla="*/ 1113183 w 1139688"/>
                  <a:gd name="connsiteY3" fmla="*/ 0 h 244838"/>
                  <a:gd name="connsiteX4" fmla="*/ 1139688 w 1139688"/>
                  <a:gd name="connsiteY4" fmla="*/ 26505 h 244838"/>
                  <a:gd name="connsiteX5" fmla="*/ 1139688 w 1139688"/>
                  <a:gd name="connsiteY5" fmla="*/ 132522 h 244838"/>
                  <a:gd name="connsiteX6" fmla="*/ 1085898 w 1139688"/>
                  <a:gd name="connsiteY6" fmla="*/ 178411 h 244838"/>
                  <a:gd name="connsiteX7" fmla="*/ 593018 w 1139688"/>
                  <a:gd name="connsiteY7" fmla="*/ 244831 h 244838"/>
                  <a:gd name="connsiteX8" fmla="*/ 43868 w 1139688"/>
                  <a:gd name="connsiteY8" fmla="*/ 175988 h 244838"/>
                  <a:gd name="connsiteX9" fmla="*/ 0 w 1139688"/>
                  <a:gd name="connsiteY9" fmla="*/ 132522 h 244838"/>
                  <a:gd name="connsiteX10" fmla="*/ 0 w 1139688"/>
                  <a:gd name="connsiteY10" fmla="*/ 26505 h 244838"/>
                  <a:gd name="connsiteX0" fmla="*/ 0 w 1139688"/>
                  <a:gd name="connsiteY0" fmla="*/ 26505 h 244844"/>
                  <a:gd name="connsiteX1" fmla="*/ 26505 w 1139688"/>
                  <a:gd name="connsiteY1" fmla="*/ 0 h 244844"/>
                  <a:gd name="connsiteX2" fmla="*/ 590538 w 1139688"/>
                  <a:gd name="connsiteY2" fmla="*/ 51846 h 244844"/>
                  <a:gd name="connsiteX3" fmla="*/ 1113183 w 1139688"/>
                  <a:gd name="connsiteY3" fmla="*/ 0 h 244844"/>
                  <a:gd name="connsiteX4" fmla="*/ 1139688 w 1139688"/>
                  <a:gd name="connsiteY4" fmla="*/ 26505 h 244844"/>
                  <a:gd name="connsiteX5" fmla="*/ 1139688 w 1139688"/>
                  <a:gd name="connsiteY5" fmla="*/ 132522 h 244844"/>
                  <a:gd name="connsiteX6" fmla="*/ 1085898 w 1139688"/>
                  <a:gd name="connsiteY6" fmla="*/ 188103 h 244844"/>
                  <a:gd name="connsiteX7" fmla="*/ 593018 w 1139688"/>
                  <a:gd name="connsiteY7" fmla="*/ 244831 h 244844"/>
                  <a:gd name="connsiteX8" fmla="*/ 43868 w 1139688"/>
                  <a:gd name="connsiteY8" fmla="*/ 175988 h 244844"/>
                  <a:gd name="connsiteX9" fmla="*/ 0 w 1139688"/>
                  <a:gd name="connsiteY9" fmla="*/ 132522 h 244844"/>
                  <a:gd name="connsiteX10" fmla="*/ 0 w 1139688"/>
                  <a:gd name="connsiteY10" fmla="*/ 26505 h 244844"/>
                  <a:gd name="connsiteX0" fmla="*/ 0 w 1139688"/>
                  <a:gd name="connsiteY0" fmla="*/ 26505 h 244844"/>
                  <a:gd name="connsiteX1" fmla="*/ 26505 w 1139688"/>
                  <a:gd name="connsiteY1" fmla="*/ 0 h 244844"/>
                  <a:gd name="connsiteX2" fmla="*/ 590538 w 1139688"/>
                  <a:gd name="connsiteY2" fmla="*/ 51846 h 244844"/>
                  <a:gd name="connsiteX3" fmla="*/ 1113183 w 1139688"/>
                  <a:gd name="connsiteY3" fmla="*/ 0 h 244844"/>
                  <a:gd name="connsiteX4" fmla="*/ 1139688 w 1139688"/>
                  <a:gd name="connsiteY4" fmla="*/ 26505 h 244844"/>
                  <a:gd name="connsiteX5" fmla="*/ 1139688 w 1139688"/>
                  <a:gd name="connsiteY5" fmla="*/ 132522 h 244844"/>
                  <a:gd name="connsiteX6" fmla="*/ 1085898 w 1139688"/>
                  <a:gd name="connsiteY6" fmla="*/ 188103 h 244844"/>
                  <a:gd name="connsiteX7" fmla="*/ 593018 w 1139688"/>
                  <a:gd name="connsiteY7" fmla="*/ 244831 h 244844"/>
                  <a:gd name="connsiteX8" fmla="*/ 43868 w 1139688"/>
                  <a:gd name="connsiteY8" fmla="*/ 175988 h 244844"/>
                  <a:gd name="connsiteX9" fmla="*/ 0 w 1139688"/>
                  <a:gd name="connsiteY9" fmla="*/ 132522 h 244844"/>
                  <a:gd name="connsiteX10" fmla="*/ 0 w 1139688"/>
                  <a:gd name="connsiteY10" fmla="*/ 26505 h 244844"/>
                  <a:gd name="connsiteX0" fmla="*/ 0 w 1139688"/>
                  <a:gd name="connsiteY0" fmla="*/ 26505 h 244853"/>
                  <a:gd name="connsiteX1" fmla="*/ 26505 w 1139688"/>
                  <a:gd name="connsiteY1" fmla="*/ 0 h 244853"/>
                  <a:gd name="connsiteX2" fmla="*/ 590538 w 1139688"/>
                  <a:gd name="connsiteY2" fmla="*/ 51846 h 244853"/>
                  <a:gd name="connsiteX3" fmla="*/ 1113183 w 1139688"/>
                  <a:gd name="connsiteY3" fmla="*/ 0 h 244853"/>
                  <a:gd name="connsiteX4" fmla="*/ 1139688 w 1139688"/>
                  <a:gd name="connsiteY4" fmla="*/ 26505 h 244853"/>
                  <a:gd name="connsiteX5" fmla="*/ 1139688 w 1139688"/>
                  <a:gd name="connsiteY5" fmla="*/ 132522 h 244853"/>
                  <a:gd name="connsiteX6" fmla="*/ 1080938 w 1139688"/>
                  <a:gd name="connsiteY6" fmla="*/ 192950 h 244853"/>
                  <a:gd name="connsiteX7" fmla="*/ 593018 w 1139688"/>
                  <a:gd name="connsiteY7" fmla="*/ 244831 h 244853"/>
                  <a:gd name="connsiteX8" fmla="*/ 43868 w 1139688"/>
                  <a:gd name="connsiteY8" fmla="*/ 175988 h 244853"/>
                  <a:gd name="connsiteX9" fmla="*/ 0 w 1139688"/>
                  <a:gd name="connsiteY9" fmla="*/ 132522 h 244853"/>
                  <a:gd name="connsiteX10" fmla="*/ 0 w 1139688"/>
                  <a:gd name="connsiteY10" fmla="*/ 26505 h 244853"/>
                  <a:gd name="connsiteX0" fmla="*/ 0 w 1139688"/>
                  <a:gd name="connsiteY0" fmla="*/ 26505 h 244844"/>
                  <a:gd name="connsiteX1" fmla="*/ 26505 w 1139688"/>
                  <a:gd name="connsiteY1" fmla="*/ 0 h 244844"/>
                  <a:gd name="connsiteX2" fmla="*/ 590538 w 1139688"/>
                  <a:gd name="connsiteY2" fmla="*/ 51846 h 244844"/>
                  <a:gd name="connsiteX3" fmla="*/ 1113183 w 1139688"/>
                  <a:gd name="connsiteY3" fmla="*/ 0 h 244844"/>
                  <a:gd name="connsiteX4" fmla="*/ 1139688 w 1139688"/>
                  <a:gd name="connsiteY4" fmla="*/ 26505 h 244844"/>
                  <a:gd name="connsiteX5" fmla="*/ 1139688 w 1139688"/>
                  <a:gd name="connsiteY5" fmla="*/ 132522 h 244844"/>
                  <a:gd name="connsiteX6" fmla="*/ 1080938 w 1139688"/>
                  <a:gd name="connsiteY6" fmla="*/ 192950 h 244844"/>
                  <a:gd name="connsiteX7" fmla="*/ 593018 w 1139688"/>
                  <a:gd name="connsiteY7" fmla="*/ 244831 h 244844"/>
                  <a:gd name="connsiteX8" fmla="*/ 43868 w 1139688"/>
                  <a:gd name="connsiteY8" fmla="*/ 175988 h 244844"/>
                  <a:gd name="connsiteX9" fmla="*/ 0 w 1139688"/>
                  <a:gd name="connsiteY9" fmla="*/ 132522 h 244844"/>
                  <a:gd name="connsiteX10" fmla="*/ 0 w 1139688"/>
                  <a:gd name="connsiteY10" fmla="*/ 26505 h 244844"/>
                  <a:gd name="connsiteX0" fmla="*/ 0 w 1139688"/>
                  <a:gd name="connsiteY0" fmla="*/ 26505 h 244844"/>
                  <a:gd name="connsiteX1" fmla="*/ 26505 w 1139688"/>
                  <a:gd name="connsiteY1" fmla="*/ 0 h 244844"/>
                  <a:gd name="connsiteX2" fmla="*/ 590538 w 1139688"/>
                  <a:gd name="connsiteY2" fmla="*/ 51846 h 244844"/>
                  <a:gd name="connsiteX3" fmla="*/ 1113183 w 1139688"/>
                  <a:gd name="connsiteY3" fmla="*/ 0 h 244844"/>
                  <a:gd name="connsiteX4" fmla="*/ 1139688 w 1139688"/>
                  <a:gd name="connsiteY4" fmla="*/ 26505 h 244844"/>
                  <a:gd name="connsiteX5" fmla="*/ 1139688 w 1139688"/>
                  <a:gd name="connsiteY5" fmla="*/ 144637 h 244844"/>
                  <a:gd name="connsiteX6" fmla="*/ 1080938 w 1139688"/>
                  <a:gd name="connsiteY6" fmla="*/ 192950 h 244844"/>
                  <a:gd name="connsiteX7" fmla="*/ 593018 w 1139688"/>
                  <a:gd name="connsiteY7" fmla="*/ 244831 h 244844"/>
                  <a:gd name="connsiteX8" fmla="*/ 43868 w 1139688"/>
                  <a:gd name="connsiteY8" fmla="*/ 175988 h 244844"/>
                  <a:gd name="connsiteX9" fmla="*/ 0 w 1139688"/>
                  <a:gd name="connsiteY9" fmla="*/ 132522 h 244844"/>
                  <a:gd name="connsiteX10" fmla="*/ 0 w 1139688"/>
                  <a:gd name="connsiteY10" fmla="*/ 26505 h 244844"/>
                  <a:gd name="connsiteX0" fmla="*/ 0 w 1139688"/>
                  <a:gd name="connsiteY0" fmla="*/ 26505 h 244842"/>
                  <a:gd name="connsiteX1" fmla="*/ 26505 w 1139688"/>
                  <a:gd name="connsiteY1" fmla="*/ 0 h 244842"/>
                  <a:gd name="connsiteX2" fmla="*/ 590538 w 1139688"/>
                  <a:gd name="connsiteY2" fmla="*/ 51846 h 244842"/>
                  <a:gd name="connsiteX3" fmla="*/ 1113183 w 1139688"/>
                  <a:gd name="connsiteY3" fmla="*/ 0 h 244842"/>
                  <a:gd name="connsiteX4" fmla="*/ 1139688 w 1139688"/>
                  <a:gd name="connsiteY4" fmla="*/ 26505 h 244842"/>
                  <a:gd name="connsiteX5" fmla="*/ 1139688 w 1139688"/>
                  <a:gd name="connsiteY5" fmla="*/ 144637 h 244842"/>
                  <a:gd name="connsiteX6" fmla="*/ 1080938 w 1139688"/>
                  <a:gd name="connsiteY6" fmla="*/ 190527 h 244842"/>
                  <a:gd name="connsiteX7" fmla="*/ 593018 w 1139688"/>
                  <a:gd name="connsiteY7" fmla="*/ 244831 h 244842"/>
                  <a:gd name="connsiteX8" fmla="*/ 43868 w 1139688"/>
                  <a:gd name="connsiteY8" fmla="*/ 175988 h 244842"/>
                  <a:gd name="connsiteX9" fmla="*/ 0 w 1139688"/>
                  <a:gd name="connsiteY9" fmla="*/ 132522 h 244842"/>
                  <a:gd name="connsiteX10" fmla="*/ 0 w 1139688"/>
                  <a:gd name="connsiteY10" fmla="*/ 26505 h 244842"/>
                  <a:gd name="connsiteX0" fmla="*/ 0 w 1139688"/>
                  <a:gd name="connsiteY0" fmla="*/ 26505 h 244842"/>
                  <a:gd name="connsiteX1" fmla="*/ 26505 w 1139688"/>
                  <a:gd name="connsiteY1" fmla="*/ 0 h 244842"/>
                  <a:gd name="connsiteX2" fmla="*/ 590538 w 1139688"/>
                  <a:gd name="connsiteY2" fmla="*/ 51846 h 244842"/>
                  <a:gd name="connsiteX3" fmla="*/ 1113183 w 1139688"/>
                  <a:gd name="connsiteY3" fmla="*/ 0 h 244842"/>
                  <a:gd name="connsiteX4" fmla="*/ 1139688 w 1139688"/>
                  <a:gd name="connsiteY4" fmla="*/ 26505 h 244842"/>
                  <a:gd name="connsiteX5" fmla="*/ 1139688 w 1139688"/>
                  <a:gd name="connsiteY5" fmla="*/ 144637 h 244842"/>
                  <a:gd name="connsiteX6" fmla="*/ 1080938 w 1139688"/>
                  <a:gd name="connsiteY6" fmla="*/ 190527 h 244842"/>
                  <a:gd name="connsiteX7" fmla="*/ 593018 w 1139688"/>
                  <a:gd name="connsiteY7" fmla="*/ 244831 h 244842"/>
                  <a:gd name="connsiteX8" fmla="*/ 43868 w 1139688"/>
                  <a:gd name="connsiteY8" fmla="*/ 175988 h 244842"/>
                  <a:gd name="connsiteX9" fmla="*/ 0 w 1139688"/>
                  <a:gd name="connsiteY9" fmla="*/ 132522 h 244842"/>
                  <a:gd name="connsiteX10" fmla="*/ 0 w 1139688"/>
                  <a:gd name="connsiteY10" fmla="*/ 26505 h 244842"/>
                  <a:gd name="connsiteX0" fmla="*/ 0 w 1139688"/>
                  <a:gd name="connsiteY0" fmla="*/ 26505 h 244842"/>
                  <a:gd name="connsiteX1" fmla="*/ 26505 w 1139688"/>
                  <a:gd name="connsiteY1" fmla="*/ 0 h 244842"/>
                  <a:gd name="connsiteX2" fmla="*/ 590538 w 1139688"/>
                  <a:gd name="connsiteY2" fmla="*/ 51846 h 244842"/>
                  <a:gd name="connsiteX3" fmla="*/ 1113183 w 1139688"/>
                  <a:gd name="connsiteY3" fmla="*/ 0 h 244842"/>
                  <a:gd name="connsiteX4" fmla="*/ 1139688 w 1139688"/>
                  <a:gd name="connsiteY4" fmla="*/ 26505 h 244842"/>
                  <a:gd name="connsiteX5" fmla="*/ 1139688 w 1139688"/>
                  <a:gd name="connsiteY5" fmla="*/ 144637 h 244842"/>
                  <a:gd name="connsiteX6" fmla="*/ 1080938 w 1139688"/>
                  <a:gd name="connsiteY6" fmla="*/ 190527 h 244842"/>
                  <a:gd name="connsiteX7" fmla="*/ 593018 w 1139688"/>
                  <a:gd name="connsiteY7" fmla="*/ 244831 h 244842"/>
                  <a:gd name="connsiteX8" fmla="*/ 43868 w 1139688"/>
                  <a:gd name="connsiteY8" fmla="*/ 175988 h 244842"/>
                  <a:gd name="connsiteX9" fmla="*/ 0 w 1139688"/>
                  <a:gd name="connsiteY9" fmla="*/ 132522 h 244842"/>
                  <a:gd name="connsiteX10" fmla="*/ 0 w 1139688"/>
                  <a:gd name="connsiteY10" fmla="*/ 26505 h 244842"/>
                  <a:gd name="connsiteX0" fmla="*/ 0 w 1139688"/>
                  <a:gd name="connsiteY0" fmla="*/ 26505 h 244842"/>
                  <a:gd name="connsiteX1" fmla="*/ 26505 w 1139688"/>
                  <a:gd name="connsiteY1" fmla="*/ 0 h 244842"/>
                  <a:gd name="connsiteX2" fmla="*/ 590538 w 1139688"/>
                  <a:gd name="connsiteY2" fmla="*/ 51846 h 244842"/>
                  <a:gd name="connsiteX3" fmla="*/ 1113183 w 1139688"/>
                  <a:gd name="connsiteY3" fmla="*/ 0 h 244842"/>
                  <a:gd name="connsiteX4" fmla="*/ 1139688 w 1139688"/>
                  <a:gd name="connsiteY4" fmla="*/ 26505 h 244842"/>
                  <a:gd name="connsiteX5" fmla="*/ 1139688 w 1139688"/>
                  <a:gd name="connsiteY5" fmla="*/ 144637 h 244842"/>
                  <a:gd name="connsiteX6" fmla="*/ 1080938 w 1139688"/>
                  <a:gd name="connsiteY6" fmla="*/ 190527 h 244842"/>
                  <a:gd name="connsiteX7" fmla="*/ 593018 w 1139688"/>
                  <a:gd name="connsiteY7" fmla="*/ 244831 h 244842"/>
                  <a:gd name="connsiteX8" fmla="*/ 43868 w 1139688"/>
                  <a:gd name="connsiteY8" fmla="*/ 175988 h 244842"/>
                  <a:gd name="connsiteX9" fmla="*/ 0 w 1139688"/>
                  <a:gd name="connsiteY9" fmla="*/ 132522 h 244842"/>
                  <a:gd name="connsiteX10" fmla="*/ 0 w 1139688"/>
                  <a:gd name="connsiteY10" fmla="*/ 26505 h 244842"/>
                  <a:gd name="connsiteX0" fmla="*/ 0 w 1139688"/>
                  <a:gd name="connsiteY0" fmla="*/ 26505 h 244842"/>
                  <a:gd name="connsiteX1" fmla="*/ 26505 w 1139688"/>
                  <a:gd name="connsiteY1" fmla="*/ 0 h 244842"/>
                  <a:gd name="connsiteX2" fmla="*/ 590538 w 1139688"/>
                  <a:gd name="connsiteY2" fmla="*/ 51846 h 244842"/>
                  <a:gd name="connsiteX3" fmla="*/ 1113183 w 1139688"/>
                  <a:gd name="connsiteY3" fmla="*/ 0 h 244842"/>
                  <a:gd name="connsiteX4" fmla="*/ 1139688 w 1139688"/>
                  <a:gd name="connsiteY4" fmla="*/ 26505 h 244842"/>
                  <a:gd name="connsiteX5" fmla="*/ 1139688 w 1139688"/>
                  <a:gd name="connsiteY5" fmla="*/ 144637 h 244842"/>
                  <a:gd name="connsiteX6" fmla="*/ 1080938 w 1139688"/>
                  <a:gd name="connsiteY6" fmla="*/ 190527 h 244842"/>
                  <a:gd name="connsiteX7" fmla="*/ 593018 w 1139688"/>
                  <a:gd name="connsiteY7" fmla="*/ 244831 h 244842"/>
                  <a:gd name="connsiteX8" fmla="*/ 43868 w 1139688"/>
                  <a:gd name="connsiteY8" fmla="*/ 175988 h 244842"/>
                  <a:gd name="connsiteX9" fmla="*/ 0 w 1139688"/>
                  <a:gd name="connsiteY9" fmla="*/ 132522 h 244842"/>
                  <a:gd name="connsiteX10" fmla="*/ 0 w 1139688"/>
                  <a:gd name="connsiteY10" fmla="*/ 26505 h 244842"/>
                  <a:gd name="connsiteX0" fmla="*/ 0 w 1139688"/>
                  <a:gd name="connsiteY0" fmla="*/ 26505 h 244842"/>
                  <a:gd name="connsiteX1" fmla="*/ 26505 w 1139688"/>
                  <a:gd name="connsiteY1" fmla="*/ 0 h 244842"/>
                  <a:gd name="connsiteX2" fmla="*/ 590538 w 1139688"/>
                  <a:gd name="connsiteY2" fmla="*/ 51846 h 244842"/>
                  <a:gd name="connsiteX3" fmla="*/ 1113183 w 1139688"/>
                  <a:gd name="connsiteY3" fmla="*/ 0 h 244842"/>
                  <a:gd name="connsiteX4" fmla="*/ 1139688 w 1139688"/>
                  <a:gd name="connsiteY4" fmla="*/ 26505 h 244842"/>
                  <a:gd name="connsiteX5" fmla="*/ 1139688 w 1139688"/>
                  <a:gd name="connsiteY5" fmla="*/ 144637 h 244842"/>
                  <a:gd name="connsiteX6" fmla="*/ 1080938 w 1139688"/>
                  <a:gd name="connsiteY6" fmla="*/ 190527 h 244842"/>
                  <a:gd name="connsiteX7" fmla="*/ 593018 w 1139688"/>
                  <a:gd name="connsiteY7" fmla="*/ 244831 h 244842"/>
                  <a:gd name="connsiteX8" fmla="*/ 43868 w 1139688"/>
                  <a:gd name="connsiteY8" fmla="*/ 175988 h 244842"/>
                  <a:gd name="connsiteX9" fmla="*/ 0 w 1139688"/>
                  <a:gd name="connsiteY9" fmla="*/ 132522 h 244842"/>
                  <a:gd name="connsiteX10" fmla="*/ 0 w 1139688"/>
                  <a:gd name="connsiteY10" fmla="*/ 26505 h 244842"/>
                  <a:gd name="connsiteX0" fmla="*/ 0 w 1139688"/>
                  <a:gd name="connsiteY0" fmla="*/ 26505 h 244842"/>
                  <a:gd name="connsiteX1" fmla="*/ 26505 w 1139688"/>
                  <a:gd name="connsiteY1" fmla="*/ 0 h 244842"/>
                  <a:gd name="connsiteX2" fmla="*/ 590538 w 1139688"/>
                  <a:gd name="connsiteY2" fmla="*/ 63961 h 244842"/>
                  <a:gd name="connsiteX3" fmla="*/ 1113183 w 1139688"/>
                  <a:gd name="connsiteY3" fmla="*/ 0 h 244842"/>
                  <a:gd name="connsiteX4" fmla="*/ 1139688 w 1139688"/>
                  <a:gd name="connsiteY4" fmla="*/ 26505 h 244842"/>
                  <a:gd name="connsiteX5" fmla="*/ 1139688 w 1139688"/>
                  <a:gd name="connsiteY5" fmla="*/ 144637 h 244842"/>
                  <a:gd name="connsiteX6" fmla="*/ 1080938 w 1139688"/>
                  <a:gd name="connsiteY6" fmla="*/ 190527 h 244842"/>
                  <a:gd name="connsiteX7" fmla="*/ 593018 w 1139688"/>
                  <a:gd name="connsiteY7" fmla="*/ 244831 h 244842"/>
                  <a:gd name="connsiteX8" fmla="*/ 43868 w 1139688"/>
                  <a:gd name="connsiteY8" fmla="*/ 175988 h 244842"/>
                  <a:gd name="connsiteX9" fmla="*/ 0 w 1139688"/>
                  <a:gd name="connsiteY9" fmla="*/ 132522 h 244842"/>
                  <a:gd name="connsiteX10" fmla="*/ 0 w 1139688"/>
                  <a:gd name="connsiteY10" fmla="*/ 26505 h 244842"/>
                  <a:gd name="connsiteX0" fmla="*/ 0 w 1139688"/>
                  <a:gd name="connsiteY0" fmla="*/ 26505 h 244842"/>
                  <a:gd name="connsiteX1" fmla="*/ 26505 w 1139688"/>
                  <a:gd name="connsiteY1" fmla="*/ 0 h 244842"/>
                  <a:gd name="connsiteX2" fmla="*/ 590538 w 1139688"/>
                  <a:gd name="connsiteY2" fmla="*/ 63961 h 244842"/>
                  <a:gd name="connsiteX3" fmla="*/ 1113183 w 1139688"/>
                  <a:gd name="connsiteY3" fmla="*/ 0 h 244842"/>
                  <a:gd name="connsiteX4" fmla="*/ 1139688 w 1139688"/>
                  <a:gd name="connsiteY4" fmla="*/ 26505 h 244842"/>
                  <a:gd name="connsiteX5" fmla="*/ 1139688 w 1139688"/>
                  <a:gd name="connsiteY5" fmla="*/ 144637 h 244842"/>
                  <a:gd name="connsiteX6" fmla="*/ 1080938 w 1139688"/>
                  <a:gd name="connsiteY6" fmla="*/ 190527 h 244842"/>
                  <a:gd name="connsiteX7" fmla="*/ 593018 w 1139688"/>
                  <a:gd name="connsiteY7" fmla="*/ 244831 h 244842"/>
                  <a:gd name="connsiteX8" fmla="*/ 43868 w 1139688"/>
                  <a:gd name="connsiteY8" fmla="*/ 175988 h 244842"/>
                  <a:gd name="connsiteX9" fmla="*/ 0 w 1139688"/>
                  <a:gd name="connsiteY9" fmla="*/ 132522 h 244842"/>
                  <a:gd name="connsiteX10" fmla="*/ 0 w 1139688"/>
                  <a:gd name="connsiteY10" fmla="*/ 26505 h 244842"/>
                  <a:gd name="connsiteX0" fmla="*/ 0 w 1139688"/>
                  <a:gd name="connsiteY0" fmla="*/ 26505 h 244842"/>
                  <a:gd name="connsiteX1" fmla="*/ 26505 w 1139688"/>
                  <a:gd name="connsiteY1" fmla="*/ 0 h 244842"/>
                  <a:gd name="connsiteX2" fmla="*/ 590538 w 1139688"/>
                  <a:gd name="connsiteY2" fmla="*/ 63961 h 244842"/>
                  <a:gd name="connsiteX3" fmla="*/ 1113183 w 1139688"/>
                  <a:gd name="connsiteY3" fmla="*/ 0 h 244842"/>
                  <a:gd name="connsiteX4" fmla="*/ 1139688 w 1139688"/>
                  <a:gd name="connsiteY4" fmla="*/ 26505 h 244842"/>
                  <a:gd name="connsiteX5" fmla="*/ 1139688 w 1139688"/>
                  <a:gd name="connsiteY5" fmla="*/ 144637 h 244842"/>
                  <a:gd name="connsiteX6" fmla="*/ 1080938 w 1139688"/>
                  <a:gd name="connsiteY6" fmla="*/ 190527 h 244842"/>
                  <a:gd name="connsiteX7" fmla="*/ 593018 w 1139688"/>
                  <a:gd name="connsiteY7" fmla="*/ 244831 h 244842"/>
                  <a:gd name="connsiteX8" fmla="*/ 43868 w 1139688"/>
                  <a:gd name="connsiteY8" fmla="*/ 175988 h 244842"/>
                  <a:gd name="connsiteX9" fmla="*/ 0 w 1139688"/>
                  <a:gd name="connsiteY9" fmla="*/ 132522 h 244842"/>
                  <a:gd name="connsiteX10" fmla="*/ 0 w 1139688"/>
                  <a:gd name="connsiteY10" fmla="*/ 26505 h 244842"/>
                  <a:gd name="connsiteX0" fmla="*/ 0 w 1139688"/>
                  <a:gd name="connsiteY0" fmla="*/ 26505 h 244842"/>
                  <a:gd name="connsiteX1" fmla="*/ 26505 w 1139688"/>
                  <a:gd name="connsiteY1" fmla="*/ 0 h 244842"/>
                  <a:gd name="connsiteX2" fmla="*/ 590538 w 1139688"/>
                  <a:gd name="connsiteY2" fmla="*/ 63961 h 244842"/>
                  <a:gd name="connsiteX3" fmla="*/ 1113183 w 1139688"/>
                  <a:gd name="connsiteY3" fmla="*/ 0 h 244842"/>
                  <a:gd name="connsiteX4" fmla="*/ 1139688 w 1139688"/>
                  <a:gd name="connsiteY4" fmla="*/ 26505 h 244842"/>
                  <a:gd name="connsiteX5" fmla="*/ 1139688 w 1139688"/>
                  <a:gd name="connsiteY5" fmla="*/ 144637 h 244842"/>
                  <a:gd name="connsiteX6" fmla="*/ 1080938 w 1139688"/>
                  <a:gd name="connsiteY6" fmla="*/ 190527 h 244842"/>
                  <a:gd name="connsiteX7" fmla="*/ 593018 w 1139688"/>
                  <a:gd name="connsiteY7" fmla="*/ 244831 h 244842"/>
                  <a:gd name="connsiteX8" fmla="*/ 43868 w 1139688"/>
                  <a:gd name="connsiteY8" fmla="*/ 175988 h 244842"/>
                  <a:gd name="connsiteX9" fmla="*/ 0 w 1139688"/>
                  <a:gd name="connsiteY9" fmla="*/ 132522 h 244842"/>
                  <a:gd name="connsiteX10" fmla="*/ 0 w 1139688"/>
                  <a:gd name="connsiteY10" fmla="*/ 26505 h 244842"/>
                  <a:gd name="connsiteX0" fmla="*/ 0 w 1139688"/>
                  <a:gd name="connsiteY0" fmla="*/ 26505 h 244842"/>
                  <a:gd name="connsiteX1" fmla="*/ 26505 w 1139688"/>
                  <a:gd name="connsiteY1" fmla="*/ 0 h 244842"/>
                  <a:gd name="connsiteX2" fmla="*/ 590538 w 1139688"/>
                  <a:gd name="connsiteY2" fmla="*/ 73653 h 244842"/>
                  <a:gd name="connsiteX3" fmla="*/ 1113183 w 1139688"/>
                  <a:gd name="connsiteY3" fmla="*/ 0 h 244842"/>
                  <a:gd name="connsiteX4" fmla="*/ 1139688 w 1139688"/>
                  <a:gd name="connsiteY4" fmla="*/ 26505 h 244842"/>
                  <a:gd name="connsiteX5" fmla="*/ 1139688 w 1139688"/>
                  <a:gd name="connsiteY5" fmla="*/ 144637 h 244842"/>
                  <a:gd name="connsiteX6" fmla="*/ 1080938 w 1139688"/>
                  <a:gd name="connsiteY6" fmla="*/ 190527 h 244842"/>
                  <a:gd name="connsiteX7" fmla="*/ 593018 w 1139688"/>
                  <a:gd name="connsiteY7" fmla="*/ 244831 h 244842"/>
                  <a:gd name="connsiteX8" fmla="*/ 43868 w 1139688"/>
                  <a:gd name="connsiteY8" fmla="*/ 175988 h 244842"/>
                  <a:gd name="connsiteX9" fmla="*/ 0 w 1139688"/>
                  <a:gd name="connsiteY9" fmla="*/ 132522 h 244842"/>
                  <a:gd name="connsiteX10" fmla="*/ 0 w 1139688"/>
                  <a:gd name="connsiteY10" fmla="*/ 26505 h 244842"/>
                  <a:gd name="connsiteX0" fmla="*/ 0 w 1139688"/>
                  <a:gd name="connsiteY0" fmla="*/ 26505 h 244842"/>
                  <a:gd name="connsiteX1" fmla="*/ 26505 w 1139688"/>
                  <a:gd name="connsiteY1" fmla="*/ 0 h 244842"/>
                  <a:gd name="connsiteX2" fmla="*/ 590538 w 1139688"/>
                  <a:gd name="connsiteY2" fmla="*/ 73653 h 244842"/>
                  <a:gd name="connsiteX3" fmla="*/ 1113183 w 1139688"/>
                  <a:gd name="connsiteY3" fmla="*/ 0 h 244842"/>
                  <a:gd name="connsiteX4" fmla="*/ 1139688 w 1139688"/>
                  <a:gd name="connsiteY4" fmla="*/ 26505 h 244842"/>
                  <a:gd name="connsiteX5" fmla="*/ 1139688 w 1139688"/>
                  <a:gd name="connsiteY5" fmla="*/ 144637 h 244842"/>
                  <a:gd name="connsiteX6" fmla="*/ 1080938 w 1139688"/>
                  <a:gd name="connsiteY6" fmla="*/ 190527 h 244842"/>
                  <a:gd name="connsiteX7" fmla="*/ 593018 w 1139688"/>
                  <a:gd name="connsiteY7" fmla="*/ 244831 h 244842"/>
                  <a:gd name="connsiteX8" fmla="*/ 43868 w 1139688"/>
                  <a:gd name="connsiteY8" fmla="*/ 175988 h 244842"/>
                  <a:gd name="connsiteX9" fmla="*/ 0 w 1139688"/>
                  <a:gd name="connsiteY9" fmla="*/ 132522 h 244842"/>
                  <a:gd name="connsiteX10" fmla="*/ 0 w 1139688"/>
                  <a:gd name="connsiteY10" fmla="*/ 26505 h 2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139688" h="244842">
                    <a:moveTo>
                      <a:pt x="0" y="26505"/>
                    </a:moveTo>
                    <a:cubicBezTo>
                      <a:pt x="0" y="11867"/>
                      <a:pt x="11867" y="0"/>
                      <a:pt x="26505" y="0"/>
                    </a:cubicBezTo>
                    <a:cubicBezTo>
                      <a:pt x="209556" y="48781"/>
                      <a:pt x="400046" y="75754"/>
                      <a:pt x="590538" y="73653"/>
                    </a:cubicBezTo>
                    <a:cubicBezTo>
                      <a:pt x="764753" y="75754"/>
                      <a:pt x="938968" y="51205"/>
                      <a:pt x="1113183" y="0"/>
                    </a:cubicBezTo>
                    <a:cubicBezTo>
                      <a:pt x="1127821" y="0"/>
                      <a:pt x="1139688" y="11867"/>
                      <a:pt x="1139688" y="26505"/>
                    </a:cubicBezTo>
                    <a:lnTo>
                      <a:pt x="1139688" y="144637"/>
                    </a:lnTo>
                    <a:cubicBezTo>
                      <a:pt x="1139688" y="159275"/>
                      <a:pt x="1120379" y="163875"/>
                      <a:pt x="1080938" y="190527"/>
                    </a:cubicBezTo>
                    <a:cubicBezTo>
                      <a:pt x="919952" y="231243"/>
                      <a:pt x="786249" y="245307"/>
                      <a:pt x="593018" y="244831"/>
                    </a:cubicBezTo>
                    <a:cubicBezTo>
                      <a:pt x="386817" y="240460"/>
                      <a:pt x="200462" y="238512"/>
                      <a:pt x="43868" y="175988"/>
                    </a:cubicBezTo>
                    <a:cubicBezTo>
                      <a:pt x="29230" y="175988"/>
                      <a:pt x="0" y="147160"/>
                      <a:pt x="0" y="132522"/>
                    </a:cubicBezTo>
                    <a:lnTo>
                      <a:pt x="0" y="26505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1" name="四角形: 角を丸くする 18">
                <a:extLst>
                  <a:ext uri="{FF2B5EF4-FFF2-40B4-BE49-F238E27FC236}">
                    <a16:creationId xmlns:a16="http://schemas.microsoft.com/office/drawing/2014/main" id="{422CBCB2-B145-4F4D-8C6D-EB7CE63BAE46}"/>
                  </a:ext>
                </a:extLst>
              </p:cNvPr>
              <p:cNvSpPr/>
              <p:nvPr/>
            </p:nvSpPr>
            <p:spPr>
              <a:xfrm>
                <a:off x="2361605" y="1375114"/>
                <a:ext cx="1139688" cy="240619"/>
              </a:xfrm>
              <a:custGeom>
                <a:avLst/>
                <a:gdLst>
                  <a:gd name="connsiteX0" fmla="*/ 0 w 1139688"/>
                  <a:gd name="connsiteY0" fmla="*/ 26505 h 159027"/>
                  <a:gd name="connsiteX1" fmla="*/ 26505 w 1139688"/>
                  <a:gd name="connsiteY1" fmla="*/ 0 h 159027"/>
                  <a:gd name="connsiteX2" fmla="*/ 1113183 w 1139688"/>
                  <a:gd name="connsiteY2" fmla="*/ 0 h 159027"/>
                  <a:gd name="connsiteX3" fmla="*/ 1139688 w 1139688"/>
                  <a:gd name="connsiteY3" fmla="*/ 26505 h 159027"/>
                  <a:gd name="connsiteX4" fmla="*/ 1139688 w 1139688"/>
                  <a:gd name="connsiteY4" fmla="*/ 132522 h 159027"/>
                  <a:gd name="connsiteX5" fmla="*/ 1113183 w 1139688"/>
                  <a:gd name="connsiteY5" fmla="*/ 159027 h 159027"/>
                  <a:gd name="connsiteX6" fmla="*/ 26505 w 1139688"/>
                  <a:gd name="connsiteY6" fmla="*/ 159027 h 159027"/>
                  <a:gd name="connsiteX7" fmla="*/ 0 w 1139688"/>
                  <a:gd name="connsiteY7" fmla="*/ 132522 h 159027"/>
                  <a:gd name="connsiteX8" fmla="*/ 0 w 1139688"/>
                  <a:gd name="connsiteY8" fmla="*/ 26505 h 159027"/>
                  <a:gd name="connsiteX0" fmla="*/ 0 w 1139688"/>
                  <a:gd name="connsiteY0" fmla="*/ 26505 h 163995"/>
                  <a:gd name="connsiteX1" fmla="*/ 26505 w 1139688"/>
                  <a:gd name="connsiteY1" fmla="*/ 0 h 163995"/>
                  <a:gd name="connsiteX2" fmla="*/ 1113183 w 1139688"/>
                  <a:gd name="connsiteY2" fmla="*/ 0 h 163995"/>
                  <a:gd name="connsiteX3" fmla="*/ 1139688 w 1139688"/>
                  <a:gd name="connsiteY3" fmla="*/ 26505 h 163995"/>
                  <a:gd name="connsiteX4" fmla="*/ 1139688 w 1139688"/>
                  <a:gd name="connsiteY4" fmla="*/ 132522 h 163995"/>
                  <a:gd name="connsiteX5" fmla="*/ 1113183 w 1139688"/>
                  <a:gd name="connsiteY5" fmla="*/ 159027 h 163995"/>
                  <a:gd name="connsiteX6" fmla="*/ 583097 w 1139688"/>
                  <a:gd name="connsiteY6" fmla="*/ 163995 h 163995"/>
                  <a:gd name="connsiteX7" fmla="*/ 26505 w 1139688"/>
                  <a:gd name="connsiteY7" fmla="*/ 159027 h 163995"/>
                  <a:gd name="connsiteX8" fmla="*/ 0 w 1139688"/>
                  <a:gd name="connsiteY8" fmla="*/ 132522 h 163995"/>
                  <a:gd name="connsiteX9" fmla="*/ 0 w 1139688"/>
                  <a:gd name="connsiteY9" fmla="*/ 26505 h 163995"/>
                  <a:gd name="connsiteX0" fmla="*/ 0 w 1139688"/>
                  <a:gd name="connsiteY0" fmla="*/ 26505 h 283265"/>
                  <a:gd name="connsiteX1" fmla="*/ 26505 w 1139688"/>
                  <a:gd name="connsiteY1" fmla="*/ 0 h 283265"/>
                  <a:gd name="connsiteX2" fmla="*/ 1113183 w 1139688"/>
                  <a:gd name="connsiteY2" fmla="*/ 0 h 283265"/>
                  <a:gd name="connsiteX3" fmla="*/ 1139688 w 1139688"/>
                  <a:gd name="connsiteY3" fmla="*/ 26505 h 283265"/>
                  <a:gd name="connsiteX4" fmla="*/ 1139688 w 1139688"/>
                  <a:gd name="connsiteY4" fmla="*/ 132522 h 283265"/>
                  <a:gd name="connsiteX5" fmla="*/ 1113183 w 1139688"/>
                  <a:gd name="connsiteY5" fmla="*/ 159027 h 283265"/>
                  <a:gd name="connsiteX6" fmla="*/ 583097 w 1139688"/>
                  <a:gd name="connsiteY6" fmla="*/ 283265 h 283265"/>
                  <a:gd name="connsiteX7" fmla="*/ 26505 w 1139688"/>
                  <a:gd name="connsiteY7" fmla="*/ 159027 h 283265"/>
                  <a:gd name="connsiteX8" fmla="*/ 0 w 1139688"/>
                  <a:gd name="connsiteY8" fmla="*/ 132522 h 283265"/>
                  <a:gd name="connsiteX9" fmla="*/ 0 w 1139688"/>
                  <a:gd name="connsiteY9" fmla="*/ 26505 h 283265"/>
                  <a:gd name="connsiteX0" fmla="*/ 0 w 1139688"/>
                  <a:gd name="connsiteY0" fmla="*/ 48040 h 304800"/>
                  <a:gd name="connsiteX1" fmla="*/ 26505 w 1139688"/>
                  <a:gd name="connsiteY1" fmla="*/ 21535 h 304800"/>
                  <a:gd name="connsiteX2" fmla="*/ 583097 w 1139688"/>
                  <a:gd name="connsiteY2" fmla="*/ 0 h 304800"/>
                  <a:gd name="connsiteX3" fmla="*/ 1113183 w 1139688"/>
                  <a:gd name="connsiteY3" fmla="*/ 21535 h 304800"/>
                  <a:gd name="connsiteX4" fmla="*/ 1139688 w 1139688"/>
                  <a:gd name="connsiteY4" fmla="*/ 48040 h 304800"/>
                  <a:gd name="connsiteX5" fmla="*/ 1139688 w 1139688"/>
                  <a:gd name="connsiteY5" fmla="*/ 154057 h 304800"/>
                  <a:gd name="connsiteX6" fmla="*/ 1113183 w 1139688"/>
                  <a:gd name="connsiteY6" fmla="*/ 180562 h 304800"/>
                  <a:gd name="connsiteX7" fmla="*/ 583097 w 1139688"/>
                  <a:gd name="connsiteY7" fmla="*/ 304800 h 304800"/>
                  <a:gd name="connsiteX8" fmla="*/ 26505 w 1139688"/>
                  <a:gd name="connsiteY8" fmla="*/ 180562 h 304800"/>
                  <a:gd name="connsiteX9" fmla="*/ 0 w 1139688"/>
                  <a:gd name="connsiteY9" fmla="*/ 154057 h 304800"/>
                  <a:gd name="connsiteX10" fmla="*/ 0 w 1139688"/>
                  <a:gd name="connsiteY10" fmla="*/ 48040 h 304800"/>
                  <a:gd name="connsiteX0" fmla="*/ 0 w 1139688"/>
                  <a:gd name="connsiteY0" fmla="*/ 26505 h 283265"/>
                  <a:gd name="connsiteX1" fmla="*/ 26505 w 1139688"/>
                  <a:gd name="connsiteY1" fmla="*/ 0 h 283265"/>
                  <a:gd name="connsiteX2" fmla="*/ 583097 w 1139688"/>
                  <a:gd name="connsiteY2" fmla="*/ 71230 h 283265"/>
                  <a:gd name="connsiteX3" fmla="*/ 1113183 w 1139688"/>
                  <a:gd name="connsiteY3" fmla="*/ 0 h 283265"/>
                  <a:gd name="connsiteX4" fmla="*/ 1139688 w 1139688"/>
                  <a:gd name="connsiteY4" fmla="*/ 26505 h 283265"/>
                  <a:gd name="connsiteX5" fmla="*/ 1139688 w 1139688"/>
                  <a:gd name="connsiteY5" fmla="*/ 132522 h 283265"/>
                  <a:gd name="connsiteX6" fmla="*/ 1113183 w 1139688"/>
                  <a:gd name="connsiteY6" fmla="*/ 159027 h 283265"/>
                  <a:gd name="connsiteX7" fmla="*/ 583097 w 1139688"/>
                  <a:gd name="connsiteY7" fmla="*/ 283265 h 283265"/>
                  <a:gd name="connsiteX8" fmla="*/ 26505 w 1139688"/>
                  <a:gd name="connsiteY8" fmla="*/ 159027 h 283265"/>
                  <a:gd name="connsiteX9" fmla="*/ 0 w 1139688"/>
                  <a:gd name="connsiteY9" fmla="*/ 132522 h 283265"/>
                  <a:gd name="connsiteX10" fmla="*/ 0 w 1139688"/>
                  <a:gd name="connsiteY10" fmla="*/ 26505 h 283265"/>
                  <a:gd name="connsiteX0" fmla="*/ 0 w 1139688"/>
                  <a:gd name="connsiteY0" fmla="*/ 26505 h 264215"/>
                  <a:gd name="connsiteX1" fmla="*/ 26505 w 1139688"/>
                  <a:gd name="connsiteY1" fmla="*/ 0 h 264215"/>
                  <a:gd name="connsiteX2" fmla="*/ 583097 w 1139688"/>
                  <a:gd name="connsiteY2" fmla="*/ 71230 h 264215"/>
                  <a:gd name="connsiteX3" fmla="*/ 1113183 w 1139688"/>
                  <a:gd name="connsiteY3" fmla="*/ 0 h 264215"/>
                  <a:gd name="connsiteX4" fmla="*/ 1139688 w 1139688"/>
                  <a:gd name="connsiteY4" fmla="*/ 26505 h 264215"/>
                  <a:gd name="connsiteX5" fmla="*/ 1139688 w 1139688"/>
                  <a:gd name="connsiteY5" fmla="*/ 132522 h 264215"/>
                  <a:gd name="connsiteX6" fmla="*/ 1113183 w 1139688"/>
                  <a:gd name="connsiteY6" fmla="*/ 159027 h 264215"/>
                  <a:gd name="connsiteX7" fmla="*/ 583097 w 1139688"/>
                  <a:gd name="connsiteY7" fmla="*/ 264215 h 264215"/>
                  <a:gd name="connsiteX8" fmla="*/ 26505 w 1139688"/>
                  <a:gd name="connsiteY8" fmla="*/ 159027 h 264215"/>
                  <a:gd name="connsiteX9" fmla="*/ 0 w 1139688"/>
                  <a:gd name="connsiteY9" fmla="*/ 132522 h 264215"/>
                  <a:gd name="connsiteX10" fmla="*/ 0 w 1139688"/>
                  <a:gd name="connsiteY10" fmla="*/ 26505 h 264215"/>
                  <a:gd name="connsiteX0" fmla="*/ 0 w 1139688"/>
                  <a:gd name="connsiteY0" fmla="*/ 26505 h 244831"/>
                  <a:gd name="connsiteX1" fmla="*/ 26505 w 1139688"/>
                  <a:gd name="connsiteY1" fmla="*/ 0 h 244831"/>
                  <a:gd name="connsiteX2" fmla="*/ 583097 w 1139688"/>
                  <a:gd name="connsiteY2" fmla="*/ 71230 h 244831"/>
                  <a:gd name="connsiteX3" fmla="*/ 1113183 w 1139688"/>
                  <a:gd name="connsiteY3" fmla="*/ 0 h 244831"/>
                  <a:gd name="connsiteX4" fmla="*/ 1139688 w 1139688"/>
                  <a:gd name="connsiteY4" fmla="*/ 26505 h 244831"/>
                  <a:gd name="connsiteX5" fmla="*/ 1139688 w 1139688"/>
                  <a:gd name="connsiteY5" fmla="*/ 132522 h 244831"/>
                  <a:gd name="connsiteX6" fmla="*/ 1113183 w 1139688"/>
                  <a:gd name="connsiteY6" fmla="*/ 159027 h 244831"/>
                  <a:gd name="connsiteX7" fmla="*/ 588057 w 1139688"/>
                  <a:gd name="connsiteY7" fmla="*/ 244831 h 244831"/>
                  <a:gd name="connsiteX8" fmla="*/ 26505 w 1139688"/>
                  <a:gd name="connsiteY8" fmla="*/ 159027 h 244831"/>
                  <a:gd name="connsiteX9" fmla="*/ 0 w 1139688"/>
                  <a:gd name="connsiteY9" fmla="*/ 132522 h 244831"/>
                  <a:gd name="connsiteX10" fmla="*/ 0 w 1139688"/>
                  <a:gd name="connsiteY10" fmla="*/ 26505 h 244831"/>
                  <a:gd name="connsiteX0" fmla="*/ 0 w 1139688"/>
                  <a:gd name="connsiteY0" fmla="*/ 26505 h 244831"/>
                  <a:gd name="connsiteX1" fmla="*/ 26505 w 1139688"/>
                  <a:gd name="connsiteY1" fmla="*/ 0 h 244831"/>
                  <a:gd name="connsiteX2" fmla="*/ 583097 w 1139688"/>
                  <a:gd name="connsiteY2" fmla="*/ 71230 h 244831"/>
                  <a:gd name="connsiteX3" fmla="*/ 1113183 w 1139688"/>
                  <a:gd name="connsiteY3" fmla="*/ 0 h 244831"/>
                  <a:gd name="connsiteX4" fmla="*/ 1139688 w 1139688"/>
                  <a:gd name="connsiteY4" fmla="*/ 26505 h 244831"/>
                  <a:gd name="connsiteX5" fmla="*/ 1139688 w 1139688"/>
                  <a:gd name="connsiteY5" fmla="*/ 132522 h 244831"/>
                  <a:gd name="connsiteX6" fmla="*/ 1113183 w 1139688"/>
                  <a:gd name="connsiteY6" fmla="*/ 159027 h 244831"/>
                  <a:gd name="connsiteX7" fmla="*/ 593018 w 1139688"/>
                  <a:gd name="connsiteY7" fmla="*/ 244831 h 244831"/>
                  <a:gd name="connsiteX8" fmla="*/ 26505 w 1139688"/>
                  <a:gd name="connsiteY8" fmla="*/ 159027 h 244831"/>
                  <a:gd name="connsiteX9" fmla="*/ 0 w 1139688"/>
                  <a:gd name="connsiteY9" fmla="*/ 132522 h 244831"/>
                  <a:gd name="connsiteX10" fmla="*/ 0 w 1139688"/>
                  <a:gd name="connsiteY10" fmla="*/ 26505 h 244831"/>
                  <a:gd name="connsiteX0" fmla="*/ 0 w 1139688"/>
                  <a:gd name="connsiteY0" fmla="*/ 26505 h 244831"/>
                  <a:gd name="connsiteX1" fmla="*/ 26505 w 1139688"/>
                  <a:gd name="connsiteY1" fmla="*/ 0 h 244831"/>
                  <a:gd name="connsiteX2" fmla="*/ 590538 w 1139688"/>
                  <a:gd name="connsiteY2" fmla="*/ 51846 h 244831"/>
                  <a:gd name="connsiteX3" fmla="*/ 1113183 w 1139688"/>
                  <a:gd name="connsiteY3" fmla="*/ 0 h 244831"/>
                  <a:gd name="connsiteX4" fmla="*/ 1139688 w 1139688"/>
                  <a:gd name="connsiteY4" fmla="*/ 26505 h 244831"/>
                  <a:gd name="connsiteX5" fmla="*/ 1139688 w 1139688"/>
                  <a:gd name="connsiteY5" fmla="*/ 132522 h 244831"/>
                  <a:gd name="connsiteX6" fmla="*/ 1113183 w 1139688"/>
                  <a:gd name="connsiteY6" fmla="*/ 159027 h 244831"/>
                  <a:gd name="connsiteX7" fmla="*/ 593018 w 1139688"/>
                  <a:gd name="connsiteY7" fmla="*/ 244831 h 244831"/>
                  <a:gd name="connsiteX8" fmla="*/ 26505 w 1139688"/>
                  <a:gd name="connsiteY8" fmla="*/ 159027 h 244831"/>
                  <a:gd name="connsiteX9" fmla="*/ 0 w 1139688"/>
                  <a:gd name="connsiteY9" fmla="*/ 132522 h 244831"/>
                  <a:gd name="connsiteX10" fmla="*/ 0 w 1139688"/>
                  <a:gd name="connsiteY10" fmla="*/ 26505 h 244831"/>
                  <a:gd name="connsiteX0" fmla="*/ 0 w 1139688"/>
                  <a:gd name="connsiteY0" fmla="*/ 26505 h 244831"/>
                  <a:gd name="connsiteX1" fmla="*/ 26505 w 1139688"/>
                  <a:gd name="connsiteY1" fmla="*/ 0 h 244831"/>
                  <a:gd name="connsiteX2" fmla="*/ 590538 w 1139688"/>
                  <a:gd name="connsiteY2" fmla="*/ 51846 h 244831"/>
                  <a:gd name="connsiteX3" fmla="*/ 1113183 w 1139688"/>
                  <a:gd name="connsiteY3" fmla="*/ 0 h 244831"/>
                  <a:gd name="connsiteX4" fmla="*/ 1139688 w 1139688"/>
                  <a:gd name="connsiteY4" fmla="*/ 26505 h 244831"/>
                  <a:gd name="connsiteX5" fmla="*/ 1139688 w 1139688"/>
                  <a:gd name="connsiteY5" fmla="*/ 132522 h 244831"/>
                  <a:gd name="connsiteX6" fmla="*/ 1113183 w 1139688"/>
                  <a:gd name="connsiteY6" fmla="*/ 159027 h 244831"/>
                  <a:gd name="connsiteX7" fmla="*/ 593018 w 1139688"/>
                  <a:gd name="connsiteY7" fmla="*/ 244831 h 244831"/>
                  <a:gd name="connsiteX8" fmla="*/ 26505 w 1139688"/>
                  <a:gd name="connsiteY8" fmla="*/ 159027 h 244831"/>
                  <a:gd name="connsiteX9" fmla="*/ 0 w 1139688"/>
                  <a:gd name="connsiteY9" fmla="*/ 132522 h 244831"/>
                  <a:gd name="connsiteX10" fmla="*/ 0 w 1139688"/>
                  <a:gd name="connsiteY10" fmla="*/ 26505 h 244831"/>
                  <a:gd name="connsiteX0" fmla="*/ 0 w 1139688"/>
                  <a:gd name="connsiteY0" fmla="*/ 26505 h 244831"/>
                  <a:gd name="connsiteX1" fmla="*/ 26505 w 1139688"/>
                  <a:gd name="connsiteY1" fmla="*/ 0 h 244831"/>
                  <a:gd name="connsiteX2" fmla="*/ 590538 w 1139688"/>
                  <a:gd name="connsiteY2" fmla="*/ 51846 h 244831"/>
                  <a:gd name="connsiteX3" fmla="*/ 1113183 w 1139688"/>
                  <a:gd name="connsiteY3" fmla="*/ 0 h 244831"/>
                  <a:gd name="connsiteX4" fmla="*/ 1139688 w 1139688"/>
                  <a:gd name="connsiteY4" fmla="*/ 26505 h 244831"/>
                  <a:gd name="connsiteX5" fmla="*/ 1139688 w 1139688"/>
                  <a:gd name="connsiteY5" fmla="*/ 132522 h 244831"/>
                  <a:gd name="connsiteX6" fmla="*/ 1113183 w 1139688"/>
                  <a:gd name="connsiteY6" fmla="*/ 159027 h 244831"/>
                  <a:gd name="connsiteX7" fmla="*/ 593018 w 1139688"/>
                  <a:gd name="connsiteY7" fmla="*/ 244831 h 244831"/>
                  <a:gd name="connsiteX8" fmla="*/ 26505 w 1139688"/>
                  <a:gd name="connsiteY8" fmla="*/ 159027 h 244831"/>
                  <a:gd name="connsiteX9" fmla="*/ 0 w 1139688"/>
                  <a:gd name="connsiteY9" fmla="*/ 132522 h 244831"/>
                  <a:gd name="connsiteX10" fmla="*/ 0 w 1139688"/>
                  <a:gd name="connsiteY10" fmla="*/ 26505 h 244831"/>
                  <a:gd name="connsiteX0" fmla="*/ 0 w 1139688"/>
                  <a:gd name="connsiteY0" fmla="*/ 26505 h 244831"/>
                  <a:gd name="connsiteX1" fmla="*/ 26505 w 1139688"/>
                  <a:gd name="connsiteY1" fmla="*/ 0 h 244831"/>
                  <a:gd name="connsiteX2" fmla="*/ 590538 w 1139688"/>
                  <a:gd name="connsiteY2" fmla="*/ 51846 h 244831"/>
                  <a:gd name="connsiteX3" fmla="*/ 1113183 w 1139688"/>
                  <a:gd name="connsiteY3" fmla="*/ 0 h 244831"/>
                  <a:gd name="connsiteX4" fmla="*/ 1139688 w 1139688"/>
                  <a:gd name="connsiteY4" fmla="*/ 26505 h 244831"/>
                  <a:gd name="connsiteX5" fmla="*/ 1139688 w 1139688"/>
                  <a:gd name="connsiteY5" fmla="*/ 132522 h 244831"/>
                  <a:gd name="connsiteX6" fmla="*/ 1113183 w 1139688"/>
                  <a:gd name="connsiteY6" fmla="*/ 159027 h 244831"/>
                  <a:gd name="connsiteX7" fmla="*/ 593018 w 1139688"/>
                  <a:gd name="connsiteY7" fmla="*/ 244831 h 244831"/>
                  <a:gd name="connsiteX8" fmla="*/ 26505 w 1139688"/>
                  <a:gd name="connsiteY8" fmla="*/ 159027 h 244831"/>
                  <a:gd name="connsiteX9" fmla="*/ 0 w 1139688"/>
                  <a:gd name="connsiteY9" fmla="*/ 132522 h 244831"/>
                  <a:gd name="connsiteX10" fmla="*/ 0 w 1139688"/>
                  <a:gd name="connsiteY10" fmla="*/ 26505 h 244831"/>
                  <a:gd name="connsiteX0" fmla="*/ 0 w 1139688"/>
                  <a:gd name="connsiteY0" fmla="*/ 26505 h 244831"/>
                  <a:gd name="connsiteX1" fmla="*/ 26505 w 1139688"/>
                  <a:gd name="connsiteY1" fmla="*/ 0 h 244831"/>
                  <a:gd name="connsiteX2" fmla="*/ 590538 w 1139688"/>
                  <a:gd name="connsiteY2" fmla="*/ 51846 h 244831"/>
                  <a:gd name="connsiteX3" fmla="*/ 1113183 w 1139688"/>
                  <a:gd name="connsiteY3" fmla="*/ 0 h 244831"/>
                  <a:gd name="connsiteX4" fmla="*/ 1139688 w 1139688"/>
                  <a:gd name="connsiteY4" fmla="*/ 26505 h 244831"/>
                  <a:gd name="connsiteX5" fmla="*/ 1139688 w 1139688"/>
                  <a:gd name="connsiteY5" fmla="*/ 132522 h 244831"/>
                  <a:gd name="connsiteX6" fmla="*/ 1113183 w 1139688"/>
                  <a:gd name="connsiteY6" fmla="*/ 159027 h 244831"/>
                  <a:gd name="connsiteX7" fmla="*/ 593018 w 1139688"/>
                  <a:gd name="connsiteY7" fmla="*/ 244831 h 244831"/>
                  <a:gd name="connsiteX8" fmla="*/ 43868 w 1139688"/>
                  <a:gd name="connsiteY8" fmla="*/ 175988 h 244831"/>
                  <a:gd name="connsiteX9" fmla="*/ 0 w 1139688"/>
                  <a:gd name="connsiteY9" fmla="*/ 132522 h 244831"/>
                  <a:gd name="connsiteX10" fmla="*/ 0 w 1139688"/>
                  <a:gd name="connsiteY10" fmla="*/ 26505 h 244831"/>
                  <a:gd name="connsiteX0" fmla="*/ 0 w 1139688"/>
                  <a:gd name="connsiteY0" fmla="*/ 26505 h 245467"/>
                  <a:gd name="connsiteX1" fmla="*/ 26505 w 1139688"/>
                  <a:gd name="connsiteY1" fmla="*/ 0 h 245467"/>
                  <a:gd name="connsiteX2" fmla="*/ 590538 w 1139688"/>
                  <a:gd name="connsiteY2" fmla="*/ 51846 h 245467"/>
                  <a:gd name="connsiteX3" fmla="*/ 1113183 w 1139688"/>
                  <a:gd name="connsiteY3" fmla="*/ 0 h 245467"/>
                  <a:gd name="connsiteX4" fmla="*/ 1139688 w 1139688"/>
                  <a:gd name="connsiteY4" fmla="*/ 26505 h 245467"/>
                  <a:gd name="connsiteX5" fmla="*/ 1139688 w 1139688"/>
                  <a:gd name="connsiteY5" fmla="*/ 132522 h 245467"/>
                  <a:gd name="connsiteX6" fmla="*/ 1113183 w 1139688"/>
                  <a:gd name="connsiteY6" fmla="*/ 159027 h 245467"/>
                  <a:gd name="connsiteX7" fmla="*/ 593018 w 1139688"/>
                  <a:gd name="connsiteY7" fmla="*/ 244831 h 245467"/>
                  <a:gd name="connsiteX8" fmla="*/ 43868 w 1139688"/>
                  <a:gd name="connsiteY8" fmla="*/ 175988 h 245467"/>
                  <a:gd name="connsiteX9" fmla="*/ 0 w 1139688"/>
                  <a:gd name="connsiteY9" fmla="*/ 132522 h 245467"/>
                  <a:gd name="connsiteX10" fmla="*/ 0 w 1139688"/>
                  <a:gd name="connsiteY10" fmla="*/ 26505 h 245467"/>
                  <a:gd name="connsiteX0" fmla="*/ 0 w 1139688"/>
                  <a:gd name="connsiteY0" fmla="*/ 26505 h 245150"/>
                  <a:gd name="connsiteX1" fmla="*/ 26505 w 1139688"/>
                  <a:gd name="connsiteY1" fmla="*/ 0 h 245150"/>
                  <a:gd name="connsiteX2" fmla="*/ 590538 w 1139688"/>
                  <a:gd name="connsiteY2" fmla="*/ 51846 h 245150"/>
                  <a:gd name="connsiteX3" fmla="*/ 1113183 w 1139688"/>
                  <a:gd name="connsiteY3" fmla="*/ 0 h 245150"/>
                  <a:gd name="connsiteX4" fmla="*/ 1139688 w 1139688"/>
                  <a:gd name="connsiteY4" fmla="*/ 26505 h 245150"/>
                  <a:gd name="connsiteX5" fmla="*/ 1139688 w 1139688"/>
                  <a:gd name="connsiteY5" fmla="*/ 132522 h 245150"/>
                  <a:gd name="connsiteX6" fmla="*/ 1113183 w 1139688"/>
                  <a:gd name="connsiteY6" fmla="*/ 159027 h 245150"/>
                  <a:gd name="connsiteX7" fmla="*/ 593018 w 1139688"/>
                  <a:gd name="connsiteY7" fmla="*/ 244831 h 245150"/>
                  <a:gd name="connsiteX8" fmla="*/ 43868 w 1139688"/>
                  <a:gd name="connsiteY8" fmla="*/ 175988 h 245150"/>
                  <a:gd name="connsiteX9" fmla="*/ 0 w 1139688"/>
                  <a:gd name="connsiteY9" fmla="*/ 132522 h 245150"/>
                  <a:gd name="connsiteX10" fmla="*/ 0 w 1139688"/>
                  <a:gd name="connsiteY10" fmla="*/ 26505 h 245150"/>
                  <a:gd name="connsiteX0" fmla="*/ 0 w 1139688"/>
                  <a:gd name="connsiteY0" fmla="*/ 26505 h 244832"/>
                  <a:gd name="connsiteX1" fmla="*/ 26505 w 1139688"/>
                  <a:gd name="connsiteY1" fmla="*/ 0 h 244832"/>
                  <a:gd name="connsiteX2" fmla="*/ 590538 w 1139688"/>
                  <a:gd name="connsiteY2" fmla="*/ 51846 h 244832"/>
                  <a:gd name="connsiteX3" fmla="*/ 1113183 w 1139688"/>
                  <a:gd name="connsiteY3" fmla="*/ 0 h 244832"/>
                  <a:gd name="connsiteX4" fmla="*/ 1139688 w 1139688"/>
                  <a:gd name="connsiteY4" fmla="*/ 26505 h 244832"/>
                  <a:gd name="connsiteX5" fmla="*/ 1139688 w 1139688"/>
                  <a:gd name="connsiteY5" fmla="*/ 132522 h 244832"/>
                  <a:gd name="connsiteX6" fmla="*/ 1113183 w 1139688"/>
                  <a:gd name="connsiteY6" fmla="*/ 159027 h 244832"/>
                  <a:gd name="connsiteX7" fmla="*/ 593018 w 1139688"/>
                  <a:gd name="connsiteY7" fmla="*/ 244831 h 244832"/>
                  <a:gd name="connsiteX8" fmla="*/ 43868 w 1139688"/>
                  <a:gd name="connsiteY8" fmla="*/ 175988 h 244832"/>
                  <a:gd name="connsiteX9" fmla="*/ 0 w 1139688"/>
                  <a:gd name="connsiteY9" fmla="*/ 132522 h 244832"/>
                  <a:gd name="connsiteX10" fmla="*/ 0 w 1139688"/>
                  <a:gd name="connsiteY10" fmla="*/ 26505 h 244832"/>
                  <a:gd name="connsiteX0" fmla="*/ 0 w 1139688"/>
                  <a:gd name="connsiteY0" fmla="*/ 26505 h 244833"/>
                  <a:gd name="connsiteX1" fmla="*/ 26505 w 1139688"/>
                  <a:gd name="connsiteY1" fmla="*/ 0 h 244833"/>
                  <a:gd name="connsiteX2" fmla="*/ 590538 w 1139688"/>
                  <a:gd name="connsiteY2" fmla="*/ 51846 h 244833"/>
                  <a:gd name="connsiteX3" fmla="*/ 1113183 w 1139688"/>
                  <a:gd name="connsiteY3" fmla="*/ 0 h 244833"/>
                  <a:gd name="connsiteX4" fmla="*/ 1139688 w 1139688"/>
                  <a:gd name="connsiteY4" fmla="*/ 26505 h 244833"/>
                  <a:gd name="connsiteX5" fmla="*/ 1139688 w 1139688"/>
                  <a:gd name="connsiteY5" fmla="*/ 132522 h 244833"/>
                  <a:gd name="connsiteX6" fmla="*/ 1113183 w 1139688"/>
                  <a:gd name="connsiteY6" fmla="*/ 159027 h 244833"/>
                  <a:gd name="connsiteX7" fmla="*/ 593018 w 1139688"/>
                  <a:gd name="connsiteY7" fmla="*/ 244831 h 244833"/>
                  <a:gd name="connsiteX8" fmla="*/ 43868 w 1139688"/>
                  <a:gd name="connsiteY8" fmla="*/ 175988 h 244833"/>
                  <a:gd name="connsiteX9" fmla="*/ 0 w 1139688"/>
                  <a:gd name="connsiteY9" fmla="*/ 132522 h 244833"/>
                  <a:gd name="connsiteX10" fmla="*/ 0 w 1139688"/>
                  <a:gd name="connsiteY10" fmla="*/ 26505 h 244833"/>
                  <a:gd name="connsiteX0" fmla="*/ 0 w 1139688"/>
                  <a:gd name="connsiteY0" fmla="*/ 26505 h 244836"/>
                  <a:gd name="connsiteX1" fmla="*/ 26505 w 1139688"/>
                  <a:gd name="connsiteY1" fmla="*/ 0 h 244836"/>
                  <a:gd name="connsiteX2" fmla="*/ 590538 w 1139688"/>
                  <a:gd name="connsiteY2" fmla="*/ 51846 h 244836"/>
                  <a:gd name="connsiteX3" fmla="*/ 1113183 w 1139688"/>
                  <a:gd name="connsiteY3" fmla="*/ 0 h 244836"/>
                  <a:gd name="connsiteX4" fmla="*/ 1139688 w 1139688"/>
                  <a:gd name="connsiteY4" fmla="*/ 26505 h 244836"/>
                  <a:gd name="connsiteX5" fmla="*/ 1139688 w 1139688"/>
                  <a:gd name="connsiteY5" fmla="*/ 132522 h 244836"/>
                  <a:gd name="connsiteX6" fmla="*/ 1113183 w 1139688"/>
                  <a:gd name="connsiteY6" fmla="*/ 159027 h 244836"/>
                  <a:gd name="connsiteX7" fmla="*/ 593018 w 1139688"/>
                  <a:gd name="connsiteY7" fmla="*/ 244831 h 244836"/>
                  <a:gd name="connsiteX8" fmla="*/ 43868 w 1139688"/>
                  <a:gd name="connsiteY8" fmla="*/ 175988 h 244836"/>
                  <a:gd name="connsiteX9" fmla="*/ 0 w 1139688"/>
                  <a:gd name="connsiteY9" fmla="*/ 132522 h 244836"/>
                  <a:gd name="connsiteX10" fmla="*/ 0 w 1139688"/>
                  <a:gd name="connsiteY10" fmla="*/ 26505 h 244836"/>
                  <a:gd name="connsiteX0" fmla="*/ 0 w 1139688"/>
                  <a:gd name="connsiteY0" fmla="*/ 26505 h 244837"/>
                  <a:gd name="connsiteX1" fmla="*/ 26505 w 1139688"/>
                  <a:gd name="connsiteY1" fmla="*/ 0 h 244837"/>
                  <a:gd name="connsiteX2" fmla="*/ 590538 w 1139688"/>
                  <a:gd name="connsiteY2" fmla="*/ 51846 h 244837"/>
                  <a:gd name="connsiteX3" fmla="*/ 1113183 w 1139688"/>
                  <a:gd name="connsiteY3" fmla="*/ 0 h 244837"/>
                  <a:gd name="connsiteX4" fmla="*/ 1139688 w 1139688"/>
                  <a:gd name="connsiteY4" fmla="*/ 26505 h 244837"/>
                  <a:gd name="connsiteX5" fmla="*/ 1139688 w 1139688"/>
                  <a:gd name="connsiteY5" fmla="*/ 132522 h 244837"/>
                  <a:gd name="connsiteX6" fmla="*/ 1113183 w 1139688"/>
                  <a:gd name="connsiteY6" fmla="*/ 159027 h 244837"/>
                  <a:gd name="connsiteX7" fmla="*/ 593018 w 1139688"/>
                  <a:gd name="connsiteY7" fmla="*/ 244831 h 244837"/>
                  <a:gd name="connsiteX8" fmla="*/ 43868 w 1139688"/>
                  <a:gd name="connsiteY8" fmla="*/ 175988 h 244837"/>
                  <a:gd name="connsiteX9" fmla="*/ 0 w 1139688"/>
                  <a:gd name="connsiteY9" fmla="*/ 132522 h 244837"/>
                  <a:gd name="connsiteX10" fmla="*/ 0 w 1139688"/>
                  <a:gd name="connsiteY10" fmla="*/ 26505 h 244837"/>
                  <a:gd name="connsiteX0" fmla="*/ 0 w 1139688"/>
                  <a:gd name="connsiteY0" fmla="*/ 26505 h 244852"/>
                  <a:gd name="connsiteX1" fmla="*/ 26505 w 1139688"/>
                  <a:gd name="connsiteY1" fmla="*/ 0 h 244852"/>
                  <a:gd name="connsiteX2" fmla="*/ 590538 w 1139688"/>
                  <a:gd name="connsiteY2" fmla="*/ 51846 h 244852"/>
                  <a:gd name="connsiteX3" fmla="*/ 1113183 w 1139688"/>
                  <a:gd name="connsiteY3" fmla="*/ 0 h 244852"/>
                  <a:gd name="connsiteX4" fmla="*/ 1139688 w 1139688"/>
                  <a:gd name="connsiteY4" fmla="*/ 26505 h 244852"/>
                  <a:gd name="connsiteX5" fmla="*/ 1139688 w 1139688"/>
                  <a:gd name="connsiteY5" fmla="*/ 132522 h 244852"/>
                  <a:gd name="connsiteX6" fmla="*/ 1085898 w 1139688"/>
                  <a:gd name="connsiteY6" fmla="*/ 178411 h 244852"/>
                  <a:gd name="connsiteX7" fmla="*/ 593018 w 1139688"/>
                  <a:gd name="connsiteY7" fmla="*/ 244831 h 244852"/>
                  <a:gd name="connsiteX8" fmla="*/ 43868 w 1139688"/>
                  <a:gd name="connsiteY8" fmla="*/ 175988 h 244852"/>
                  <a:gd name="connsiteX9" fmla="*/ 0 w 1139688"/>
                  <a:gd name="connsiteY9" fmla="*/ 132522 h 244852"/>
                  <a:gd name="connsiteX10" fmla="*/ 0 w 1139688"/>
                  <a:gd name="connsiteY10" fmla="*/ 26505 h 244852"/>
                  <a:gd name="connsiteX0" fmla="*/ 0 w 1139688"/>
                  <a:gd name="connsiteY0" fmla="*/ 26505 h 244838"/>
                  <a:gd name="connsiteX1" fmla="*/ 26505 w 1139688"/>
                  <a:gd name="connsiteY1" fmla="*/ 0 h 244838"/>
                  <a:gd name="connsiteX2" fmla="*/ 590538 w 1139688"/>
                  <a:gd name="connsiteY2" fmla="*/ 51846 h 244838"/>
                  <a:gd name="connsiteX3" fmla="*/ 1113183 w 1139688"/>
                  <a:gd name="connsiteY3" fmla="*/ 0 h 244838"/>
                  <a:gd name="connsiteX4" fmla="*/ 1139688 w 1139688"/>
                  <a:gd name="connsiteY4" fmla="*/ 26505 h 244838"/>
                  <a:gd name="connsiteX5" fmla="*/ 1139688 w 1139688"/>
                  <a:gd name="connsiteY5" fmla="*/ 132522 h 244838"/>
                  <a:gd name="connsiteX6" fmla="*/ 1085898 w 1139688"/>
                  <a:gd name="connsiteY6" fmla="*/ 178411 h 244838"/>
                  <a:gd name="connsiteX7" fmla="*/ 593018 w 1139688"/>
                  <a:gd name="connsiteY7" fmla="*/ 244831 h 244838"/>
                  <a:gd name="connsiteX8" fmla="*/ 43868 w 1139688"/>
                  <a:gd name="connsiteY8" fmla="*/ 175988 h 244838"/>
                  <a:gd name="connsiteX9" fmla="*/ 0 w 1139688"/>
                  <a:gd name="connsiteY9" fmla="*/ 132522 h 244838"/>
                  <a:gd name="connsiteX10" fmla="*/ 0 w 1139688"/>
                  <a:gd name="connsiteY10" fmla="*/ 26505 h 244838"/>
                  <a:gd name="connsiteX0" fmla="*/ 0 w 1139688"/>
                  <a:gd name="connsiteY0" fmla="*/ 26505 h 244844"/>
                  <a:gd name="connsiteX1" fmla="*/ 26505 w 1139688"/>
                  <a:gd name="connsiteY1" fmla="*/ 0 h 244844"/>
                  <a:gd name="connsiteX2" fmla="*/ 590538 w 1139688"/>
                  <a:gd name="connsiteY2" fmla="*/ 51846 h 244844"/>
                  <a:gd name="connsiteX3" fmla="*/ 1113183 w 1139688"/>
                  <a:gd name="connsiteY3" fmla="*/ 0 h 244844"/>
                  <a:gd name="connsiteX4" fmla="*/ 1139688 w 1139688"/>
                  <a:gd name="connsiteY4" fmla="*/ 26505 h 244844"/>
                  <a:gd name="connsiteX5" fmla="*/ 1139688 w 1139688"/>
                  <a:gd name="connsiteY5" fmla="*/ 132522 h 244844"/>
                  <a:gd name="connsiteX6" fmla="*/ 1085898 w 1139688"/>
                  <a:gd name="connsiteY6" fmla="*/ 188103 h 244844"/>
                  <a:gd name="connsiteX7" fmla="*/ 593018 w 1139688"/>
                  <a:gd name="connsiteY7" fmla="*/ 244831 h 244844"/>
                  <a:gd name="connsiteX8" fmla="*/ 43868 w 1139688"/>
                  <a:gd name="connsiteY8" fmla="*/ 175988 h 244844"/>
                  <a:gd name="connsiteX9" fmla="*/ 0 w 1139688"/>
                  <a:gd name="connsiteY9" fmla="*/ 132522 h 244844"/>
                  <a:gd name="connsiteX10" fmla="*/ 0 w 1139688"/>
                  <a:gd name="connsiteY10" fmla="*/ 26505 h 244844"/>
                  <a:gd name="connsiteX0" fmla="*/ 0 w 1139688"/>
                  <a:gd name="connsiteY0" fmla="*/ 26505 h 244844"/>
                  <a:gd name="connsiteX1" fmla="*/ 26505 w 1139688"/>
                  <a:gd name="connsiteY1" fmla="*/ 0 h 244844"/>
                  <a:gd name="connsiteX2" fmla="*/ 590538 w 1139688"/>
                  <a:gd name="connsiteY2" fmla="*/ 51846 h 244844"/>
                  <a:gd name="connsiteX3" fmla="*/ 1113183 w 1139688"/>
                  <a:gd name="connsiteY3" fmla="*/ 0 h 244844"/>
                  <a:gd name="connsiteX4" fmla="*/ 1139688 w 1139688"/>
                  <a:gd name="connsiteY4" fmla="*/ 26505 h 244844"/>
                  <a:gd name="connsiteX5" fmla="*/ 1139688 w 1139688"/>
                  <a:gd name="connsiteY5" fmla="*/ 132522 h 244844"/>
                  <a:gd name="connsiteX6" fmla="*/ 1085898 w 1139688"/>
                  <a:gd name="connsiteY6" fmla="*/ 188103 h 244844"/>
                  <a:gd name="connsiteX7" fmla="*/ 593018 w 1139688"/>
                  <a:gd name="connsiteY7" fmla="*/ 244831 h 244844"/>
                  <a:gd name="connsiteX8" fmla="*/ 43868 w 1139688"/>
                  <a:gd name="connsiteY8" fmla="*/ 175988 h 244844"/>
                  <a:gd name="connsiteX9" fmla="*/ 0 w 1139688"/>
                  <a:gd name="connsiteY9" fmla="*/ 132522 h 244844"/>
                  <a:gd name="connsiteX10" fmla="*/ 0 w 1139688"/>
                  <a:gd name="connsiteY10" fmla="*/ 26505 h 244844"/>
                  <a:gd name="connsiteX0" fmla="*/ 0 w 1139688"/>
                  <a:gd name="connsiteY0" fmla="*/ 26505 h 244853"/>
                  <a:gd name="connsiteX1" fmla="*/ 26505 w 1139688"/>
                  <a:gd name="connsiteY1" fmla="*/ 0 h 244853"/>
                  <a:gd name="connsiteX2" fmla="*/ 590538 w 1139688"/>
                  <a:gd name="connsiteY2" fmla="*/ 51846 h 244853"/>
                  <a:gd name="connsiteX3" fmla="*/ 1113183 w 1139688"/>
                  <a:gd name="connsiteY3" fmla="*/ 0 h 244853"/>
                  <a:gd name="connsiteX4" fmla="*/ 1139688 w 1139688"/>
                  <a:gd name="connsiteY4" fmla="*/ 26505 h 244853"/>
                  <a:gd name="connsiteX5" fmla="*/ 1139688 w 1139688"/>
                  <a:gd name="connsiteY5" fmla="*/ 132522 h 244853"/>
                  <a:gd name="connsiteX6" fmla="*/ 1080938 w 1139688"/>
                  <a:gd name="connsiteY6" fmla="*/ 192950 h 244853"/>
                  <a:gd name="connsiteX7" fmla="*/ 593018 w 1139688"/>
                  <a:gd name="connsiteY7" fmla="*/ 244831 h 244853"/>
                  <a:gd name="connsiteX8" fmla="*/ 43868 w 1139688"/>
                  <a:gd name="connsiteY8" fmla="*/ 175988 h 244853"/>
                  <a:gd name="connsiteX9" fmla="*/ 0 w 1139688"/>
                  <a:gd name="connsiteY9" fmla="*/ 132522 h 244853"/>
                  <a:gd name="connsiteX10" fmla="*/ 0 w 1139688"/>
                  <a:gd name="connsiteY10" fmla="*/ 26505 h 244853"/>
                  <a:gd name="connsiteX0" fmla="*/ 0 w 1139688"/>
                  <a:gd name="connsiteY0" fmla="*/ 26505 h 244844"/>
                  <a:gd name="connsiteX1" fmla="*/ 26505 w 1139688"/>
                  <a:gd name="connsiteY1" fmla="*/ 0 h 244844"/>
                  <a:gd name="connsiteX2" fmla="*/ 590538 w 1139688"/>
                  <a:gd name="connsiteY2" fmla="*/ 51846 h 244844"/>
                  <a:gd name="connsiteX3" fmla="*/ 1113183 w 1139688"/>
                  <a:gd name="connsiteY3" fmla="*/ 0 h 244844"/>
                  <a:gd name="connsiteX4" fmla="*/ 1139688 w 1139688"/>
                  <a:gd name="connsiteY4" fmla="*/ 26505 h 244844"/>
                  <a:gd name="connsiteX5" fmla="*/ 1139688 w 1139688"/>
                  <a:gd name="connsiteY5" fmla="*/ 132522 h 244844"/>
                  <a:gd name="connsiteX6" fmla="*/ 1080938 w 1139688"/>
                  <a:gd name="connsiteY6" fmla="*/ 192950 h 244844"/>
                  <a:gd name="connsiteX7" fmla="*/ 593018 w 1139688"/>
                  <a:gd name="connsiteY7" fmla="*/ 244831 h 244844"/>
                  <a:gd name="connsiteX8" fmla="*/ 43868 w 1139688"/>
                  <a:gd name="connsiteY8" fmla="*/ 175988 h 244844"/>
                  <a:gd name="connsiteX9" fmla="*/ 0 w 1139688"/>
                  <a:gd name="connsiteY9" fmla="*/ 132522 h 244844"/>
                  <a:gd name="connsiteX10" fmla="*/ 0 w 1139688"/>
                  <a:gd name="connsiteY10" fmla="*/ 26505 h 244844"/>
                  <a:gd name="connsiteX0" fmla="*/ 0 w 1139688"/>
                  <a:gd name="connsiteY0" fmla="*/ 26505 h 244844"/>
                  <a:gd name="connsiteX1" fmla="*/ 26505 w 1139688"/>
                  <a:gd name="connsiteY1" fmla="*/ 0 h 244844"/>
                  <a:gd name="connsiteX2" fmla="*/ 590538 w 1139688"/>
                  <a:gd name="connsiteY2" fmla="*/ 51846 h 244844"/>
                  <a:gd name="connsiteX3" fmla="*/ 1113183 w 1139688"/>
                  <a:gd name="connsiteY3" fmla="*/ 0 h 244844"/>
                  <a:gd name="connsiteX4" fmla="*/ 1139688 w 1139688"/>
                  <a:gd name="connsiteY4" fmla="*/ 26505 h 244844"/>
                  <a:gd name="connsiteX5" fmla="*/ 1139688 w 1139688"/>
                  <a:gd name="connsiteY5" fmla="*/ 144637 h 244844"/>
                  <a:gd name="connsiteX6" fmla="*/ 1080938 w 1139688"/>
                  <a:gd name="connsiteY6" fmla="*/ 192950 h 244844"/>
                  <a:gd name="connsiteX7" fmla="*/ 593018 w 1139688"/>
                  <a:gd name="connsiteY7" fmla="*/ 244831 h 244844"/>
                  <a:gd name="connsiteX8" fmla="*/ 43868 w 1139688"/>
                  <a:gd name="connsiteY8" fmla="*/ 175988 h 244844"/>
                  <a:gd name="connsiteX9" fmla="*/ 0 w 1139688"/>
                  <a:gd name="connsiteY9" fmla="*/ 132522 h 244844"/>
                  <a:gd name="connsiteX10" fmla="*/ 0 w 1139688"/>
                  <a:gd name="connsiteY10" fmla="*/ 26505 h 244844"/>
                  <a:gd name="connsiteX0" fmla="*/ 0 w 1139688"/>
                  <a:gd name="connsiteY0" fmla="*/ 26505 h 244842"/>
                  <a:gd name="connsiteX1" fmla="*/ 26505 w 1139688"/>
                  <a:gd name="connsiteY1" fmla="*/ 0 h 244842"/>
                  <a:gd name="connsiteX2" fmla="*/ 590538 w 1139688"/>
                  <a:gd name="connsiteY2" fmla="*/ 51846 h 244842"/>
                  <a:gd name="connsiteX3" fmla="*/ 1113183 w 1139688"/>
                  <a:gd name="connsiteY3" fmla="*/ 0 h 244842"/>
                  <a:gd name="connsiteX4" fmla="*/ 1139688 w 1139688"/>
                  <a:gd name="connsiteY4" fmla="*/ 26505 h 244842"/>
                  <a:gd name="connsiteX5" fmla="*/ 1139688 w 1139688"/>
                  <a:gd name="connsiteY5" fmla="*/ 144637 h 244842"/>
                  <a:gd name="connsiteX6" fmla="*/ 1080938 w 1139688"/>
                  <a:gd name="connsiteY6" fmla="*/ 190527 h 244842"/>
                  <a:gd name="connsiteX7" fmla="*/ 593018 w 1139688"/>
                  <a:gd name="connsiteY7" fmla="*/ 244831 h 244842"/>
                  <a:gd name="connsiteX8" fmla="*/ 43868 w 1139688"/>
                  <a:gd name="connsiteY8" fmla="*/ 175988 h 244842"/>
                  <a:gd name="connsiteX9" fmla="*/ 0 w 1139688"/>
                  <a:gd name="connsiteY9" fmla="*/ 132522 h 244842"/>
                  <a:gd name="connsiteX10" fmla="*/ 0 w 1139688"/>
                  <a:gd name="connsiteY10" fmla="*/ 26505 h 244842"/>
                  <a:gd name="connsiteX0" fmla="*/ 0 w 1139688"/>
                  <a:gd name="connsiteY0" fmla="*/ 26505 h 244842"/>
                  <a:gd name="connsiteX1" fmla="*/ 26505 w 1139688"/>
                  <a:gd name="connsiteY1" fmla="*/ 0 h 244842"/>
                  <a:gd name="connsiteX2" fmla="*/ 590538 w 1139688"/>
                  <a:gd name="connsiteY2" fmla="*/ 51846 h 244842"/>
                  <a:gd name="connsiteX3" fmla="*/ 1113183 w 1139688"/>
                  <a:gd name="connsiteY3" fmla="*/ 0 h 244842"/>
                  <a:gd name="connsiteX4" fmla="*/ 1139688 w 1139688"/>
                  <a:gd name="connsiteY4" fmla="*/ 26505 h 244842"/>
                  <a:gd name="connsiteX5" fmla="*/ 1139688 w 1139688"/>
                  <a:gd name="connsiteY5" fmla="*/ 144637 h 244842"/>
                  <a:gd name="connsiteX6" fmla="*/ 1080938 w 1139688"/>
                  <a:gd name="connsiteY6" fmla="*/ 190527 h 244842"/>
                  <a:gd name="connsiteX7" fmla="*/ 593018 w 1139688"/>
                  <a:gd name="connsiteY7" fmla="*/ 244831 h 244842"/>
                  <a:gd name="connsiteX8" fmla="*/ 43868 w 1139688"/>
                  <a:gd name="connsiteY8" fmla="*/ 175988 h 244842"/>
                  <a:gd name="connsiteX9" fmla="*/ 0 w 1139688"/>
                  <a:gd name="connsiteY9" fmla="*/ 132522 h 244842"/>
                  <a:gd name="connsiteX10" fmla="*/ 0 w 1139688"/>
                  <a:gd name="connsiteY10" fmla="*/ 26505 h 244842"/>
                  <a:gd name="connsiteX0" fmla="*/ 0 w 1139688"/>
                  <a:gd name="connsiteY0" fmla="*/ 26505 h 244842"/>
                  <a:gd name="connsiteX1" fmla="*/ 26505 w 1139688"/>
                  <a:gd name="connsiteY1" fmla="*/ 0 h 244842"/>
                  <a:gd name="connsiteX2" fmla="*/ 590538 w 1139688"/>
                  <a:gd name="connsiteY2" fmla="*/ 51846 h 244842"/>
                  <a:gd name="connsiteX3" fmla="*/ 1113183 w 1139688"/>
                  <a:gd name="connsiteY3" fmla="*/ 0 h 244842"/>
                  <a:gd name="connsiteX4" fmla="*/ 1139688 w 1139688"/>
                  <a:gd name="connsiteY4" fmla="*/ 26505 h 244842"/>
                  <a:gd name="connsiteX5" fmla="*/ 1139688 w 1139688"/>
                  <a:gd name="connsiteY5" fmla="*/ 144637 h 244842"/>
                  <a:gd name="connsiteX6" fmla="*/ 1080938 w 1139688"/>
                  <a:gd name="connsiteY6" fmla="*/ 190527 h 244842"/>
                  <a:gd name="connsiteX7" fmla="*/ 593018 w 1139688"/>
                  <a:gd name="connsiteY7" fmla="*/ 244831 h 244842"/>
                  <a:gd name="connsiteX8" fmla="*/ 43868 w 1139688"/>
                  <a:gd name="connsiteY8" fmla="*/ 175988 h 244842"/>
                  <a:gd name="connsiteX9" fmla="*/ 0 w 1139688"/>
                  <a:gd name="connsiteY9" fmla="*/ 132522 h 244842"/>
                  <a:gd name="connsiteX10" fmla="*/ 0 w 1139688"/>
                  <a:gd name="connsiteY10" fmla="*/ 26505 h 244842"/>
                  <a:gd name="connsiteX0" fmla="*/ 0 w 1139688"/>
                  <a:gd name="connsiteY0" fmla="*/ 26505 h 244842"/>
                  <a:gd name="connsiteX1" fmla="*/ 26505 w 1139688"/>
                  <a:gd name="connsiteY1" fmla="*/ 0 h 244842"/>
                  <a:gd name="connsiteX2" fmla="*/ 590538 w 1139688"/>
                  <a:gd name="connsiteY2" fmla="*/ 51846 h 244842"/>
                  <a:gd name="connsiteX3" fmla="*/ 1113183 w 1139688"/>
                  <a:gd name="connsiteY3" fmla="*/ 0 h 244842"/>
                  <a:gd name="connsiteX4" fmla="*/ 1139688 w 1139688"/>
                  <a:gd name="connsiteY4" fmla="*/ 26505 h 244842"/>
                  <a:gd name="connsiteX5" fmla="*/ 1139688 w 1139688"/>
                  <a:gd name="connsiteY5" fmla="*/ 144637 h 244842"/>
                  <a:gd name="connsiteX6" fmla="*/ 1080938 w 1139688"/>
                  <a:gd name="connsiteY6" fmla="*/ 190527 h 244842"/>
                  <a:gd name="connsiteX7" fmla="*/ 593018 w 1139688"/>
                  <a:gd name="connsiteY7" fmla="*/ 244831 h 244842"/>
                  <a:gd name="connsiteX8" fmla="*/ 43868 w 1139688"/>
                  <a:gd name="connsiteY8" fmla="*/ 175988 h 244842"/>
                  <a:gd name="connsiteX9" fmla="*/ 0 w 1139688"/>
                  <a:gd name="connsiteY9" fmla="*/ 132522 h 244842"/>
                  <a:gd name="connsiteX10" fmla="*/ 0 w 1139688"/>
                  <a:gd name="connsiteY10" fmla="*/ 26505 h 244842"/>
                  <a:gd name="connsiteX0" fmla="*/ 0 w 1139688"/>
                  <a:gd name="connsiteY0" fmla="*/ 26505 h 244842"/>
                  <a:gd name="connsiteX1" fmla="*/ 26505 w 1139688"/>
                  <a:gd name="connsiteY1" fmla="*/ 0 h 244842"/>
                  <a:gd name="connsiteX2" fmla="*/ 590538 w 1139688"/>
                  <a:gd name="connsiteY2" fmla="*/ 51846 h 244842"/>
                  <a:gd name="connsiteX3" fmla="*/ 1113183 w 1139688"/>
                  <a:gd name="connsiteY3" fmla="*/ 0 h 244842"/>
                  <a:gd name="connsiteX4" fmla="*/ 1139688 w 1139688"/>
                  <a:gd name="connsiteY4" fmla="*/ 26505 h 244842"/>
                  <a:gd name="connsiteX5" fmla="*/ 1139688 w 1139688"/>
                  <a:gd name="connsiteY5" fmla="*/ 144637 h 244842"/>
                  <a:gd name="connsiteX6" fmla="*/ 1080938 w 1139688"/>
                  <a:gd name="connsiteY6" fmla="*/ 190527 h 244842"/>
                  <a:gd name="connsiteX7" fmla="*/ 593018 w 1139688"/>
                  <a:gd name="connsiteY7" fmla="*/ 244831 h 244842"/>
                  <a:gd name="connsiteX8" fmla="*/ 43868 w 1139688"/>
                  <a:gd name="connsiteY8" fmla="*/ 175988 h 244842"/>
                  <a:gd name="connsiteX9" fmla="*/ 0 w 1139688"/>
                  <a:gd name="connsiteY9" fmla="*/ 132522 h 244842"/>
                  <a:gd name="connsiteX10" fmla="*/ 0 w 1139688"/>
                  <a:gd name="connsiteY10" fmla="*/ 26505 h 244842"/>
                  <a:gd name="connsiteX0" fmla="*/ 0 w 1139688"/>
                  <a:gd name="connsiteY0" fmla="*/ 26505 h 244842"/>
                  <a:gd name="connsiteX1" fmla="*/ 26505 w 1139688"/>
                  <a:gd name="connsiteY1" fmla="*/ 0 h 244842"/>
                  <a:gd name="connsiteX2" fmla="*/ 590538 w 1139688"/>
                  <a:gd name="connsiteY2" fmla="*/ 51846 h 244842"/>
                  <a:gd name="connsiteX3" fmla="*/ 1113183 w 1139688"/>
                  <a:gd name="connsiteY3" fmla="*/ 0 h 244842"/>
                  <a:gd name="connsiteX4" fmla="*/ 1139688 w 1139688"/>
                  <a:gd name="connsiteY4" fmla="*/ 26505 h 244842"/>
                  <a:gd name="connsiteX5" fmla="*/ 1139688 w 1139688"/>
                  <a:gd name="connsiteY5" fmla="*/ 144637 h 244842"/>
                  <a:gd name="connsiteX6" fmla="*/ 1080938 w 1139688"/>
                  <a:gd name="connsiteY6" fmla="*/ 190527 h 244842"/>
                  <a:gd name="connsiteX7" fmla="*/ 593018 w 1139688"/>
                  <a:gd name="connsiteY7" fmla="*/ 244831 h 244842"/>
                  <a:gd name="connsiteX8" fmla="*/ 43868 w 1139688"/>
                  <a:gd name="connsiteY8" fmla="*/ 175988 h 244842"/>
                  <a:gd name="connsiteX9" fmla="*/ 0 w 1139688"/>
                  <a:gd name="connsiteY9" fmla="*/ 132522 h 244842"/>
                  <a:gd name="connsiteX10" fmla="*/ 0 w 1139688"/>
                  <a:gd name="connsiteY10" fmla="*/ 26505 h 244842"/>
                  <a:gd name="connsiteX0" fmla="*/ 0 w 1139688"/>
                  <a:gd name="connsiteY0" fmla="*/ 26505 h 244842"/>
                  <a:gd name="connsiteX1" fmla="*/ 26505 w 1139688"/>
                  <a:gd name="connsiteY1" fmla="*/ 0 h 244842"/>
                  <a:gd name="connsiteX2" fmla="*/ 590538 w 1139688"/>
                  <a:gd name="connsiteY2" fmla="*/ 63961 h 244842"/>
                  <a:gd name="connsiteX3" fmla="*/ 1113183 w 1139688"/>
                  <a:gd name="connsiteY3" fmla="*/ 0 h 244842"/>
                  <a:gd name="connsiteX4" fmla="*/ 1139688 w 1139688"/>
                  <a:gd name="connsiteY4" fmla="*/ 26505 h 244842"/>
                  <a:gd name="connsiteX5" fmla="*/ 1139688 w 1139688"/>
                  <a:gd name="connsiteY5" fmla="*/ 144637 h 244842"/>
                  <a:gd name="connsiteX6" fmla="*/ 1080938 w 1139688"/>
                  <a:gd name="connsiteY6" fmla="*/ 190527 h 244842"/>
                  <a:gd name="connsiteX7" fmla="*/ 593018 w 1139688"/>
                  <a:gd name="connsiteY7" fmla="*/ 244831 h 244842"/>
                  <a:gd name="connsiteX8" fmla="*/ 43868 w 1139688"/>
                  <a:gd name="connsiteY8" fmla="*/ 175988 h 244842"/>
                  <a:gd name="connsiteX9" fmla="*/ 0 w 1139688"/>
                  <a:gd name="connsiteY9" fmla="*/ 132522 h 244842"/>
                  <a:gd name="connsiteX10" fmla="*/ 0 w 1139688"/>
                  <a:gd name="connsiteY10" fmla="*/ 26505 h 244842"/>
                  <a:gd name="connsiteX0" fmla="*/ 0 w 1139688"/>
                  <a:gd name="connsiteY0" fmla="*/ 26505 h 244842"/>
                  <a:gd name="connsiteX1" fmla="*/ 26505 w 1139688"/>
                  <a:gd name="connsiteY1" fmla="*/ 0 h 244842"/>
                  <a:gd name="connsiteX2" fmla="*/ 590538 w 1139688"/>
                  <a:gd name="connsiteY2" fmla="*/ 63961 h 244842"/>
                  <a:gd name="connsiteX3" fmla="*/ 1113183 w 1139688"/>
                  <a:gd name="connsiteY3" fmla="*/ 0 h 244842"/>
                  <a:gd name="connsiteX4" fmla="*/ 1139688 w 1139688"/>
                  <a:gd name="connsiteY4" fmla="*/ 26505 h 244842"/>
                  <a:gd name="connsiteX5" fmla="*/ 1139688 w 1139688"/>
                  <a:gd name="connsiteY5" fmla="*/ 144637 h 244842"/>
                  <a:gd name="connsiteX6" fmla="*/ 1080938 w 1139688"/>
                  <a:gd name="connsiteY6" fmla="*/ 190527 h 244842"/>
                  <a:gd name="connsiteX7" fmla="*/ 593018 w 1139688"/>
                  <a:gd name="connsiteY7" fmla="*/ 244831 h 244842"/>
                  <a:gd name="connsiteX8" fmla="*/ 43868 w 1139688"/>
                  <a:gd name="connsiteY8" fmla="*/ 175988 h 244842"/>
                  <a:gd name="connsiteX9" fmla="*/ 0 w 1139688"/>
                  <a:gd name="connsiteY9" fmla="*/ 132522 h 244842"/>
                  <a:gd name="connsiteX10" fmla="*/ 0 w 1139688"/>
                  <a:gd name="connsiteY10" fmla="*/ 26505 h 244842"/>
                  <a:gd name="connsiteX0" fmla="*/ 0 w 1139688"/>
                  <a:gd name="connsiteY0" fmla="*/ 26505 h 244842"/>
                  <a:gd name="connsiteX1" fmla="*/ 26505 w 1139688"/>
                  <a:gd name="connsiteY1" fmla="*/ 0 h 244842"/>
                  <a:gd name="connsiteX2" fmla="*/ 590538 w 1139688"/>
                  <a:gd name="connsiteY2" fmla="*/ 63961 h 244842"/>
                  <a:gd name="connsiteX3" fmla="*/ 1113183 w 1139688"/>
                  <a:gd name="connsiteY3" fmla="*/ 0 h 244842"/>
                  <a:gd name="connsiteX4" fmla="*/ 1139688 w 1139688"/>
                  <a:gd name="connsiteY4" fmla="*/ 26505 h 244842"/>
                  <a:gd name="connsiteX5" fmla="*/ 1139688 w 1139688"/>
                  <a:gd name="connsiteY5" fmla="*/ 144637 h 244842"/>
                  <a:gd name="connsiteX6" fmla="*/ 1080938 w 1139688"/>
                  <a:gd name="connsiteY6" fmla="*/ 190527 h 244842"/>
                  <a:gd name="connsiteX7" fmla="*/ 593018 w 1139688"/>
                  <a:gd name="connsiteY7" fmla="*/ 244831 h 244842"/>
                  <a:gd name="connsiteX8" fmla="*/ 43868 w 1139688"/>
                  <a:gd name="connsiteY8" fmla="*/ 175988 h 244842"/>
                  <a:gd name="connsiteX9" fmla="*/ 0 w 1139688"/>
                  <a:gd name="connsiteY9" fmla="*/ 132522 h 244842"/>
                  <a:gd name="connsiteX10" fmla="*/ 0 w 1139688"/>
                  <a:gd name="connsiteY10" fmla="*/ 26505 h 244842"/>
                  <a:gd name="connsiteX0" fmla="*/ 0 w 1139688"/>
                  <a:gd name="connsiteY0" fmla="*/ 26505 h 244842"/>
                  <a:gd name="connsiteX1" fmla="*/ 26505 w 1139688"/>
                  <a:gd name="connsiteY1" fmla="*/ 0 h 244842"/>
                  <a:gd name="connsiteX2" fmla="*/ 590538 w 1139688"/>
                  <a:gd name="connsiteY2" fmla="*/ 63961 h 244842"/>
                  <a:gd name="connsiteX3" fmla="*/ 1113183 w 1139688"/>
                  <a:gd name="connsiteY3" fmla="*/ 0 h 244842"/>
                  <a:gd name="connsiteX4" fmla="*/ 1139688 w 1139688"/>
                  <a:gd name="connsiteY4" fmla="*/ 26505 h 244842"/>
                  <a:gd name="connsiteX5" fmla="*/ 1139688 w 1139688"/>
                  <a:gd name="connsiteY5" fmla="*/ 144637 h 244842"/>
                  <a:gd name="connsiteX6" fmla="*/ 1080938 w 1139688"/>
                  <a:gd name="connsiteY6" fmla="*/ 190527 h 244842"/>
                  <a:gd name="connsiteX7" fmla="*/ 593018 w 1139688"/>
                  <a:gd name="connsiteY7" fmla="*/ 244831 h 244842"/>
                  <a:gd name="connsiteX8" fmla="*/ 43868 w 1139688"/>
                  <a:gd name="connsiteY8" fmla="*/ 175988 h 244842"/>
                  <a:gd name="connsiteX9" fmla="*/ 0 w 1139688"/>
                  <a:gd name="connsiteY9" fmla="*/ 132522 h 244842"/>
                  <a:gd name="connsiteX10" fmla="*/ 0 w 1139688"/>
                  <a:gd name="connsiteY10" fmla="*/ 26505 h 244842"/>
                  <a:gd name="connsiteX0" fmla="*/ 0 w 1139688"/>
                  <a:gd name="connsiteY0" fmla="*/ 26505 h 244842"/>
                  <a:gd name="connsiteX1" fmla="*/ 26505 w 1139688"/>
                  <a:gd name="connsiteY1" fmla="*/ 0 h 244842"/>
                  <a:gd name="connsiteX2" fmla="*/ 590538 w 1139688"/>
                  <a:gd name="connsiteY2" fmla="*/ 73653 h 244842"/>
                  <a:gd name="connsiteX3" fmla="*/ 1113183 w 1139688"/>
                  <a:gd name="connsiteY3" fmla="*/ 0 h 244842"/>
                  <a:gd name="connsiteX4" fmla="*/ 1139688 w 1139688"/>
                  <a:gd name="connsiteY4" fmla="*/ 26505 h 244842"/>
                  <a:gd name="connsiteX5" fmla="*/ 1139688 w 1139688"/>
                  <a:gd name="connsiteY5" fmla="*/ 144637 h 244842"/>
                  <a:gd name="connsiteX6" fmla="*/ 1080938 w 1139688"/>
                  <a:gd name="connsiteY6" fmla="*/ 190527 h 244842"/>
                  <a:gd name="connsiteX7" fmla="*/ 593018 w 1139688"/>
                  <a:gd name="connsiteY7" fmla="*/ 244831 h 244842"/>
                  <a:gd name="connsiteX8" fmla="*/ 43868 w 1139688"/>
                  <a:gd name="connsiteY8" fmla="*/ 175988 h 244842"/>
                  <a:gd name="connsiteX9" fmla="*/ 0 w 1139688"/>
                  <a:gd name="connsiteY9" fmla="*/ 132522 h 244842"/>
                  <a:gd name="connsiteX10" fmla="*/ 0 w 1139688"/>
                  <a:gd name="connsiteY10" fmla="*/ 26505 h 244842"/>
                  <a:gd name="connsiteX0" fmla="*/ 0 w 1139688"/>
                  <a:gd name="connsiteY0" fmla="*/ 26505 h 244842"/>
                  <a:gd name="connsiteX1" fmla="*/ 26505 w 1139688"/>
                  <a:gd name="connsiteY1" fmla="*/ 0 h 244842"/>
                  <a:gd name="connsiteX2" fmla="*/ 590538 w 1139688"/>
                  <a:gd name="connsiteY2" fmla="*/ 73653 h 244842"/>
                  <a:gd name="connsiteX3" fmla="*/ 1113183 w 1139688"/>
                  <a:gd name="connsiteY3" fmla="*/ 0 h 244842"/>
                  <a:gd name="connsiteX4" fmla="*/ 1139688 w 1139688"/>
                  <a:gd name="connsiteY4" fmla="*/ 26505 h 244842"/>
                  <a:gd name="connsiteX5" fmla="*/ 1139688 w 1139688"/>
                  <a:gd name="connsiteY5" fmla="*/ 144637 h 244842"/>
                  <a:gd name="connsiteX6" fmla="*/ 1080938 w 1139688"/>
                  <a:gd name="connsiteY6" fmla="*/ 190527 h 244842"/>
                  <a:gd name="connsiteX7" fmla="*/ 593018 w 1139688"/>
                  <a:gd name="connsiteY7" fmla="*/ 244831 h 244842"/>
                  <a:gd name="connsiteX8" fmla="*/ 43868 w 1139688"/>
                  <a:gd name="connsiteY8" fmla="*/ 175988 h 244842"/>
                  <a:gd name="connsiteX9" fmla="*/ 0 w 1139688"/>
                  <a:gd name="connsiteY9" fmla="*/ 132522 h 244842"/>
                  <a:gd name="connsiteX10" fmla="*/ 0 w 1139688"/>
                  <a:gd name="connsiteY10" fmla="*/ 26505 h 2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139688" h="244842">
                    <a:moveTo>
                      <a:pt x="0" y="26505"/>
                    </a:moveTo>
                    <a:cubicBezTo>
                      <a:pt x="0" y="11867"/>
                      <a:pt x="11867" y="0"/>
                      <a:pt x="26505" y="0"/>
                    </a:cubicBezTo>
                    <a:cubicBezTo>
                      <a:pt x="209556" y="48781"/>
                      <a:pt x="400046" y="75754"/>
                      <a:pt x="590538" y="73653"/>
                    </a:cubicBezTo>
                    <a:cubicBezTo>
                      <a:pt x="764753" y="75754"/>
                      <a:pt x="938968" y="51205"/>
                      <a:pt x="1113183" y="0"/>
                    </a:cubicBezTo>
                    <a:cubicBezTo>
                      <a:pt x="1127821" y="0"/>
                      <a:pt x="1139688" y="11867"/>
                      <a:pt x="1139688" y="26505"/>
                    </a:cubicBezTo>
                    <a:lnTo>
                      <a:pt x="1139688" y="144637"/>
                    </a:lnTo>
                    <a:cubicBezTo>
                      <a:pt x="1139688" y="159275"/>
                      <a:pt x="1120379" y="163875"/>
                      <a:pt x="1080938" y="190527"/>
                    </a:cubicBezTo>
                    <a:cubicBezTo>
                      <a:pt x="919952" y="231243"/>
                      <a:pt x="786249" y="245307"/>
                      <a:pt x="593018" y="244831"/>
                    </a:cubicBezTo>
                    <a:cubicBezTo>
                      <a:pt x="386817" y="240460"/>
                      <a:pt x="200462" y="238512"/>
                      <a:pt x="43868" y="175988"/>
                    </a:cubicBezTo>
                    <a:cubicBezTo>
                      <a:pt x="29230" y="175988"/>
                      <a:pt x="0" y="147160"/>
                      <a:pt x="0" y="132522"/>
                    </a:cubicBezTo>
                    <a:lnTo>
                      <a:pt x="0" y="26505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2" name="フリーフォーム: 図形 91">
                <a:extLst>
                  <a:ext uri="{FF2B5EF4-FFF2-40B4-BE49-F238E27FC236}">
                    <a16:creationId xmlns:a16="http://schemas.microsoft.com/office/drawing/2014/main" id="{715EB7BB-A45A-405A-BB49-8EB5C8F728DF}"/>
                  </a:ext>
                </a:extLst>
              </p:cNvPr>
              <p:cNvSpPr/>
              <p:nvPr/>
            </p:nvSpPr>
            <p:spPr>
              <a:xfrm>
                <a:off x="2716359" y="989870"/>
                <a:ext cx="414338" cy="45878"/>
              </a:xfrm>
              <a:custGeom>
                <a:avLst/>
                <a:gdLst>
                  <a:gd name="connsiteX0" fmla="*/ 207169 w 414338"/>
                  <a:gd name="connsiteY0" fmla="*/ 0 h 45878"/>
                  <a:gd name="connsiteX1" fmla="*/ 414338 w 414338"/>
                  <a:gd name="connsiteY1" fmla="*/ 22939 h 45878"/>
                  <a:gd name="connsiteX2" fmla="*/ 207169 w 414338"/>
                  <a:gd name="connsiteY2" fmla="*/ 45878 h 45878"/>
                  <a:gd name="connsiteX3" fmla="*/ 0 w 414338"/>
                  <a:gd name="connsiteY3" fmla="*/ 22939 h 45878"/>
                  <a:gd name="connsiteX4" fmla="*/ 207169 w 414338"/>
                  <a:gd name="connsiteY4" fmla="*/ 0 h 458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14338" h="45878">
                    <a:moveTo>
                      <a:pt x="207169" y="0"/>
                    </a:moveTo>
                    <a:cubicBezTo>
                      <a:pt x="321585" y="0"/>
                      <a:pt x="414338" y="10270"/>
                      <a:pt x="414338" y="22939"/>
                    </a:cubicBezTo>
                    <a:cubicBezTo>
                      <a:pt x="414338" y="35608"/>
                      <a:pt x="321585" y="45878"/>
                      <a:pt x="207169" y="45878"/>
                    </a:cubicBezTo>
                    <a:cubicBezTo>
                      <a:pt x="92753" y="45878"/>
                      <a:pt x="0" y="35608"/>
                      <a:pt x="0" y="22939"/>
                    </a:cubicBezTo>
                    <a:cubicBezTo>
                      <a:pt x="0" y="10270"/>
                      <a:pt x="92753" y="0"/>
                      <a:pt x="207169" y="0"/>
                    </a:cubicBezTo>
                    <a:close/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3" name="フリーフォーム: 図形 92">
                <a:extLst>
                  <a:ext uri="{FF2B5EF4-FFF2-40B4-BE49-F238E27FC236}">
                    <a16:creationId xmlns:a16="http://schemas.microsoft.com/office/drawing/2014/main" id="{493E764F-080F-48A8-9A2F-A5D2E502FCE5}"/>
                  </a:ext>
                </a:extLst>
              </p:cNvPr>
              <p:cNvSpPr/>
              <p:nvPr/>
            </p:nvSpPr>
            <p:spPr>
              <a:xfrm>
                <a:off x="2774093" y="1426338"/>
                <a:ext cx="357729" cy="7826"/>
              </a:xfrm>
              <a:custGeom>
                <a:avLst/>
                <a:gdLst>
                  <a:gd name="connsiteX0" fmla="*/ 357729 w 357729"/>
                  <a:gd name="connsiteY0" fmla="*/ 0 h 7826"/>
                  <a:gd name="connsiteX1" fmla="*/ 321528 w 357729"/>
                  <a:gd name="connsiteY1" fmla="*/ 3610 h 7826"/>
                  <a:gd name="connsiteX2" fmla="*/ 185819 w 357729"/>
                  <a:gd name="connsiteY2" fmla="*/ 7821 h 7826"/>
                  <a:gd name="connsiteX3" fmla="*/ 30950 w 357729"/>
                  <a:gd name="connsiteY3" fmla="*/ 3881 h 7826"/>
                  <a:gd name="connsiteX4" fmla="*/ 0 w 357729"/>
                  <a:gd name="connsiteY4" fmla="*/ 1354 h 7826"/>
                  <a:gd name="connsiteX5" fmla="*/ 42513 w 357729"/>
                  <a:gd name="connsiteY5" fmla="*/ 2691 h 7826"/>
                  <a:gd name="connsiteX6" fmla="*/ 157356 w 357729"/>
                  <a:gd name="connsiteY6" fmla="*/ 3864 h 7826"/>
                  <a:gd name="connsiteX7" fmla="*/ 272199 w 357729"/>
                  <a:gd name="connsiteY7" fmla="*/ 2691 h 7826"/>
                  <a:gd name="connsiteX8" fmla="*/ 357729 w 357729"/>
                  <a:gd name="connsiteY8" fmla="*/ 0 h 7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57729" h="7826">
                    <a:moveTo>
                      <a:pt x="357729" y="0"/>
                    </a:moveTo>
                    <a:lnTo>
                      <a:pt x="321528" y="3610"/>
                    </a:lnTo>
                    <a:cubicBezTo>
                      <a:pt x="277185" y="6516"/>
                      <a:pt x="232320" y="7919"/>
                      <a:pt x="185819" y="7821"/>
                    </a:cubicBezTo>
                    <a:cubicBezTo>
                      <a:pt x="134973" y="7919"/>
                      <a:pt x="83086" y="6636"/>
                      <a:pt x="30950" y="3881"/>
                    </a:cubicBezTo>
                    <a:lnTo>
                      <a:pt x="0" y="1354"/>
                    </a:lnTo>
                    <a:lnTo>
                      <a:pt x="42513" y="2691"/>
                    </a:lnTo>
                    <a:cubicBezTo>
                      <a:pt x="79608" y="3460"/>
                      <a:pt x="118017" y="3864"/>
                      <a:pt x="157356" y="3864"/>
                    </a:cubicBezTo>
                    <a:cubicBezTo>
                      <a:pt x="196696" y="3864"/>
                      <a:pt x="235104" y="3460"/>
                      <a:pt x="272199" y="2691"/>
                    </a:cubicBezTo>
                    <a:lnTo>
                      <a:pt x="357729" y="0"/>
                    </a:lnTo>
                    <a:close/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4" name="フリーフォーム: 図形 93">
                <a:extLst>
                  <a:ext uri="{FF2B5EF4-FFF2-40B4-BE49-F238E27FC236}">
                    <a16:creationId xmlns:a16="http://schemas.microsoft.com/office/drawing/2014/main" id="{7CD9D0F5-50DE-47C7-B9CA-F12EC129271F}"/>
                  </a:ext>
                </a:extLst>
              </p:cNvPr>
              <p:cNvSpPr/>
              <p:nvPr/>
            </p:nvSpPr>
            <p:spPr>
              <a:xfrm>
                <a:off x="2393618" y="971880"/>
                <a:ext cx="1076549" cy="474926"/>
              </a:xfrm>
              <a:custGeom>
                <a:avLst/>
                <a:gdLst>
                  <a:gd name="connsiteX0" fmla="*/ 555221 w 1128287"/>
                  <a:gd name="connsiteY0" fmla="*/ 0 h 461764"/>
                  <a:gd name="connsiteX1" fmla="*/ 800490 w 1128287"/>
                  <a:gd name="connsiteY1" fmla="*/ 45649 h 461764"/>
                  <a:gd name="connsiteX2" fmla="*/ 831386 w 1128287"/>
                  <a:gd name="connsiteY2" fmla="*/ 340161 h 461764"/>
                  <a:gd name="connsiteX3" fmla="*/ 857419 w 1128287"/>
                  <a:gd name="connsiteY3" fmla="*/ 355680 h 461764"/>
                  <a:gd name="connsiteX4" fmla="*/ 967272 w 1128287"/>
                  <a:gd name="connsiteY4" fmla="*/ 363186 h 461764"/>
                  <a:gd name="connsiteX5" fmla="*/ 1122598 w 1128287"/>
                  <a:gd name="connsiteY5" fmla="*/ 392380 h 461764"/>
                  <a:gd name="connsiteX6" fmla="*/ 1128287 w 1128287"/>
                  <a:gd name="connsiteY6" fmla="*/ 398099 h 461764"/>
                  <a:gd name="connsiteX7" fmla="*/ 997242 w 1128287"/>
                  <a:gd name="connsiteY7" fmla="*/ 426059 h 461764"/>
                  <a:gd name="connsiteX8" fmla="*/ 861086 w 1128287"/>
                  <a:gd name="connsiteY8" fmla="*/ 448290 h 461764"/>
                  <a:gd name="connsiteX9" fmla="*/ 764704 w 1128287"/>
                  <a:gd name="connsiteY9" fmla="*/ 457900 h 461764"/>
                  <a:gd name="connsiteX10" fmla="*/ 679174 w 1128287"/>
                  <a:gd name="connsiteY10" fmla="*/ 460591 h 461764"/>
                  <a:gd name="connsiteX11" fmla="*/ 564331 w 1128287"/>
                  <a:gd name="connsiteY11" fmla="*/ 461764 h 461764"/>
                  <a:gd name="connsiteX12" fmla="*/ 449488 w 1128287"/>
                  <a:gd name="connsiteY12" fmla="*/ 460591 h 461764"/>
                  <a:gd name="connsiteX13" fmla="*/ 406975 w 1128287"/>
                  <a:gd name="connsiteY13" fmla="*/ 459254 h 461764"/>
                  <a:gd name="connsiteX14" fmla="*/ 281569 w 1128287"/>
                  <a:gd name="connsiteY14" fmla="*/ 449013 h 461764"/>
                  <a:gd name="connsiteX15" fmla="*/ 128488 w 1128287"/>
                  <a:gd name="connsiteY15" fmla="*/ 426873 h 461764"/>
                  <a:gd name="connsiteX16" fmla="*/ 0 w 1128287"/>
                  <a:gd name="connsiteY16" fmla="*/ 398477 h 461764"/>
                  <a:gd name="connsiteX17" fmla="*/ 6064 w 1128287"/>
                  <a:gd name="connsiteY17" fmla="*/ 392380 h 461764"/>
                  <a:gd name="connsiteX18" fmla="*/ 161390 w 1128287"/>
                  <a:gd name="connsiteY18" fmla="*/ 363186 h 461764"/>
                  <a:gd name="connsiteX19" fmla="*/ 257223 w 1128287"/>
                  <a:gd name="connsiteY19" fmla="*/ 356638 h 461764"/>
                  <a:gd name="connsiteX20" fmla="*/ 274401 w 1128287"/>
                  <a:gd name="connsiteY20" fmla="*/ 345078 h 461764"/>
                  <a:gd name="connsiteX21" fmla="*/ 306380 w 1128287"/>
                  <a:gd name="connsiteY21" fmla="*/ 237457 h 461764"/>
                  <a:gd name="connsiteX22" fmla="*/ 309952 w 1128287"/>
                  <a:gd name="connsiteY22" fmla="*/ 150324 h 461764"/>
                  <a:gd name="connsiteX23" fmla="*/ 309952 w 1128287"/>
                  <a:gd name="connsiteY23" fmla="*/ 45649 h 461764"/>
                  <a:gd name="connsiteX24" fmla="*/ 555221 w 1128287"/>
                  <a:gd name="connsiteY24" fmla="*/ 0 h 461764"/>
                  <a:gd name="connsiteX25" fmla="*/ 556411 w 1128287"/>
                  <a:gd name="connsiteY25" fmla="*/ 21432 h 461764"/>
                  <a:gd name="connsiteX26" fmla="*/ 349242 w 1128287"/>
                  <a:gd name="connsiteY26" fmla="*/ 44371 h 461764"/>
                  <a:gd name="connsiteX27" fmla="*/ 556411 w 1128287"/>
                  <a:gd name="connsiteY27" fmla="*/ 67310 h 461764"/>
                  <a:gd name="connsiteX28" fmla="*/ 763580 w 1128287"/>
                  <a:gd name="connsiteY28" fmla="*/ 44371 h 461764"/>
                  <a:gd name="connsiteX29" fmla="*/ 556411 w 1128287"/>
                  <a:gd name="connsiteY29" fmla="*/ 21432 h 461764"/>
                  <a:gd name="connsiteX0" fmla="*/ 555221 w 1128287"/>
                  <a:gd name="connsiteY0" fmla="*/ 0 h 461764"/>
                  <a:gd name="connsiteX1" fmla="*/ 800490 w 1128287"/>
                  <a:gd name="connsiteY1" fmla="*/ 45649 h 461764"/>
                  <a:gd name="connsiteX2" fmla="*/ 831386 w 1128287"/>
                  <a:gd name="connsiteY2" fmla="*/ 340161 h 461764"/>
                  <a:gd name="connsiteX3" fmla="*/ 857419 w 1128287"/>
                  <a:gd name="connsiteY3" fmla="*/ 355680 h 461764"/>
                  <a:gd name="connsiteX4" fmla="*/ 967272 w 1128287"/>
                  <a:gd name="connsiteY4" fmla="*/ 363186 h 461764"/>
                  <a:gd name="connsiteX5" fmla="*/ 1122598 w 1128287"/>
                  <a:gd name="connsiteY5" fmla="*/ 392380 h 461764"/>
                  <a:gd name="connsiteX6" fmla="*/ 1128287 w 1128287"/>
                  <a:gd name="connsiteY6" fmla="*/ 398099 h 461764"/>
                  <a:gd name="connsiteX7" fmla="*/ 997242 w 1128287"/>
                  <a:gd name="connsiteY7" fmla="*/ 426059 h 461764"/>
                  <a:gd name="connsiteX8" fmla="*/ 861086 w 1128287"/>
                  <a:gd name="connsiteY8" fmla="*/ 448290 h 461764"/>
                  <a:gd name="connsiteX9" fmla="*/ 764704 w 1128287"/>
                  <a:gd name="connsiteY9" fmla="*/ 457900 h 461764"/>
                  <a:gd name="connsiteX10" fmla="*/ 679174 w 1128287"/>
                  <a:gd name="connsiteY10" fmla="*/ 460591 h 461764"/>
                  <a:gd name="connsiteX11" fmla="*/ 564331 w 1128287"/>
                  <a:gd name="connsiteY11" fmla="*/ 461764 h 461764"/>
                  <a:gd name="connsiteX12" fmla="*/ 449488 w 1128287"/>
                  <a:gd name="connsiteY12" fmla="*/ 460591 h 461764"/>
                  <a:gd name="connsiteX13" fmla="*/ 406975 w 1128287"/>
                  <a:gd name="connsiteY13" fmla="*/ 459254 h 461764"/>
                  <a:gd name="connsiteX14" fmla="*/ 281569 w 1128287"/>
                  <a:gd name="connsiteY14" fmla="*/ 449013 h 461764"/>
                  <a:gd name="connsiteX15" fmla="*/ 128488 w 1128287"/>
                  <a:gd name="connsiteY15" fmla="*/ 426873 h 461764"/>
                  <a:gd name="connsiteX16" fmla="*/ 0 w 1128287"/>
                  <a:gd name="connsiteY16" fmla="*/ 398477 h 461764"/>
                  <a:gd name="connsiteX17" fmla="*/ 29088 w 1128287"/>
                  <a:gd name="connsiteY17" fmla="*/ 389090 h 461764"/>
                  <a:gd name="connsiteX18" fmla="*/ 161390 w 1128287"/>
                  <a:gd name="connsiteY18" fmla="*/ 363186 h 461764"/>
                  <a:gd name="connsiteX19" fmla="*/ 257223 w 1128287"/>
                  <a:gd name="connsiteY19" fmla="*/ 356638 h 461764"/>
                  <a:gd name="connsiteX20" fmla="*/ 274401 w 1128287"/>
                  <a:gd name="connsiteY20" fmla="*/ 345078 h 461764"/>
                  <a:gd name="connsiteX21" fmla="*/ 306380 w 1128287"/>
                  <a:gd name="connsiteY21" fmla="*/ 237457 h 461764"/>
                  <a:gd name="connsiteX22" fmla="*/ 309952 w 1128287"/>
                  <a:gd name="connsiteY22" fmla="*/ 150324 h 461764"/>
                  <a:gd name="connsiteX23" fmla="*/ 309952 w 1128287"/>
                  <a:gd name="connsiteY23" fmla="*/ 45649 h 461764"/>
                  <a:gd name="connsiteX24" fmla="*/ 555221 w 1128287"/>
                  <a:gd name="connsiteY24" fmla="*/ 0 h 461764"/>
                  <a:gd name="connsiteX25" fmla="*/ 556411 w 1128287"/>
                  <a:gd name="connsiteY25" fmla="*/ 21432 h 461764"/>
                  <a:gd name="connsiteX26" fmla="*/ 349242 w 1128287"/>
                  <a:gd name="connsiteY26" fmla="*/ 44371 h 461764"/>
                  <a:gd name="connsiteX27" fmla="*/ 556411 w 1128287"/>
                  <a:gd name="connsiteY27" fmla="*/ 67310 h 461764"/>
                  <a:gd name="connsiteX28" fmla="*/ 763580 w 1128287"/>
                  <a:gd name="connsiteY28" fmla="*/ 44371 h 461764"/>
                  <a:gd name="connsiteX29" fmla="*/ 556411 w 1128287"/>
                  <a:gd name="connsiteY29" fmla="*/ 21432 h 461764"/>
                  <a:gd name="connsiteX0" fmla="*/ 555221 w 1128287"/>
                  <a:gd name="connsiteY0" fmla="*/ 0 h 461764"/>
                  <a:gd name="connsiteX1" fmla="*/ 800490 w 1128287"/>
                  <a:gd name="connsiteY1" fmla="*/ 45649 h 461764"/>
                  <a:gd name="connsiteX2" fmla="*/ 831386 w 1128287"/>
                  <a:gd name="connsiteY2" fmla="*/ 340161 h 461764"/>
                  <a:gd name="connsiteX3" fmla="*/ 857419 w 1128287"/>
                  <a:gd name="connsiteY3" fmla="*/ 355680 h 461764"/>
                  <a:gd name="connsiteX4" fmla="*/ 967272 w 1128287"/>
                  <a:gd name="connsiteY4" fmla="*/ 363186 h 461764"/>
                  <a:gd name="connsiteX5" fmla="*/ 1122598 w 1128287"/>
                  <a:gd name="connsiteY5" fmla="*/ 392380 h 461764"/>
                  <a:gd name="connsiteX6" fmla="*/ 1128287 w 1128287"/>
                  <a:gd name="connsiteY6" fmla="*/ 398099 h 461764"/>
                  <a:gd name="connsiteX7" fmla="*/ 997242 w 1128287"/>
                  <a:gd name="connsiteY7" fmla="*/ 426059 h 461764"/>
                  <a:gd name="connsiteX8" fmla="*/ 861086 w 1128287"/>
                  <a:gd name="connsiteY8" fmla="*/ 448290 h 461764"/>
                  <a:gd name="connsiteX9" fmla="*/ 764704 w 1128287"/>
                  <a:gd name="connsiteY9" fmla="*/ 457900 h 461764"/>
                  <a:gd name="connsiteX10" fmla="*/ 679174 w 1128287"/>
                  <a:gd name="connsiteY10" fmla="*/ 460591 h 461764"/>
                  <a:gd name="connsiteX11" fmla="*/ 564331 w 1128287"/>
                  <a:gd name="connsiteY11" fmla="*/ 461764 h 461764"/>
                  <a:gd name="connsiteX12" fmla="*/ 449488 w 1128287"/>
                  <a:gd name="connsiteY12" fmla="*/ 460591 h 461764"/>
                  <a:gd name="connsiteX13" fmla="*/ 406975 w 1128287"/>
                  <a:gd name="connsiteY13" fmla="*/ 459254 h 461764"/>
                  <a:gd name="connsiteX14" fmla="*/ 281569 w 1128287"/>
                  <a:gd name="connsiteY14" fmla="*/ 449013 h 461764"/>
                  <a:gd name="connsiteX15" fmla="*/ 128488 w 1128287"/>
                  <a:gd name="connsiteY15" fmla="*/ 426873 h 461764"/>
                  <a:gd name="connsiteX16" fmla="*/ 0 w 1128287"/>
                  <a:gd name="connsiteY16" fmla="*/ 398477 h 461764"/>
                  <a:gd name="connsiteX17" fmla="*/ 161390 w 1128287"/>
                  <a:gd name="connsiteY17" fmla="*/ 363186 h 461764"/>
                  <a:gd name="connsiteX18" fmla="*/ 257223 w 1128287"/>
                  <a:gd name="connsiteY18" fmla="*/ 356638 h 461764"/>
                  <a:gd name="connsiteX19" fmla="*/ 274401 w 1128287"/>
                  <a:gd name="connsiteY19" fmla="*/ 345078 h 461764"/>
                  <a:gd name="connsiteX20" fmla="*/ 306380 w 1128287"/>
                  <a:gd name="connsiteY20" fmla="*/ 237457 h 461764"/>
                  <a:gd name="connsiteX21" fmla="*/ 309952 w 1128287"/>
                  <a:gd name="connsiteY21" fmla="*/ 150324 h 461764"/>
                  <a:gd name="connsiteX22" fmla="*/ 309952 w 1128287"/>
                  <a:gd name="connsiteY22" fmla="*/ 45649 h 461764"/>
                  <a:gd name="connsiteX23" fmla="*/ 555221 w 1128287"/>
                  <a:gd name="connsiteY23" fmla="*/ 0 h 461764"/>
                  <a:gd name="connsiteX24" fmla="*/ 556411 w 1128287"/>
                  <a:gd name="connsiteY24" fmla="*/ 21432 h 461764"/>
                  <a:gd name="connsiteX25" fmla="*/ 349242 w 1128287"/>
                  <a:gd name="connsiteY25" fmla="*/ 44371 h 461764"/>
                  <a:gd name="connsiteX26" fmla="*/ 556411 w 1128287"/>
                  <a:gd name="connsiteY26" fmla="*/ 67310 h 461764"/>
                  <a:gd name="connsiteX27" fmla="*/ 763580 w 1128287"/>
                  <a:gd name="connsiteY27" fmla="*/ 44371 h 461764"/>
                  <a:gd name="connsiteX28" fmla="*/ 556411 w 1128287"/>
                  <a:gd name="connsiteY28" fmla="*/ 21432 h 461764"/>
                  <a:gd name="connsiteX0" fmla="*/ 528908 w 1101974"/>
                  <a:gd name="connsiteY0" fmla="*/ 0 h 461764"/>
                  <a:gd name="connsiteX1" fmla="*/ 774177 w 1101974"/>
                  <a:gd name="connsiteY1" fmla="*/ 45649 h 461764"/>
                  <a:gd name="connsiteX2" fmla="*/ 805073 w 1101974"/>
                  <a:gd name="connsiteY2" fmla="*/ 340161 h 461764"/>
                  <a:gd name="connsiteX3" fmla="*/ 831106 w 1101974"/>
                  <a:gd name="connsiteY3" fmla="*/ 355680 h 461764"/>
                  <a:gd name="connsiteX4" fmla="*/ 940959 w 1101974"/>
                  <a:gd name="connsiteY4" fmla="*/ 363186 h 461764"/>
                  <a:gd name="connsiteX5" fmla="*/ 1096285 w 1101974"/>
                  <a:gd name="connsiteY5" fmla="*/ 392380 h 461764"/>
                  <a:gd name="connsiteX6" fmla="*/ 1101974 w 1101974"/>
                  <a:gd name="connsiteY6" fmla="*/ 398099 h 461764"/>
                  <a:gd name="connsiteX7" fmla="*/ 970929 w 1101974"/>
                  <a:gd name="connsiteY7" fmla="*/ 426059 h 461764"/>
                  <a:gd name="connsiteX8" fmla="*/ 834773 w 1101974"/>
                  <a:gd name="connsiteY8" fmla="*/ 448290 h 461764"/>
                  <a:gd name="connsiteX9" fmla="*/ 738391 w 1101974"/>
                  <a:gd name="connsiteY9" fmla="*/ 457900 h 461764"/>
                  <a:gd name="connsiteX10" fmla="*/ 652861 w 1101974"/>
                  <a:gd name="connsiteY10" fmla="*/ 460591 h 461764"/>
                  <a:gd name="connsiteX11" fmla="*/ 538018 w 1101974"/>
                  <a:gd name="connsiteY11" fmla="*/ 461764 h 461764"/>
                  <a:gd name="connsiteX12" fmla="*/ 423175 w 1101974"/>
                  <a:gd name="connsiteY12" fmla="*/ 460591 h 461764"/>
                  <a:gd name="connsiteX13" fmla="*/ 380662 w 1101974"/>
                  <a:gd name="connsiteY13" fmla="*/ 459254 h 461764"/>
                  <a:gd name="connsiteX14" fmla="*/ 255256 w 1101974"/>
                  <a:gd name="connsiteY14" fmla="*/ 449013 h 461764"/>
                  <a:gd name="connsiteX15" fmla="*/ 102175 w 1101974"/>
                  <a:gd name="connsiteY15" fmla="*/ 426873 h 461764"/>
                  <a:gd name="connsiteX16" fmla="*/ 0 w 1101974"/>
                  <a:gd name="connsiteY16" fmla="*/ 398477 h 461764"/>
                  <a:gd name="connsiteX17" fmla="*/ 135077 w 1101974"/>
                  <a:gd name="connsiteY17" fmla="*/ 363186 h 461764"/>
                  <a:gd name="connsiteX18" fmla="*/ 230910 w 1101974"/>
                  <a:gd name="connsiteY18" fmla="*/ 356638 h 461764"/>
                  <a:gd name="connsiteX19" fmla="*/ 248088 w 1101974"/>
                  <a:gd name="connsiteY19" fmla="*/ 345078 h 461764"/>
                  <a:gd name="connsiteX20" fmla="*/ 280067 w 1101974"/>
                  <a:gd name="connsiteY20" fmla="*/ 237457 h 461764"/>
                  <a:gd name="connsiteX21" fmla="*/ 283639 w 1101974"/>
                  <a:gd name="connsiteY21" fmla="*/ 150324 h 461764"/>
                  <a:gd name="connsiteX22" fmla="*/ 283639 w 1101974"/>
                  <a:gd name="connsiteY22" fmla="*/ 45649 h 461764"/>
                  <a:gd name="connsiteX23" fmla="*/ 528908 w 1101974"/>
                  <a:gd name="connsiteY23" fmla="*/ 0 h 461764"/>
                  <a:gd name="connsiteX24" fmla="*/ 530098 w 1101974"/>
                  <a:gd name="connsiteY24" fmla="*/ 21432 h 461764"/>
                  <a:gd name="connsiteX25" fmla="*/ 322929 w 1101974"/>
                  <a:gd name="connsiteY25" fmla="*/ 44371 h 461764"/>
                  <a:gd name="connsiteX26" fmla="*/ 530098 w 1101974"/>
                  <a:gd name="connsiteY26" fmla="*/ 67310 h 461764"/>
                  <a:gd name="connsiteX27" fmla="*/ 737267 w 1101974"/>
                  <a:gd name="connsiteY27" fmla="*/ 44371 h 461764"/>
                  <a:gd name="connsiteX28" fmla="*/ 530098 w 1101974"/>
                  <a:gd name="connsiteY28" fmla="*/ 21432 h 461764"/>
                  <a:gd name="connsiteX0" fmla="*/ 528908 w 1096285"/>
                  <a:gd name="connsiteY0" fmla="*/ 0 h 461764"/>
                  <a:gd name="connsiteX1" fmla="*/ 774177 w 1096285"/>
                  <a:gd name="connsiteY1" fmla="*/ 45649 h 461764"/>
                  <a:gd name="connsiteX2" fmla="*/ 805073 w 1096285"/>
                  <a:gd name="connsiteY2" fmla="*/ 340161 h 461764"/>
                  <a:gd name="connsiteX3" fmla="*/ 831106 w 1096285"/>
                  <a:gd name="connsiteY3" fmla="*/ 355680 h 461764"/>
                  <a:gd name="connsiteX4" fmla="*/ 940959 w 1096285"/>
                  <a:gd name="connsiteY4" fmla="*/ 363186 h 461764"/>
                  <a:gd name="connsiteX5" fmla="*/ 1096285 w 1096285"/>
                  <a:gd name="connsiteY5" fmla="*/ 392380 h 461764"/>
                  <a:gd name="connsiteX6" fmla="*/ 970929 w 1096285"/>
                  <a:gd name="connsiteY6" fmla="*/ 426059 h 461764"/>
                  <a:gd name="connsiteX7" fmla="*/ 834773 w 1096285"/>
                  <a:gd name="connsiteY7" fmla="*/ 448290 h 461764"/>
                  <a:gd name="connsiteX8" fmla="*/ 738391 w 1096285"/>
                  <a:gd name="connsiteY8" fmla="*/ 457900 h 461764"/>
                  <a:gd name="connsiteX9" fmla="*/ 652861 w 1096285"/>
                  <a:gd name="connsiteY9" fmla="*/ 460591 h 461764"/>
                  <a:gd name="connsiteX10" fmla="*/ 538018 w 1096285"/>
                  <a:gd name="connsiteY10" fmla="*/ 461764 h 461764"/>
                  <a:gd name="connsiteX11" fmla="*/ 423175 w 1096285"/>
                  <a:gd name="connsiteY11" fmla="*/ 460591 h 461764"/>
                  <a:gd name="connsiteX12" fmla="*/ 380662 w 1096285"/>
                  <a:gd name="connsiteY12" fmla="*/ 459254 h 461764"/>
                  <a:gd name="connsiteX13" fmla="*/ 255256 w 1096285"/>
                  <a:gd name="connsiteY13" fmla="*/ 449013 h 461764"/>
                  <a:gd name="connsiteX14" fmla="*/ 102175 w 1096285"/>
                  <a:gd name="connsiteY14" fmla="*/ 426873 h 461764"/>
                  <a:gd name="connsiteX15" fmla="*/ 0 w 1096285"/>
                  <a:gd name="connsiteY15" fmla="*/ 398477 h 461764"/>
                  <a:gd name="connsiteX16" fmla="*/ 135077 w 1096285"/>
                  <a:gd name="connsiteY16" fmla="*/ 363186 h 461764"/>
                  <a:gd name="connsiteX17" fmla="*/ 230910 w 1096285"/>
                  <a:gd name="connsiteY17" fmla="*/ 356638 h 461764"/>
                  <a:gd name="connsiteX18" fmla="*/ 248088 w 1096285"/>
                  <a:gd name="connsiteY18" fmla="*/ 345078 h 461764"/>
                  <a:gd name="connsiteX19" fmla="*/ 280067 w 1096285"/>
                  <a:gd name="connsiteY19" fmla="*/ 237457 h 461764"/>
                  <a:gd name="connsiteX20" fmla="*/ 283639 w 1096285"/>
                  <a:gd name="connsiteY20" fmla="*/ 150324 h 461764"/>
                  <a:gd name="connsiteX21" fmla="*/ 283639 w 1096285"/>
                  <a:gd name="connsiteY21" fmla="*/ 45649 h 461764"/>
                  <a:gd name="connsiteX22" fmla="*/ 528908 w 1096285"/>
                  <a:gd name="connsiteY22" fmla="*/ 0 h 461764"/>
                  <a:gd name="connsiteX23" fmla="*/ 530098 w 1096285"/>
                  <a:gd name="connsiteY23" fmla="*/ 21432 h 461764"/>
                  <a:gd name="connsiteX24" fmla="*/ 322929 w 1096285"/>
                  <a:gd name="connsiteY24" fmla="*/ 44371 h 461764"/>
                  <a:gd name="connsiteX25" fmla="*/ 530098 w 1096285"/>
                  <a:gd name="connsiteY25" fmla="*/ 67310 h 461764"/>
                  <a:gd name="connsiteX26" fmla="*/ 737267 w 1096285"/>
                  <a:gd name="connsiteY26" fmla="*/ 44371 h 461764"/>
                  <a:gd name="connsiteX27" fmla="*/ 530098 w 1096285"/>
                  <a:gd name="connsiteY27" fmla="*/ 21432 h 461764"/>
                  <a:gd name="connsiteX0" fmla="*/ 528908 w 1086417"/>
                  <a:gd name="connsiteY0" fmla="*/ 0 h 461764"/>
                  <a:gd name="connsiteX1" fmla="*/ 774177 w 1086417"/>
                  <a:gd name="connsiteY1" fmla="*/ 45649 h 461764"/>
                  <a:gd name="connsiteX2" fmla="*/ 805073 w 1086417"/>
                  <a:gd name="connsiteY2" fmla="*/ 340161 h 461764"/>
                  <a:gd name="connsiteX3" fmla="*/ 831106 w 1086417"/>
                  <a:gd name="connsiteY3" fmla="*/ 355680 h 461764"/>
                  <a:gd name="connsiteX4" fmla="*/ 940959 w 1086417"/>
                  <a:gd name="connsiteY4" fmla="*/ 363186 h 461764"/>
                  <a:gd name="connsiteX5" fmla="*/ 1086417 w 1086417"/>
                  <a:gd name="connsiteY5" fmla="*/ 392380 h 461764"/>
                  <a:gd name="connsiteX6" fmla="*/ 970929 w 1086417"/>
                  <a:gd name="connsiteY6" fmla="*/ 426059 h 461764"/>
                  <a:gd name="connsiteX7" fmla="*/ 834773 w 1086417"/>
                  <a:gd name="connsiteY7" fmla="*/ 448290 h 461764"/>
                  <a:gd name="connsiteX8" fmla="*/ 738391 w 1086417"/>
                  <a:gd name="connsiteY8" fmla="*/ 457900 h 461764"/>
                  <a:gd name="connsiteX9" fmla="*/ 652861 w 1086417"/>
                  <a:gd name="connsiteY9" fmla="*/ 460591 h 461764"/>
                  <a:gd name="connsiteX10" fmla="*/ 538018 w 1086417"/>
                  <a:gd name="connsiteY10" fmla="*/ 461764 h 461764"/>
                  <a:gd name="connsiteX11" fmla="*/ 423175 w 1086417"/>
                  <a:gd name="connsiteY11" fmla="*/ 460591 h 461764"/>
                  <a:gd name="connsiteX12" fmla="*/ 380662 w 1086417"/>
                  <a:gd name="connsiteY12" fmla="*/ 459254 h 461764"/>
                  <a:gd name="connsiteX13" fmla="*/ 255256 w 1086417"/>
                  <a:gd name="connsiteY13" fmla="*/ 449013 h 461764"/>
                  <a:gd name="connsiteX14" fmla="*/ 102175 w 1086417"/>
                  <a:gd name="connsiteY14" fmla="*/ 426873 h 461764"/>
                  <a:gd name="connsiteX15" fmla="*/ 0 w 1086417"/>
                  <a:gd name="connsiteY15" fmla="*/ 398477 h 461764"/>
                  <a:gd name="connsiteX16" fmla="*/ 135077 w 1086417"/>
                  <a:gd name="connsiteY16" fmla="*/ 363186 h 461764"/>
                  <a:gd name="connsiteX17" fmla="*/ 230910 w 1086417"/>
                  <a:gd name="connsiteY17" fmla="*/ 356638 h 461764"/>
                  <a:gd name="connsiteX18" fmla="*/ 248088 w 1086417"/>
                  <a:gd name="connsiteY18" fmla="*/ 345078 h 461764"/>
                  <a:gd name="connsiteX19" fmla="*/ 280067 w 1086417"/>
                  <a:gd name="connsiteY19" fmla="*/ 237457 h 461764"/>
                  <a:gd name="connsiteX20" fmla="*/ 283639 w 1086417"/>
                  <a:gd name="connsiteY20" fmla="*/ 150324 h 461764"/>
                  <a:gd name="connsiteX21" fmla="*/ 283639 w 1086417"/>
                  <a:gd name="connsiteY21" fmla="*/ 45649 h 461764"/>
                  <a:gd name="connsiteX22" fmla="*/ 528908 w 1086417"/>
                  <a:gd name="connsiteY22" fmla="*/ 0 h 461764"/>
                  <a:gd name="connsiteX23" fmla="*/ 530098 w 1086417"/>
                  <a:gd name="connsiteY23" fmla="*/ 21432 h 461764"/>
                  <a:gd name="connsiteX24" fmla="*/ 322929 w 1086417"/>
                  <a:gd name="connsiteY24" fmla="*/ 44371 h 461764"/>
                  <a:gd name="connsiteX25" fmla="*/ 530098 w 1086417"/>
                  <a:gd name="connsiteY25" fmla="*/ 67310 h 461764"/>
                  <a:gd name="connsiteX26" fmla="*/ 737267 w 1086417"/>
                  <a:gd name="connsiteY26" fmla="*/ 44371 h 461764"/>
                  <a:gd name="connsiteX27" fmla="*/ 530098 w 1086417"/>
                  <a:gd name="connsiteY27" fmla="*/ 21432 h 461764"/>
                  <a:gd name="connsiteX0" fmla="*/ 528908 w 1076549"/>
                  <a:gd name="connsiteY0" fmla="*/ 0 h 461764"/>
                  <a:gd name="connsiteX1" fmla="*/ 774177 w 1076549"/>
                  <a:gd name="connsiteY1" fmla="*/ 45649 h 461764"/>
                  <a:gd name="connsiteX2" fmla="*/ 805073 w 1076549"/>
                  <a:gd name="connsiteY2" fmla="*/ 340161 h 461764"/>
                  <a:gd name="connsiteX3" fmla="*/ 831106 w 1076549"/>
                  <a:gd name="connsiteY3" fmla="*/ 355680 h 461764"/>
                  <a:gd name="connsiteX4" fmla="*/ 940959 w 1076549"/>
                  <a:gd name="connsiteY4" fmla="*/ 363186 h 461764"/>
                  <a:gd name="connsiteX5" fmla="*/ 1076549 w 1076549"/>
                  <a:gd name="connsiteY5" fmla="*/ 395669 h 461764"/>
                  <a:gd name="connsiteX6" fmla="*/ 970929 w 1076549"/>
                  <a:gd name="connsiteY6" fmla="*/ 426059 h 461764"/>
                  <a:gd name="connsiteX7" fmla="*/ 834773 w 1076549"/>
                  <a:gd name="connsiteY7" fmla="*/ 448290 h 461764"/>
                  <a:gd name="connsiteX8" fmla="*/ 738391 w 1076549"/>
                  <a:gd name="connsiteY8" fmla="*/ 457900 h 461764"/>
                  <a:gd name="connsiteX9" fmla="*/ 652861 w 1076549"/>
                  <a:gd name="connsiteY9" fmla="*/ 460591 h 461764"/>
                  <a:gd name="connsiteX10" fmla="*/ 538018 w 1076549"/>
                  <a:gd name="connsiteY10" fmla="*/ 461764 h 461764"/>
                  <a:gd name="connsiteX11" fmla="*/ 423175 w 1076549"/>
                  <a:gd name="connsiteY11" fmla="*/ 460591 h 461764"/>
                  <a:gd name="connsiteX12" fmla="*/ 380662 w 1076549"/>
                  <a:gd name="connsiteY12" fmla="*/ 459254 h 461764"/>
                  <a:gd name="connsiteX13" fmla="*/ 255256 w 1076549"/>
                  <a:gd name="connsiteY13" fmla="*/ 449013 h 461764"/>
                  <a:gd name="connsiteX14" fmla="*/ 102175 w 1076549"/>
                  <a:gd name="connsiteY14" fmla="*/ 426873 h 461764"/>
                  <a:gd name="connsiteX15" fmla="*/ 0 w 1076549"/>
                  <a:gd name="connsiteY15" fmla="*/ 398477 h 461764"/>
                  <a:gd name="connsiteX16" fmla="*/ 135077 w 1076549"/>
                  <a:gd name="connsiteY16" fmla="*/ 363186 h 461764"/>
                  <a:gd name="connsiteX17" fmla="*/ 230910 w 1076549"/>
                  <a:gd name="connsiteY17" fmla="*/ 356638 h 461764"/>
                  <a:gd name="connsiteX18" fmla="*/ 248088 w 1076549"/>
                  <a:gd name="connsiteY18" fmla="*/ 345078 h 461764"/>
                  <a:gd name="connsiteX19" fmla="*/ 280067 w 1076549"/>
                  <a:gd name="connsiteY19" fmla="*/ 237457 h 461764"/>
                  <a:gd name="connsiteX20" fmla="*/ 283639 w 1076549"/>
                  <a:gd name="connsiteY20" fmla="*/ 150324 h 461764"/>
                  <a:gd name="connsiteX21" fmla="*/ 283639 w 1076549"/>
                  <a:gd name="connsiteY21" fmla="*/ 45649 h 461764"/>
                  <a:gd name="connsiteX22" fmla="*/ 528908 w 1076549"/>
                  <a:gd name="connsiteY22" fmla="*/ 0 h 461764"/>
                  <a:gd name="connsiteX23" fmla="*/ 530098 w 1076549"/>
                  <a:gd name="connsiteY23" fmla="*/ 21432 h 461764"/>
                  <a:gd name="connsiteX24" fmla="*/ 322929 w 1076549"/>
                  <a:gd name="connsiteY24" fmla="*/ 44371 h 461764"/>
                  <a:gd name="connsiteX25" fmla="*/ 530098 w 1076549"/>
                  <a:gd name="connsiteY25" fmla="*/ 67310 h 461764"/>
                  <a:gd name="connsiteX26" fmla="*/ 737267 w 1076549"/>
                  <a:gd name="connsiteY26" fmla="*/ 44371 h 461764"/>
                  <a:gd name="connsiteX27" fmla="*/ 530098 w 1076549"/>
                  <a:gd name="connsiteY27" fmla="*/ 21432 h 461764"/>
                  <a:gd name="connsiteX0" fmla="*/ 528908 w 1076549"/>
                  <a:gd name="connsiteY0" fmla="*/ 0 h 461764"/>
                  <a:gd name="connsiteX1" fmla="*/ 774177 w 1076549"/>
                  <a:gd name="connsiteY1" fmla="*/ 45649 h 461764"/>
                  <a:gd name="connsiteX2" fmla="*/ 805073 w 1076549"/>
                  <a:gd name="connsiteY2" fmla="*/ 340161 h 461764"/>
                  <a:gd name="connsiteX3" fmla="*/ 831106 w 1076549"/>
                  <a:gd name="connsiteY3" fmla="*/ 355680 h 461764"/>
                  <a:gd name="connsiteX4" fmla="*/ 940959 w 1076549"/>
                  <a:gd name="connsiteY4" fmla="*/ 363186 h 461764"/>
                  <a:gd name="connsiteX5" fmla="*/ 1076549 w 1076549"/>
                  <a:gd name="connsiteY5" fmla="*/ 395669 h 461764"/>
                  <a:gd name="connsiteX6" fmla="*/ 970929 w 1076549"/>
                  <a:gd name="connsiteY6" fmla="*/ 426059 h 461764"/>
                  <a:gd name="connsiteX7" fmla="*/ 834773 w 1076549"/>
                  <a:gd name="connsiteY7" fmla="*/ 448290 h 461764"/>
                  <a:gd name="connsiteX8" fmla="*/ 738391 w 1076549"/>
                  <a:gd name="connsiteY8" fmla="*/ 457900 h 461764"/>
                  <a:gd name="connsiteX9" fmla="*/ 652861 w 1076549"/>
                  <a:gd name="connsiteY9" fmla="*/ 460591 h 461764"/>
                  <a:gd name="connsiteX10" fmla="*/ 538018 w 1076549"/>
                  <a:gd name="connsiteY10" fmla="*/ 461764 h 461764"/>
                  <a:gd name="connsiteX11" fmla="*/ 423175 w 1076549"/>
                  <a:gd name="connsiteY11" fmla="*/ 460591 h 461764"/>
                  <a:gd name="connsiteX12" fmla="*/ 255256 w 1076549"/>
                  <a:gd name="connsiteY12" fmla="*/ 449013 h 461764"/>
                  <a:gd name="connsiteX13" fmla="*/ 102175 w 1076549"/>
                  <a:gd name="connsiteY13" fmla="*/ 426873 h 461764"/>
                  <a:gd name="connsiteX14" fmla="*/ 0 w 1076549"/>
                  <a:gd name="connsiteY14" fmla="*/ 398477 h 461764"/>
                  <a:gd name="connsiteX15" fmla="*/ 135077 w 1076549"/>
                  <a:gd name="connsiteY15" fmla="*/ 363186 h 461764"/>
                  <a:gd name="connsiteX16" fmla="*/ 230910 w 1076549"/>
                  <a:gd name="connsiteY16" fmla="*/ 356638 h 461764"/>
                  <a:gd name="connsiteX17" fmla="*/ 248088 w 1076549"/>
                  <a:gd name="connsiteY17" fmla="*/ 345078 h 461764"/>
                  <a:gd name="connsiteX18" fmla="*/ 280067 w 1076549"/>
                  <a:gd name="connsiteY18" fmla="*/ 237457 h 461764"/>
                  <a:gd name="connsiteX19" fmla="*/ 283639 w 1076549"/>
                  <a:gd name="connsiteY19" fmla="*/ 150324 h 461764"/>
                  <a:gd name="connsiteX20" fmla="*/ 283639 w 1076549"/>
                  <a:gd name="connsiteY20" fmla="*/ 45649 h 461764"/>
                  <a:gd name="connsiteX21" fmla="*/ 528908 w 1076549"/>
                  <a:gd name="connsiteY21" fmla="*/ 0 h 461764"/>
                  <a:gd name="connsiteX22" fmla="*/ 530098 w 1076549"/>
                  <a:gd name="connsiteY22" fmla="*/ 21432 h 461764"/>
                  <a:gd name="connsiteX23" fmla="*/ 322929 w 1076549"/>
                  <a:gd name="connsiteY23" fmla="*/ 44371 h 461764"/>
                  <a:gd name="connsiteX24" fmla="*/ 530098 w 1076549"/>
                  <a:gd name="connsiteY24" fmla="*/ 67310 h 461764"/>
                  <a:gd name="connsiteX25" fmla="*/ 737267 w 1076549"/>
                  <a:gd name="connsiteY25" fmla="*/ 44371 h 461764"/>
                  <a:gd name="connsiteX26" fmla="*/ 530098 w 1076549"/>
                  <a:gd name="connsiteY26" fmla="*/ 21432 h 461764"/>
                  <a:gd name="connsiteX0" fmla="*/ 528908 w 1076549"/>
                  <a:gd name="connsiteY0" fmla="*/ 0 h 461764"/>
                  <a:gd name="connsiteX1" fmla="*/ 774177 w 1076549"/>
                  <a:gd name="connsiteY1" fmla="*/ 45649 h 461764"/>
                  <a:gd name="connsiteX2" fmla="*/ 805073 w 1076549"/>
                  <a:gd name="connsiteY2" fmla="*/ 340161 h 461764"/>
                  <a:gd name="connsiteX3" fmla="*/ 831106 w 1076549"/>
                  <a:gd name="connsiteY3" fmla="*/ 355680 h 461764"/>
                  <a:gd name="connsiteX4" fmla="*/ 940959 w 1076549"/>
                  <a:gd name="connsiteY4" fmla="*/ 363186 h 461764"/>
                  <a:gd name="connsiteX5" fmla="*/ 1076549 w 1076549"/>
                  <a:gd name="connsiteY5" fmla="*/ 395669 h 461764"/>
                  <a:gd name="connsiteX6" fmla="*/ 970929 w 1076549"/>
                  <a:gd name="connsiteY6" fmla="*/ 426059 h 461764"/>
                  <a:gd name="connsiteX7" fmla="*/ 834773 w 1076549"/>
                  <a:gd name="connsiteY7" fmla="*/ 448290 h 461764"/>
                  <a:gd name="connsiteX8" fmla="*/ 652861 w 1076549"/>
                  <a:gd name="connsiteY8" fmla="*/ 460591 h 461764"/>
                  <a:gd name="connsiteX9" fmla="*/ 538018 w 1076549"/>
                  <a:gd name="connsiteY9" fmla="*/ 461764 h 461764"/>
                  <a:gd name="connsiteX10" fmla="*/ 423175 w 1076549"/>
                  <a:gd name="connsiteY10" fmla="*/ 460591 h 461764"/>
                  <a:gd name="connsiteX11" fmla="*/ 255256 w 1076549"/>
                  <a:gd name="connsiteY11" fmla="*/ 449013 h 461764"/>
                  <a:gd name="connsiteX12" fmla="*/ 102175 w 1076549"/>
                  <a:gd name="connsiteY12" fmla="*/ 426873 h 461764"/>
                  <a:gd name="connsiteX13" fmla="*/ 0 w 1076549"/>
                  <a:gd name="connsiteY13" fmla="*/ 398477 h 461764"/>
                  <a:gd name="connsiteX14" fmla="*/ 135077 w 1076549"/>
                  <a:gd name="connsiteY14" fmla="*/ 363186 h 461764"/>
                  <a:gd name="connsiteX15" fmla="*/ 230910 w 1076549"/>
                  <a:gd name="connsiteY15" fmla="*/ 356638 h 461764"/>
                  <a:gd name="connsiteX16" fmla="*/ 248088 w 1076549"/>
                  <a:gd name="connsiteY16" fmla="*/ 345078 h 461764"/>
                  <a:gd name="connsiteX17" fmla="*/ 280067 w 1076549"/>
                  <a:gd name="connsiteY17" fmla="*/ 237457 h 461764"/>
                  <a:gd name="connsiteX18" fmla="*/ 283639 w 1076549"/>
                  <a:gd name="connsiteY18" fmla="*/ 150324 h 461764"/>
                  <a:gd name="connsiteX19" fmla="*/ 283639 w 1076549"/>
                  <a:gd name="connsiteY19" fmla="*/ 45649 h 461764"/>
                  <a:gd name="connsiteX20" fmla="*/ 528908 w 1076549"/>
                  <a:gd name="connsiteY20" fmla="*/ 0 h 461764"/>
                  <a:gd name="connsiteX21" fmla="*/ 530098 w 1076549"/>
                  <a:gd name="connsiteY21" fmla="*/ 21432 h 461764"/>
                  <a:gd name="connsiteX22" fmla="*/ 322929 w 1076549"/>
                  <a:gd name="connsiteY22" fmla="*/ 44371 h 461764"/>
                  <a:gd name="connsiteX23" fmla="*/ 530098 w 1076549"/>
                  <a:gd name="connsiteY23" fmla="*/ 67310 h 461764"/>
                  <a:gd name="connsiteX24" fmla="*/ 737267 w 1076549"/>
                  <a:gd name="connsiteY24" fmla="*/ 44371 h 461764"/>
                  <a:gd name="connsiteX25" fmla="*/ 530098 w 1076549"/>
                  <a:gd name="connsiteY25" fmla="*/ 21432 h 461764"/>
                  <a:gd name="connsiteX0" fmla="*/ 528908 w 1076549"/>
                  <a:gd name="connsiteY0" fmla="*/ 0 h 463578"/>
                  <a:gd name="connsiteX1" fmla="*/ 774177 w 1076549"/>
                  <a:gd name="connsiteY1" fmla="*/ 45649 h 463578"/>
                  <a:gd name="connsiteX2" fmla="*/ 805073 w 1076549"/>
                  <a:gd name="connsiteY2" fmla="*/ 340161 h 463578"/>
                  <a:gd name="connsiteX3" fmla="*/ 831106 w 1076549"/>
                  <a:gd name="connsiteY3" fmla="*/ 355680 h 463578"/>
                  <a:gd name="connsiteX4" fmla="*/ 940959 w 1076549"/>
                  <a:gd name="connsiteY4" fmla="*/ 363186 h 463578"/>
                  <a:gd name="connsiteX5" fmla="*/ 1076549 w 1076549"/>
                  <a:gd name="connsiteY5" fmla="*/ 395669 h 463578"/>
                  <a:gd name="connsiteX6" fmla="*/ 970929 w 1076549"/>
                  <a:gd name="connsiteY6" fmla="*/ 426059 h 463578"/>
                  <a:gd name="connsiteX7" fmla="*/ 652861 w 1076549"/>
                  <a:gd name="connsiteY7" fmla="*/ 460591 h 463578"/>
                  <a:gd name="connsiteX8" fmla="*/ 538018 w 1076549"/>
                  <a:gd name="connsiteY8" fmla="*/ 461764 h 463578"/>
                  <a:gd name="connsiteX9" fmla="*/ 423175 w 1076549"/>
                  <a:gd name="connsiteY9" fmla="*/ 460591 h 463578"/>
                  <a:gd name="connsiteX10" fmla="*/ 255256 w 1076549"/>
                  <a:gd name="connsiteY10" fmla="*/ 449013 h 463578"/>
                  <a:gd name="connsiteX11" fmla="*/ 102175 w 1076549"/>
                  <a:gd name="connsiteY11" fmla="*/ 426873 h 463578"/>
                  <a:gd name="connsiteX12" fmla="*/ 0 w 1076549"/>
                  <a:gd name="connsiteY12" fmla="*/ 398477 h 463578"/>
                  <a:gd name="connsiteX13" fmla="*/ 135077 w 1076549"/>
                  <a:gd name="connsiteY13" fmla="*/ 363186 h 463578"/>
                  <a:gd name="connsiteX14" fmla="*/ 230910 w 1076549"/>
                  <a:gd name="connsiteY14" fmla="*/ 356638 h 463578"/>
                  <a:gd name="connsiteX15" fmla="*/ 248088 w 1076549"/>
                  <a:gd name="connsiteY15" fmla="*/ 345078 h 463578"/>
                  <a:gd name="connsiteX16" fmla="*/ 280067 w 1076549"/>
                  <a:gd name="connsiteY16" fmla="*/ 237457 h 463578"/>
                  <a:gd name="connsiteX17" fmla="*/ 283639 w 1076549"/>
                  <a:gd name="connsiteY17" fmla="*/ 150324 h 463578"/>
                  <a:gd name="connsiteX18" fmla="*/ 283639 w 1076549"/>
                  <a:gd name="connsiteY18" fmla="*/ 45649 h 463578"/>
                  <a:gd name="connsiteX19" fmla="*/ 528908 w 1076549"/>
                  <a:gd name="connsiteY19" fmla="*/ 0 h 463578"/>
                  <a:gd name="connsiteX20" fmla="*/ 530098 w 1076549"/>
                  <a:gd name="connsiteY20" fmla="*/ 21432 h 463578"/>
                  <a:gd name="connsiteX21" fmla="*/ 322929 w 1076549"/>
                  <a:gd name="connsiteY21" fmla="*/ 44371 h 463578"/>
                  <a:gd name="connsiteX22" fmla="*/ 530098 w 1076549"/>
                  <a:gd name="connsiteY22" fmla="*/ 67310 h 463578"/>
                  <a:gd name="connsiteX23" fmla="*/ 737267 w 1076549"/>
                  <a:gd name="connsiteY23" fmla="*/ 44371 h 463578"/>
                  <a:gd name="connsiteX24" fmla="*/ 530098 w 1076549"/>
                  <a:gd name="connsiteY24" fmla="*/ 21432 h 463578"/>
                  <a:gd name="connsiteX0" fmla="*/ 528908 w 1076549"/>
                  <a:gd name="connsiteY0" fmla="*/ 0 h 463578"/>
                  <a:gd name="connsiteX1" fmla="*/ 774177 w 1076549"/>
                  <a:gd name="connsiteY1" fmla="*/ 45649 h 463578"/>
                  <a:gd name="connsiteX2" fmla="*/ 805073 w 1076549"/>
                  <a:gd name="connsiteY2" fmla="*/ 340161 h 463578"/>
                  <a:gd name="connsiteX3" fmla="*/ 831106 w 1076549"/>
                  <a:gd name="connsiteY3" fmla="*/ 355680 h 463578"/>
                  <a:gd name="connsiteX4" fmla="*/ 940959 w 1076549"/>
                  <a:gd name="connsiteY4" fmla="*/ 363186 h 463578"/>
                  <a:gd name="connsiteX5" fmla="*/ 1076549 w 1076549"/>
                  <a:gd name="connsiteY5" fmla="*/ 395669 h 463578"/>
                  <a:gd name="connsiteX6" fmla="*/ 970929 w 1076549"/>
                  <a:gd name="connsiteY6" fmla="*/ 426059 h 463578"/>
                  <a:gd name="connsiteX7" fmla="*/ 652861 w 1076549"/>
                  <a:gd name="connsiteY7" fmla="*/ 460591 h 463578"/>
                  <a:gd name="connsiteX8" fmla="*/ 538018 w 1076549"/>
                  <a:gd name="connsiteY8" fmla="*/ 461764 h 463578"/>
                  <a:gd name="connsiteX9" fmla="*/ 423175 w 1076549"/>
                  <a:gd name="connsiteY9" fmla="*/ 460591 h 463578"/>
                  <a:gd name="connsiteX10" fmla="*/ 102175 w 1076549"/>
                  <a:gd name="connsiteY10" fmla="*/ 426873 h 463578"/>
                  <a:gd name="connsiteX11" fmla="*/ 0 w 1076549"/>
                  <a:gd name="connsiteY11" fmla="*/ 398477 h 463578"/>
                  <a:gd name="connsiteX12" fmla="*/ 135077 w 1076549"/>
                  <a:gd name="connsiteY12" fmla="*/ 363186 h 463578"/>
                  <a:gd name="connsiteX13" fmla="*/ 230910 w 1076549"/>
                  <a:gd name="connsiteY13" fmla="*/ 356638 h 463578"/>
                  <a:gd name="connsiteX14" fmla="*/ 248088 w 1076549"/>
                  <a:gd name="connsiteY14" fmla="*/ 345078 h 463578"/>
                  <a:gd name="connsiteX15" fmla="*/ 280067 w 1076549"/>
                  <a:gd name="connsiteY15" fmla="*/ 237457 h 463578"/>
                  <a:gd name="connsiteX16" fmla="*/ 283639 w 1076549"/>
                  <a:gd name="connsiteY16" fmla="*/ 150324 h 463578"/>
                  <a:gd name="connsiteX17" fmla="*/ 283639 w 1076549"/>
                  <a:gd name="connsiteY17" fmla="*/ 45649 h 463578"/>
                  <a:gd name="connsiteX18" fmla="*/ 528908 w 1076549"/>
                  <a:gd name="connsiteY18" fmla="*/ 0 h 463578"/>
                  <a:gd name="connsiteX19" fmla="*/ 530098 w 1076549"/>
                  <a:gd name="connsiteY19" fmla="*/ 21432 h 463578"/>
                  <a:gd name="connsiteX20" fmla="*/ 322929 w 1076549"/>
                  <a:gd name="connsiteY20" fmla="*/ 44371 h 463578"/>
                  <a:gd name="connsiteX21" fmla="*/ 530098 w 1076549"/>
                  <a:gd name="connsiteY21" fmla="*/ 67310 h 463578"/>
                  <a:gd name="connsiteX22" fmla="*/ 737267 w 1076549"/>
                  <a:gd name="connsiteY22" fmla="*/ 44371 h 463578"/>
                  <a:gd name="connsiteX23" fmla="*/ 530098 w 1076549"/>
                  <a:gd name="connsiteY23" fmla="*/ 21432 h 463578"/>
                  <a:gd name="connsiteX0" fmla="*/ 528908 w 1076549"/>
                  <a:gd name="connsiteY0" fmla="*/ 0 h 465549"/>
                  <a:gd name="connsiteX1" fmla="*/ 774177 w 1076549"/>
                  <a:gd name="connsiteY1" fmla="*/ 45649 h 465549"/>
                  <a:gd name="connsiteX2" fmla="*/ 805073 w 1076549"/>
                  <a:gd name="connsiteY2" fmla="*/ 340161 h 465549"/>
                  <a:gd name="connsiteX3" fmla="*/ 831106 w 1076549"/>
                  <a:gd name="connsiteY3" fmla="*/ 355680 h 465549"/>
                  <a:gd name="connsiteX4" fmla="*/ 940959 w 1076549"/>
                  <a:gd name="connsiteY4" fmla="*/ 363186 h 465549"/>
                  <a:gd name="connsiteX5" fmla="*/ 1076549 w 1076549"/>
                  <a:gd name="connsiteY5" fmla="*/ 395669 h 465549"/>
                  <a:gd name="connsiteX6" fmla="*/ 970929 w 1076549"/>
                  <a:gd name="connsiteY6" fmla="*/ 426059 h 465549"/>
                  <a:gd name="connsiteX7" fmla="*/ 652861 w 1076549"/>
                  <a:gd name="connsiteY7" fmla="*/ 460591 h 465549"/>
                  <a:gd name="connsiteX8" fmla="*/ 538018 w 1076549"/>
                  <a:gd name="connsiteY8" fmla="*/ 461764 h 465549"/>
                  <a:gd name="connsiteX9" fmla="*/ 102175 w 1076549"/>
                  <a:gd name="connsiteY9" fmla="*/ 426873 h 465549"/>
                  <a:gd name="connsiteX10" fmla="*/ 0 w 1076549"/>
                  <a:gd name="connsiteY10" fmla="*/ 398477 h 465549"/>
                  <a:gd name="connsiteX11" fmla="*/ 135077 w 1076549"/>
                  <a:gd name="connsiteY11" fmla="*/ 363186 h 465549"/>
                  <a:gd name="connsiteX12" fmla="*/ 230910 w 1076549"/>
                  <a:gd name="connsiteY12" fmla="*/ 356638 h 465549"/>
                  <a:gd name="connsiteX13" fmla="*/ 248088 w 1076549"/>
                  <a:gd name="connsiteY13" fmla="*/ 345078 h 465549"/>
                  <a:gd name="connsiteX14" fmla="*/ 280067 w 1076549"/>
                  <a:gd name="connsiteY14" fmla="*/ 237457 h 465549"/>
                  <a:gd name="connsiteX15" fmla="*/ 283639 w 1076549"/>
                  <a:gd name="connsiteY15" fmla="*/ 150324 h 465549"/>
                  <a:gd name="connsiteX16" fmla="*/ 283639 w 1076549"/>
                  <a:gd name="connsiteY16" fmla="*/ 45649 h 465549"/>
                  <a:gd name="connsiteX17" fmla="*/ 528908 w 1076549"/>
                  <a:gd name="connsiteY17" fmla="*/ 0 h 465549"/>
                  <a:gd name="connsiteX18" fmla="*/ 530098 w 1076549"/>
                  <a:gd name="connsiteY18" fmla="*/ 21432 h 465549"/>
                  <a:gd name="connsiteX19" fmla="*/ 322929 w 1076549"/>
                  <a:gd name="connsiteY19" fmla="*/ 44371 h 465549"/>
                  <a:gd name="connsiteX20" fmla="*/ 530098 w 1076549"/>
                  <a:gd name="connsiteY20" fmla="*/ 67310 h 465549"/>
                  <a:gd name="connsiteX21" fmla="*/ 737267 w 1076549"/>
                  <a:gd name="connsiteY21" fmla="*/ 44371 h 465549"/>
                  <a:gd name="connsiteX22" fmla="*/ 530098 w 1076549"/>
                  <a:gd name="connsiteY22" fmla="*/ 21432 h 465549"/>
                  <a:gd name="connsiteX0" fmla="*/ 528908 w 1076549"/>
                  <a:gd name="connsiteY0" fmla="*/ 0 h 461764"/>
                  <a:gd name="connsiteX1" fmla="*/ 774177 w 1076549"/>
                  <a:gd name="connsiteY1" fmla="*/ 45649 h 461764"/>
                  <a:gd name="connsiteX2" fmla="*/ 805073 w 1076549"/>
                  <a:gd name="connsiteY2" fmla="*/ 340161 h 461764"/>
                  <a:gd name="connsiteX3" fmla="*/ 831106 w 1076549"/>
                  <a:gd name="connsiteY3" fmla="*/ 355680 h 461764"/>
                  <a:gd name="connsiteX4" fmla="*/ 940959 w 1076549"/>
                  <a:gd name="connsiteY4" fmla="*/ 363186 h 461764"/>
                  <a:gd name="connsiteX5" fmla="*/ 1076549 w 1076549"/>
                  <a:gd name="connsiteY5" fmla="*/ 395669 h 461764"/>
                  <a:gd name="connsiteX6" fmla="*/ 970929 w 1076549"/>
                  <a:gd name="connsiteY6" fmla="*/ 426059 h 461764"/>
                  <a:gd name="connsiteX7" fmla="*/ 538018 w 1076549"/>
                  <a:gd name="connsiteY7" fmla="*/ 461764 h 461764"/>
                  <a:gd name="connsiteX8" fmla="*/ 102175 w 1076549"/>
                  <a:gd name="connsiteY8" fmla="*/ 426873 h 461764"/>
                  <a:gd name="connsiteX9" fmla="*/ 0 w 1076549"/>
                  <a:gd name="connsiteY9" fmla="*/ 398477 h 461764"/>
                  <a:gd name="connsiteX10" fmla="*/ 135077 w 1076549"/>
                  <a:gd name="connsiteY10" fmla="*/ 363186 h 461764"/>
                  <a:gd name="connsiteX11" fmla="*/ 230910 w 1076549"/>
                  <a:gd name="connsiteY11" fmla="*/ 356638 h 461764"/>
                  <a:gd name="connsiteX12" fmla="*/ 248088 w 1076549"/>
                  <a:gd name="connsiteY12" fmla="*/ 345078 h 461764"/>
                  <a:gd name="connsiteX13" fmla="*/ 280067 w 1076549"/>
                  <a:gd name="connsiteY13" fmla="*/ 237457 h 461764"/>
                  <a:gd name="connsiteX14" fmla="*/ 283639 w 1076549"/>
                  <a:gd name="connsiteY14" fmla="*/ 150324 h 461764"/>
                  <a:gd name="connsiteX15" fmla="*/ 283639 w 1076549"/>
                  <a:gd name="connsiteY15" fmla="*/ 45649 h 461764"/>
                  <a:gd name="connsiteX16" fmla="*/ 528908 w 1076549"/>
                  <a:gd name="connsiteY16" fmla="*/ 0 h 461764"/>
                  <a:gd name="connsiteX17" fmla="*/ 530098 w 1076549"/>
                  <a:gd name="connsiteY17" fmla="*/ 21432 h 461764"/>
                  <a:gd name="connsiteX18" fmla="*/ 322929 w 1076549"/>
                  <a:gd name="connsiteY18" fmla="*/ 44371 h 461764"/>
                  <a:gd name="connsiteX19" fmla="*/ 530098 w 1076549"/>
                  <a:gd name="connsiteY19" fmla="*/ 67310 h 461764"/>
                  <a:gd name="connsiteX20" fmla="*/ 737267 w 1076549"/>
                  <a:gd name="connsiteY20" fmla="*/ 44371 h 461764"/>
                  <a:gd name="connsiteX21" fmla="*/ 530098 w 1076549"/>
                  <a:gd name="connsiteY21" fmla="*/ 21432 h 461764"/>
                  <a:gd name="connsiteX0" fmla="*/ 528908 w 1076549"/>
                  <a:gd name="connsiteY0" fmla="*/ 0 h 474921"/>
                  <a:gd name="connsiteX1" fmla="*/ 774177 w 1076549"/>
                  <a:gd name="connsiteY1" fmla="*/ 45649 h 474921"/>
                  <a:gd name="connsiteX2" fmla="*/ 805073 w 1076549"/>
                  <a:gd name="connsiteY2" fmla="*/ 340161 h 474921"/>
                  <a:gd name="connsiteX3" fmla="*/ 831106 w 1076549"/>
                  <a:gd name="connsiteY3" fmla="*/ 355680 h 474921"/>
                  <a:gd name="connsiteX4" fmla="*/ 940959 w 1076549"/>
                  <a:gd name="connsiteY4" fmla="*/ 363186 h 474921"/>
                  <a:gd name="connsiteX5" fmla="*/ 1076549 w 1076549"/>
                  <a:gd name="connsiteY5" fmla="*/ 395669 h 474921"/>
                  <a:gd name="connsiteX6" fmla="*/ 970929 w 1076549"/>
                  <a:gd name="connsiteY6" fmla="*/ 426059 h 474921"/>
                  <a:gd name="connsiteX7" fmla="*/ 538018 w 1076549"/>
                  <a:gd name="connsiteY7" fmla="*/ 474921 h 474921"/>
                  <a:gd name="connsiteX8" fmla="*/ 102175 w 1076549"/>
                  <a:gd name="connsiteY8" fmla="*/ 426873 h 474921"/>
                  <a:gd name="connsiteX9" fmla="*/ 0 w 1076549"/>
                  <a:gd name="connsiteY9" fmla="*/ 398477 h 474921"/>
                  <a:gd name="connsiteX10" fmla="*/ 135077 w 1076549"/>
                  <a:gd name="connsiteY10" fmla="*/ 363186 h 474921"/>
                  <a:gd name="connsiteX11" fmla="*/ 230910 w 1076549"/>
                  <a:gd name="connsiteY11" fmla="*/ 356638 h 474921"/>
                  <a:gd name="connsiteX12" fmla="*/ 248088 w 1076549"/>
                  <a:gd name="connsiteY12" fmla="*/ 345078 h 474921"/>
                  <a:gd name="connsiteX13" fmla="*/ 280067 w 1076549"/>
                  <a:gd name="connsiteY13" fmla="*/ 237457 h 474921"/>
                  <a:gd name="connsiteX14" fmla="*/ 283639 w 1076549"/>
                  <a:gd name="connsiteY14" fmla="*/ 150324 h 474921"/>
                  <a:gd name="connsiteX15" fmla="*/ 283639 w 1076549"/>
                  <a:gd name="connsiteY15" fmla="*/ 45649 h 474921"/>
                  <a:gd name="connsiteX16" fmla="*/ 528908 w 1076549"/>
                  <a:gd name="connsiteY16" fmla="*/ 0 h 474921"/>
                  <a:gd name="connsiteX17" fmla="*/ 530098 w 1076549"/>
                  <a:gd name="connsiteY17" fmla="*/ 21432 h 474921"/>
                  <a:gd name="connsiteX18" fmla="*/ 322929 w 1076549"/>
                  <a:gd name="connsiteY18" fmla="*/ 44371 h 474921"/>
                  <a:gd name="connsiteX19" fmla="*/ 530098 w 1076549"/>
                  <a:gd name="connsiteY19" fmla="*/ 67310 h 474921"/>
                  <a:gd name="connsiteX20" fmla="*/ 737267 w 1076549"/>
                  <a:gd name="connsiteY20" fmla="*/ 44371 h 474921"/>
                  <a:gd name="connsiteX21" fmla="*/ 530098 w 1076549"/>
                  <a:gd name="connsiteY21" fmla="*/ 21432 h 474921"/>
                  <a:gd name="connsiteX0" fmla="*/ 528908 w 1076549"/>
                  <a:gd name="connsiteY0" fmla="*/ 0 h 475223"/>
                  <a:gd name="connsiteX1" fmla="*/ 774177 w 1076549"/>
                  <a:gd name="connsiteY1" fmla="*/ 45649 h 475223"/>
                  <a:gd name="connsiteX2" fmla="*/ 805073 w 1076549"/>
                  <a:gd name="connsiteY2" fmla="*/ 340161 h 475223"/>
                  <a:gd name="connsiteX3" fmla="*/ 831106 w 1076549"/>
                  <a:gd name="connsiteY3" fmla="*/ 355680 h 475223"/>
                  <a:gd name="connsiteX4" fmla="*/ 940959 w 1076549"/>
                  <a:gd name="connsiteY4" fmla="*/ 363186 h 475223"/>
                  <a:gd name="connsiteX5" fmla="*/ 1076549 w 1076549"/>
                  <a:gd name="connsiteY5" fmla="*/ 395669 h 475223"/>
                  <a:gd name="connsiteX6" fmla="*/ 970929 w 1076549"/>
                  <a:gd name="connsiteY6" fmla="*/ 426059 h 475223"/>
                  <a:gd name="connsiteX7" fmla="*/ 538018 w 1076549"/>
                  <a:gd name="connsiteY7" fmla="*/ 474921 h 475223"/>
                  <a:gd name="connsiteX8" fmla="*/ 102175 w 1076549"/>
                  <a:gd name="connsiteY8" fmla="*/ 426873 h 475223"/>
                  <a:gd name="connsiteX9" fmla="*/ 0 w 1076549"/>
                  <a:gd name="connsiteY9" fmla="*/ 398477 h 475223"/>
                  <a:gd name="connsiteX10" fmla="*/ 135077 w 1076549"/>
                  <a:gd name="connsiteY10" fmla="*/ 363186 h 475223"/>
                  <a:gd name="connsiteX11" fmla="*/ 230910 w 1076549"/>
                  <a:gd name="connsiteY11" fmla="*/ 356638 h 475223"/>
                  <a:gd name="connsiteX12" fmla="*/ 248088 w 1076549"/>
                  <a:gd name="connsiteY12" fmla="*/ 345078 h 475223"/>
                  <a:gd name="connsiteX13" fmla="*/ 280067 w 1076549"/>
                  <a:gd name="connsiteY13" fmla="*/ 237457 h 475223"/>
                  <a:gd name="connsiteX14" fmla="*/ 283639 w 1076549"/>
                  <a:gd name="connsiteY14" fmla="*/ 150324 h 475223"/>
                  <a:gd name="connsiteX15" fmla="*/ 283639 w 1076549"/>
                  <a:gd name="connsiteY15" fmla="*/ 45649 h 475223"/>
                  <a:gd name="connsiteX16" fmla="*/ 528908 w 1076549"/>
                  <a:gd name="connsiteY16" fmla="*/ 0 h 475223"/>
                  <a:gd name="connsiteX17" fmla="*/ 530098 w 1076549"/>
                  <a:gd name="connsiteY17" fmla="*/ 21432 h 475223"/>
                  <a:gd name="connsiteX18" fmla="*/ 322929 w 1076549"/>
                  <a:gd name="connsiteY18" fmla="*/ 44371 h 475223"/>
                  <a:gd name="connsiteX19" fmla="*/ 530098 w 1076549"/>
                  <a:gd name="connsiteY19" fmla="*/ 67310 h 475223"/>
                  <a:gd name="connsiteX20" fmla="*/ 737267 w 1076549"/>
                  <a:gd name="connsiteY20" fmla="*/ 44371 h 475223"/>
                  <a:gd name="connsiteX21" fmla="*/ 530098 w 1076549"/>
                  <a:gd name="connsiteY21" fmla="*/ 21432 h 475223"/>
                  <a:gd name="connsiteX0" fmla="*/ 528908 w 1076549"/>
                  <a:gd name="connsiteY0" fmla="*/ 0 h 474938"/>
                  <a:gd name="connsiteX1" fmla="*/ 774177 w 1076549"/>
                  <a:gd name="connsiteY1" fmla="*/ 45649 h 474938"/>
                  <a:gd name="connsiteX2" fmla="*/ 805073 w 1076549"/>
                  <a:gd name="connsiteY2" fmla="*/ 340161 h 474938"/>
                  <a:gd name="connsiteX3" fmla="*/ 831106 w 1076549"/>
                  <a:gd name="connsiteY3" fmla="*/ 355680 h 474938"/>
                  <a:gd name="connsiteX4" fmla="*/ 940959 w 1076549"/>
                  <a:gd name="connsiteY4" fmla="*/ 363186 h 474938"/>
                  <a:gd name="connsiteX5" fmla="*/ 1076549 w 1076549"/>
                  <a:gd name="connsiteY5" fmla="*/ 395669 h 474938"/>
                  <a:gd name="connsiteX6" fmla="*/ 970929 w 1076549"/>
                  <a:gd name="connsiteY6" fmla="*/ 426059 h 474938"/>
                  <a:gd name="connsiteX7" fmla="*/ 538018 w 1076549"/>
                  <a:gd name="connsiteY7" fmla="*/ 474921 h 474938"/>
                  <a:gd name="connsiteX8" fmla="*/ 102175 w 1076549"/>
                  <a:gd name="connsiteY8" fmla="*/ 426873 h 474938"/>
                  <a:gd name="connsiteX9" fmla="*/ 0 w 1076549"/>
                  <a:gd name="connsiteY9" fmla="*/ 398477 h 474938"/>
                  <a:gd name="connsiteX10" fmla="*/ 135077 w 1076549"/>
                  <a:gd name="connsiteY10" fmla="*/ 363186 h 474938"/>
                  <a:gd name="connsiteX11" fmla="*/ 230910 w 1076549"/>
                  <a:gd name="connsiteY11" fmla="*/ 356638 h 474938"/>
                  <a:gd name="connsiteX12" fmla="*/ 248088 w 1076549"/>
                  <a:gd name="connsiteY12" fmla="*/ 345078 h 474938"/>
                  <a:gd name="connsiteX13" fmla="*/ 280067 w 1076549"/>
                  <a:gd name="connsiteY13" fmla="*/ 237457 h 474938"/>
                  <a:gd name="connsiteX14" fmla="*/ 283639 w 1076549"/>
                  <a:gd name="connsiteY14" fmla="*/ 150324 h 474938"/>
                  <a:gd name="connsiteX15" fmla="*/ 283639 w 1076549"/>
                  <a:gd name="connsiteY15" fmla="*/ 45649 h 474938"/>
                  <a:gd name="connsiteX16" fmla="*/ 528908 w 1076549"/>
                  <a:gd name="connsiteY16" fmla="*/ 0 h 474938"/>
                  <a:gd name="connsiteX17" fmla="*/ 530098 w 1076549"/>
                  <a:gd name="connsiteY17" fmla="*/ 21432 h 474938"/>
                  <a:gd name="connsiteX18" fmla="*/ 322929 w 1076549"/>
                  <a:gd name="connsiteY18" fmla="*/ 44371 h 474938"/>
                  <a:gd name="connsiteX19" fmla="*/ 530098 w 1076549"/>
                  <a:gd name="connsiteY19" fmla="*/ 67310 h 474938"/>
                  <a:gd name="connsiteX20" fmla="*/ 737267 w 1076549"/>
                  <a:gd name="connsiteY20" fmla="*/ 44371 h 474938"/>
                  <a:gd name="connsiteX21" fmla="*/ 530098 w 1076549"/>
                  <a:gd name="connsiteY21" fmla="*/ 21432 h 474938"/>
                  <a:gd name="connsiteX0" fmla="*/ 528908 w 1076549"/>
                  <a:gd name="connsiteY0" fmla="*/ 0 h 474938"/>
                  <a:gd name="connsiteX1" fmla="*/ 774177 w 1076549"/>
                  <a:gd name="connsiteY1" fmla="*/ 45649 h 474938"/>
                  <a:gd name="connsiteX2" fmla="*/ 805073 w 1076549"/>
                  <a:gd name="connsiteY2" fmla="*/ 340161 h 474938"/>
                  <a:gd name="connsiteX3" fmla="*/ 831106 w 1076549"/>
                  <a:gd name="connsiteY3" fmla="*/ 355680 h 474938"/>
                  <a:gd name="connsiteX4" fmla="*/ 940959 w 1076549"/>
                  <a:gd name="connsiteY4" fmla="*/ 363186 h 474938"/>
                  <a:gd name="connsiteX5" fmla="*/ 1076549 w 1076549"/>
                  <a:gd name="connsiteY5" fmla="*/ 395669 h 474938"/>
                  <a:gd name="connsiteX6" fmla="*/ 970929 w 1076549"/>
                  <a:gd name="connsiteY6" fmla="*/ 426059 h 474938"/>
                  <a:gd name="connsiteX7" fmla="*/ 538018 w 1076549"/>
                  <a:gd name="connsiteY7" fmla="*/ 474921 h 474938"/>
                  <a:gd name="connsiteX8" fmla="*/ 102175 w 1076549"/>
                  <a:gd name="connsiteY8" fmla="*/ 426873 h 474938"/>
                  <a:gd name="connsiteX9" fmla="*/ 0 w 1076549"/>
                  <a:gd name="connsiteY9" fmla="*/ 398477 h 474938"/>
                  <a:gd name="connsiteX10" fmla="*/ 135077 w 1076549"/>
                  <a:gd name="connsiteY10" fmla="*/ 363186 h 474938"/>
                  <a:gd name="connsiteX11" fmla="*/ 230910 w 1076549"/>
                  <a:gd name="connsiteY11" fmla="*/ 356638 h 474938"/>
                  <a:gd name="connsiteX12" fmla="*/ 248088 w 1076549"/>
                  <a:gd name="connsiteY12" fmla="*/ 345078 h 474938"/>
                  <a:gd name="connsiteX13" fmla="*/ 280067 w 1076549"/>
                  <a:gd name="connsiteY13" fmla="*/ 237457 h 474938"/>
                  <a:gd name="connsiteX14" fmla="*/ 283639 w 1076549"/>
                  <a:gd name="connsiteY14" fmla="*/ 150324 h 474938"/>
                  <a:gd name="connsiteX15" fmla="*/ 283639 w 1076549"/>
                  <a:gd name="connsiteY15" fmla="*/ 45649 h 474938"/>
                  <a:gd name="connsiteX16" fmla="*/ 528908 w 1076549"/>
                  <a:gd name="connsiteY16" fmla="*/ 0 h 474938"/>
                  <a:gd name="connsiteX17" fmla="*/ 530098 w 1076549"/>
                  <a:gd name="connsiteY17" fmla="*/ 21432 h 474938"/>
                  <a:gd name="connsiteX18" fmla="*/ 322929 w 1076549"/>
                  <a:gd name="connsiteY18" fmla="*/ 44371 h 474938"/>
                  <a:gd name="connsiteX19" fmla="*/ 530098 w 1076549"/>
                  <a:gd name="connsiteY19" fmla="*/ 67310 h 474938"/>
                  <a:gd name="connsiteX20" fmla="*/ 737267 w 1076549"/>
                  <a:gd name="connsiteY20" fmla="*/ 44371 h 474938"/>
                  <a:gd name="connsiteX21" fmla="*/ 530098 w 1076549"/>
                  <a:gd name="connsiteY21" fmla="*/ 21432 h 474938"/>
                  <a:gd name="connsiteX0" fmla="*/ 528908 w 1076549"/>
                  <a:gd name="connsiteY0" fmla="*/ 0 h 474938"/>
                  <a:gd name="connsiteX1" fmla="*/ 774177 w 1076549"/>
                  <a:gd name="connsiteY1" fmla="*/ 45649 h 474938"/>
                  <a:gd name="connsiteX2" fmla="*/ 805073 w 1076549"/>
                  <a:gd name="connsiteY2" fmla="*/ 340161 h 474938"/>
                  <a:gd name="connsiteX3" fmla="*/ 831106 w 1076549"/>
                  <a:gd name="connsiteY3" fmla="*/ 355680 h 474938"/>
                  <a:gd name="connsiteX4" fmla="*/ 940959 w 1076549"/>
                  <a:gd name="connsiteY4" fmla="*/ 363186 h 474938"/>
                  <a:gd name="connsiteX5" fmla="*/ 1076549 w 1076549"/>
                  <a:gd name="connsiteY5" fmla="*/ 395669 h 474938"/>
                  <a:gd name="connsiteX6" fmla="*/ 970929 w 1076549"/>
                  <a:gd name="connsiteY6" fmla="*/ 426059 h 474938"/>
                  <a:gd name="connsiteX7" fmla="*/ 538018 w 1076549"/>
                  <a:gd name="connsiteY7" fmla="*/ 474921 h 474938"/>
                  <a:gd name="connsiteX8" fmla="*/ 102175 w 1076549"/>
                  <a:gd name="connsiteY8" fmla="*/ 426873 h 474938"/>
                  <a:gd name="connsiteX9" fmla="*/ 0 w 1076549"/>
                  <a:gd name="connsiteY9" fmla="*/ 398477 h 474938"/>
                  <a:gd name="connsiteX10" fmla="*/ 135077 w 1076549"/>
                  <a:gd name="connsiteY10" fmla="*/ 363186 h 474938"/>
                  <a:gd name="connsiteX11" fmla="*/ 230910 w 1076549"/>
                  <a:gd name="connsiteY11" fmla="*/ 356638 h 474938"/>
                  <a:gd name="connsiteX12" fmla="*/ 248088 w 1076549"/>
                  <a:gd name="connsiteY12" fmla="*/ 345078 h 474938"/>
                  <a:gd name="connsiteX13" fmla="*/ 280067 w 1076549"/>
                  <a:gd name="connsiteY13" fmla="*/ 237457 h 474938"/>
                  <a:gd name="connsiteX14" fmla="*/ 283639 w 1076549"/>
                  <a:gd name="connsiteY14" fmla="*/ 150324 h 474938"/>
                  <a:gd name="connsiteX15" fmla="*/ 283639 w 1076549"/>
                  <a:gd name="connsiteY15" fmla="*/ 45649 h 474938"/>
                  <a:gd name="connsiteX16" fmla="*/ 528908 w 1076549"/>
                  <a:gd name="connsiteY16" fmla="*/ 0 h 474938"/>
                  <a:gd name="connsiteX17" fmla="*/ 530098 w 1076549"/>
                  <a:gd name="connsiteY17" fmla="*/ 21432 h 474938"/>
                  <a:gd name="connsiteX18" fmla="*/ 322929 w 1076549"/>
                  <a:gd name="connsiteY18" fmla="*/ 44371 h 474938"/>
                  <a:gd name="connsiteX19" fmla="*/ 530098 w 1076549"/>
                  <a:gd name="connsiteY19" fmla="*/ 67310 h 474938"/>
                  <a:gd name="connsiteX20" fmla="*/ 737267 w 1076549"/>
                  <a:gd name="connsiteY20" fmla="*/ 44371 h 474938"/>
                  <a:gd name="connsiteX21" fmla="*/ 530098 w 1076549"/>
                  <a:gd name="connsiteY21" fmla="*/ 21432 h 474938"/>
                  <a:gd name="connsiteX0" fmla="*/ 528908 w 1076549"/>
                  <a:gd name="connsiteY0" fmla="*/ 0 h 474926"/>
                  <a:gd name="connsiteX1" fmla="*/ 774177 w 1076549"/>
                  <a:gd name="connsiteY1" fmla="*/ 45649 h 474926"/>
                  <a:gd name="connsiteX2" fmla="*/ 805073 w 1076549"/>
                  <a:gd name="connsiteY2" fmla="*/ 340161 h 474926"/>
                  <a:gd name="connsiteX3" fmla="*/ 831106 w 1076549"/>
                  <a:gd name="connsiteY3" fmla="*/ 355680 h 474926"/>
                  <a:gd name="connsiteX4" fmla="*/ 940959 w 1076549"/>
                  <a:gd name="connsiteY4" fmla="*/ 363186 h 474926"/>
                  <a:gd name="connsiteX5" fmla="*/ 1076549 w 1076549"/>
                  <a:gd name="connsiteY5" fmla="*/ 395669 h 474926"/>
                  <a:gd name="connsiteX6" fmla="*/ 970929 w 1076549"/>
                  <a:gd name="connsiteY6" fmla="*/ 429348 h 474926"/>
                  <a:gd name="connsiteX7" fmla="*/ 538018 w 1076549"/>
                  <a:gd name="connsiteY7" fmla="*/ 474921 h 474926"/>
                  <a:gd name="connsiteX8" fmla="*/ 102175 w 1076549"/>
                  <a:gd name="connsiteY8" fmla="*/ 426873 h 474926"/>
                  <a:gd name="connsiteX9" fmla="*/ 0 w 1076549"/>
                  <a:gd name="connsiteY9" fmla="*/ 398477 h 474926"/>
                  <a:gd name="connsiteX10" fmla="*/ 135077 w 1076549"/>
                  <a:gd name="connsiteY10" fmla="*/ 363186 h 474926"/>
                  <a:gd name="connsiteX11" fmla="*/ 230910 w 1076549"/>
                  <a:gd name="connsiteY11" fmla="*/ 356638 h 474926"/>
                  <a:gd name="connsiteX12" fmla="*/ 248088 w 1076549"/>
                  <a:gd name="connsiteY12" fmla="*/ 345078 h 474926"/>
                  <a:gd name="connsiteX13" fmla="*/ 280067 w 1076549"/>
                  <a:gd name="connsiteY13" fmla="*/ 237457 h 474926"/>
                  <a:gd name="connsiteX14" fmla="*/ 283639 w 1076549"/>
                  <a:gd name="connsiteY14" fmla="*/ 150324 h 474926"/>
                  <a:gd name="connsiteX15" fmla="*/ 283639 w 1076549"/>
                  <a:gd name="connsiteY15" fmla="*/ 45649 h 474926"/>
                  <a:gd name="connsiteX16" fmla="*/ 528908 w 1076549"/>
                  <a:gd name="connsiteY16" fmla="*/ 0 h 474926"/>
                  <a:gd name="connsiteX17" fmla="*/ 530098 w 1076549"/>
                  <a:gd name="connsiteY17" fmla="*/ 21432 h 474926"/>
                  <a:gd name="connsiteX18" fmla="*/ 322929 w 1076549"/>
                  <a:gd name="connsiteY18" fmla="*/ 44371 h 474926"/>
                  <a:gd name="connsiteX19" fmla="*/ 530098 w 1076549"/>
                  <a:gd name="connsiteY19" fmla="*/ 67310 h 474926"/>
                  <a:gd name="connsiteX20" fmla="*/ 737267 w 1076549"/>
                  <a:gd name="connsiteY20" fmla="*/ 44371 h 474926"/>
                  <a:gd name="connsiteX21" fmla="*/ 530098 w 1076549"/>
                  <a:gd name="connsiteY21" fmla="*/ 21432 h 474926"/>
                  <a:gd name="connsiteX0" fmla="*/ 528908 w 1076549"/>
                  <a:gd name="connsiteY0" fmla="*/ 0 h 474926"/>
                  <a:gd name="connsiteX1" fmla="*/ 774177 w 1076549"/>
                  <a:gd name="connsiteY1" fmla="*/ 45649 h 474926"/>
                  <a:gd name="connsiteX2" fmla="*/ 805073 w 1076549"/>
                  <a:gd name="connsiteY2" fmla="*/ 340161 h 474926"/>
                  <a:gd name="connsiteX3" fmla="*/ 831106 w 1076549"/>
                  <a:gd name="connsiteY3" fmla="*/ 355680 h 474926"/>
                  <a:gd name="connsiteX4" fmla="*/ 940959 w 1076549"/>
                  <a:gd name="connsiteY4" fmla="*/ 363186 h 474926"/>
                  <a:gd name="connsiteX5" fmla="*/ 1076549 w 1076549"/>
                  <a:gd name="connsiteY5" fmla="*/ 395669 h 474926"/>
                  <a:gd name="connsiteX6" fmla="*/ 970929 w 1076549"/>
                  <a:gd name="connsiteY6" fmla="*/ 429348 h 474926"/>
                  <a:gd name="connsiteX7" fmla="*/ 538018 w 1076549"/>
                  <a:gd name="connsiteY7" fmla="*/ 474921 h 474926"/>
                  <a:gd name="connsiteX8" fmla="*/ 102175 w 1076549"/>
                  <a:gd name="connsiteY8" fmla="*/ 426873 h 474926"/>
                  <a:gd name="connsiteX9" fmla="*/ 0 w 1076549"/>
                  <a:gd name="connsiteY9" fmla="*/ 398477 h 474926"/>
                  <a:gd name="connsiteX10" fmla="*/ 135077 w 1076549"/>
                  <a:gd name="connsiteY10" fmla="*/ 363186 h 474926"/>
                  <a:gd name="connsiteX11" fmla="*/ 230910 w 1076549"/>
                  <a:gd name="connsiteY11" fmla="*/ 356638 h 474926"/>
                  <a:gd name="connsiteX12" fmla="*/ 248088 w 1076549"/>
                  <a:gd name="connsiteY12" fmla="*/ 345078 h 474926"/>
                  <a:gd name="connsiteX13" fmla="*/ 280067 w 1076549"/>
                  <a:gd name="connsiteY13" fmla="*/ 237457 h 474926"/>
                  <a:gd name="connsiteX14" fmla="*/ 283639 w 1076549"/>
                  <a:gd name="connsiteY14" fmla="*/ 150324 h 474926"/>
                  <a:gd name="connsiteX15" fmla="*/ 283639 w 1076549"/>
                  <a:gd name="connsiteY15" fmla="*/ 45649 h 474926"/>
                  <a:gd name="connsiteX16" fmla="*/ 528908 w 1076549"/>
                  <a:gd name="connsiteY16" fmla="*/ 0 h 474926"/>
                  <a:gd name="connsiteX17" fmla="*/ 530098 w 1076549"/>
                  <a:gd name="connsiteY17" fmla="*/ 21432 h 474926"/>
                  <a:gd name="connsiteX18" fmla="*/ 322929 w 1076549"/>
                  <a:gd name="connsiteY18" fmla="*/ 44371 h 474926"/>
                  <a:gd name="connsiteX19" fmla="*/ 530098 w 1076549"/>
                  <a:gd name="connsiteY19" fmla="*/ 67310 h 474926"/>
                  <a:gd name="connsiteX20" fmla="*/ 737267 w 1076549"/>
                  <a:gd name="connsiteY20" fmla="*/ 44371 h 474926"/>
                  <a:gd name="connsiteX21" fmla="*/ 530098 w 1076549"/>
                  <a:gd name="connsiteY21" fmla="*/ 21432 h 474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1076549" h="474926">
                    <a:moveTo>
                      <a:pt x="528908" y="0"/>
                    </a:moveTo>
                    <a:cubicBezTo>
                      <a:pt x="664366" y="0"/>
                      <a:pt x="774177" y="20438"/>
                      <a:pt x="774177" y="45649"/>
                    </a:cubicBezTo>
                    <a:cubicBezTo>
                      <a:pt x="791541" y="136527"/>
                      <a:pt x="752386" y="285746"/>
                      <a:pt x="805073" y="340161"/>
                    </a:cubicBezTo>
                    <a:lnTo>
                      <a:pt x="831106" y="355680"/>
                    </a:lnTo>
                    <a:lnTo>
                      <a:pt x="940959" y="363186"/>
                    </a:lnTo>
                    <a:cubicBezTo>
                      <a:pt x="1018300" y="371024"/>
                      <a:pt x="1053777" y="384392"/>
                      <a:pt x="1076549" y="395669"/>
                    </a:cubicBezTo>
                    <a:lnTo>
                      <a:pt x="970929" y="429348"/>
                    </a:lnTo>
                    <a:cubicBezTo>
                      <a:pt x="881174" y="450232"/>
                      <a:pt x="682810" y="475333"/>
                      <a:pt x="538018" y="474921"/>
                    </a:cubicBezTo>
                    <a:cubicBezTo>
                      <a:pt x="393226" y="474509"/>
                      <a:pt x="208291" y="447288"/>
                      <a:pt x="102175" y="426873"/>
                    </a:cubicBezTo>
                    <a:lnTo>
                      <a:pt x="0" y="398477"/>
                    </a:lnTo>
                    <a:cubicBezTo>
                      <a:pt x="5484" y="387863"/>
                      <a:pt x="92207" y="370159"/>
                      <a:pt x="135077" y="363186"/>
                    </a:cubicBezTo>
                    <a:lnTo>
                      <a:pt x="230910" y="356638"/>
                    </a:lnTo>
                    <a:lnTo>
                      <a:pt x="248088" y="345078"/>
                    </a:lnTo>
                    <a:cubicBezTo>
                      <a:pt x="266449" y="323855"/>
                      <a:pt x="275603" y="283921"/>
                      <a:pt x="280067" y="237457"/>
                    </a:cubicBezTo>
                    <a:lnTo>
                      <a:pt x="283639" y="150324"/>
                    </a:lnTo>
                    <a:lnTo>
                      <a:pt x="283639" y="45649"/>
                    </a:lnTo>
                    <a:cubicBezTo>
                      <a:pt x="283639" y="20438"/>
                      <a:pt x="393450" y="0"/>
                      <a:pt x="528908" y="0"/>
                    </a:cubicBezTo>
                    <a:close/>
                    <a:moveTo>
                      <a:pt x="530098" y="21432"/>
                    </a:moveTo>
                    <a:cubicBezTo>
                      <a:pt x="415682" y="21432"/>
                      <a:pt x="322929" y="31702"/>
                      <a:pt x="322929" y="44371"/>
                    </a:cubicBezTo>
                    <a:cubicBezTo>
                      <a:pt x="322929" y="57040"/>
                      <a:pt x="415682" y="67310"/>
                      <a:pt x="530098" y="67310"/>
                    </a:cubicBezTo>
                    <a:cubicBezTo>
                      <a:pt x="644514" y="67310"/>
                      <a:pt x="737267" y="57040"/>
                      <a:pt x="737267" y="44371"/>
                    </a:cubicBezTo>
                    <a:cubicBezTo>
                      <a:pt x="737267" y="31702"/>
                      <a:pt x="644514" y="21432"/>
                      <a:pt x="530098" y="21432"/>
                    </a:cubicBezTo>
                    <a:close/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5" name="楕円 51">
                <a:extLst>
                  <a:ext uri="{FF2B5EF4-FFF2-40B4-BE49-F238E27FC236}">
                    <a16:creationId xmlns:a16="http://schemas.microsoft.com/office/drawing/2014/main" id="{73267049-4B0B-45E2-B898-A037B43F2F33}"/>
                  </a:ext>
                </a:extLst>
              </p:cNvPr>
              <p:cNvSpPr/>
              <p:nvPr/>
            </p:nvSpPr>
            <p:spPr>
              <a:xfrm rot="21293547">
                <a:off x="2631855" y="1116056"/>
                <a:ext cx="574680" cy="39122"/>
              </a:xfrm>
              <a:custGeom>
                <a:avLst/>
                <a:gdLst>
                  <a:gd name="connsiteX0" fmla="*/ 0 w 578992"/>
                  <a:gd name="connsiteY0" fmla="*/ 22860 h 45719"/>
                  <a:gd name="connsiteX1" fmla="*/ 289496 w 578992"/>
                  <a:gd name="connsiteY1" fmla="*/ 0 h 45719"/>
                  <a:gd name="connsiteX2" fmla="*/ 578992 w 578992"/>
                  <a:gd name="connsiteY2" fmla="*/ 22860 h 45719"/>
                  <a:gd name="connsiteX3" fmla="*/ 289496 w 578992"/>
                  <a:gd name="connsiteY3" fmla="*/ 45720 h 45719"/>
                  <a:gd name="connsiteX4" fmla="*/ 0 w 578992"/>
                  <a:gd name="connsiteY4" fmla="*/ 22860 h 45719"/>
                  <a:gd name="connsiteX0" fmla="*/ 6694 w 585686"/>
                  <a:gd name="connsiteY0" fmla="*/ 25468 h 48328"/>
                  <a:gd name="connsiteX1" fmla="*/ 109019 w 585686"/>
                  <a:gd name="connsiteY1" fmla="*/ 3066 h 48328"/>
                  <a:gd name="connsiteX2" fmla="*/ 296190 w 585686"/>
                  <a:gd name="connsiteY2" fmla="*/ 2608 h 48328"/>
                  <a:gd name="connsiteX3" fmla="*/ 585686 w 585686"/>
                  <a:gd name="connsiteY3" fmla="*/ 25468 h 48328"/>
                  <a:gd name="connsiteX4" fmla="*/ 296190 w 585686"/>
                  <a:gd name="connsiteY4" fmla="*/ 48328 h 48328"/>
                  <a:gd name="connsiteX5" fmla="*/ 6694 w 585686"/>
                  <a:gd name="connsiteY5" fmla="*/ 25468 h 48328"/>
                  <a:gd name="connsiteX0" fmla="*/ 6694 w 589750"/>
                  <a:gd name="connsiteY0" fmla="*/ 24378 h 47238"/>
                  <a:gd name="connsiteX1" fmla="*/ 109019 w 589750"/>
                  <a:gd name="connsiteY1" fmla="*/ 1976 h 47238"/>
                  <a:gd name="connsiteX2" fmla="*/ 296190 w 589750"/>
                  <a:gd name="connsiteY2" fmla="*/ 1518 h 47238"/>
                  <a:gd name="connsiteX3" fmla="*/ 454687 w 589750"/>
                  <a:gd name="connsiteY3" fmla="*/ 5467 h 47238"/>
                  <a:gd name="connsiteX4" fmla="*/ 585686 w 589750"/>
                  <a:gd name="connsiteY4" fmla="*/ 24378 h 47238"/>
                  <a:gd name="connsiteX5" fmla="*/ 296190 w 589750"/>
                  <a:gd name="connsiteY5" fmla="*/ 47238 h 47238"/>
                  <a:gd name="connsiteX6" fmla="*/ 6694 w 589750"/>
                  <a:gd name="connsiteY6" fmla="*/ 24378 h 47238"/>
                  <a:gd name="connsiteX0" fmla="*/ 8539 w 591595"/>
                  <a:gd name="connsiteY0" fmla="*/ 23744 h 46604"/>
                  <a:gd name="connsiteX1" fmla="*/ 110864 w 591595"/>
                  <a:gd name="connsiteY1" fmla="*/ 1342 h 46604"/>
                  <a:gd name="connsiteX2" fmla="*/ 456532 w 591595"/>
                  <a:gd name="connsiteY2" fmla="*/ 4833 h 46604"/>
                  <a:gd name="connsiteX3" fmla="*/ 587531 w 591595"/>
                  <a:gd name="connsiteY3" fmla="*/ 23744 h 46604"/>
                  <a:gd name="connsiteX4" fmla="*/ 298035 w 591595"/>
                  <a:gd name="connsiteY4" fmla="*/ 46604 h 46604"/>
                  <a:gd name="connsiteX5" fmla="*/ 8539 w 591595"/>
                  <a:gd name="connsiteY5" fmla="*/ 23744 h 46604"/>
                  <a:gd name="connsiteX0" fmla="*/ 456011 w 591074"/>
                  <a:gd name="connsiteY0" fmla="*/ 0 h 87949"/>
                  <a:gd name="connsiteX1" fmla="*/ 587010 w 591074"/>
                  <a:gd name="connsiteY1" fmla="*/ 18911 h 87949"/>
                  <a:gd name="connsiteX2" fmla="*/ 297514 w 591074"/>
                  <a:gd name="connsiteY2" fmla="*/ 41771 h 87949"/>
                  <a:gd name="connsiteX3" fmla="*/ 8018 w 591074"/>
                  <a:gd name="connsiteY3" fmla="*/ 18911 h 87949"/>
                  <a:gd name="connsiteX4" fmla="*/ 201783 w 591074"/>
                  <a:gd name="connsiteY4" fmla="*/ 87949 h 87949"/>
                  <a:gd name="connsiteX0" fmla="*/ 450450 w 585513"/>
                  <a:gd name="connsiteY0" fmla="*/ 31018 h 72789"/>
                  <a:gd name="connsiteX1" fmla="*/ 581449 w 585513"/>
                  <a:gd name="connsiteY1" fmla="*/ 49929 h 72789"/>
                  <a:gd name="connsiteX2" fmla="*/ 291953 w 585513"/>
                  <a:gd name="connsiteY2" fmla="*/ 72789 h 72789"/>
                  <a:gd name="connsiteX3" fmla="*/ 2457 w 585513"/>
                  <a:gd name="connsiteY3" fmla="*/ 49929 h 72789"/>
                  <a:gd name="connsiteX4" fmla="*/ 203512 w 585513"/>
                  <a:gd name="connsiteY4" fmla="*/ 37406 h 72789"/>
                  <a:gd name="connsiteX0" fmla="*/ 449546 w 584609"/>
                  <a:gd name="connsiteY0" fmla="*/ 32766 h 74537"/>
                  <a:gd name="connsiteX1" fmla="*/ 580545 w 584609"/>
                  <a:gd name="connsiteY1" fmla="*/ 51677 h 74537"/>
                  <a:gd name="connsiteX2" fmla="*/ 291049 w 584609"/>
                  <a:gd name="connsiteY2" fmla="*/ 74537 h 74537"/>
                  <a:gd name="connsiteX3" fmla="*/ 1553 w 584609"/>
                  <a:gd name="connsiteY3" fmla="*/ 51677 h 74537"/>
                  <a:gd name="connsiteX4" fmla="*/ 216505 w 584609"/>
                  <a:gd name="connsiteY4" fmla="*/ 36973 h 74537"/>
                  <a:gd name="connsiteX0" fmla="*/ 451368 w 586431"/>
                  <a:gd name="connsiteY0" fmla="*/ 0 h 41771"/>
                  <a:gd name="connsiteX1" fmla="*/ 582367 w 586431"/>
                  <a:gd name="connsiteY1" fmla="*/ 18911 h 41771"/>
                  <a:gd name="connsiteX2" fmla="*/ 292871 w 586431"/>
                  <a:gd name="connsiteY2" fmla="*/ 41771 h 41771"/>
                  <a:gd name="connsiteX3" fmla="*/ 3375 w 586431"/>
                  <a:gd name="connsiteY3" fmla="*/ 18911 h 41771"/>
                  <a:gd name="connsiteX4" fmla="*/ 218327 w 586431"/>
                  <a:gd name="connsiteY4" fmla="*/ 4207 h 41771"/>
                  <a:gd name="connsiteX0" fmla="*/ 456505 w 591568"/>
                  <a:gd name="connsiteY0" fmla="*/ 18917 h 60688"/>
                  <a:gd name="connsiteX1" fmla="*/ 587504 w 591568"/>
                  <a:gd name="connsiteY1" fmla="*/ 37828 h 60688"/>
                  <a:gd name="connsiteX2" fmla="*/ 298008 w 591568"/>
                  <a:gd name="connsiteY2" fmla="*/ 60688 h 60688"/>
                  <a:gd name="connsiteX3" fmla="*/ 8512 w 591568"/>
                  <a:gd name="connsiteY3" fmla="*/ 37828 h 60688"/>
                  <a:gd name="connsiteX4" fmla="*/ 194700 w 591568"/>
                  <a:gd name="connsiteY4" fmla="*/ 0 h 60688"/>
                  <a:gd name="connsiteX0" fmla="*/ 506975 w 642038"/>
                  <a:gd name="connsiteY0" fmla="*/ 5151 h 46922"/>
                  <a:gd name="connsiteX1" fmla="*/ 637974 w 642038"/>
                  <a:gd name="connsiteY1" fmla="*/ 24062 h 46922"/>
                  <a:gd name="connsiteX2" fmla="*/ 348478 w 642038"/>
                  <a:gd name="connsiteY2" fmla="*/ 46922 h 46922"/>
                  <a:gd name="connsiteX3" fmla="*/ 58982 w 642038"/>
                  <a:gd name="connsiteY3" fmla="*/ 24062 h 46922"/>
                  <a:gd name="connsiteX4" fmla="*/ 130897 w 642038"/>
                  <a:gd name="connsiteY4" fmla="*/ 0 h 46922"/>
                  <a:gd name="connsiteX0" fmla="*/ 474296 w 609359"/>
                  <a:gd name="connsiteY0" fmla="*/ 6480 h 48251"/>
                  <a:gd name="connsiteX1" fmla="*/ 605295 w 609359"/>
                  <a:gd name="connsiteY1" fmla="*/ 25391 h 48251"/>
                  <a:gd name="connsiteX2" fmla="*/ 315799 w 609359"/>
                  <a:gd name="connsiteY2" fmla="*/ 48251 h 48251"/>
                  <a:gd name="connsiteX3" fmla="*/ 26303 w 609359"/>
                  <a:gd name="connsiteY3" fmla="*/ 25391 h 48251"/>
                  <a:gd name="connsiteX4" fmla="*/ 159997 w 609359"/>
                  <a:gd name="connsiteY4" fmla="*/ 0 h 48251"/>
                  <a:gd name="connsiteX0" fmla="*/ 473668 w 608731"/>
                  <a:gd name="connsiteY0" fmla="*/ 11207 h 52978"/>
                  <a:gd name="connsiteX1" fmla="*/ 604667 w 608731"/>
                  <a:gd name="connsiteY1" fmla="*/ 30118 h 52978"/>
                  <a:gd name="connsiteX2" fmla="*/ 315171 w 608731"/>
                  <a:gd name="connsiteY2" fmla="*/ 52978 h 52978"/>
                  <a:gd name="connsiteX3" fmla="*/ 25675 w 608731"/>
                  <a:gd name="connsiteY3" fmla="*/ 30118 h 52978"/>
                  <a:gd name="connsiteX4" fmla="*/ 159369 w 608731"/>
                  <a:gd name="connsiteY4" fmla="*/ 4727 h 52978"/>
                  <a:gd name="connsiteX0" fmla="*/ 473846 w 608909"/>
                  <a:gd name="connsiteY0" fmla="*/ 8773 h 50544"/>
                  <a:gd name="connsiteX1" fmla="*/ 604845 w 608909"/>
                  <a:gd name="connsiteY1" fmla="*/ 27684 h 50544"/>
                  <a:gd name="connsiteX2" fmla="*/ 315349 w 608909"/>
                  <a:gd name="connsiteY2" fmla="*/ 50544 h 50544"/>
                  <a:gd name="connsiteX3" fmla="*/ 25853 w 608909"/>
                  <a:gd name="connsiteY3" fmla="*/ 27684 h 50544"/>
                  <a:gd name="connsiteX4" fmla="*/ 159547 w 608909"/>
                  <a:gd name="connsiteY4" fmla="*/ 2293 h 50544"/>
                  <a:gd name="connsiteX0" fmla="*/ 472675 w 607738"/>
                  <a:gd name="connsiteY0" fmla="*/ 38397 h 80168"/>
                  <a:gd name="connsiteX1" fmla="*/ 603674 w 607738"/>
                  <a:gd name="connsiteY1" fmla="*/ 57308 h 80168"/>
                  <a:gd name="connsiteX2" fmla="*/ 314178 w 607738"/>
                  <a:gd name="connsiteY2" fmla="*/ 80168 h 80168"/>
                  <a:gd name="connsiteX3" fmla="*/ 24682 w 607738"/>
                  <a:gd name="connsiteY3" fmla="*/ 57308 h 80168"/>
                  <a:gd name="connsiteX4" fmla="*/ 161110 w 607738"/>
                  <a:gd name="connsiteY4" fmla="*/ 1331 h 80168"/>
                  <a:gd name="connsiteX0" fmla="*/ 472832 w 607895"/>
                  <a:gd name="connsiteY0" fmla="*/ 37066 h 78837"/>
                  <a:gd name="connsiteX1" fmla="*/ 603831 w 607895"/>
                  <a:gd name="connsiteY1" fmla="*/ 55977 h 78837"/>
                  <a:gd name="connsiteX2" fmla="*/ 314335 w 607895"/>
                  <a:gd name="connsiteY2" fmla="*/ 78837 h 78837"/>
                  <a:gd name="connsiteX3" fmla="*/ 24839 w 607895"/>
                  <a:gd name="connsiteY3" fmla="*/ 55977 h 78837"/>
                  <a:gd name="connsiteX4" fmla="*/ 161267 w 607895"/>
                  <a:gd name="connsiteY4" fmla="*/ 0 h 78837"/>
                  <a:gd name="connsiteX0" fmla="*/ 471534 w 606597"/>
                  <a:gd name="connsiteY0" fmla="*/ 33364 h 75135"/>
                  <a:gd name="connsiteX1" fmla="*/ 602533 w 606597"/>
                  <a:gd name="connsiteY1" fmla="*/ 52275 h 75135"/>
                  <a:gd name="connsiteX2" fmla="*/ 313037 w 606597"/>
                  <a:gd name="connsiteY2" fmla="*/ 75135 h 75135"/>
                  <a:gd name="connsiteX3" fmla="*/ 23541 w 606597"/>
                  <a:gd name="connsiteY3" fmla="*/ 52275 h 75135"/>
                  <a:gd name="connsiteX4" fmla="*/ 163064 w 606597"/>
                  <a:gd name="connsiteY4" fmla="*/ 0 h 75135"/>
                  <a:gd name="connsiteX0" fmla="*/ 472294 w 607357"/>
                  <a:gd name="connsiteY0" fmla="*/ 12973 h 54744"/>
                  <a:gd name="connsiteX1" fmla="*/ 603293 w 607357"/>
                  <a:gd name="connsiteY1" fmla="*/ 31884 h 54744"/>
                  <a:gd name="connsiteX2" fmla="*/ 313797 w 607357"/>
                  <a:gd name="connsiteY2" fmla="*/ 54744 h 54744"/>
                  <a:gd name="connsiteX3" fmla="*/ 24301 w 607357"/>
                  <a:gd name="connsiteY3" fmla="*/ 31884 h 54744"/>
                  <a:gd name="connsiteX4" fmla="*/ 162002 w 607357"/>
                  <a:gd name="connsiteY4" fmla="*/ 0 h 54744"/>
                  <a:gd name="connsiteX0" fmla="*/ 474654 w 609717"/>
                  <a:gd name="connsiteY0" fmla="*/ 12973 h 54744"/>
                  <a:gd name="connsiteX1" fmla="*/ 605653 w 609717"/>
                  <a:gd name="connsiteY1" fmla="*/ 31884 h 54744"/>
                  <a:gd name="connsiteX2" fmla="*/ 316157 w 609717"/>
                  <a:gd name="connsiteY2" fmla="*/ 54744 h 54744"/>
                  <a:gd name="connsiteX3" fmla="*/ 26661 w 609717"/>
                  <a:gd name="connsiteY3" fmla="*/ 31884 h 54744"/>
                  <a:gd name="connsiteX4" fmla="*/ 164362 w 609717"/>
                  <a:gd name="connsiteY4" fmla="*/ 0 h 54744"/>
                  <a:gd name="connsiteX0" fmla="*/ 539255 w 674318"/>
                  <a:gd name="connsiteY0" fmla="*/ 2303 h 44074"/>
                  <a:gd name="connsiteX1" fmla="*/ 670254 w 674318"/>
                  <a:gd name="connsiteY1" fmla="*/ 21214 h 44074"/>
                  <a:gd name="connsiteX2" fmla="*/ 380758 w 674318"/>
                  <a:gd name="connsiteY2" fmla="*/ 44074 h 44074"/>
                  <a:gd name="connsiteX3" fmla="*/ 91262 w 674318"/>
                  <a:gd name="connsiteY3" fmla="*/ 21214 h 44074"/>
                  <a:gd name="connsiteX4" fmla="*/ 118392 w 674318"/>
                  <a:gd name="connsiteY4" fmla="*/ 0 h 44074"/>
                  <a:gd name="connsiteX0" fmla="*/ 618632 w 680124"/>
                  <a:gd name="connsiteY0" fmla="*/ 0 h 48378"/>
                  <a:gd name="connsiteX1" fmla="*/ 670254 w 680124"/>
                  <a:gd name="connsiteY1" fmla="*/ 25518 h 48378"/>
                  <a:gd name="connsiteX2" fmla="*/ 380758 w 680124"/>
                  <a:gd name="connsiteY2" fmla="*/ 48378 h 48378"/>
                  <a:gd name="connsiteX3" fmla="*/ 91262 w 680124"/>
                  <a:gd name="connsiteY3" fmla="*/ 25518 h 48378"/>
                  <a:gd name="connsiteX4" fmla="*/ 118392 w 680124"/>
                  <a:gd name="connsiteY4" fmla="*/ 4304 h 48378"/>
                  <a:gd name="connsiteX0" fmla="*/ 597666 w 659158"/>
                  <a:gd name="connsiteY0" fmla="*/ 0 h 48606"/>
                  <a:gd name="connsiteX1" fmla="*/ 649288 w 659158"/>
                  <a:gd name="connsiteY1" fmla="*/ 25518 h 48606"/>
                  <a:gd name="connsiteX2" fmla="*/ 359792 w 659158"/>
                  <a:gd name="connsiteY2" fmla="*/ 48378 h 48606"/>
                  <a:gd name="connsiteX3" fmla="*/ 141358 w 659158"/>
                  <a:gd name="connsiteY3" fmla="*/ 35295 h 48606"/>
                  <a:gd name="connsiteX4" fmla="*/ 97426 w 659158"/>
                  <a:gd name="connsiteY4" fmla="*/ 4304 h 48606"/>
                  <a:gd name="connsiteX0" fmla="*/ 582114 w 643606"/>
                  <a:gd name="connsiteY0" fmla="*/ 0 h 49594"/>
                  <a:gd name="connsiteX1" fmla="*/ 633736 w 643606"/>
                  <a:gd name="connsiteY1" fmla="*/ 25518 h 49594"/>
                  <a:gd name="connsiteX2" fmla="*/ 344240 w 643606"/>
                  <a:gd name="connsiteY2" fmla="*/ 48378 h 49594"/>
                  <a:gd name="connsiteX3" fmla="*/ 200571 w 643606"/>
                  <a:gd name="connsiteY3" fmla="*/ 41978 h 49594"/>
                  <a:gd name="connsiteX4" fmla="*/ 81874 w 643606"/>
                  <a:gd name="connsiteY4" fmla="*/ 4304 h 49594"/>
                  <a:gd name="connsiteX0" fmla="*/ 583770 w 645262"/>
                  <a:gd name="connsiteY0" fmla="*/ 0 h 44805"/>
                  <a:gd name="connsiteX1" fmla="*/ 635392 w 645262"/>
                  <a:gd name="connsiteY1" fmla="*/ 25518 h 44805"/>
                  <a:gd name="connsiteX2" fmla="*/ 408281 w 645262"/>
                  <a:gd name="connsiteY2" fmla="*/ 40252 h 44805"/>
                  <a:gd name="connsiteX3" fmla="*/ 202227 w 645262"/>
                  <a:gd name="connsiteY3" fmla="*/ 41978 h 44805"/>
                  <a:gd name="connsiteX4" fmla="*/ 83530 w 645262"/>
                  <a:gd name="connsiteY4" fmla="*/ 4304 h 44805"/>
                  <a:gd name="connsiteX0" fmla="*/ 584400 w 645892"/>
                  <a:gd name="connsiteY0" fmla="*/ 0 h 50261"/>
                  <a:gd name="connsiteX1" fmla="*/ 636022 w 645892"/>
                  <a:gd name="connsiteY1" fmla="*/ 25518 h 50261"/>
                  <a:gd name="connsiteX2" fmla="*/ 432093 w 645892"/>
                  <a:gd name="connsiteY2" fmla="*/ 49174 h 50261"/>
                  <a:gd name="connsiteX3" fmla="*/ 202857 w 645892"/>
                  <a:gd name="connsiteY3" fmla="*/ 41978 h 50261"/>
                  <a:gd name="connsiteX4" fmla="*/ 84160 w 645892"/>
                  <a:gd name="connsiteY4" fmla="*/ 4304 h 50261"/>
                  <a:gd name="connsiteX0" fmla="*/ 584400 w 662048"/>
                  <a:gd name="connsiteY0" fmla="*/ 0 h 42576"/>
                  <a:gd name="connsiteX1" fmla="*/ 636022 w 662048"/>
                  <a:gd name="connsiteY1" fmla="*/ 25518 h 42576"/>
                  <a:gd name="connsiteX2" fmla="*/ 202857 w 662048"/>
                  <a:gd name="connsiteY2" fmla="*/ 41978 h 42576"/>
                  <a:gd name="connsiteX3" fmla="*/ 84160 w 662048"/>
                  <a:gd name="connsiteY3" fmla="*/ 4304 h 42576"/>
                  <a:gd name="connsiteX0" fmla="*/ 584400 w 662048"/>
                  <a:gd name="connsiteY0" fmla="*/ 0 h 44178"/>
                  <a:gd name="connsiteX1" fmla="*/ 636022 w 662048"/>
                  <a:gd name="connsiteY1" fmla="*/ 25518 h 44178"/>
                  <a:gd name="connsiteX2" fmla="*/ 202857 w 662048"/>
                  <a:gd name="connsiteY2" fmla="*/ 41978 h 44178"/>
                  <a:gd name="connsiteX3" fmla="*/ 84160 w 662048"/>
                  <a:gd name="connsiteY3" fmla="*/ 4304 h 44178"/>
                  <a:gd name="connsiteX0" fmla="*/ 584400 w 662048"/>
                  <a:gd name="connsiteY0" fmla="*/ 0 h 46043"/>
                  <a:gd name="connsiteX1" fmla="*/ 636022 w 662048"/>
                  <a:gd name="connsiteY1" fmla="*/ 25518 h 46043"/>
                  <a:gd name="connsiteX2" fmla="*/ 202857 w 662048"/>
                  <a:gd name="connsiteY2" fmla="*/ 41978 h 46043"/>
                  <a:gd name="connsiteX3" fmla="*/ 84160 w 662048"/>
                  <a:gd name="connsiteY3" fmla="*/ 4304 h 46043"/>
                  <a:gd name="connsiteX0" fmla="*/ 584400 w 662048"/>
                  <a:gd name="connsiteY0" fmla="*/ 0 h 50279"/>
                  <a:gd name="connsiteX1" fmla="*/ 636022 w 662048"/>
                  <a:gd name="connsiteY1" fmla="*/ 25518 h 50279"/>
                  <a:gd name="connsiteX2" fmla="*/ 202857 w 662048"/>
                  <a:gd name="connsiteY2" fmla="*/ 41978 h 50279"/>
                  <a:gd name="connsiteX3" fmla="*/ 84160 w 662048"/>
                  <a:gd name="connsiteY3" fmla="*/ 4304 h 50279"/>
                  <a:gd name="connsiteX0" fmla="*/ 584400 w 662048"/>
                  <a:gd name="connsiteY0" fmla="*/ 0 h 44879"/>
                  <a:gd name="connsiteX1" fmla="*/ 636022 w 662048"/>
                  <a:gd name="connsiteY1" fmla="*/ 25518 h 44879"/>
                  <a:gd name="connsiteX2" fmla="*/ 202857 w 662048"/>
                  <a:gd name="connsiteY2" fmla="*/ 41978 h 44879"/>
                  <a:gd name="connsiteX3" fmla="*/ 84160 w 662048"/>
                  <a:gd name="connsiteY3" fmla="*/ 4304 h 44879"/>
                  <a:gd name="connsiteX0" fmla="*/ 585061 w 662709"/>
                  <a:gd name="connsiteY0" fmla="*/ 0 h 44879"/>
                  <a:gd name="connsiteX1" fmla="*/ 636683 w 662709"/>
                  <a:gd name="connsiteY1" fmla="*/ 25518 h 44879"/>
                  <a:gd name="connsiteX2" fmla="*/ 203518 w 662709"/>
                  <a:gd name="connsiteY2" fmla="*/ 41978 h 44879"/>
                  <a:gd name="connsiteX3" fmla="*/ 84821 w 662709"/>
                  <a:gd name="connsiteY3" fmla="*/ 4304 h 44879"/>
                  <a:gd name="connsiteX0" fmla="*/ 541163 w 618811"/>
                  <a:gd name="connsiteY0" fmla="*/ 0 h 44879"/>
                  <a:gd name="connsiteX1" fmla="*/ 592785 w 618811"/>
                  <a:gd name="connsiteY1" fmla="*/ 25518 h 44879"/>
                  <a:gd name="connsiteX2" fmla="*/ 159620 w 618811"/>
                  <a:gd name="connsiteY2" fmla="*/ 41978 h 44879"/>
                  <a:gd name="connsiteX3" fmla="*/ 40923 w 618811"/>
                  <a:gd name="connsiteY3" fmla="*/ 4304 h 44879"/>
                  <a:gd name="connsiteX0" fmla="*/ 541163 w 609892"/>
                  <a:gd name="connsiteY0" fmla="*/ 0 h 44879"/>
                  <a:gd name="connsiteX1" fmla="*/ 592785 w 609892"/>
                  <a:gd name="connsiteY1" fmla="*/ 25518 h 44879"/>
                  <a:gd name="connsiteX2" fmla="*/ 159620 w 609892"/>
                  <a:gd name="connsiteY2" fmla="*/ 41978 h 44879"/>
                  <a:gd name="connsiteX3" fmla="*/ 40923 w 609892"/>
                  <a:gd name="connsiteY3" fmla="*/ 4304 h 44879"/>
                  <a:gd name="connsiteX0" fmla="*/ 541163 w 576719"/>
                  <a:gd name="connsiteY0" fmla="*/ 0 h 50583"/>
                  <a:gd name="connsiteX1" fmla="*/ 543689 w 576719"/>
                  <a:gd name="connsiteY1" fmla="*/ 38258 h 50583"/>
                  <a:gd name="connsiteX2" fmla="*/ 159620 w 576719"/>
                  <a:gd name="connsiteY2" fmla="*/ 41978 h 50583"/>
                  <a:gd name="connsiteX3" fmla="*/ 40923 w 576719"/>
                  <a:gd name="connsiteY3" fmla="*/ 4304 h 50583"/>
                  <a:gd name="connsiteX0" fmla="*/ 541163 w 575345"/>
                  <a:gd name="connsiteY0" fmla="*/ 0 h 50583"/>
                  <a:gd name="connsiteX1" fmla="*/ 543689 w 575345"/>
                  <a:gd name="connsiteY1" fmla="*/ 38258 h 50583"/>
                  <a:gd name="connsiteX2" fmla="*/ 159620 w 575345"/>
                  <a:gd name="connsiteY2" fmla="*/ 41978 h 50583"/>
                  <a:gd name="connsiteX3" fmla="*/ 40923 w 575345"/>
                  <a:gd name="connsiteY3" fmla="*/ 4304 h 50583"/>
                  <a:gd name="connsiteX0" fmla="*/ 541163 w 575345"/>
                  <a:gd name="connsiteY0" fmla="*/ 0 h 45225"/>
                  <a:gd name="connsiteX1" fmla="*/ 543689 w 575345"/>
                  <a:gd name="connsiteY1" fmla="*/ 38258 h 45225"/>
                  <a:gd name="connsiteX2" fmla="*/ 159620 w 575345"/>
                  <a:gd name="connsiteY2" fmla="*/ 41978 h 45225"/>
                  <a:gd name="connsiteX3" fmla="*/ 40923 w 575345"/>
                  <a:gd name="connsiteY3" fmla="*/ 4304 h 45225"/>
                  <a:gd name="connsiteX0" fmla="*/ 539948 w 574725"/>
                  <a:gd name="connsiteY0" fmla="*/ 9289 h 40921"/>
                  <a:gd name="connsiteX1" fmla="*/ 543689 w 574725"/>
                  <a:gd name="connsiteY1" fmla="*/ 33954 h 40921"/>
                  <a:gd name="connsiteX2" fmla="*/ 159620 w 574725"/>
                  <a:gd name="connsiteY2" fmla="*/ 37674 h 40921"/>
                  <a:gd name="connsiteX3" fmla="*/ 40923 w 574725"/>
                  <a:gd name="connsiteY3" fmla="*/ 0 h 40921"/>
                  <a:gd name="connsiteX0" fmla="*/ 539903 w 574680"/>
                  <a:gd name="connsiteY0" fmla="*/ 9289 h 39122"/>
                  <a:gd name="connsiteX1" fmla="*/ 543644 w 574680"/>
                  <a:gd name="connsiteY1" fmla="*/ 33954 h 39122"/>
                  <a:gd name="connsiteX2" fmla="*/ 159879 w 574680"/>
                  <a:gd name="connsiteY2" fmla="*/ 34276 h 39122"/>
                  <a:gd name="connsiteX3" fmla="*/ 40878 w 574680"/>
                  <a:gd name="connsiteY3" fmla="*/ 0 h 391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74680" h="39122">
                    <a:moveTo>
                      <a:pt x="539903" y="9289"/>
                    </a:moveTo>
                    <a:cubicBezTo>
                      <a:pt x="588152" y="13099"/>
                      <a:pt x="583142" y="28231"/>
                      <a:pt x="543644" y="33954"/>
                    </a:cubicBezTo>
                    <a:cubicBezTo>
                      <a:pt x="339505" y="42089"/>
                      <a:pt x="231163" y="39389"/>
                      <a:pt x="159879" y="34276"/>
                    </a:cubicBezTo>
                    <a:cubicBezTo>
                      <a:pt x="97884" y="33291"/>
                      <a:pt x="-79359" y="11727"/>
                      <a:pt x="40878" y="0"/>
                    </a:cubicBezTo>
                  </a:path>
                </a:pathLst>
              </a:custGeom>
              <a:noFill/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6" name="楕円 51">
                <a:extLst>
                  <a:ext uri="{FF2B5EF4-FFF2-40B4-BE49-F238E27FC236}">
                    <a16:creationId xmlns:a16="http://schemas.microsoft.com/office/drawing/2014/main" id="{E9798A68-AF7D-41ED-BF47-74837C660A20}"/>
                  </a:ext>
                </a:extLst>
              </p:cNvPr>
              <p:cNvSpPr/>
              <p:nvPr/>
            </p:nvSpPr>
            <p:spPr>
              <a:xfrm rot="21293547">
                <a:off x="2626153" y="1168234"/>
                <a:ext cx="574680" cy="39122"/>
              </a:xfrm>
              <a:custGeom>
                <a:avLst/>
                <a:gdLst>
                  <a:gd name="connsiteX0" fmla="*/ 0 w 578992"/>
                  <a:gd name="connsiteY0" fmla="*/ 22860 h 45719"/>
                  <a:gd name="connsiteX1" fmla="*/ 289496 w 578992"/>
                  <a:gd name="connsiteY1" fmla="*/ 0 h 45719"/>
                  <a:gd name="connsiteX2" fmla="*/ 578992 w 578992"/>
                  <a:gd name="connsiteY2" fmla="*/ 22860 h 45719"/>
                  <a:gd name="connsiteX3" fmla="*/ 289496 w 578992"/>
                  <a:gd name="connsiteY3" fmla="*/ 45720 h 45719"/>
                  <a:gd name="connsiteX4" fmla="*/ 0 w 578992"/>
                  <a:gd name="connsiteY4" fmla="*/ 22860 h 45719"/>
                  <a:gd name="connsiteX0" fmla="*/ 6694 w 585686"/>
                  <a:gd name="connsiteY0" fmla="*/ 25468 h 48328"/>
                  <a:gd name="connsiteX1" fmla="*/ 109019 w 585686"/>
                  <a:gd name="connsiteY1" fmla="*/ 3066 h 48328"/>
                  <a:gd name="connsiteX2" fmla="*/ 296190 w 585686"/>
                  <a:gd name="connsiteY2" fmla="*/ 2608 h 48328"/>
                  <a:gd name="connsiteX3" fmla="*/ 585686 w 585686"/>
                  <a:gd name="connsiteY3" fmla="*/ 25468 h 48328"/>
                  <a:gd name="connsiteX4" fmla="*/ 296190 w 585686"/>
                  <a:gd name="connsiteY4" fmla="*/ 48328 h 48328"/>
                  <a:gd name="connsiteX5" fmla="*/ 6694 w 585686"/>
                  <a:gd name="connsiteY5" fmla="*/ 25468 h 48328"/>
                  <a:gd name="connsiteX0" fmla="*/ 6694 w 589750"/>
                  <a:gd name="connsiteY0" fmla="*/ 24378 h 47238"/>
                  <a:gd name="connsiteX1" fmla="*/ 109019 w 589750"/>
                  <a:gd name="connsiteY1" fmla="*/ 1976 h 47238"/>
                  <a:gd name="connsiteX2" fmla="*/ 296190 w 589750"/>
                  <a:gd name="connsiteY2" fmla="*/ 1518 h 47238"/>
                  <a:gd name="connsiteX3" fmla="*/ 454687 w 589750"/>
                  <a:gd name="connsiteY3" fmla="*/ 5467 h 47238"/>
                  <a:gd name="connsiteX4" fmla="*/ 585686 w 589750"/>
                  <a:gd name="connsiteY4" fmla="*/ 24378 h 47238"/>
                  <a:gd name="connsiteX5" fmla="*/ 296190 w 589750"/>
                  <a:gd name="connsiteY5" fmla="*/ 47238 h 47238"/>
                  <a:gd name="connsiteX6" fmla="*/ 6694 w 589750"/>
                  <a:gd name="connsiteY6" fmla="*/ 24378 h 47238"/>
                  <a:gd name="connsiteX0" fmla="*/ 8539 w 591595"/>
                  <a:gd name="connsiteY0" fmla="*/ 23744 h 46604"/>
                  <a:gd name="connsiteX1" fmla="*/ 110864 w 591595"/>
                  <a:gd name="connsiteY1" fmla="*/ 1342 h 46604"/>
                  <a:gd name="connsiteX2" fmla="*/ 456532 w 591595"/>
                  <a:gd name="connsiteY2" fmla="*/ 4833 h 46604"/>
                  <a:gd name="connsiteX3" fmla="*/ 587531 w 591595"/>
                  <a:gd name="connsiteY3" fmla="*/ 23744 h 46604"/>
                  <a:gd name="connsiteX4" fmla="*/ 298035 w 591595"/>
                  <a:gd name="connsiteY4" fmla="*/ 46604 h 46604"/>
                  <a:gd name="connsiteX5" fmla="*/ 8539 w 591595"/>
                  <a:gd name="connsiteY5" fmla="*/ 23744 h 46604"/>
                  <a:gd name="connsiteX0" fmla="*/ 456011 w 591074"/>
                  <a:gd name="connsiteY0" fmla="*/ 0 h 87949"/>
                  <a:gd name="connsiteX1" fmla="*/ 587010 w 591074"/>
                  <a:gd name="connsiteY1" fmla="*/ 18911 h 87949"/>
                  <a:gd name="connsiteX2" fmla="*/ 297514 w 591074"/>
                  <a:gd name="connsiteY2" fmla="*/ 41771 h 87949"/>
                  <a:gd name="connsiteX3" fmla="*/ 8018 w 591074"/>
                  <a:gd name="connsiteY3" fmla="*/ 18911 h 87949"/>
                  <a:gd name="connsiteX4" fmla="*/ 201783 w 591074"/>
                  <a:gd name="connsiteY4" fmla="*/ 87949 h 87949"/>
                  <a:gd name="connsiteX0" fmla="*/ 450450 w 585513"/>
                  <a:gd name="connsiteY0" fmla="*/ 31018 h 72789"/>
                  <a:gd name="connsiteX1" fmla="*/ 581449 w 585513"/>
                  <a:gd name="connsiteY1" fmla="*/ 49929 h 72789"/>
                  <a:gd name="connsiteX2" fmla="*/ 291953 w 585513"/>
                  <a:gd name="connsiteY2" fmla="*/ 72789 h 72789"/>
                  <a:gd name="connsiteX3" fmla="*/ 2457 w 585513"/>
                  <a:gd name="connsiteY3" fmla="*/ 49929 h 72789"/>
                  <a:gd name="connsiteX4" fmla="*/ 203512 w 585513"/>
                  <a:gd name="connsiteY4" fmla="*/ 37406 h 72789"/>
                  <a:gd name="connsiteX0" fmla="*/ 449546 w 584609"/>
                  <a:gd name="connsiteY0" fmla="*/ 32766 h 74537"/>
                  <a:gd name="connsiteX1" fmla="*/ 580545 w 584609"/>
                  <a:gd name="connsiteY1" fmla="*/ 51677 h 74537"/>
                  <a:gd name="connsiteX2" fmla="*/ 291049 w 584609"/>
                  <a:gd name="connsiteY2" fmla="*/ 74537 h 74537"/>
                  <a:gd name="connsiteX3" fmla="*/ 1553 w 584609"/>
                  <a:gd name="connsiteY3" fmla="*/ 51677 h 74537"/>
                  <a:gd name="connsiteX4" fmla="*/ 216505 w 584609"/>
                  <a:gd name="connsiteY4" fmla="*/ 36973 h 74537"/>
                  <a:gd name="connsiteX0" fmla="*/ 451368 w 586431"/>
                  <a:gd name="connsiteY0" fmla="*/ 0 h 41771"/>
                  <a:gd name="connsiteX1" fmla="*/ 582367 w 586431"/>
                  <a:gd name="connsiteY1" fmla="*/ 18911 h 41771"/>
                  <a:gd name="connsiteX2" fmla="*/ 292871 w 586431"/>
                  <a:gd name="connsiteY2" fmla="*/ 41771 h 41771"/>
                  <a:gd name="connsiteX3" fmla="*/ 3375 w 586431"/>
                  <a:gd name="connsiteY3" fmla="*/ 18911 h 41771"/>
                  <a:gd name="connsiteX4" fmla="*/ 218327 w 586431"/>
                  <a:gd name="connsiteY4" fmla="*/ 4207 h 41771"/>
                  <a:gd name="connsiteX0" fmla="*/ 456505 w 591568"/>
                  <a:gd name="connsiteY0" fmla="*/ 18917 h 60688"/>
                  <a:gd name="connsiteX1" fmla="*/ 587504 w 591568"/>
                  <a:gd name="connsiteY1" fmla="*/ 37828 h 60688"/>
                  <a:gd name="connsiteX2" fmla="*/ 298008 w 591568"/>
                  <a:gd name="connsiteY2" fmla="*/ 60688 h 60688"/>
                  <a:gd name="connsiteX3" fmla="*/ 8512 w 591568"/>
                  <a:gd name="connsiteY3" fmla="*/ 37828 h 60688"/>
                  <a:gd name="connsiteX4" fmla="*/ 194700 w 591568"/>
                  <a:gd name="connsiteY4" fmla="*/ 0 h 60688"/>
                  <a:gd name="connsiteX0" fmla="*/ 506975 w 642038"/>
                  <a:gd name="connsiteY0" fmla="*/ 5151 h 46922"/>
                  <a:gd name="connsiteX1" fmla="*/ 637974 w 642038"/>
                  <a:gd name="connsiteY1" fmla="*/ 24062 h 46922"/>
                  <a:gd name="connsiteX2" fmla="*/ 348478 w 642038"/>
                  <a:gd name="connsiteY2" fmla="*/ 46922 h 46922"/>
                  <a:gd name="connsiteX3" fmla="*/ 58982 w 642038"/>
                  <a:gd name="connsiteY3" fmla="*/ 24062 h 46922"/>
                  <a:gd name="connsiteX4" fmla="*/ 130897 w 642038"/>
                  <a:gd name="connsiteY4" fmla="*/ 0 h 46922"/>
                  <a:gd name="connsiteX0" fmla="*/ 474296 w 609359"/>
                  <a:gd name="connsiteY0" fmla="*/ 6480 h 48251"/>
                  <a:gd name="connsiteX1" fmla="*/ 605295 w 609359"/>
                  <a:gd name="connsiteY1" fmla="*/ 25391 h 48251"/>
                  <a:gd name="connsiteX2" fmla="*/ 315799 w 609359"/>
                  <a:gd name="connsiteY2" fmla="*/ 48251 h 48251"/>
                  <a:gd name="connsiteX3" fmla="*/ 26303 w 609359"/>
                  <a:gd name="connsiteY3" fmla="*/ 25391 h 48251"/>
                  <a:gd name="connsiteX4" fmla="*/ 159997 w 609359"/>
                  <a:gd name="connsiteY4" fmla="*/ 0 h 48251"/>
                  <a:gd name="connsiteX0" fmla="*/ 473668 w 608731"/>
                  <a:gd name="connsiteY0" fmla="*/ 11207 h 52978"/>
                  <a:gd name="connsiteX1" fmla="*/ 604667 w 608731"/>
                  <a:gd name="connsiteY1" fmla="*/ 30118 h 52978"/>
                  <a:gd name="connsiteX2" fmla="*/ 315171 w 608731"/>
                  <a:gd name="connsiteY2" fmla="*/ 52978 h 52978"/>
                  <a:gd name="connsiteX3" fmla="*/ 25675 w 608731"/>
                  <a:gd name="connsiteY3" fmla="*/ 30118 h 52978"/>
                  <a:gd name="connsiteX4" fmla="*/ 159369 w 608731"/>
                  <a:gd name="connsiteY4" fmla="*/ 4727 h 52978"/>
                  <a:gd name="connsiteX0" fmla="*/ 473846 w 608909"/>
                  <a:gd name="connsiteY0" fmla="*/ 8773 h 50544"/>
                  <a:gd name="connsiteX1" fmla="*/ 604845 w 608909"/>
                  <a:gd name="connsiteY1" fmla="*/ 27684 h 50544"/>
                  <a:gd name="connsiteX2" fmla="*/ 315349 w 608909"/>
                  <a:gd name="connsiteY2" fmla="*/ 50544 h 50544"/>
                  <a:gd name="connsiteX3" fmla="*/ 25853 w 608909"/>
                  <a:gd name="connsiteY3" fmla="*/ 27684 h 50544"/>
                  <a:gd name="connsiteX4" fmla="*/ 159547 w 608909"/>
                  <a:gd name="connsiteY4" fmla="*/ 2293 h 50544"/>
                  <a:gd name="connsiteX0" fmla="*/ 472675 w 607738"/>
                  <a:gd name="connsiteY0" fmla="*/ 38397 h 80168"/>
                  <a:gd name="connsiteX1" fmla="*/ 603674 w 607738"/>
                  <a:gd name="connsiteY1" fmla="*/ 57308 h 80168"/>
                  <a:gd name="connsiteX2" fmla="*/ 314178 w 607738"/>
                  <a:gd name="connsiteY2" fmla="*/ 80168 h 80168"/>
                  <a:gd name="connsiteX3" fmla="*/ 24682 w 607738"/>
                  <a:gd name="connsiteY3" fmla="*/ 57308 h 80168"/>
                  <a:gd name="connsiteX4" fmla="*/ 161110 w 607738"/>
                  <a:gd name="connsiteY4" fmla="*/ 1331 h 80168"/>
                  <a:gd name="connsiteX0" fmla="*/ 472832 w 607895"/>
                  <a:gd name="connsiteY0" fmla="*/ 37066 h 78837"/>
                  <a:gd name="connsiteX1" fmla="*/ 603831 w 607895"/>
                  <a:gd name="connsiteY1" fmla="*/ 55977 h 78837"/>
                  <a:gd name="connsiteX2" fmla="*/ 314335 w 607895"/>
                  <a:gd name="connsiteY2" fmla="*/ 78837 h 78837"/>
                  <a:gd name="connsiteX3" fmla="*/ 24839 w 607895"/>
                  <a:gd name="connsiteY3" fmla="*/ 55977 h 78837"/>
                  <a:gd name="connsiteX4" fmla="*/ 161267 w 607895"/>
                  <a:gd name="connsiteY4" fmla="*/ 0 h 78837"/>
                  <a:gd name="connsiteX0" fmla="*/ 471534 w 606597"/>
                  <a:gd name="connsiteY0" fmla="*/ 33364 h 75135"/>
                  <a:gd name="connsiteX1" fmla="*/ 602533 w 606597"/>
                  <a:gd name="connsiteY1" fmla="*/ 52275 h 75135"/>
                  <a:gd name="connsiteX2" fmla="*/ 313037 w 606597"/>
                  <a:gd name="connsiteY2" fmla="*/ 75135 h 75135"/>
                  <a:gd name="connsiteX3" fmla="*/ 23541 w 606597"/>
                  <a:gd name="connsiteY3" fmla="*/ 52275 h 75135"/>
                  <a:gd name="connsiteX4" fmla="*/ 163064 w 606597"/>
                  <a:gd name="connsiteY4" fmla="*/ 0 h 75135"/>
                  <a:gd name="connsiteX0" fmla="*/ 472294 w 607357"/>
                  <a:gd name="connsiteY0" fmla="*/ 12973 h 54744"/>
                  <a:gd name="connsiteX1" fmla="*/ 603293 w 607357"/>
                  <a:gd name="connsiteY1" fmla="*/ 31884 h 54744"/>
                  <a:gd name="connsiteX2" fmla="*/ 313797 w 607357"/>
                  <a:gd name="connsiteY2" fmla="*/ 54744 h 54744"/>
                  <a:gd name="connsiteX3" fmla="*/ 24301 w 607357"/>
                  <a:gd name="connsiteY3" fmla="*/ 31884 h 54744"/>
                  <a:gd name="connsiteX4" fmla="*/ 162002 w 607357"/>
                  <a:gd name="connsiteY4" fmla="*/ 0 h 54744"/>
                  <a:gd name="connsiteX0" fmla="*/ 474654 w 609717"/>
                  <a:gd name="connsiteY0" fmla="*/ 12973 h 54744"/>
                  <a:gd name="connsiteX1" fmla="*/ 605653 w 609717"/>
                  <a:gd name="connsiteY1" fmla="*/ 31884 h 54744"/>
                  <a:gd name="connsiteX2" fmla="*/ 316157 w 609717"/>
                  <a:gd name="connsiteY2" fmla="*/ 54744 h 54744"/>
                  <a:gd name="connsiteX3" fmla="*/ 26661 w 609717"/>
                  <a:gd name="connsiteY3" fmla="*/ 31884 h 54744"/>
                  <a:gd name="connsiteX4" fmla="*/ 164362 w 609717"/>
                  <a:gd name="connsiteY4" fmla="*/ 0 h 54744"/>
                  <a:gd name="connsiteX0" fmla="*/ 539255 w 674318"/>
                  <a:gd name="connsiteY0" fmla="*/ 2303 h 44074"/>
                  <a:gd name="connsiteX1" fmla="*/ 670254 w 674318"/>
                  <a:gd name="connsiteY1" fmla="*/ 21214 h 44074"/>
                  <a:gd name="connsiteX2" fmla="*/ 380758 w 674318"/>
                  <a:gd name="connsiteY2" fmla="*/ 44074 h 44074"/>
                  <a:gd name="connsiteX3" fmla="*/ 91262 w 674318"/>
                  <a:gd name="connsiteY3" fmla="*/ 21214 h 44074"/>
                  <a:gd name="connsiteX4" fmla="*/ 118392 w 674318"/>
                  <a:gd name="connsiteY4" fmla="*/ 0 h 44074"/>
                  <a:gd name="connsiteX0" fmla="*/ 618632 w 680124"/>
                  <a:gd name="connsiteY0" fmla="*/ 0 h 48378"/>
                  <a:gd name="connsiteX1" fmla="*/ 670254 w 680124"/>
                  <a:gd name="connsiteY1" fmla="*/ 25518 h 48378"/>
                  <a:gd name="connsiteX2" fmla="*/ 380758 w 680124"/>
                  <a:gd name="connsiteY2" fmla="*/ 48378 h 48378"/>
                  <a:gd name="connsiteX3" fmla="*/ 91262 w 680124"/>
                  <a:gd name="connsiteY3" fmla="*/ 25518 h 48378"/>
                  <a:gd name="connsiteX4" fmla="*/ 118392 w 680124"/>
                  <a:gd name="connsiteY4" fmla="*/ 4304 h 48378"/>
                  <a:gd name="connsiteX0" fmla="*/ 597666 w 659158"/>
                  <a:gd name="connsiteY0" fmla="*/ 0 h 48606"/>
                  <a:gd name="connsiteX1" fmla="*/ 649288 w 659158"/>
                  <a:gd name="connsiteY1" fmla="*/ 25518 h 48606"/>
                  <a:gd name="connsiteX2" fmla="*/ 359792 w 659158"/>
                  <a:gd name="connsiteY2" fmla="*/ 48378 h 48606"/>
                  <a:gd name="connsiteX3" fmla="*/ 141358 w 659158"/>
                  <a:gd name="connsiteY3" fmla="*/ 35295 h 48606"/>
                  <a:gd name="connsiteX4" fmla="*/ 97426 w 659158"/>
                  <a:gd name="connsiteY4" fmla="*/ 4304 h 48606"/>
                  <a:gd name="connsiteX0" fmla="*/ 582114 w 643606"/>
                  <a:gd name="connsiteY0" fmla="*/ 0 h 49594"/>
                  <a:gd name="connsiteX1" fmla="*/ 633736 w 643606"/>
                  <a:gd name="connsiteY1" fmla="*/ 25518 h 49594"/>
                  <a:gd name="connsiteX2" fmla="*/ 344240 w 643606"/>
                  <a:gd name="connsiteY2" fmla="*/ 48378 h 49594"/>
                  <a:gd name="connsiteX3" fmla="*/ 200571 w 643606"/>
                  <a:gd name="connsiteY3" fmla="*/ 41978 h 49594"/>
                  <a:gd name="connsiteX4" fmla="*/ 81874 w 643606"/>
                  <a:gd name="connsiteY4" fmla="*/ 4304 h 49594"/>
                  <a:gd name="connsiteX0" fmla="*/ 583770 w 645262"/>
                  <a:gd name="connsiteY0" fmla="*/ 0 h 44805"/>
                  <a:gd name="connsiteX1" fmla="*/ 635392 w 645262"/>
                  <a:gd name="connsiteY1" fmla="*/ 25518 h 44805"/>
                  <a:gd name="connsiteX2" fmla="*/ 408281 w 645262"/>
                  <a:gd name="connsiteY2" fmla="*/ 40252 h 44805"/>
                  <a:gd name="connsiteX3" fmla="*/ 202227 w 645262"/>
                  <a:gd name="connsiteY3" fmla="*/ 41978 h 44805"/>
                  <a:gd name="connsiteX4" fmla="*/ 83530 w 645262"/>
                  <a:gd name="connsiteY4" fmla="*/ 4304 h 44805"/>
                  <a:gd name="connsiteX0" fmla="*/ 584400 w 645892"/>
                  <a:gd name="connsiteY0" fmla="*/ 0 h 50261"/>
                  <a:gd name="connsiteX1" fmla="*/ 636022 w 645892"/>
                  <a:gd name="connsiteY1" fmla="*/ 25518 h 50261"/>
                  <a:gd name="connsiteX2" fmla="*/ 432093 w 645892"/>
                  <a:gd name="connsiteY2" fmla="*/ 49174 h 50261"/>
                  <a:gd name="connsiteX3" fmla="*/ 202857 w 645892"/>
                  <a:gd name="connsiteY3" fmla="*/ 41978 h 50261"/>
                  <a:gd name="connsiteX4" fmla="*/ 84160 w 645892"/>
                  <a:gd name="connsiteY4" fmla="*/ 4304 h 50261"/>
                  <a:gd name="connsiteX0" fmla="*/ 584400 w 662048"/>
                  <a:gd name="connsiteY0" fmla="*/ 0 h 42576"/>
                  <a:gd name="connsiteX1" fmla="*/ 636022 w 662048"/>
                  <a:gd name="connsiteY1" fmla="*/ 25518 h 42576"/>
                  <a:gd name="connsiteX2" fmla="*/ 202857 w 662048"/>
                  <a:gd name="connsiteY2" fmla="*/ 41978 h 42576"/>
                  <a:gd name="connsiteX3" fmla="*/ 84160 w 662048"/>
                  <a:gd name="connsiteY3" fmla="*/ 4304 h 42576"/>
                  <a:gd name="connsiteX0" fmla="*/ 584400 w 662048"/>
                  <a:gd name="connsiteY0" fmla="*/ 0 h 44178"/>
                  <a:gd name="connsiteX1" fmla="*/ 636022 w 662048"/>
                  <a:gd name="connsiteY1" fmla="*/ 25518 h 44178"/>
                  <a:gd name="connsiteX2" fmla="*/ 202857 w 662048"/>
                  <a:gd name="connsiteY2" fmla="*/ 41978 h 44178"/>
                  <a:gd name="connsiteX3" fmla="*/ 84160 w 662048"/>
                  <a:gd name="connsiteY3" fmla="*/ 4304 h 44178"/>
                  <a:gd name="connsiteX0" fmla="*/ 584400 w 662048"/>
                  <a:gd name="connsiteY0" fmla="*/ 0 h 46043"/>
                  <a:gd name="connsiteX1" fmla="*/ 636022 w 662048"/>
                  <a:gd name="connsiteY1" fmla="*/ 25518 h 46043"/>
                  <a:gd name="connsiteX2" fmla="*/ 202857 w 662048"/>
                  <a:gd name="connsiteY2" fmla="*/ 41978 h 46043"/>
                  <a:gd name="connsiteX3" fmla="*/ 84160 w 662048"/>
                  <a:gd name="connsiteY3" fmla="*/ 4304 h 46043"/>
                  <a:gd name="connsiteX0" fmla="*/ 584400 w 662048"/>
                  <a:gd name="connsiteY0" fmla="*/ 0 h 50279"/>
                  <a:gd name="connsiteX1" fmla="*/ 636022 w 662048"/>
                  <a:gd name="connsiteY1" fmla="*/ 25518 h 50279"/>
                  <a:gd name="connsiteX2" fmla="*/ 202857 w 662048"/>
                  <a:gd name="connsiteY2" fmla="*/ 41978 h 50279"/>
                  <a:gd name="connsiteX3" fmla="*/ 84160 w 662048"/>
                  <a:gd name="connsiteY3" fmla="*/ 4304 h 50279"/>
                  <a:gd name="connsiteX0" fmla="*/ 584400 w 662048"/>
                  <a:gd name="connsiteY0" fmla="*/ 0 h 44879"/>
                  <a:gd name="connsiteX1" fmla="*/ 636022 w 662048"/>
                  <a:gd name="connsiteY1" fmla="*/ 25518 h 44879"/>
                  <a:gd name="connsiteX2" fmla="*/ 202857 w 662048"/>
                  <a:gd name="connsiteY2" fmla="*/ 41978 h 44879"/>
                  <a:gd name="connsiteX3" fmla="*/ 84160 w 662048"/>
                  <a:gd name="connsiteY3" fmla="*/ 4304 h 44879"/>
                  <a:gd name="connsiteX0" fmla="*/ 585061 w 662709"/>
                  <a:gd name="connsiteY0" fmla="*/ 0 h 44879"/>
                  <a:gd name="connsiteX1" fmla="*/ 636683 w 662709"/>
                  <a:gd name="connsiteY1" fmla="*/ 25518 h 44879"/>
                  <a:gd name="connsiteX2" fmla="*/ 203518 w 662709"/>
                  <a:gd name="connsiteY2" fmla="*/ 41978 h 44879"/>
                  <a:gd name="connsiteX3" fmla="*/ 84821 w 662709"/>
                  <a:gd name="connsiteY3" fmla="*/ 4304 h 44879"/>
                  <a:gd name="connsiteX0" fmla="*/ 541163 w 618811"/>
                  <a:gd name="connsiteY0" fmla="*/ 0 h 44879"/>
                  <a:gd name="connsiteX1" fmla="*/ 592785 w 618811"/>
                  <a:gd name="connsiteY1" fmla="*/ 25518 h 44879"/>
                  <a:gd name="connsiteX2" fmla="*/ 159620 w 618811"/>
                  <a:gd name="connsiteY2" fmla="*/ 41978 h 44879"/>
                  <a:gd name="connsiteX3" fmla="*/ 40923 w 618811"/>
                  <a:gd name="connsiteY3" fmla="*/ 4304 h 44879"/>
                  <a:gd name="connsiteX0" fmla="*/ 541163 w 609892"/>
                  <a:gd name="connsiteY0" fmla="*/ 0 h 44879"/>
                  <a:gd name="connsiteX1" fmla="*/ 592785 w 609892"/>
                  <a:gd name="connsiteY1" fmla="*/ 25518 h 44879"/>
                  <a:gd name="connsiteX2" fmla="*/ 159620 w 609892"/>
                  <a:gd name="connsiteY2" fmla="*/ 41978 h 44879"/>
                  <a:gd name="connsiteX3" fmla="*/ 40923 w 609892"/>
                  <a:gd name="connsiteY3" fmla="*/ 4304 h 44879"/>
                  <a:gd name="connsiteX0" fmla="*/ 541163 w 576719"/>
                  <a:gd name="connsiteY0" fmla="*/ 0 h 50583"/>
                  <a:gd name="connsiteX1" fmla="*/ 543689 w 576719"/>
                  <a:gd name="connsiteY1" fmla="*/ 38258 h 50583"/>
                  <a:gd name="connsiteX2" fmla="*/ 159620 w 576719"/>
                  <a:gd name="connsiteY2" fmla="*/ 41978 h 50583"/>
                  <a:gd name="connsiteX3" fmla="*/ 40923 w 576719"/>
                  <a:gd name="connsiteY3" fmla="*/ 4304 h 50583"/>
                  <a:gd name="connsiteX0" fmla="*/ 541163 w 575345"/>
                  <a:gd name="connsiteY0" fmla="*/ 0 h 50583"/>
                  <a:gd name="connsiteX1" fmla="*/ 543689 w 575345"/>
                  <a:gd name="connsiteY1" fmla="*/ 38258 h 50583"/>
                  <a:gd name="connsiteX2" fmla="*/ 159620 w 575345"/>
                  <a:gd name="connsiteY2" fmla="*/ 41978 h 50583"/>
                  <a:gd name="connsiteX3" fmla="*/ 40923 w 575345"/>
                  <a:gd name="connsiteY3" fmla="*/ 4304 h 50583"/>
                  <a:gd name="connsiteX0" fmla="*/ 541163 w 575345"/>
                  <a:gd name="connsiteY0" fmla="*/ 0 h 45225"/>
                  <a:gd name="connsiteX1" fmla="*/ 543689 w 575345"/>
                  <a:gd name="connsiteY1" fmla="*/ 38258 h 45225"/>
                  <a:gd name="connsiteX2" fmla="*/ 159620 w 575345"/>
                  <a:gd name="connsiteY2" fmla="*/ 41978 h 45225"/>
                  <a:gd name="connsiteX3" fmla="*/ 40923 w 575345"/>
                  <a:gd name="connsiteY3" fmla="*/ 4304 h 45225"/>
                  <a:gd name="connsiteX0" fmla="*/ 539948 w 574725"/>
                  <a:gd name="connsiteY0" fmla="*/ 9289 h 40921"/>
                  <a:gd name="connsiteX1" fmla="*/ 543689 w 574725"/>
                  <a:gd name="connsiteY1" fmla="*/ 33954 h 40921"/>
                  <a:gd name="connsiteX2" fmla="*/ 159620 w 574725"/>
                  <a:gd name="connsiteY2" fmla="*/ 37674 h 40921"/>
                  <a:gd name="connsiteX3" fmla="*/ 40923 w 574725"/>
                  <a:gd name="connsiteY3" fmla="*/ 0 h 40921"/>
                  <a:gd name="connsiteX0" fmla="*/ 539903 w 574680"/>
                  <a:gd name="connsiteY0" fmla="*/ 9289 h 39122"/>
                  <a:gd name="connsiteX1" fmla="*/ 543644 w 574680"/>
                  <a:gd name="connsiteY1" fmla="*/ 33954 h 39122"/>
                  <a:gd name="connsiteX2" fmla="*/ 159879 w 574680"/>
                  <a:gd name="connsiteY2" fmla="*/ 34276 h 39122"/>
                  <a:gd name="connsiteX3" fmla="*/ 40878 w 574680"/>
                  <a:gd name="connsiteY3" fmla="*/ 0 h 391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74680" h="39122">
                    <a:moveTo>
                      <a:pt x="539903" y="9289"/>
                    </a:moveTo>
                    <a:cubicBezTo>
                      <a:pt x="588152" y="13099"/>
                      <a:pt x="583142" y="28231"/>
                      <a:pt x="543644" y="33954"/>
                    </a:cubicBezTo>
                    <a:cubicBezTo>
                      <a:pt x="339505" y="42089"/>
                      <a:pt x="231163" y="39389"/>
                      <a:pt x="159879" y="34276"/>
                    </a:cubicBezTo>
                    <a:cubicBezTo>
                      <a:pt x="97884" y="33291"/>
                      <a:pt x="-79359" y="11727"/>
                      <a:pt x="40878" y="0"/>
                    </a:cubicBezTo>
                  </a:path>
                </a:pathLst>
              </a:custGeom>
              <a:noFill/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7" name="楕円 51">
                <a:extLst>
                  <a:ext uri="{FF2B5EF4-FFF2-40B4-BE49-F238E27FC236}">
                    <a16:creationId xmlns:a16="http://schemas.microsoft.com/office/drawing/2014/main" id="{AF846A1F-29B7-4EF8-9864-C0B4FAFE574B}"/>
                  </a:ext>
                </a:extLst>
              </p:cNvPr>
              <p:cNvSpPr/>
              <p:nvPr/>
            </p:nvSpPr>
            <p:spPr>
              <a:xfrm rot="21293547">
                <a:off x="2626153" y="1217627"/>
                <a:ext cx="574680" cy="39122"/>
              </a:xfrm>
              <a:custGeom>
                <a:avLst/>
                <a:gdLst>
                  <a:gd name="connsiteX0" fmla="*/ 0 w 578992"/>
                  <a:gd name="connsiteY0" fmla="*/ 22860 h 45719"/>
                  <a:gd name="connsiteX1" fmla="*/ 289496 w 578992"/>
                  <a:gd name="connsiteY1" fmla="*/ 0 h 45719"/>
                  <a:gd name="connsiteX2" fmla="*/ 578992 w 578992"/>
                  <a:gd name="connsiteY2" fmla="*/ 22860 h 45719"/>
                  <a:gd name="connsiteX3" fmla="*/ 289496 w 578992"/>
                  <a:gd name="connsiteY3" fmla="*/ 45720 h 45719"/>
                  <a:gd name="connsiteX4" fmla="*/ 0 w 578992"/>
                  <a:gd name="connsiteY4" fmla="*/ 22860 h 45719"/>
                  <a:gd name="connsiteX0" fmla="*/ 6694 w 585686"/>
                  <a:gd name="connsiteY0" fmla="*/ 25468 h 48328"/>
                  <a:gd name="connsiteX1" fmla="*/ 109019 w 585686"/>
                  <a:gd name="connsiteY1" fmla="*/ 3066 h 48328"/>
                  <a:gd name="connsiteX2" fmla="*/ 296190 w 585686"/>
                  <a:gd name="connsiteY2" fmla="*/ 2608 h 48328"/>
                  <a:gd name="connsiteX3" fmla="*/ 585686 w 585686"/>
                  <a:gd name="connsiteY3" fmla="*/ 25468 h 48328"/>
                  <a:gd name="connsiteX4" fmla="*/ 296190 w 585686"/>
                  <a:gd name="connsiteY4" fmla="*/ 48328 h 48328"/>
                  <a:gd name="connsiteX5" fmla="*/ 6694 w 585686"/>
                  <a:gd name="connsiteY5" fmla="*/ 25468 h 48328"/>
                  <a:gd name="connsiteX0" fmla="*/ 6694 w 589750"/>
                  <a:gd name="connsiteY0" fmla="*/ 24378 h 47238"/>
                  <a:gd name="connsiteX1" fmla="*/ 109019 w 589750"/>
                  <a:gd name="connsiteY1" fmla="*/ 1976 h 47238"/>
                  <a:gd name="connsiteX2" fmla="*/ 296190 w 589750"/>
                  <a:gd name="connsiteY2" fmla="*/ 1518 h 47238"/>
                  <a:gd name="connsiteX3" fmla="*/ 454687 w 589750"/>
                  <a:gd name="connsiteY3" fmla="*/ 5467 h 47238"/>
                  <a:gd name="connsiteX4" fmla="*/ 585686 w 589750"/>
                  <a:gd name="connsiteY4" fmla="*/ 24378 h 47238"/>
                  <a:gd name="connsiteX5" fmla="*/ 296190 w 589750"/>
                  <a:gd name="connsiteY5" fmla="*/ 47238 h 47238"/>
                  <a:gd name="connsiteX6" fmla="*/ 6694 w 589750"/>
                  <a:gd name="connsiteY6" fmla="*/ 24378 h 47238"/>
                  <a:gd name="connsiteX0" fmla="*/ 8539 w 591595"/>
                  <a:gd name="connsiteY0" fmla="*/ 23744 h 46604"/>
                  <a:gd name="connsiteX1" fmla="*/ 110864 w 591595"/>
                  <a:gd name="connsiteY1" fmla="*/ 1342 h 46604"/>
                  <a:gd name="connsiteX2" fmla="*/ 456532 w 591595"/>
                  <a:gd name="connsiteY2" fmla="*/ 4833 h 46604"/>
                  <a:gd name="connsiteX3" fmla="*/ 587531 w 591595"/>
                  <a:gd name="connsiteY3" fmla="*/ 23744 h 46604"/>
                  <a:gd name="connsiteX4" fmla="*/ 298035 w 591595"/>
                  <a:gd name="connsiteY4" fmla="*/ 46604 h 46604"/>
                  <a:gd name="connsiteX5" fmla="*/ 8539 w 591595"/>
                  <a:gd name="connsiteY5" fmla="*/ 23744 h 46604"/>
                  <a:gd name="connsiteX0" fmla="*/ 456011 w 591074"/>
                  <a:gd name="connsiteY0" fmla="*/ 0 h 87949"/>
                  <a:gd name="connsiteX1" fmla="*/ 587010 w 591074"/>
                  <a:gd name="connsiteY1" fmla="*/ 18911 h 87949"/>
                  <a:gd name="connsiteX2" fmla="*/ 297514 w 591074"/>
                  <a:gd name="connsiteY2" fmla="*/ 41771 h 87949"/>
                  <a:gd name="connsiteX3" fmla="*/ 8018 w 591074"/>
                  <a:gd name="connsiteY3" fmla="*/ 18911 h 87949"/>
                  <a:gd name="connsiteX4" fmla="*/ 201783 w 591074"/>
                  <a:gd name="connsiteY4" fmla="*/ 87949 h 87949"/>
                  <a:gd name="connsiteX0" fmla="*/ 450450 w 585513"/>
                  <a:gd name="connsiteY0" fmla="*/ 31018 h 72789"/>
                  <a:gd name="connsiteX1" fmla="*/ 581449 w 585513"/>
                  <a:gd name="connsiteY1" fmla="*/ 49929 h 72789"/>
                  <a:gd name="connsiteX2" fmla="*/ 291953 w 585513"/>
                  <a:gd name="connsiteY2" fmla="*/ 72789 h 72789"/>
                  <a:gd name="connsiteX3" fmla="*/ 2457 w 585513"/>
                  <a:gd name="connsiteY3" fmla="*/ 49929 h 72789"/>
                  <a:gd name="connsiteX4" fmla="*/ 203512 w 585513"/>
                  <a:gd name="connsiteY4" fmla="*/ 37406 h 72789"/>
                  <a:gd name="connsiteX0" fmla="*/ 449546 w 584609"/>
                  <a:gd name="connsiteY0" fmla="*/ 32766 h 74537"/>
                  <a:gd name="connsiteX1" fmla="*/ 580545 w 584609"/>
                  <a:gd name="connsiteY1" fmla="*/ 51677 h 74537"/>
                  <a:gd name="connsiteX2" fmla="*/ 291049 w 584609"/>
                  <a:gd name="connsiteY2" fmla="*/ 74537 h 74537"/>
                  <a:gd name="connsiteX3" fmla="*/ 1553 w 584609"/>
                  <a:gd name="connsiteY3" fmla="*/ 51677 h 74537"/>
                  <a:gd name="connsiteX4" fmla="*/ 216505 w 584609"/>
                  <a:gd name="connsiteY4" fmla="*/ 36973 h 74537"/>
                  <a:gd name="connsiteX0" fmla="*/ 451368 w 586431"/>
                  <a:gd name="connsiteY0" fmla="*/ 0 h 41771"/>
                  <a:gd name="connsiteX1" fmla="*/ 582367 w 586431"/>
                  <a:gd name="connsiteY1" fmla="*/ 18911 h 41771"/>
                  <a:gd name="connsiteX2" fmla="*/ 292871 w 586431"/>
                  <a:gd name="connsiteY2" fmla="*/ 41771 h 41771"/>
                  <a:gd name="connsiteX3" fmla="*/ 3375 w 586431"/>
                  <a:gd name="connsiteY3" fmla="*/ 18911 h 41771"/>
                  <a:gd name="connsiteX4" fmla="*/ 218327 w 586431"/>
                  <a:gd name="connsiteY4" fmla="*/ 4207 h 41771"/>
                  <a:gd name="connsiteX0" fmla="*/ 456505 w 591568"/>
                  <a:gd name="connsiteY0" fmla="*/ 18917 h 60688"/>
                  <a:gd name="connsiteX1" fmla="*/ 587504 w 591568"/>
                  <a:gd name="connsiteY1" fmla="*/ 37828 h 60688"/>
                  <a:gd name="connsiteX2" fmla="*/ 298008 w 591568"/>
                  <a:gd name="connsiteY2" fmla="*/ 60688 h 60688"/>
                  <a:gd name="connsiteX3" fmla="*/ 8512 w 591568"/>
                  <a:gd name="connsiteY3" fmla="*/ 37828 h 60688"/>
                  <a:gd name="connsiteX4" fmla="*/ 194700 w 591568"/>
                  <a:gd name="connsiteY4" fmla="*/ 0 h 60688"/>
                  <a:gd name="connsiteX0" fmla="*/ 506975 w 642038"/>
                  <a:gd name="connsiteY0" fmla="*/ 5151 h 46922"/>
                  <a:gd name="connsiteX1" fmla="*/ 637974 w 642038"/>
                  <a:gd name="connsiteY1" fmla="*/ 24062 h 46922"/>
                  <a:gd name="connsiteX2" fmla="*/ 348478 w 642038"/>
                  <a:gd name="connsiteY2" fmla="*/ 46922 h 46922"/>
                  <a:gd name="connsiteX3" fmla="*/ 58982 w 642038"/>
                  <a:gd name="connsiteY3" fmla="*/ 24062 h 46922"/>
                  <a:gd name="connsiteX4" fmla="*/ 130897 w 642038"/>
                  <a:gd name="connsiteY4" fmla="*/ 0 h 46922"/>
                  <a:gd name="connsiteX0" fmla="*/ 474296 w 609359"/>
                  <a:gd name="connsiteY0" fmla="*/ 6480 h 48251"/>
                  <a:gd name="connsiteX1" fmla="*/ 605295 w 609359"/>
                  <a:gd name="connsiteY1" fmla="*/ 25391 h 48251"/>
                  <a:gd name="connsiteX2" fmla="*/ 315799 w 609359"/>
                  <a:gd name="connsiteY2" fmla="*/ 48251 h 48251"/>
                  <a:gd name="connsiteX3" fmla="*/ 26303 w 609359"/>
                  <a:gd name="connsiteY3" fmla="*/ 25391 h 48251"/>
                  <a:gd name="connsiteX4" fmla="*/ 159997 w 609359"/>
                  <a:gd name="connsiteY4" fmla="*/ 0 h 48251"/>
                  <a:gd name="connsiteX0" fmla="*/ 473668 w 608731"/>
                  <a:gd name="connsiteY0" fmla="*/ 11207 h 52978"/>
                  <a:gd name="connsiteX1" fmla="*/ 604667 w 608731"/>
                  <a:gd name="connsiteY1" fmla="*/ 30118 h 52978"/>
                  <a:gd name="connsiteX2" fmla="*/ 315171 w 608731"/>
                  <a:gd name="connsiteY2" fmla="*/ 52978 h 52978"/>
                  <a:gd name="connsiteX3" fmla="*/ 25675 w 608731"/>
                  <a:gd name="connsiteY3" fmla="*/ 30118 h 52978"/>
                  <a:gd name="connsiteX4" fmla="*/ 159369 w 608731"/>
                  <a:gd name="connsiteY4" fmla="*/ 4727 h 52978"/>
                  <a:gd name="connsiteX0" fmla="*/ 473846 w 608909"/>
                  <a:gd name="connsiteY0" fmla="*/ 8773 h 50544"/>
                  <a:gd name="connsiteX1" fmla="*/ 604845 w 608909"/>
                  <a:gd name="connsiteY1" fmla="*/ 27684 h 50544"/>
                  <a:gd name="connsiteX2" fmla="*/ 315349 w 608909"/>
                  <a:gd name="connsiteY2" fmla="*/ 50544 h 50544"/>
                  <a:gd name="connsiteX3" fmla="*/ 25853 w 608909"/>
                  <a:gd name="connsiteY3" fmla="*/ 27684 h 50544"/>
                  <a:gd name="connsiteX4" fmla="*/ 159547 w 608909"/>
                  <a:gd name="connsiteY4" fmla="*/ 2293 h 50544"/>
                  <a:gd name="connsiteX0" fmla="*/ 472675 w 607738"/>
                  <a:gd name="connsiteY0" fmla="*/ 38397 h 80168"/>
                  <a:gd name="connsiteX1" fmla="*/ 603674 w 607738"/>
                  <a:gd name="connsiteY1" fmla="*/ 57308 h 80168"/>
                  <a:gd name="connsiteX2" fmla="*/ 314178 w 607738"/>
                  <a:gd name="connsiteY2" fmla="*/ 80168 h 80168"/>
                  <a:gd name="connsiteX3" fmla="*/ 24682 w 607738"/>
                  <a:gd name="connsiteY3" fmla="*/ 57308 h 80168"/>
                  <a:gd name="connsiteX4" fmla="*/ 161110 w 607738"/>
                  <a:gd name="connsiteY4" fmla="*/ 1331 h 80168"/>
                  <a:gd name="connsiteX0" fmla="*/ 472832 w 607895"/>
                  <a:gd name="connsiteY0" fmla="*/ 37066 h 78837"/>
                  <a:gd name="connsiteX1" fmla="*/ 603831 w 607895"/>
                  <a:gd name="connsiteY1" fmla="*/ 55977 h 78837"/>
                  <a:gd name="connsiteX2" fmla="*/ 314335 w 607895"/>
                  <a:gd name="connsiteY2" fmla="*/ 78837 h 78837"/>
                  <a:gd name="connsiteX3" fmla="*/ 24839 w 607895"/>
                  <a:gd name="connsiteY3" fmla="*/ 55977 h 78837"/>
                  <a:gd name="connsiteX4" fmla="*/ 161267 w 607895"/>
                  <a:gd name="connsiteY4" fmla="*/ 0 h 78837"/>
                  <a:gd name="connsiteX0" fmla="*/ 471534 w 606597"/>
                  <a:gd name="connsiteY0" fmla="*/ 33364 h 75135"/>
                  <a:gd name="connsiteX1" fmla="*/ 602533 w 606597"/>
                  <a:gd name="connsiteY1" fmla="*/ 52275 h 75135"/>
                  <a:gd name="connsiteX2" fmla="*/ 313037 w 606597"/>
                  <a:gd name="connsiteY2" fmla="*/ 75135 h 75135"/>
                  <a:gd name="connsiteX3" fmla="*/ 23541 w 606597"/>
                  <a:gd name="connsiteY3" fmla="*/ 52275 h 75135"/>
                  <a:gd name="connsiteX4" fmla="*/ 163064 w 606597"/>
                  <a:gd name="connsiteY4" fmla="*/ 0 h 75135"/>
                  <a:gd name="connsiteX0" fmla="*/ 472294 w 607357"/>
                  <a:gd name="connsiteY0" fmla="*/ 12973 h 54744"/>
                  <a:gd name="connsiteX1" fmla="*/ 603293 w 607357"/>
                  <a:gd name="connsiteY1" fmla="*/ 31884 h 54744"/>
                  <a:gd name="connsiteX2" fmla="*/ 313797 w 607357"/>
                  <a:gd name="connsiteY2" fmla="*/ 54744 h 54744"/>
                  <a:gd name="connsiteX3" fmla="*/ 24301 w 607357"/>
                  <a:gd name="connsiteY3" fmla="*/ 31884 h 54744"/>
                  <a:gd name="connsiteX4" fmla="*/ 162002 w 607357"/>
                  <a:gd name="connsiteY4" fmla="*/ 0 h 54744"/>
                  <a:gd name="connsiteX0" fmla="*/ 474654 w 609717"/>
                  <a:gd name="connsiteY0" fmla="*/ 12973 h 54744"/>
                  <a:gd name="connsiteX1" fmla="*/ 605653 w 609717"/>
                  <a:gd name="connsiteY1" fmla="*/ 31884 h 54744"/>
                  <a:gd name="connsiteX2" fmla="*/ 316157 w 609717"/>
                  <a:gd name="connsiteY2" fmla="*/ 54744 h 54744"/>
                  <a:gd name="connsiteX3" fmla="*/ 26661 w 609717"/>
                  <a:gd name="connsiteY3" fmla="*/ 31884 h 54744"/>
                  <a:gd name="connsiteX4" fmla="*/ 164362 w 609717"/>
                  <a:gd name="connsiteY4" fmla="*/ 0 h 54744"/>
                  <a:gd name="connsiteX0" fmla="*/ 539255 w 674318"/>
                  <a:gd name="connsiteY0" fmla="*/ 2303 h 44074"/>
                  <a:gd name="connsiteX1" fmla="*/ 670254 w 674318"/>
                  <a:gd name="connsiteY1" fmla="*/ 21214 h 44074"/>
                  <a:gd name="connsiteX2" fmla="*/ 380758 w 674318"/>
                  <a:gd name="connsiteY2" fmla="*/ 44074 h 44074"/>
                  <a:gd name="connsiteX3" fmla="*/ 91262 w 674318"/>
                  <a:gd name="connsiteY3" fmla="*/ 21214 h 44074"/>
                  <a:gd name="connsiteX4" fmla="*/ 118392 w 674318"/>
                  <a:gd name="connsiteY4" fmla="*/ 0 h 44074"/>
                  <a:gd name="connsiteX0" fmla="*/ 618632 w 680124"/>
                  <a:gd name="connsiteY0" fmla="*/ 0 h 48378"/>
                  <a:gd name="connsiteX1" fmla="*/ 670254 w 680124"/>
                  <a:gd name="connsiteY1" fmla="*/ 25518 h 48378"/>
                  <a:gd name="connsiteX2" fmla="*/ 380758 w 680124"/>
                  <a:gd name="connsiteY2" fmla="*/ 48378 h 48378"/>
                  <a:gd name="connsiteX3" fmla="*/ 91262 w 680124"/>
                  <a:gd name="connsiteY3" fmla="*/ 25518 h 48378"/>
                  <a:gd name="connsiteX4" fmla="*/ 118392 w 680124"/>
                  <a:gd name="connsiteY4" fmla="*/ 4304 h 48378"/>
                  <a:gd name="connsiteX0" fmla="*/ 597666 w 659158"/>
                  <a:gd name="connsiteY0" fmla="*/ 0 h 48606"/>
                  <a:gd name="connsiteX1" fmla="*/ 649288 w 659158"/>
                  <a:gd name="connsiteY1" fmla="*/ 25518 h 48606"/>
                  <a:gd name="connsiteX2" fmla="*/ 359792 w 659158"/>
                  <a:gd name="connsiteY2" fmla="*/ 48378 h 48606"/>
                  <a:gd name="connsiteX3" fmla="*/ 141358 w 659158"/>
                  <a:gd name="connsiteY3" fmla="*/ 35295 h 48606"/>
                  <a:gd name="connsiteX4" fmla="*/ 97426 w 659158"/>
                  <a:gd name="connsiteY4" fmla="*/ 4304 h 48606"/>
                  <a:gd name="connsiteX0" fmla="*/ 582114 w 643606"/>
                  <a:gd name="connsiteY0" fmla="*/ 0 h 49594"/>
                  <a:gd name="connsiteX1" fmla="*/ 633736 w 643606"/>
                  <a:gd name="connsiteY1" fmla="*/ 25518 h 49594"/>
                  <a:gd name="connsiteX2" fmla="*/ 344240 w 643606"/>
                  <a:gd name="connsiteY2" fmla="*/ 48378 h 49594"/>
                  <a:gd name="connsiteX3" fmla="*/ 200571 w 643606"/>
                  <a:gd name="connsiteY3" fmla="*/ 41978 h 49594"/>
                  <a:gd name="connsiteX4" fmla="*/ 81874 w 643606"/>
                  <a:gd name="connsiteY4" fmla="*/ 4304 h 49594"/>
                  <a:gd name="connsiteX0" fmla="*/ 583770 w 645262"/>
                  <a:gd name="connsiteY0" fmla="*/ 0 h 44805"/>
                  <a:gd name="connsiteX1" fmla="*/ 635392 w 645262"/>
                  <a:gd name="connsiteY1" fmla="*/ 25518 h 44805"/>
                  <a:gd name="connsiteX2" fmla="*/ 408281 w 645262"/>
                  <a:gd name="connsiteY2" fmla="*/ 40252 h 44805"/>
                  <a:gd name="connsiteX3" fmla="*/ 202227 w 645262"/>
                  <a:gd name="connsiteY3" fmla="*/ 41978 h 44805"/>
                  <a:gd name="connsiteX4" fmla="*/ 83530 w 645262"/>
                  <a:gd name="connsiteY4" fmla="*/ 4304 h 44805"/>
                  <a:gd name="connsiteX0" fmla="*/ 584400 w 645892"/>
                  <a:gd name="connsiteY0" fmla="*/ 0 h 50261"/>
                  <a:gd name="connsiteX1" fmla="*/ 636022 w 645892"/>
                  <a:gd name="connsiteY1" fmla="*/ 25518 h 50261"/>
                  <a:gd name="connsiteX2" fmla="*/ 432093 w 645892"/>
                  <a:gd name="connsiteY2" fmla="*/ 49174 h 50261"/>
                  <a:gd name="connsiteX3" fmla="*/ 202857 w 645892"/>
                  <a:gd name="connsiteY3" fmla="*/ 41978 h 50261"/>
                  <a:gd name="connsiteX4" fmla="*/ 84160 w 645892"/>
                  <a:gd name="connsiteY4" fmla="*/ 4304 h 50261"/>
                  <a:gd name="connsiteX0" fmla="*/ 584400 w 662048"/>
                  <a:gd name="connsiteY0" fmla="*/ 0 h 42576"/>
                  <a:gd name="connsiteX1" fmla="*/ 636022 w 662048"/>
                  <a:gd name="connsiteY1" fmla="*/ 25518 h 42576"/>
                  <a:gd name="connsiteX2" fmla="*/ 202857 w 662048"/>
                  <a:gd name="connsiteY2" fmla="*/ 41978 h 42576"/>
                  <a:gd name="connsiteX3" fmla="*/ 84160 w 662048"/>
                  <a:gd name="connsiteY3" fmla="*/ 4304 h 42576"/>
                  <a:gd name="connsiteX0" fmla="*/ 584400 w 662048"/>
                  <a:gd name="connsiteY0" fmla="*/ 0 h 44178"/>
                  <a:gd name="connsiteX1" fmla="*/ 636022 w 662048"/>
                  <a:gd name="connsiteY1" fmla="*/ 25518 h 44178"/>
                  <a:gd name="connsiteX2" fmla="*/ 202857 w 662048"/>
                  <a:gd name="connsiteY2" fmla="*/ 41978 h 44178"/>
                  <a:gd name="connsiteX3" fmla="*/ 84160 w 662048"/>
                  <a:gd name="connsiteY3" fmla="*/ 4304 h 44178"/>
                  <a:gd name="connsiteX0" fmla="*/ 584400 w 662048"/>
                  <a:gd name="connsiteY0" fmla="*/ 0 h 46043"/>
                  <a:gd name="connsiteX1" fmla="*/ 636022 w 662048"/>
                  <a:gd name="connsiteY1" fmla="*/ 25518 h 46043"/>
                  <a:gd name="connsiteX2" fmla="*/ 202857 w 662048"/>
                  <a:gd name="connsiteY2" fmla="*/ 41978 h 46043"/>
                  <a:gd name="connsiteX3" fmla="*/ 84160 w 662048"/>
                  <a:gd name="connsiteY3" fmla="*/ 4304 h 46043"/>
                  <a:gd name="connsiteX0" fmla="*/ 584400 w 662048"/>
                  <a:gd name="connsiteY0" fmla="*/ 0 h 50279"/>
                  <a:gd name="connsiteX1" fmla="*/ 636022 w 662048"/>
                  <a:gd name="connsiteY1" fmla="*/ 25518 h 50279"/>
                  <a:gd name="connsiteX2" fmla="*/ 202857 w 662048"/>
                  <a:gd name="connsiteY2" fmla="*/ 41978 h 50279"/>
                  <a:gd name="connsiteX3" fmla="*/ 84160 w 662048"/>
                  <a:gd name="connsiteY3" fmla="*/ 4304 h 50279"/>
                  <a:gd name="connsiteX0" fmla="*/ 584400 w 662048"/>
                  <a:gd name="connsiteY0" fmla="*/ 0 h 44879"/>
                  <a:gd name="connsiteX1" fmla="*/ 636022 w 662048"/>
                  <a:gd name="connsiteY1" fmla="*/ 25518 h 44879"/>
                  <a:gd name="connsiteX2" fmla="*/ 202857 w 662048"/>
                  <a:gd name="connsiteY2" fmla="*/ 41978 h 44879"/>
                  <a:gd name="connsiteX3" fmla="*/ 84160 w 662048"/>
                  <a:gd name="connsiteY3" fmla="*/ 4304 h 44879"/>
                  <a:gd name="connsiteX0" fmla="*/ 585061 w 662709"/>
                  <a:gd name="connsiteY0" fmla="*/ 0 h 44879"/>
                  <a:gd name="connsiteX1" fmla="*/ 636683 w 662709"/>
                  <a:gd name="connsiteY1" fmla="*/ 25518 h 44879"/>
                  <a:gd name="connsiteX2" fmla="*/ 203518 w 662709"/>
                  <a:gd name="connsiteY2" fmla="*/ 41978 h 44879"/>
                  <a:gd name="connsiteX3" fmla="*/ 84821 w 662709"/>
                  <a:gd name="connsiteY3" fmla="*/ 4304 h 44879"/>
                  <a:gd name="connsiteX0" fmla="*/ 541163 w 618811"/>
                  <a:gd name="connsiteY0" fmla="*/ 0 h 44879"/>
                  <a:gd name="connsiteX1" fmla="*/ 592785 w 618811"/>
                  <a:gd name="connsiteY1" fmla="*/ 25518 h 44879"/>
                  <a:gd name="connsiteX2" fmla="*/ 159620 w 618811"/>
                  <a:gd name="connsiteY2" fmla="*/ 41978 h 44879"/>
                  <a:gd name="connsiteX3" fmla="*/ 40923 w 618811"/>
                  <a:gd name="connsiteY3" fmla="*/ 4304 h 44879"/>
                  <a:gd name="connsiteX0" fmla="*/ 541163 w 609892"/>
                  <a:gd name="connsiteY0" fmla="*/ 0 h 44879"/>
                  <a:gd name="connsiteX1" fmla="*/ 592785 w 609892"/>
                  <a:gd name="connsiteY1" fmla="*/ 25518 h 44879"/>
                  <a:gd name="connsiteX2" fmla="*/ 159620 w 609892"/>
                  <a:gd name="connsiteY2" fmla="*/ 41978 h 44879"/>
                  <a:gd name="connsiteX3" fmla="*/ 40923 w 609892"/>
                  <a:gd name="connsiteY3" fmla="*/ 4304 h 44879"/>
                  <a:gd name="connsiteX0" fmla="*/ 541163 w 576719"/>
                  <a:gd name="connsiteY0" fmla="*/ 0 h 50583"/>
                  <a:gd name="connsiteX1" fmla="*/ 543689 w 576719"/>
                  <a:gd name="connsiteY1" fmla="*/ 38258 h 50583"/>
                  <a:gd name="connsiteX2" fmla="*/ 159620 w 576719"/>
                  <a:gd name="connsiteY2" fmla="*/ 41978 h 50583"/>
                  <a:gd name="connsiteX3" fmla="*/ 40923 w 576719"/>
                  <a:gd name="connsiteY3" fmla="*/ 4304 h 50583"/>
                  <a:gd name="connsiteX0" fmla="*/ 541163 w 575345"/>
                  <a:gd name="connsiteY0" fmla="*/ 0 h 50583"/>
                  <a:gd name="connsiteX1" fmla="*/ 543689 w 575345"/>
                  <a:gd name="connsiteY1" fmla="*/ 38258 h 50583"/>
                  <a:gd name="connsiteX2" fmla="*/ 159620 w 575345"/>
                  <a:gd name="connsiteY2" fmla="*/ 41978 h 50583"/>
                  <a:gd name="connsiteX3" fmla="*/ 40923 w 575345"/>
                  <a:gd name="connsiteY3" fmla="*/ 4304 h 50583"/>
                  <a:gd name="connsiteX0" fmla="*/ 541163 w 575345"/>
                  <a:gd name="connsiteY0" fmla="*/ 0 h 45225"/>
                  <a:gd name="connsiteX1" fmla="*/ 543689 w 575345"/>
                  <a:gd name="connsiteY1" fmla="*/ 38258 h 45225"/>
                  <a:gd name="connsiteX2" fmla="*/ 159620 w 575345"/>
                  <a:gd name="connsiteY2" fmla="*/ 41978 h 45225"/>
                  <a:gd name="connsiteX3" fmla="*/ 40923 w 575345"/>
                  <a:gd name="connsiteY3" fmla="*/ 4304 h 45225"/>
                  <a:gd name="connsiteX0" fmla="*/ 539948 w 574725"/>
                  <a:gd name="connsiteY0" fmla="*/ 9289 h 40921"/>
                  <a:gd name="connsiteX1" fmla="*/ 543689 w 574725"/>
                  <a:gd name="connsiteY1" fmla="*/ 33954 h 40921"/>
                  <a:gd name="connsiteX2" fmla="*/ 159620 w 574725"/>
                  <a:gd name="connsiteY2" fmla="*/ 37674 h 40921"/>
                  <a:gd name="connsiteX3" fmla="*/ 40923 w 574725"/>
                  <a:gd name="connsiteY3" fmla="*/ 0 h 40921"/>
                  <a:gd name="connsiteX0" fmla="*/ 539903 w 574680"/>
                  <a:gd name="connsiteY0" fmla="*/ 9289 h 39122"/>
                  <a:gd name="connsiteX1" fmla="*/ 543644 w 574680"/>
                  <a:gd name="connsiteY1" fmla="*/ 33954 h 39122"/>
                  <a:gd name="connsiteX2" fmla="*/ 159879 w 574680"/>
                  <a:gd name="connsiteY2" fmla="*/ 34276 h 39122"/>
                  <a:gd name="connsiteX3" fmla="*/ 40878 w 574680"/>
                  <a:gd name="connsiteY3" fmla="*/ 0 h 391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74680" h="39122">
                    <a:moveTo>
                      <a:pt x="539903" y="9289"/>
                    </a:moveTo>
                    <a:cubicBezTo>
                      <a:pt x="588152" y="13099"/>
                      <a:pt x="583142" y="28231"/>
                      <a:pt x="543644" y="33954"/>
                    </a:cubicBezTo>
                    <a:cubicBezTo>
                      <a:pt x="339505" y="42089"/>
                      <a:pt x="231163" y="39389"/>
                      <a:pt x="159879" y="34276"/>
                    </a:cubicBezTo>
                    <a:cubicBezTo>
                      <a:pt x="97884" y="33291"/>
                      <a:pt x="-79359" y="11727"/>
                      <a:pt x="40878" y="0"/>
                    </a:cubicBezTo>
                  </a:path>
                </a:pathLst>
              </a:custGeom>
              <a:noFill/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8" name="楕円 51">
                <a:extLst>
                  <a:ext uri="{FF2B5EF4-FFF2-40B4-BE49-F238E27FC236}">
                    <a16:creationId xmlns:a16="http://schemas.microsoft.com/office/drawing/2014/main" id="{3691EB2F-84D1-4860-BFF0-D42AEDA0B098}"/>
                  </a:ext>
                </a:extLst>
              </p:cNvPr>
              <p:cNvSpPr/>
              <p:nvPr/>
            </p:nvSpPr>
            <p:spPr>
              <a:xfrm rot="21293547">
                <a:off x="2631854" y="1077618"/>
                <a:ext cx="574680" cy="39122"/>
              </a:xfrm>
              <a:custGeom>
                <a:avLst/>
                <a:gdLst>
                  <a:gd name="connsiteX0" fmla="*/ 0 w 578992"/>
                  <a:gd name="connsiteY0" fmla="*/ 22860 h 45719"/>
                  <a:gd name="connsiteX1" fmla="*/ 289496 w 578992"/>
                  <a:gd name="connsiteY1" fmla="*/ 0 h 45719"/>
                  <a:gd name="connsiteX2" fmla="*/ 578992 w 578992"/>
                  <a:gd name="connsiteY2" fmla="*/ 22860 h 45719"/>
                  <a:gd name="connsiteX3" fmla="*/ 289496 w 578992"/>
                  <a:gd name="connsiteY3" fmla="*/ 45720 h 45719"/>
                  <a:gd name="connsiteX4" fmla="*/ 0 w 578992"/>
                  <a:gd name="connsiteY4" fmla="*/ 22860 h 45719"/>
                  <a:gd name="connsiteX0" fmla="*/ 6694 w 585686"/>
                  <a:gd name="connsiteY0" fmla="*/ 25468 h 48328"/>
                  <a:gd name="connsiteX1" fmla="*/ 109019 w 585686"/>
                  <a:gd name="connsiteY1" fmla="*/ 3066 h 48328"/>
                  <a:gd name="connsiteX2" fmla="*/ 296190 w 585686"/>
                  <a:gd name="connsiteY2" fmla="*/ 2608 h 48328"/>
                  <a:gd name="connsiteX3" fmla="*/ 585686 w 585686"/>
                  <a:gd name="connsiteY3" fmla="*/ 25468 h 48328"/>
                  <a:gd name="connsiteX4" fmla="*/ 296190 w 585686"/>
                  <a:gd name="connsiteY4" fmla="*/ 48328 h 48328"/>
                  <a:gd name="connsiteX5" fmla="*/ 6694 w 585686"/>
                  <a:gd name="connsiteY5" fmla="*/ 25468 h 48328"/>
                  <a:gd name="connsiteX0" fmla="*/ 6694 w 589750"/>
                  <a:gd name="connsiteY0" fmla="*/ 24378 h 47238"/>
                  <a:gd name="connsiteX1" fmla="*/ 109019 w 589750"/>
                  <a:gd name="connsiteY1" fmla="*/ 1976 h 47238"/>
                  <a:gd name="connsiteX2" fmla="*/ 296190 w 589750"/>
                  <a:gd name="connsiteY2" fmla="*/ 1518 h 47238"/>
                  <a:gd name="connsiteX3" fmla="*/ 454687 w 589750"/>
                  <a:gd name="connsiteY3" fmla="*/ 5467 h 47238"/>
                  <a:gd name="connsiteX4" fmla="*/ 585686 w 589750"/>
                  <a:gd name="connsiteY4" fmla="*/ 24378 h 47238"/>
                  <a:gd name="connsiteX5" fmla="*/ 296190 w 589750"/>
                  <a:gd name="connsiteY5" fmla="*/ 47238 h 47238"/>
                  <a:gd name="connsiteX6" fmla="*/ 6694 w 589750"/>
                  <a:gd name="connsiteY6" fmla="*/ 24378 h 47238"/>
                  <a:gd name="connsiteX0" fmla="*/ 8539 w 591595"/>
                  <a:gd name="connsiteY0" fmla="*/ 23744 h 46604"/>
                  <a:gd name="connsiteX1" fmla="*/ 110864 w 591595"/>
                  <a:gd name="connsiteY1" fmla="*/ 1342 h 46604"/>
                  <a:gd name="connsiteX2" fmla="*/ 456532 w 591595"/>
                  <a:gd name="connsiteY2" fmla="*/ 4833 h 46604"/>
                  <a:gd name="connsiteX3" fmla="*/ 587531 w 591595"/>
                  <a:gd name="connsiteY3" fmla="*/ 23744 h 46604"/>
                  <a:gd name="connsiteX4" fmla="*/ 298035 w 591595"/>
                  <a:gd name="connsiteY4" fmla="*/ 46604 h 46604"/>
                  <a:gd name="connsiteX5" fmla="*/ 8539 w 591595"/>
                  <a:gd name="connsiteY5" fmla="*/ 23744 h 46604"/>
                  <a:gd name="connsiteX0" fmla="*/ 456011 w 591074"/>
                  <a:gd name="connsiteY0" fmla="*/ 0 h 87949"/>
                  <a:gd name="connsiteX1" fmla="*/ 587010 w 591074"/>
                  <a:gd name="connsiteY1" fmla="*/ 18911 h 87949"/>
                  <a:gd name="connsiteX2" fmla="*/ 297514 w 591074"/>
                  <a:gd name="connsiteY2" fmla="*/ 41771 h 87949"/>
                  <a:gd name="connsiteX3" fmla="*/ 8018 w 591074"/>
                  <a:gd name="connsiteY3" fmla="*/ 18911 h 87949"/>
                  <a:gd name="connsiteX4" fmla="*/ 201783 w 591074"/>
                  <a:gd name="connsiteY4" fmla="*/ 87949 h 87949"/>
                  <a:gd name="connsiteX0" fmla="*/ 450450 w 585513"/>
                  <a:gd name="connsiteY0" fmla="*/ 31018 h 72789"/>
                  <a:gd name="connsiteX1" fmla="*/ 581449 w 585513"/>
                  <a:gd name="connsiteY1" fmla="*/ 49929 h 72789"/>
                  <a:gd name="connsiteX2" fmla="*/ 291953 w 585513"/>
                  <a:gd name="connsiteY2" fmla="*/ 72789 h 72789"/>
                  <a:gd name="connsiteX3" fmla="*/ 2457 w 585513"/>
                  <a:gd name="connsiteY3" fmla="*/ 49929 h 72789"/>
                  <a:gd name="connsiteX4" fmla="*/ 203512 w 585513"/>
                  <a:gd name="connsiteY4" fmla="*/ 37406 h 72789"/>
                  <a:gd name="connsiteX0" fmla="*/ 449546 w 584609"/>
                  <a:gd name="connsiteY0" fmla="*/ 32766 h 74537"/>
                  <a:gd name="connsiteX1" fmla="*/ 580545 w 584609"/>
                  <a:gd name="connsiteY1" fmla="*/ 51677 h 74537"/>
                  <a:gd name="connsiteX2" fmla="*/ 291049 w 584609"/>
                  <a:gd name="connsiteY2" fmla="*/ 74537 h 74537"/>
                  <a:gd name="connsiteX3" fmla="*/ 1553 w 584609"/>
                  <a:gd name="connsiteY3" fmla="*/ 51677 h 74537"/>
                  <a:gd name="connsiteX4" fmla="*/ 216505 w 584609"/>
                  <a:gd name="connsiteY4" fmla="*/ 36973 h 74537"/>
                  <a:gd name="connsiteX0" fmla="*/ 451368 w 586431"/>
                  <a:gd name="connsiteY0" fmla="*/ 0 h 41771"/>
                  <a:gd name="connsiteX1" fmla="*/ 582367 w 586431"/>
                  <a:gd name="connsiteY1" fmla="*/ 18911 h 41771"/>
                  <a:gd name="connsiteX2" fmla="*/ 292871 w 586431"/>
                  <a:gd name="connsiteY2" fmla="*/ 41771 h 41771"/>
                  <a:gd name="connsiteX3" fmla="*/ 3375 w 586431"/>
                  <a:gd name="connsiteY3" fmla="*/ 18911 h 41771"/>
                  <a:gd name="connsiteX4" fmla="*/ 218327 w 586431"/>
                  <a:gd name="connsiteY4" fmla="*/ 4207 h 41771"/>
                  <a:gd name="connsiteX0" fmla="*/ 456505 w 591568"/>
                  <a:gd name="connsiteY0" fmla="*/ 18917 h 60688"/>
                  <a:gd name="connsiteX1" fmla="*/ 587504 w 591568"/>
                  <a:gd name="connsiteY1" fmla="*/ 37828 h 60688"/>
                  <a:gd name="connsiteX2" fmla="*/ 298008 w 591568"/>
                  <a:gd name="connsiteY2" fmla="*/ 60688 h 60688"/>
                  <a:gd name="connsiteX3" fmla="*/ 8512 w 591568"/>
                  <a:gd name="connsiteY3" fmla="*/ 37828 h 60688"/>
                  <a:gd name="connsiteX4" fmla="*/ 194700 w 591568"/>
                  <a:gd name="connsiteY4" fmla="*/ 0 h 60688"/>
                  <a:gd name="connsiteX0" fmla="*/ 506975 w 642038"/>
                  <a:gd name="connsiteY0" fmla="*/ 5151 h 46922"/>
                  <a:gd name="connsiteX1" fmla="*/ 637974 w 642038"/>
                  <a:gd name="connsiteY1" fmla="*/ 24062 h 46922"/>
                  <a:gd name="connsiteX2" fmla="*/ 348478 w 642038"/>
                  <a:gd name="connsiteY2" fmla="*/ 46922 h 46922"/>
                  <a:gd name="connsiteX3" fmla="*/ 58982 w 642038"/>
                  <a:gd name="connsiteY3" fmla="*/ 24062 h 46922"/>
                  <a:gd name="connsiteX4" fmla="*/ 130897 w 642038"/>
                  <a:gd name="connsiteY4" fmla="*/ 0 h 46922"/>
                  <a:gd name="connsiteX0" fmla="*/ 474296 w 609359"/>
                  <a:gd name="connsiteY0" fmla="*/ 6480 h 48251"/>
                  <a:gd name="connsiteX1" fmla="*/ 605295 w 609359"/>
                  <a:gd name="connsiteY1" fmla="*/ 25391 h 48251"/>
                  <a:gd name="connsiteX2" fmla="*/ 315799 w 609359"/>
                  <a:gd name="connsiteY2" fmla="*/ 48251 h 48251"/>
                  <a:gd name="connsiteX3" fmla="*/ 26303 w 609359"/>
                  <a:gd name="connsiteY3" fmla="*/ 25391 h 48251"/>
                  <a:gd name="connsiteX4" fmla="*/ 159997 w 609359"/>
                  <a:gd name="connsiteY4" fmla="*/ 0 h 48251"/>
                  <a:gd name="connsiteX0" fmla="*/ 473668 w 608731"/>
                  <a:gd name="connsiteY0" fmla="*/ 11207 h 52978"/>
                  <a:gd name="connsiteX1" fmla="*/ 604667 w 608731"/>
                  <a:gd name="connsiteY1" fmla="*/ 30118 h 52978"/>
                  <a:gd name="connsiteX2" fmla="*/ 315171 w 608731"/>
                  <a:gd name="connsiteY2" fmla="*/ 52978 h 52978"/>
                  <a:gd name="connsiteX3" fmla="*/ 25675 w 608731"/>
                  <a:gd name="connsiteY3" fmla="*/ 30118 h 52978"/>
                  <a:gd name="connsiteX4" fmla="*/ 159369 w 608731"/>
                  <a:gd name="connsiteY4" fmla="*/ 4727 h 52978"/>
                  <a:gd name="connsiteX0" fmla="*/ 473846 w 608909"/>
                  <a:gd name="connsiteY0" fmla="*/ 8773 h 50544"/>
                  <a:gd name="connsiteX1" fmla="*/ 604845 w 608909"/>
                  <a:gd name="connsiteY1" fmla="*/ 27684 h 50544"/>
                  <a:gd name="connsiteX2" fmla="*/ 315349 w 608909"/>
                  <a:gd name="connsiteY2" fmla="*/ 50544 h 50544"/>
                  <a:gd name="connsiteX3" fmla="*/ 25853 w 608909"/>
                  <a:gd name="connsiteY3" fmla="*/ 27684 h 50544"/>
                  <a:gd name="connsiteX4" fmla="*/ 159547 w 608909"/>
                  <a:gd name="connsiteY4" fmla="*/ 2293 h 50544"/>
                  <a:gd name="connsiteX0" fmla="*/ 472675 w 607738"/>
                  <a:gd name="connsiteY0" fmla="*/ 38397 h 80168"/>
                  <a:gd name="connsiteX1" fmla="*/ 603674 w 607738"/>
                  <a:gd name="connsiteY1" fmla="*/ 57308 h 80168"/>
                  <a:gd name="connsiteX2" fmla="*/ 314178 w 607738"/>
                  <a:gd name="connsiteY2" fmla="*/ 80168 h 80168"/>
                  <a:gd name="connsiteX3" fmla="*/ 24682 w 607738"/>
                  <a:gd name="connsiteY3" fmla="*/ 57308 h 80168"/>
                  <a:gd name="connsiteX4" fmla="*/ 161110 w 607738"/>
                  <a:gd name="connsiteY4" fmla="*/ 1331 h 80168"/>
                  <a:gd name="connsiteX0" fmla="*/ 472832 w 607895"/>
                  <a:gd name="connsiteY0" fmla="*/ 37066 h 78837"/>
                  <a:gd name="connsiteX1" fmla="*/ 603831 w 607895"/>
                  <a:gd name="connsiteY1" fmla="*/ 55977 h 78837"/>
                  <a:gd name="connsiteX2" fmla="*/ 314335 w 607895"/>
                  <a:gd name="connsiteY2" fmla="*/ 78837 h 78837"/>
                  <a:gd name="connsiteX3" fmla="*/ 24839 w 607895"/>
                  <a:gd name="connsiteY3" fmla="*/ 55977 h 78837"/>
                  <a:gd name="connsiteX4" fmla="*/ 161267 w 607895"/>
                  <a:gd name="connsiteY4" fmla="*/ 0 h 78837"/>
                  <a:gd name="connsiteX0" fmla="*/ 471534 w 606597"/>
                  <a:gd name="connsiteY0" fmla="*/ 33364 h 75135"/>
                  <a:gd name="connsiteX1" fmla="*/ 602533 w 606597"/>
                  <a:gd name="connsiteY1" fmla="*/ 52275 h 75135"/>
                  <a:gd name="connsiteX2" fmla="*/ 313037 w 606597"/>
                  <a:gd name="connsiteY2" fmla="*/ 75135 h 75135"/>
                  <a:gd name="connsiteX3" fmla="*/ 23541 w 606597"/>
                  <a:gd name="connsiteY3" fmla="*/ 52275 h 75135"/>
                  <a:gd name="connsiteX4" fmla="*/ 163064 w 606597"/>
                  <a:gd name="connsiteY4" fmla="*/ 0 h 75135"/>
                  <a:gd name="connsiteX0" fmla="*/ 472294 w 607357"/>
                  <a:gd name="connsiteY0" fmla="*/ 12973 h 54744"/>
                  <a:gd name="connsiteX1" fmla="*/ 603293 w 607357"/>
                  <a:gd name="connsiteY1" fmla="*/ 31884 h 54744"/>
                  <a:gd name="connsiteX2" fmla="*/ 313797 w 607357"/>
                  <a:gd name="connsiteY2" fmla="*/ 54744 h 54744"/>
                  <a:gd name="connsiteX3" fmla="*/ 24301 w 607357"/>
                  <a:gd name="connsiteY3" fmla="*/ 31884 h 54744"/>
                  <a:gd name="connsiteX4" fmla="*/ 162002 w 607357"/>
                  <a:gd name="connsiteY4" fmla="*/ 0 h 54744"/>
                  <a:gd name="connsiteX0" fmla="*/ 474654 w 609717"/>
                  <a:gd name="connsiteY0" fmla="*/ 12973 h 54744"/>
                  <a:gd name="connsiteX1" fmla="*/ 605653 w 609717"/>
                  <a:gd name="connsiteY1" fmla="*/ 31884 h 54744"/>
                  <a:gd name="connsiteX2" fmla="*/ 316157 w 609717"/>
                  <a:gd name="connsiteY2" fmla="*/ 54744 h 54744"/>
                  <a:gd name="connsiteX3" fmla="*/ 26661 w 609717"/>
                  <a:gd name="connsiteY3" fmla="*/ 31884 h 54744"/>
                  <a:gd name="connsiteX4" fmla="*/ 164362 w 609717"/>
                  <a:gd name="connsiteY4" fmla="*/ 0 h 54744"/>
                  <a:gd name="connsiteX0" fmla="*/ 539255 w 674318"/>
                  <a:gd name="connsiteY0" fmla="*/ 2303 h 44074"/>
                  <a:gd name="connsiteX1" fmla="*/ 670254 w 674318"/>
                  <a:gd name="connsiteY1" fmla="*/ 21214 h 44074"/>
                  <a:gd name="connsiteX2" fmla="*/ 380758 w 674318"/>
                  <a:gd name="connsiteY2" fmla="*/ 44074 h 44074"/>
                  <a:gd name="connsiteX3" fmla="*/ 91262 w 674318"/>
                  <a:gd name="connsiteY3" fmla="*/ 21214 h 44074"/>
                  <a:gd name="connsiteX4" fmla="*/ 118392 w 674318"/>
                  <a:gd name="connsiteY4" fmla="*/ 0 h 44074"/>
                  <a:gd name="connsiteX0" fmla="*/ 618632 w 680124"/>
                  <a:gd name="connsiteY0" fmla="*/ 0 h 48378"/>
                  <a:gd name="connsiteX1" fmla="*/ 670254 w 680124"/>
                  <a:gd name="connsiteY1" fmla="*/ 25518 h 48378"/>
                  <a:gd name="connsiteX2" fmla="*/ 380758 w 680124"/>
                  <a:gd name="connsiteY2" fmla="*/ 48378 h 48378"/>
                  <a:gd name="connsiteX3" fmla="*/ 91262 w 680124"/>
                  <a:gd name="connsiteY3" fmla="*/ 25518 h 48378"/>
                  <a:gd name="connsiteX4" fmla="*/ 118392 w 680124"/>
                  <a:gd name="connsiteY4" fmla="*/ 4304 h 48378"/>
                  <a:gd name="connsiteX0" fmla="*/ 597666 w 659158"/>
                  <a:gd name="connsiteY0" fmla="*/ 0 h 48606"/>
                  <a:gd name="connsiteX1" fmla="*/ 649288 w 659158"/>
                  <a:gd name="connsiteY1" fmla="*/ 25518 h 48606"/>
                  <a:gd name="connsiteX2" fmla="*/ 359792 w 659158"/>
                  <a:gd name="connsiteY2" fmla="*/ 48378 h 48606"/>
                  <a:gd name="connsiteX3" fmla="*/ 141358 w 659158"/>
                  <a:gd name="connsiteY3" fmla="*/ 35295 h 48606"/>
                  <a:gd name="connsiteX4" fmla="*/ 97426 w 659158"/>
                  <a:gd name="connsiteY4" fmla="*/ 4304 h 48606"/>
                  <a:gd name="connsiteX0" fmla="*/ 582114 w 643606"/>
                  <a:gd name="connsiteY0" fmla="*/ 0 h 49594"/>
                  <a:gd name="connsiteX1" fmla="*/ 633736 w 643606"/>
                  <a:gd name="connsiteY1" fmla="*/ 25518 h 49594"/>
                  <a:gd name="connsiteX2" fmla="*/ 344240 w 643606"/>
                  <a:gd name="connsiteY2" fmla="*/ 48378 h 49594"/>
                  <a:gd name="connsiteX3" fmla="*/ 200571 w 643606"/>
                  <a:gd name="connsiteY3" fmla="*/ 41978 h 49594"/>
                  <a:gd name="connsiteX4" fmla="*/ 81874 w 643606"/>
                  <a:gd name="connsiteY4" fmla="*/ 4304 h 49594"/>
                  <a:gd name="connsiteX0" fmla="*/ 583770 w 645262"/>
                  <a:gd name="connsiteY0" fmla="*/ 0 h 44805"/>
                  <a:gd name="connsiteX1" fmla="*/ 635392 w 645262"/>
                  <a:gd name="connsiteY1" fmla="*/ 25518 h 44805"/>
                  <a:gd name="connsiteX2" fmla="*/ 408281 w 645262"/>
                  <a:gd name="connsiteY2" fmla="*/ 40252 h 44805"/>
                  <a:gd name="connsiteX3" fmla="*/ 202227 w 645262"/>
                  <a:gd name="connsiteY3" fmla="*/ 41978 h 44805"/>
                  <a:gd name="connsiteX4" fmla="*/ 83530 w 645262"/>
                  <a:gd name="connsiteY4" fmla="*/ 4304 h 44805"/>
                  <a:gd name="connsiteX0" fmla="*/ 584400 w 645892"/>
                  <a:gd name="connsiteY0" fmla="*/ 0 h 50261"/>
                  <a:gd name="connsiteX1" fmla="*/ 636022 w 645892"/>
                  <a:gd name="connsiteY1" fmla="*/ 25518 h 50261"/>
                  <a:gd name="connsiteX2" fmla="*/ 432093 w 645892"/>
                  <a:gd name="connsiteY2" fmla="*/ 49174 h 50261"/>
                  <a:gd name="connsiteX3" fmla="*/ 202857 w 645892"/>
                  <a:gd name="connsiteY3" fmla="*/ 41978 h 50261"/>
                  <a:gd name="connsiteX4" fmla="*/ 84160 w 645892"/>
                  <a:gd name="connsiteY4" fmla="*/ 4304 h 50261"/>
                  <a:gd name="connsiteX0" fmla="*/ 584400 w 662048"/>
                  <a:gd name="connsiteY0" fmla="*/ 0 h 42576"/>
                  <a:gd name="connsiteX1" fmla="*/ 636022 w 662048"/>
                  <a:gd name="connsiteY1" fmla="*/ 25518 h 42576"/>
                  <a:gd name="connsiteX2" fmla="*/ 202857 w 662048"/>
                  <a:gd name="connsiteY2" fmla="*/ 41978 h 42576"/>
                  <a:gd name="connsiteX3" fmla="*/ 84160 w 662048"/>
                  <a:gd name="connsiteY3" fmla="*/ 4304 h 42576"/>
                  <a:gd name="connsiteX0" fmla="*/ 584400 w 662048"/>
                  <a:gd name="connsiteY0" fmla="*/ 0 h 44178"/>
                  <a:gd name="connsiteX1" fmla="*/ 636022 w 662048"/>
                  <a:gd name="connsiteY1" fmla="*/ 25518 h 44178"/>
                  <a:gd name="connsiteX2" fmla="*/ 202857 w 662048"/>
                  <a:gd name="connsiteY2" fmla="*/ 41978 h 44178"/>
                  <a:gd name="connsiteX3" fmla="*/ 84160 w 662048"/>
                  <a:gd name="connsiteY3" fmla="*/ 4304 h 44178"/>
                  <a:gd name="connsiteX0" fmla="*/ 584400 w 662048"/>
                  <a:gd name="connsiteY0" fmla="*/ 0 h 46043"/>
                  <a:gd name="connsiteX1" fmla="*/ 636022 w 662048"/>
                  <a:gd name="connsiteY1" fmla="*/ 25518 h 46043"/>
                  <a:gd name="connsiteX2" fmla="*/ 202857 w 662048"/>
                  <a:gd name="connsiteY2" fmla="*/ 41978 h 46043"/>
                  <a:gd name="connsiteX3" fmla="*/ 84160 w 662048"/>
                  <a:gd name="connsiteY3" fmla="*/ 4304 h 46043"/>
                  <a:gd name="connsiteX0" fmla="*/ 584400 w 662048"/>
                  <a:gd name="connsiteY0" fmla="*/ 0 h 50279"/>
                  <a:gd name="connsiteX1" fmla="*/ 636022 w 662048"/>
                  <a:gd name="connsiteY1" fmla="*/ 25518 h 50279"/>
                  <a:gd name="connsiteX2" fmla="*/ 202857 w 662048"/>
                  <a:gd name="connsiteY2" fmla="*/ 41978 h 50279"/>
                  <a:gd name="connsiteX3" fmla="*/ 84160 w 662048"/>
                  <a:gd name="connsiteY3" fmla="*/ 4304 h 50279"/>
                  <a:gd name="connsiteX0" fmla="*/ 584400 w 662048"/>
                  <a:gd name="connsiteY0" fmla="*/ 0 h 44879"/>
                  <a:gd name="connsiteX1" fmla="*/ 636022 w 662048"/>
                  <a:gd name="connsiteY1" fmla="*/ 25518 h 44879"/>
                  <a:gd name="connsiteX2" fmla="*/ 202857 w 662048"/>
                  <a:gd name="connsiteY2" fmla="*/ 41978 h 44879"/>
                  <a:gd name="connsiteX3" fmla="*/ 84160 w 662048"/>
                  <a:gd name="connsiteY3" fmla="*/ 4304 h 44879"/>
                  <a:gd name="connsiteX0" fmla="*/ 585061 w 662709"/>
                  <a:gd name="connsiteY0" fmla="*/ 0 h 44879"/>
                  <a:gd name="connsiteX1" fmla="*/ 636683 w 662709"/>
                  <a:gd name="connsiteY1" fmla="*/ 25518 h 44879"/>
                  <a:gd name="connsiteX2" fmla="*/ 203518 w 662709"/>
                  <a:gd name="connsiteY2" fmla="*/ 41978 h 44879"/>
                  <a:gd name="connsiteX3" fmla="*/ 84821 w 662709"/>
                  <a:gd name="connsiteY3" fmla="*/ 4304 h 44879"/>
                  <a:gd name="connsiteX0" fmla="*/ 541163 w 618811"/>
                  <a:gd name="connsiteY0" fmla="*/ 0 h 44879"/>
                  <a:gd name="connsiteX1" fmla="*/ 592785 w 618811"/>
                  <a:gd name="connsiteY1" fmla="*/ 25518 h 44879"/>
                  <a:gd name="connsiteX2" fmla="*/ 159620 w 618811"/>
                  <a:gd name="connsiteY2" fmla="*/ 41978 h 44879"/>
                  <a:gd name="connsiteX3" fmla="*/ 40923 w 618811"/>
                  <a:gd name="connsiteY3" fmla="*/ 4304 h 44879"/>
                  <a:gd name="connsiteX0" fmla="*/ 541163 w 609892"/>
                  <a:gd name="connsiteY0" fmla="*/ 0 h 44879"/>
                  <a:gd name="connsiteX1" fmla="*/ 592785 w 609892"/>
                  <a:gd name="connsiteY1" fmla="*/ 25518 h 44879"/>
                  <a:gd name="connsiteX2" fmla="*/ 159620 w 609892"/>
                  <a:gd name="connsiteY2" fmla="*/ 41978 h 44879"/>
                  <a:gd name="connsiteX3" fmla="*/ 40923 w 609892"/>
                  <a:gd name="connsiteY3" fmla="*/ 4304 h 44879"/>
                  <a:gd name="connsiteX0" fmla="*/ 541163 w 576719"/>
                  <a:gd name="connsiteY0" fmla="*/ 0 h 50583"/>
                  <a:gd name="connsiteX1" fmla="*/ 543689 w 576719"/>
                  <a:gd name="connsiteY1" fmla="*/ 38258 h 50583"/>
                  <a:gd name="connsiteX2" fmla="*/ 159620 w 576719"/>
                  <a:gd name="connsiteY2" fmla="*/ 41978 h 50583"/>
                  <a:gd name="connsiteX3" fmla="*/ 40923 w 576719"/>
                  <a:gd name="connsiteY3" fmla="*/ 4304 h 50583"/>
                  <a:gd name="connsiteX0" fmla="*/ 541163 w 575345"/>
                  <a:gd name="connsiteY0" fmla="*/ 0 h 50583"/>
                  <a:gd name="connsiteX1" fmla="*/ 543689 w 575345"/>
                  <a:gd name="connsiteY1" fmla="*/ 38258 h 50583"/>
                  <a:gd name="connsiteX2" fmla="*/ 159620 w 575345"/>
                  <a:gd name="connsiteY2" fmla="*/ 41978 h 50583"/>
                  <a:gd name="connsiteX3" fmla="*/ 40923 w 575345"/>
                  <a:gd name="connsiteY3" fmla="*/ 4304 h 50583"/>
                  <a:gd name="connsiteX0" fmla="*/ 541163 w 575345"/>
                  <a:gd name="connsiteY0" fmla="*/ 0 h 45225"/>
                  <a:gd name="connsiteX1" fmla="*/ 543689 w 575345"/>
                  <a:gd name="connsiteY1" fmla="*/ 38258 h 45225"/>
                  <a:gd name="connsiteX2" fmla="*/ 159620 w 575345"/>
                  <a:gd name="connsiteY2" fmla="*/ 41978 h 45225"/>
                  <a:gd name="connsiteX3" fmla="*/ 40923 w 575345"/>
                  <a:gd name="connsiteY3" fmla="*/ 4304 h 45225"/>
                  <a:gd name="connsiteX0" fmla="*/ 539948 w 574725"/>
                  <a:gd name="connsiteY0" fmla="*/ 9289 h 40921"/>
                  <a:gd name="connsiteX1" fmla="*/ 543689 w 574725"/>
                  <a:gd name="connsiteY1" fmla="*/ 33954 h 40921"/>
                  <a:gd name="connsiteX2" fmla="*/ 159620 w 574725"/>
                  <a:gd name="connsiteY2" fmla="*/ 37674 h 40921"/>
                  <a:gd name="connsiteX3" fmla="*/ 40923 w 574725"/>
                  <a:gd name="connsiteY3" fmla="*/ 0 h 40921"/>
                  <a:gd name="connsiteX0" fmla="*/ 539903 w 574680"/>
                  <a:gd name="connsiteY0" fmla="*/ 9289 h 39122"/>
                  <a:gd name="connsiteX1" fmla="*/ 543644 w 574680"/>
                  <a:gd name="connsiteY1" fmla="*/ 33954 h 39122"/>
                  <a:gd name="connsiteX2" fmla="*/ 159879 w 574680"/>
                  <a:gd name="connsiteY2" fmla="*/ 34276 h 39122"/>
                  <a:gd name="connsiteX3" fmla="*/ 40878 w 574680"/>
                  <a:gd name="connsiteY3" fmla="*/ 0 h 391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74680" h="39122">
                    <a:moveTo>
                      <a:pt x="539903" y="9289"/>
                    </a:moveTo>
                    <a:cubicBezTo>
                      <a:pt x="588152" y="13099"/>
                      <a:pt x="583142" y="28231"/>
                      <a:pt x="543644" y="33954"/>
                    </a:cubicBezTo>
                    <a:cubicBezTo>
                      <a:pt x="339505" y="42089"/>
                      <a:pt x="231163" y="39389"/>
                      <a:pt x="159879" y="34276"/>
                    </a:cubicBezTo>
                    <a:cubicBezTo>
                      <a:pt x="97884" y="33291"/>
                      <a:pt x="-79359" y="11727"/>
                      <a:pt x="40878" y="0"/>
                    </a:cubicBezTo>
                  </a:path>
                </a:pathLst>
              </a:custGeom>
              <a:noFill/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AC9D751E-EE5E-4317-A87D-12C1646AD824}"/>
              </a:ext>
            </a:extLst>
          </p:cNvPr>
          <p:cNvGrpSpPr/>
          <p:nvPr/>
        </p:nvGrpSpPr>
        <p:grpSpPr>
          <a:xfrm>
            <a:off x="1858997" y="1903810"/>
            <a:ext cx="685464" cy="1164822"/>
            <a:chOff x="6497786" y="746079"/>
            <a:chExt cx="685464" cy="1164822"/>
          </a:xfrm>
        </p:grpSpPr>
        <p:sp>
          <p:nvSpPr>
            <p:cNvPr id="61" name="円柱 60">
              <a:extLst>
                <a:ext uri="{FF2B5EF4-FFF2-40B4-BE49-F238E27FC236}">
                  <a16:creationId xmlns:a16="http://schemas.microsoft.com/office/drawing/2014/main" id="{70D328C7-FB4F-47EC-AE5F-BF59A8D70571}"/>
                </a:ext>
              </a:extLst>
            </p:cNvPr>
            <p:cNvSpPr/>
            <p:nvPr/>
          </p:nvSpPr>
          <p:spPr>
            <a:xfrm>
              <a:off x="6497786" y="1407932"/>
              <a:ext cx="685464" cy="502969"/>
            </a:xfrm>
            <a:prstGeom prst="can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フリーフォーム: 図形 70">
              <a:extLst>
                <a:ext uri="{FF2B5EF4-FFF2-40B4-BE49-F238E27FC236}">
                  <a16:creationId xmlns:a16="http://schemas.microsoft.com/office/drawing/2014/main" id="{CB32CFD9-3671-4E99-A521-630AC029CD04}"/>
                </a:ext>
              </a:extLst>
            </p:cNvPr>
            <p:cNvSpPr/>
            <p:nvPr/>
          </p:nvSpPr>
          <p:spPr>
            <a:xfrm>
              <a:off x="6653462" y="746079"/>
              <a:ext cx="390739" cy="733803"/>
            </a:xfrm>
            <a:custGeom>
              <a:avLst/>
              <a:gdLst>
                <a:gd name="connsiteX0" fmla="*/ 195369 w 390739"/>
                <a:gd name="connsiteY0" fmla="*/ 0 h 733803"/>
                <a:gd name="connsiteX1" fmla="*/ 386769 w 390739"/>
                <a:gd name="connsiteY1" fmla="*/ 96067 h 733803"/>
                <a:gd name="connsiteX2" fmla="*/ 387586 w 390739"/>
                <a:gd name="connsiteY2" fmla="*/ 101058 h 733803"/>
                <a:gd name="connsiteX3" fmla="*/ 390739 w 390739"/>
                <a:gd name="connsiteY3" fmla="*/ 108878 h 733803"/>
                <a:gd name="connsiteX4" fmla="*/ 390738 w 390739"/>
                <a:gd name="connsiteY4" fmla="*/ 684961 h 733803"/>
                <a:gd name="connsiteX5" fmla="*/ 195369 w 390739"/>
                <a:gd name="connsiteY5" fmla="*/ 733803 h 733803"/>
                <a:gd name="connsiteX6" fmla="*/ 119323 w 390739"/>
                <a:gd name="connsiteY6" fmla="*/ 729965 h 733803"/>
                <a:gd name="connsiteX7" fmla="*/ 0 w 390739"/>
                <a:gd name="connsiteY7" fmla="*/ 684961 h 733803"/>
                <a:gd name="connsiteX8" fmla="*/ 1 w 390739"/>
                <a:gd name="connsiteY8" fmla="*/ 120321 h 733803"/>
                <a:gd name="connsiteX9" fmla="*/ 0 w 390739"/>
                <a:gd name="connsiteY9" fmla="*/ 120315 h 733803"/>
                <a:gd name="connsiteX10" fmla="*/ 1 w 390739"/>
                <a:gd name="connsiteY10" fmla="*/ 120309 h 733803"/>
                <a:gd name="connsiteX11" fmla="*/ 1 w 390739"/>
                <a:gd name="connsiteY11" fmla="*/ 108881 h 733803"/>
                <a:gd name="connsiteX12" fmla="*/ 0 w 390739"/>
                <a:gd name="connsiteY12" fmla="*/ 108878 h 733803"/>
                <a:gd name="connsiteX13" fmla="*/ 3152 w 390739"/>
                <a:gd name="connsiteY13" fmla="*/ 101062 h 733803"/>
                <a:gd name="connsiteX14" fmla="*/ 3969 w 390739"/>
                <a:gd name="connsiteY14" fmla="*/ 96067 h 733803"/>
                <a:gd name="connsiteX15" fmla="*/ 195369 w 390739"/>
                <a:gd name="connsiteY15" fmla="*/ 0 h 733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90739" h="733803">
                  <a:moveTo>
                    <a:pt x="195369" y="0"/>
                  </a:moveTo>
                  <a:cubicBezTo>
                    <a:pt x="289781" y="0"/>
                    <a:pt x="368552" y="41242"/>
                    <a:pt x="386769" y="96067"/>
                  </a:cubicBezTo>
                  <a:lnTo>
                    <a:pt x="387586" y="101058"/>
                  </a:lnTo>
                  <a:lnTo>
                    <a:pt x="390739" y="108878"/>
                  </a:lnTo>
                  <a:cubicBezTo>
                    <a:pt x="390739" y="300906"/>
                    <a:pt x="390738" y="492933"/>
                    <a:pt x="390738" y="684961"/>
                  </a:cubicBezTo>
                  <a:cubicBezTo>
                    <a:pt x="390738" y="711936"/>
                    <a:pt x="303268" y="733803"/>
                    <a:pt x="195369" y="733803"/>
                  </a:cubicBezTo>
                  <a:cubicBezTo>
                    <a:pt x="168394" y="733803"/>
                    <a:pt x="142697" y="732436"/>
                    <a:pt x="119323" y="729965"/>
                  </a:cubicBezTo>
                  <a:cubicBezTo>
                    <a:pt x="49202" y="722550"/>
                    <a:pt x="0" y="705192"/>
                    <a:pt x="0" y="684961"/>
                  </a:cubicBezTo>
                  <a:lnTo>
                    <a:pt x="1" y="120321"/>
                  </a:lnTo>
                  <a:lnTo>
                    <a:pt x="0" y="120315"/>
                  </a:lnTo>
                  <a:lnTo>
                    <a:pt x="1" y="120309"/>
                  </a:lnTo>
                  <a:lnTo>
                    <a:pt x="1" y="108881"/>
                  </a:lnTo>
                  <a:lnTo>
                    <a:pt x="0" y="108878"/>
                  </a:lnTo>
                  <a:lnTo>
                    <a:pt x="3152" y="101062"/>
                  </a:lnTo>
                  <a:lnTo>
                    <a:pt x="3969" y="96067"/>
                  </a:lnTo>
                  <a:cubicBezTo>
                    <a:pt x="22187" y="41242"/>
                    <a:pt x="100958" y="0"/>
                    <a:pt x="195369" y="0"/>
                  </a:cubicBezTo>
                  <a:close/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7" name="グループ化 86">
            <a:extLst>
              <a:ext uri="{FF2B5EF4-FFF2-40B4-BE49-F238E27FC236}">
                <a16:creationId xmlns:a16="http://schemas.microsoft.com/office/drawing/2014/main" id="{C80C4D59-7C0A-4ED7-A2CA-5C08ECA7EDFE}"/>
              </a:ext>
            </a:extLst>
          </p:cNvPr>
          <p:cNvGrpSpPr/>
          <p:nvPr/>
        </p:nvGrpSpPr>
        <p:grpSpPr>
          <a:xfrm>
            <a:off x="1580636" y="1685615"/>
            <a:ext cx="1255594" cy="1839458"/>
            <a:chOff x="8031872" y="906928"/>
            <a:chExt cx="1255594" cy="1839458"/>
          </a:xfrm>
        </p:grpSpPr>
        <p:sp>
          <p:nvSpPr>
            <p:cNvPr id="86" name="楕円 85">
              <a:extLst>
                <a:ext uri="{FF2B5EF4-FFF2-40B4-BE49-F238E27FC236}">
                  <a16:creationId xmlns:a16="http://schemas.microsoft.com/office/drawing/2014/main" id="{FD262061-9E38-480B-B461-BF3E687BFF21}"/>
                </a:ext>
              </a:extLst>
            </p:cNvPr>
            <p:cNvSpPr/>
            <p:nvPr/>
          </p:nvSpPr>
          <p:spPr>
            <a:xfrm>
              <a:off x="8031872" y="2174456"/>
              <a:ext cx="1255594" cy="264634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83" name="グループ化 82">
              <a:extLst>
                <a:ext uri="{FF2B5EF4-FFF2-40B4-BE49-F238E27FC236}">
                  <a16:creationId xmlns:a16="http://schemas.microsoft.com/office/drawing/2014/main" id="{2F1E99C0-60BD-441E-95F9-BD5C4AFA4D4D}"/>
                </a:ext>
              </a:extLst>
            </p:cNvPr>
            <p:cNvGrpSpPr/>
            <p:nvPr/>
          </p:nvGrpSpPr>
          <p:grpSpPr>
            <a:xfrm>
              <a:off x="8031872" y="906928"/>
              <a:ext cx="1255594" cy="1839458"/>
              <a:chOff x="6731536" y="1490048"/>
              <a:chExt cx="1255594" cy="1839458"/>
            </a:xfrm>
          </p:grpSpPr>
          <p:sp>
            <p:nvSpPr>
              <p:cNvPr id="75" name="フリーフォーム: 図形 74">
                <a:extLst>
                  <a:ext uri="{FF2B5EF4-FFF2-40B4-BE49-F238E27FC236}">
                    <a16:creationId xmlns:a16="http://schemas.microsoft.com/office/drawing/2014/main" id="{93206918-FAEB-4245-A38B-00EF9DDEC407}"/>
                  </a:ext>
                </a:extLst>
              </p:cNvPr>
              <p:cNvSpPr/>
              <p:nvPr/>
            </p:nvSpPr>
            <p:spPr>
              <a:xfrm>
                <a:off x="6782304" y="1490048"/>
                <a:ext cx="1154059" cy="1839458"/>
              </a:xfrm>
              <a:custGeom>
                <a:avLst/>
                <a:gdLst>
                  <a:gd name="connsiteX0" fmla="*/ 195369 w 390739"/>
                  <a:gd name="connsiteY0" fmla="*/ 0 h 733803"/>
                  <a:gd name="connsiteX1" fmla="*/ 386769 w 390739"/>
                  <a:gd name="connsiteY1" fmla="*/ 96067 h 733803"/>
                  <a:gd name="connsiteX2" fmla="*/ 387586 w 390739"/>
                  <a:gd name="connsiteY2" fmla="*/ 101058 h 733803"/>
                  <a:gd name="connsiteX3" fmla="*/ 390739 w 390739"/>
                  <a:gd name="connsiteY3" fmla="*/ 108878 h 733803"/>
                  <a:gd name="connsiteX4" fmla="*/ 390738 w 390739"/>
                  <a:gd name="connsiteY4" fmla="*/ 684961 h 733803"/>
                  <a:gd name="connsiteX5" fmla="*/ 195369 w 390739"/>
                  <a:gd name="connsiteY5" fmla="*/ 733803 h 733803"/>
                  <a:gd name="connsiteX6" fmla="*/ 119323 w 390739"/>
                  <a:gd name="connsiteY6" fmla="*/ 729965 h 733803"/>
                  <a:gd name="connsiteX7" fmla="*/ 0 w 390739"/>
                  <a:gd name="connsiteY7" fmla="*/ 684961 h 733803"/>
                  <a:gd name="connsiteX8" fmla="*/ 1 w 390739"/>
                  <a:gd name="connsiteY8" fmla="*/ 120321 h 733803"/>
                  <a:gd name="connsiteX9" fmla="*/ 0 w 390739"/>
                  <a:gd name="connsiteY9" fmla="*/ 120315 h 733803"/>
                  <a:gd name="connsiteX10" fmla="*/ 1 w 390739"/>
                  <a:gd name="connsiteY10" fmla="*/ 120309 h 733803"/>
                  <a:gd name="connsiteX11" fmla="*/ 1 w 390739"/>
                  <a:gd name="connsiteY11" fmla="*/ 108881 h 733803"/>
                  <a:gd name="connsiteX12" fmla="*/ 0 w 390739"/>
                  <a:gd name="connsiteY12" fmla="*/ 108878 h 733803"/>
                  <a:gd name="connsiteX13" fmla="*/ 3152 w 390739"/>
                  <a:gd name="connsiteY13" fmla="*/ 101062 h 733803"/>
                  <a:gd name="connsiteX14" fmla="*/ 3969 w 390739"/>
                  <a:gd name="connsiteY14" fmla="*/ 96067 h 733803"/>
                  <a:gd name="connsiteX15" fmla="*/ 195369 w 390739"/>
                  <a:gd name="connsiteY15" fmla="*/ 0 h 7338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90739" h="733803">
                    <a:moveTo>
                      <a:pt x="195369" y="0"/>
                    </a:moveTo>
                    <a:cubicBezTo>
                      <a:pt x="289781" y="0"/>
                      <a:pt x="368552" y="41242"/>
                      <a:pt x="386769" y="96067"/>
                    </a:cubicBezTo>
                    <a:lnTo>
                      <a:pt x="387586" y="101058"/>
                    </a:lnTo>
                    <a:lnTo>
                      <a:pt x="390739" y="108878"/>
                    </a:lnTo>
                    <a:cubicBezTo>
                      <a:pt x="390739" y="300906"/>
                      <a:pt x="390738" y="492933"/>
                      <a:pt x="390738" y="684961"/>
                    </a:cubicBezTo>
                    <a:cubicBezTo>
                      <a:pt x="390738" y="711936"/>
                      <a:pt x="303268" y="733803"/>
                      <a:pt x="195369" y="733803"/>
                    </a:cubicBezTo>
                    <a:cubicBezTo>
                      <a:pt x="168394" y="733803"/>
                      <a:pt x="142697" y="732436"/>
                      <a:pt x="119323" y="729965"/>
                    </a:cubicBezTo>
                    <a:cubicBezTo>
                      <a:pt x="49202" y="722550"/>
                      <a:pt x="0" y="705192"/>
                      <a:pt x="0" y="684961"/>
                    </a:cubicBezTo>
                    <a:lnTo>
                      <a:pt x="1" y="120321"/>
                    </a:lnTo>
                    <a:lnTo>
                      <a:pt x="0" y="120315"/>
                    </a:lnTo>
                    <a:lnTo>
                      <a:pt x="1" y="120309"/>
                    </a:lnTo>
                    <a:lnTo>
                      <a:pt x="1" y="108881"/>
                    </a:lnTo>
                    <a:lnTo>
                      <a:pt x="0" y="108878"/>
                    </a:lnTo>
                    <a:lnTo>
                      <a:pt x="3152" y="101062"/>
                    </a:lnTo>
                    <a:lnTo>
                      <a:pt x="3969" y="96067"/>
                    </a:lnTo>
                    <a:cubicBezTo>
                      <a:pt x="22187" y="41242"/>
                      <a:pt x="100958" y="0"/>
                      <a:pt x="195369" y="0"/>
                    </a:cubicBezTo>
                    <a:close/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2" name="フリーフォーム: 図形 81">
                <a:extLst>
                  <a:ext uri="{FF2B5EF4-FFF2-40B4-BE49-F238E27FC236}">
                    <a16:creationId xmlns:a16="http://schemas.microsoft.com/office/drawing/2014/main" id="{0C70C0BF-722E-401A-9DF0-C64B455C19FF}"/>
                  </a:ext>
                </a:extLst>
              </p:cNvPr>
              <p:cNvSpPr/>
              <p:nvPr/>
            </p:nvSpPr>
            <p:spPr>
              <a:xfrm>
                <a:off x="6731536" y="2892776"/>
                <a:ext cx="1255594" cy="436730"/>
              </a:xfrm>
              <a:custGeom>
                <a:avLst/>
                <a:gdLst>
                  <a:gd name="connsiteX0" fmla="*/ 0 w 1255594"/>
                  <a:gd name="connsiteY0" fmla="*/ 0 h 436730"/>
                  <a:gd name="connsiteX1" fmla="*/ 7255 w 1255594"/>
                  <a:gd name="connsiteY1" fmla="*/ 0 h 436730"/>
                  <a:gd name="connsiteX2" fmla="*/ 12755 w 1255594"/>
                  <a:gd name="connsiteY2" fmla="*/ 11268 h 436730"/>
                  <a:gd name="connsiteX3" fmla="*/ 627797 w 1255594"/>
                  <a:gd name="connsiteY3" fmla="*/ 114792 h 436730"/>
                  <a:gd name="connsiteX4" fmla="*/ 1242840 w 1255594"/>
                  <a:gd name="connsiteY4" fmla="*/ 11268 h 436730"/>
                  <a:gd name="connsiteX5" fmla="*/ 1248340 w 1255594"/>
                  <a:gd name="connsiteY5" fmla="*/ 0 h 436730"/>
                  <a:gd name="connsiteX6" fmla="*/ 1255594 w 1255594"/>
                  <a:gd name="connsiteY6" fmla="*/ 0 h 436730"/>
                  <a:gd name="connsiteX7" fmla="*/ 1255594 w 1255594"/>
                  <a:gd name="connsiteY7" fmla="*/ 300251 h 436730"/>
                  <a:gd name="connsiteX8" fmla="*/ 1252263 w 1255594"/>
                  <a:gd name="connsiteY8" fmla="*/ 300251 h 436730"/>
                  <a:gd name="connsiteX9" fmla="*/ 1255594 w 1255594"/>
                  <a:gd name="connsiteY9" fmla="*/ 307076 h 436730"/>
                  <a:gd name="connsiteX10" fmla="*/ 627797 w 1255594"/>
                  <a:gd name="connsiteY10" fmla="*/ 436730 h 436730"/>
                  <a:gd name="connsiteX11" fmla="*/ 0 w 1255594"/>
                  <a:gd name="connsiteY11" fmla="*/ 307076 h 436730"/>
                  <a:gd name="connsiteX12" fmla="*/ 3332 w 1255594"/>
                  <a:gd name="connsiteY12" fmla="*/ 300251 h 436730"/>
                  <a:gd name="connsiteX13" fmla="*/ 0 w 1255594"/>
                  <a:gd name="connsiteY13" fmla="*/ 300251 h 4367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255594" h="436730">
                    <a:moveTo>
                      <a:pt x="0" y="0"/>
                    </a:moveTo>
                    <a:lnTo>
                      <a:pt x="7255" y="0"/>
                    </a:lnTo>
                    <a:lnTo>
                      <a:pt x="12755" y="11268"/>
                    </a:lnTo>
                    <a:cubicBezTo>
                      <a:pt x="71295" y="70349"/>
                      <a:pt x="324415" y="114792"/>
                      <a:pt x="627797" y="114792"/>
                    </a:cubicBezTo>
                    <a:cubicBezTo>
                      <a:pt x="931180" y="114792"/>
                      <a:pt x="1184300" y="70349"/>
                      <a:pt x="1242840" y="11268"/>
                    </a:cubicBezTo>
                    <a:lnTo>
                      <a:pt x="1248340" y="0"/>
                    </a:lnTo>
                    <a:lnTo>
                      <a:pt x="1255594" y="0"/>
                    </a:lnTo>
                    <a:lnTo>
                      <a:pt x="1255594" y="300251"/>
                    </a:lnTo>
                    <a:lnTo>
                      <a:pt x="1252263" y="300251"/>
                    </a:lnTo>
                    <a:lnTo>
                      <a:pt x="1255594" y="307076"/>
                    </a:lnTo>
                    <a:cubicBezTo>
                      <a:pt x="1255594" y="378682"/>
                      <a:pt x="974520" y="436730"/>
                      <a:pt x="627797" y="436730"/>
                    </a:cubicBezTo>
                    <a:cubicBezTo>
                      <a:pt x="281074" y="436730"/>
                      <a:pt x="0" y="378682"/>
                      <a:pt x="0" y="307076"/>
                    </a:cubicBezTo>
                    <a:lnTo>
                      <a:pt x="3332" y="300251"/>
                    </a:lnTo>
                    <a:lnTo>
                      <a:pt x="0" y="300251"/>
                    </a:lnTo>
                    <a:close/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05" name="グループ化 104">
            <a:extLst>
              <a:ext uri="{FF2B5EF4-FFF2-40B4-BE49-F238E27FC236}">
                <a16:creationId xmlns:a16="http://schemas.microsoft.com/office/drawing/2014/main" id="{50F12A92-C65C-4528-812E-E37D092EFB3A}"/>
              </a:ext>
            </a:extLst>
          </p:cNvPr>
          <p:cNvGrpSpPr/>
          <p:nvPr/>
        </p:nvGrpSpPr>
        <p:grpSpPr>
          <a:xfrm>
            <a:off x="8164782" y="1032670"/>
            <a:ext cx="1255594" cy="1839458"/>
            <a:chOff x="8031872" y="906928"/>
            <a:chExt cx="1255594" cy="1839458"/>
          </a:xfrm>
        </p:grpSpPr>
        <p:sp>
          <p:nvSpPr>
            <p:cNvPr id="106" name="楕円 105">
              <a:extLst>
                <a:ext uri="{FF2B5EF4-FFF2-40B4-BE49-F238E27FC236}">
                  <a16:creationId xmlns:a16="http://schemas.microsoft.com/office/drawing/2014/main" id="{437764EA-6B71-4606-A191-A2EB9A3D1F73}"/>
                </a:ext>
              </a:extLst>
            </p:cNvPr>
            <p:cNvSpPr/>
            <p:nvPr/>
          </p:nvSpPr>
          <p:spPr>
            <a:xfrm>
              <a:off x="8031872" y="2174456"/>
              <a:ext cx="1255594" cy="264634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07" name="グループ化 106">
              <a:extLst>
                <a:ext uri="{FF2B5EF4-FFF2-40B4-BE49-F238E27FC236}">
                  <a16:creationId xmlns:a16="http://schemas.microsoft.com/office/drawing/2014/main" id="{EE639E05-C07D-46FF-9C50-00C74A097556}"/>
                </a:ext>
              </a:extLst>
            </p:cNvPr>
            <p:cNvGrpSpPr/>
            <p:nvPr/>
          </p:nvGrpSpPr>
          <p:grpSpPr>
            <a:xfrm>
              <a:off x="8031872" y="906928"/>
              <a:ext cx="1255594" cy="1839458"/>
              <a:chOff x="6731536" y="1490048"/>
              <a:chExt cx="1255594" cy="1839458"/>
            </a:xfrm>
          </p:grpSpPr>
          <p:sp>
            <p:nvSpPr>
              <p:cNvPr id="108" name="フリーフォーム: 図形 107">
                <a:extLst>
                  <a:ext uri="{FF2B5EF4-FFF2-40B4-BE49-F238E27FC236}">
                    <a16:creationId xmlns:a16="http://schemas.microsoft.com/office/drawing/2014/main" id="{E1623155-8C23-4C1B-9AAD-23D4E489431D}"/>
                  </a:ext>
                </a:extLst>
              </p:cNvPr>
              <p:cNvSpPr/>
              <p:nvPr/>
            </p:nvSpPr>
            <p:spPr>
              <a:xfrm>
                <a:off x="6782304" y="1490048"/>
                <a:ext cx="1154059" cy="1839458"/>
              </a:xfrm>
              <a:custGeom>
                <a:avLst/>
                <a:gdLst>
                  <a:gd name="connsiteX0" fmla="*/ 195369 w 390739"/>
                  <a:gd name="connsiteY0" fmla="*/ 0 h 733803"/>
                  <a:gd name="connsiteX1" fmla="*/ 386769 w 390739"/>
                  <a:gd name="connsiteY1" fmla="*/ 96067 h 733803"/>
                  <a:gd name="connsiteX2" fmla="*/ 387586 w 390739"/>
                  <a:gd name="connsiteY2" fmla="*/ 101058 h 733803"/>
                  <a:gd name="connsiteX3" fmla="*/ 390739 w 390739"/>
                  <a:gd name="connsiteY3" fmla="*/ 108878 h 733803"/>
                  <a:gd name="connsiteX4" fmla="*/ 390738 w 390739"/>
                  <a:gd name="connsiteY4" fmla="*/ 684961 h 733803"/>
                  <a:gd name="connsiteX5" fmla="*/ 195369 w 390739"/>
                  <a:gd name="connsiteY5" fmla="*/ 733803 h 733803"/>
                  <a:gd name="connsiteX6" fmla="*/ 119323 w 390739"/>
                  <a:gd name="connsiteY6" fmla="*/ 729965 h 733803"/>
                  <a:gd name="connsiteX7" fmla="*/ 0 w 390739"/>
                  <a:gd name="connsiteY7" fmla="*/ 684961 h 733803"/>
                  <a:gd name="connsiteX8" fmla="*/ 1 w 390739"/>
                  <a:gd name="connsiteY8" fmla="*/ 120321 h 733803"/>
                  <a:gd name="connsiteX9" fmla="*/ 0 w 390739"/>
                  <a:gd name="connsiteY9" fmla="*/ 120315 h 733803"/>
                  <a:gd name="connsiteX10" fmla="*/ 1 w 390739"/>
                  <a:gd name="connsiteY10" fmla="*/ 120309 h 733803"/>
                  <a:gd name="connsiteX11" fmla="*/ 1 w 390739"/>
                  <a:gd name="connsiteY11" fmla="*/ 108881 h 733803"/>
                  <a:gd name="connsiteX12" fmla="*/ 0 w 390739"/>
                  <a:gd name="connsiteY12" fmla="*/ 108878 h 733803"/>
                  <a:gd name="connsiteX13" fmla="*/ 3152 w 390739"/>
                  <a:gd name="connsiteY13" fmla="*/ 101062 h 733803"/>
                  <a:gd name="connsiteX14" fmla="*/ 3969 w 390739"/>
                  <a:gd name="connsiteY14" fmla="*/ 96067 h 733803"/>
                  <a:gd name="connsiteX15" fmla="*/ 195369 w 390739"/>
                  <a:gd name="connsiteY15" fmla="*/ 0 h 7338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90739" h="733803">
                    <a:moveTo>
                      <a:pt x="195369" y="0"/>
                    </a:moveTo>
                    <a:cubicBezTo>
                      <a:pt x="289781" y="0"/>
                      <a:pt x="368552" y="41242"/>
                      <a:pt x="386769" y="96067"/>
                    </a:cubicBezTo>
                    <a:lnTo>
                      <a:pt x="387586" y="101058"/>
                    </a:lnTo>
                    <a:lnTo>
                      <a:pt x="390739" y="108878"/>
                    </a:lnTo>
                    <a:cubicBezTo>
                      <a:pt x="390739" y="300906"/>
                      <a:pt x="390738" y="492933"/>
                      <a:pt x="390738" y="684961"/>
                    </a:cubicBezTo>
                    <a:cubicBezTo>
                      <a:pt x="390738" y="711936"/>
                      <a:pt x="303268" y="733803"/>
                      <a:pt x="195369" y="733803"/>
                    </a:cubicBezTo>
                    <a:cubicBezTo>
                      <a:pt x="168394" y="733803"/>
                      <a:pt x="142697" y="732436"/>
                      <a:pt x="119323" y="729965"/>
                    </a:cubicBezTo>
                    <a:cubicBezTo>
                      <a:pt x="49202" y="722550"/>
                      <a:pt x="0" y="705192"/>
                      <a:pt x="0" y="684961"/>
                    </a:cubicBezTo>
                    <a:lnTo>
                      <a:pt x="1" y="120321"/>
                    </a:lnTo>
                    <a:lnTo>
                      <a:pt x="0" y="120315"/>
                    </a:lnTo>
                    <a:lnTo>
                      <a:pt x="1" y="120309"/>
                    </a:lnTo>
                    <a:lnTo>
                      <a:pt x="1" y="108881"/>
                    </a:lnTo>
                    <a:lnTo>
                      <a:pt x="0" y="108878"/>
                    </a:lnTo>
                    <a:lnTo>
                      <a:pt x="3152" y="101062"/>
                    </a:lnTo>
                    <a:lnTo>
                      <a:pt x="3969" y="96067"/>
                    </a:lnTo>
                    <a:cubicBezTo>
                      <a:pt x="22187" y="41242"/>
                      <a:pt x="100958" y="0"/>
                      <a:pt x="195369" y="0"/>
                    </a:cubicBezTo>
                    <a:close/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9" name="フリーフォーム: 図形 108">
                <a:extLst>
                  <a:ext uri="{FF2B5EF4-FFF2-40B4-BE49-F238E27FC236}">
                    <a16:creationId xmlns:a16="http://schemas.microsoft.com/office/drawing/2014/main" id="{885334E7-F5A8-406B-929A-26D6560EB1BA}"/>
                  </a:ext>
                </a:extLst>
              </p:cNvPr>
              <p:cNvSpPr/>
              <p:nvPr/>
            </p:nvSpPr>
            <p:spPr>
              <a:xfrm>
                <a:off x="6731536" y="2892776"/>
                <a:ext cx="1255594" cy="436730"/>
              </a:xfrm>
              <a:custGeom>
                <a:avLst/>
                <a:gdLst>
                  <a:gd name="connsiteX0" fmla="*/ 0 w 1255594"/>
                  <a:gd name="connsiteY0" fmla="*/ 0 h 436730"/>
                  <a:gd name="connsiteX1" fmla="*/ 7255 w 1255594"/>
                  <a:gd name="connsiteY1" fmla="*/ 0 h 436730"/>
                  <a:gd name="connsiteX2" fmla="*/ 12755 w 1255594"/>
                  <a:gd name="connsiteY2" fmla="*/ 11268 h 436730"/>
                  <a:gd name="connsiteX3" fmla="*/ 627797 w 1255594"/>
                  <a:gd name="connsiteY3" fmla="*/ 114792 h 436730"/>
                  <a:gd name="connsiteX4" fmla="*/ 1242840 w 1255594"/>
                  <a:gd name="connsiteY4" fmla="*/ 11268 h 436730"/>
                  <a:gd name="connsiteX5" fmla="*/ 1248340 w 1255594"/>
                  <a:gd name="connsiteY5" fmla="*/ 0 h 436730"/>
                  <a:gd name="connsiteX6" fmla="*/ 1255594 w 1255594"/>
                  <a:gd name="connsiteY6" fmla="*/ 0 h 436730"/>
                  <a:gd name="connsiteX7" fmla="*/ 1255594 w 1255594"/>
                  <a:gd name="connsiteY7" fmla="*/ 300251 h 436730"/>
                  <a:gd name="connsiteX8" fmla="*/ 1252263 w 1255594"/>
                  <a:gd name="connsiteY8" fmla="*/ 300251 h 436730"/>
                  <a:gd name="connsiteX9" fmla="*/ 1255594 w 1255594"/>
                  <a:gd name="connsiteY9" fmla="*/ 307076 h 436730"/>
                  <a:gd name="connsiteX10" fmla="*/ 627797 w 1255594"/>
                  <a:gd name="connsiteY10" fmla="*/ 436730 h 436730"/>
                  <a:gd name="connsiteX11" fmla="*/ 0 w 1255594"/>
                  <a:gd name="connsiteY11" fmla="*/ 307076 h 436730"/>
                  <a:gd name="connsiteX12" fmla="*/ 3332 w 1255594"/>
                  <a:gd name="connsiteY12" fmla="*/ 300251 h 436730"/>
                  <a:gd name="connsiteX13" fmla="*/ 0 w 1255594"/>
                  <a:gd name="connsiteY13" fmla="*/ 300251 h 4367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255594" h="436730">
                    <a:moveTo>
                      <a:pt x="0" y="0"/>
                    </a:moveTo>
                    <a:lnTo>
                      <a:pt x="7255" y="0"/>
                    </a:lnTo>
                    <a:lnTo>
                      <a:pt x="12755" y="11268"/>
                    </a:lnTo>
                    <a:cubicBezTo>
                      <a:pt x="71295" y="70349"/>
                      <a:pt x="324415" y="114792"/>
                      <a:pt x="627797" y="114792"/>
                    </a:cubicBezTo>
                    <a:cubicBezTo>
                      <a:pt x="931180" y="114792"/>
                      <a:pt x="1184300" y="70349"/>
                      <a:pt x="1242840" y="11268"/>
                    </a:cubicBezTo>
                    <a:lnTo>
                      <a:pt x="1248340" y="0"/>
                    </a:lnTo>
                    <a:lnTo>
                      <a:pt x="1255594" y="0"/>
                    </a:lnTo>
                    <a:lnTo>
                      <a:pt x="1255594" y="300251"/>
                    </a:lnTo>
                    <a:lnTo>
                      <a:pt x="1252263" y="300251"/>
                    </a:lnTo>
                    <a:lnTo>
                      <a:pt x="1255594" y="307076"/>
                    </a:lnTo>
                    <a:cubicBezTo>
                      <a:pt x="1255594" y="378682"/>
                      <a:pt x="974520" y="436730"/>
                      <a:pt x="627797" y="436730"/>
                    </a:cubicBezTo>
                    <a:cubicBezTo>
                      <a:pt x="281074" y="436730"/>
                      <a:pt x="0" y="378682"/>
                      <a:pt x="0" y="307076"/>
                    </a:cubicBezTo>
                    <a:lnTo>
                      <a:pt x="3332" y="300251"/>
                    </a:lnTo>
                    <a:lnTo>
                      <a:pt x="0" y="300251"/>
                    </a:lnTo>
                    <a:close/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10" name="グループ化 109">
            <a:extLst>
              <a:ext uri="{FF2B5EF4-FFF2-40B4-BE49-F238E27FC236}">
                <a16:creationId xmlns:a16="http://schemas.microsoft.com/office/drawing/2014/main" id="{0C094202-BA61-469A-B842-46A10B799FBB}"/>
              </a:ext>
            </a:extLst>
          </p:cNvPr>
          <p:cNvGrpSpPr/>
          <p:nvPr/>
        </p:nvGrpSpPr>
        <p:grpSpPr>
          <a:xfrm>
            <a:off x="6983587" y="1570516"/>
            <a:ext cx="685464" cy="1164822"/>
            <a:chOff x="6497786" y="746079"/>
            <a:chExt cx="685464" cy="1164822"/>
          </a:xfrm>
        </p:grpSpPr>
        <p:sp>
          <p:nvSpPr>
            <p:cNvPr id="111" name="円柱 110">
              <a:extLst>
                <a:ext uri="{FF2B5EF4-FFF2-40B4-BE49-F238E27FC236}">
                  <a16:creationId xmlns:a16="http://schemas.microsoft.com/office/drawing/2014/main" id="{52C7205A-259F-4F01-9E7B-0FF82C9FB533}"/>
                </a:ext>
              </a:extLst>
            </p:cNvPr>
            <p:cNvSpPr/>
            <p:nvPr/>
          </p:nvSpPr>
          <p:spPr>
            <a:xfrm>
              <a:off x="6497786" y="1407932"/>
              <a:ext cx="685464" cy="502969"/>
            </a:xfrm>
            <a:prstGeom prst="can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" name="フリーフォーム: 図形 111">
              <a:extLst>
                <a:ext uri="{FF2B5EF4-FFF2-40B4-BE49-F238E27FC236}">
                  <a16:creationId xmlns:a16="http://schemas.microsoft.com/office/drawing/2014/main" id="{EAAA35B7-A7BE-43B5-9E43-3358A9262056}"/>
                </a:ext>
              </a:extLst>
            </p:cNvPr>
            <p:cNvSpPr/>
            <p:nvPr/>
          </p:nvSpPr>
          <p:spPr>
            <a:xfrm>
              <a:off x="6653462" y="746079"/>
              <a:ext cx="390739" cy="733803"/>
            </a:xfrm>
            <a:custGeom>
              <a:avLst/>
              <a:gdLst>
                <a:gd name="connsiteX0" fmla="*/ 195369 w 390739"/>
                <a:gd name="connsiteY0" fmla="*/ 0 h 733803"/>
                <a:gd name="connsiteX1" fmla="*/ 386769 w 390739"/>
                <a:gd name="connsiteY1" fmla="*/ 96067 h 733803"/>
                <a:gd name="connsiteX2" fmla="*/ 387586 w 390739"/>
                <a:gd name="connsiteY2" fmla="*/ 101058 h 733803"/>
                <a:gd name="connsiteX3" fmla="*/ 390739 w 390739"/>
                <a:gd name="connsiteY3" fmla="*/ 108878 h 733803"/>
                <a:gd name="connsiteX4" fmla="*/ 390738 w 390739"/>
                <a:gd name="connsiteY4" fmla="*/ 684961 h 733803"/>
                <a:gd name="connsiteX5" fmla="*/ 195369 w 390739"/>
                <a:gd name="connsiteY5" fmla="*/ 733803 h 733803"/>
                <a:gd name="connsiteX6" fmla="*/ 119323 w 390739"/>
                <a:gd name="connsiteY6" fmla="*/ 729965 h 733803"/>
                <a:gd name="connsiteX7" fmla="*/ 0 w 390739"/>
                <a:gd name="connsiteY7" fmla="*/ 684961 h 733803"/>
                <a:gd name="connsiteX8" fmla="*/ 1 w 390739"/>
                <a:gd name="connsiteY8" fmla="*/ 120321 h 733803"/>
                <a:gd name="connsiteX9" fmla="*/ 0 w 390739"/>
                <a:gd name="connsiteY9" fmla="*/ 120315 h 733803"/>
                <a:gd name="connsiteX10" fmla="*/ 1 w 390739"/>
                <a:gd name="connsiteY10" fmla="*/ 120309 h 733803"/>
                <a:gd name="connsiteX11" fmla="*/ 1 w 390739"/>
                <a:gd name="connsiteY11" fmla="*/ 108881 h 733803"/>
                <a:gd name="connsiteX12" fmla="*/ 0 w 390739"/>
                <a:gd name="connsiteY12" fmla="*/ 108878 h 733803"/>
                <a:gd name="connsiteX13" fmla="*/ 3152 w 390739"/>
                <a:gd name="connsiteY13" fmla="*/ 101062 h 733803"/>
                <a:gd name="connsiteX14" fmla="*/ 3969 w 390739"/>
                <a:gd name="connsiteY14" fmla="*/ 96067 h 733803"/>
                <a:gd name="connsiteX15" fmla="*/ 195369 w 390739"/>
                <a:gd name="connsiteY15" fmla="*/ 0 h 733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90739" h="733803">
                  <a:moveTo>
                    <a:pt x="195369" y="0"/>
                  </a:moveTo>
                  <a:cubicBezTo>
                    <a:pt x="289781" y="0"/>
                    <a:pt x="368552" y="41242"/>
                    <a:pt x="386769" y="96067"/>
                  </a:cubicBezTo>
                  <a:lnTo>
                    <a:pt x="387586" y="101058"/>
                  </a:lnTo>
                  <a:lnTo>
                    <a:pt x="390739" y="108878"/>
                  </a:lnTo>
                  <a:cubicBezTo>
                    <a:pt x="390739" y="300906"/>
                    <a:pt x="390738" y="492933"/>
                    <a:pt x="390738" y="684961"/>
                  </a:cubicBezTo>
                  <a:cubicBezTo>
                    <a:pt x="390738" y="711936"/>
                    <a:pt x="303268" y="733803"/>
                    <a:pt x="195369" y="733803"/>
                  </a:cubicBezTo>
                  <a:cubicBezTo>
                    <a:pt x="168394" y="733803"/>
                    <a:pt x="142697" y="732436"/>
                    <a:pt x="119323" y="729965"/>
                  </a:cubicBezTo>
                  <a:cubicBezTo>
                    <a:pt x="49202" y="722550"/>
                    <a:pt x="0" y="705192"/>
                    <a:pt x="0" y="684961"/>
                  </a:cubicBezTo>
                  <a:lnTo>
                    <a:pt x="1" y="120321"/>
                  </a:lnTo>
                  <a:lnTo>
                    <a:pt x="0" y="120315"/>
                  </a:lnTo>
                  <a:lnTo>
                    <a:pt x="1" y="120309"/>
                  </a:lnTo>
                  <a:lnTo>
                    <a:pt x="1" y="108881"/>
                  </a:lnTo>
                  <a:lnTo>
                    <a:pt x="0" y="108878"/>
                  </a:lnTo>
                  <a:lnTo>
                    <a:pt x="3152" y="101062"/>
                  </a:lnTo>
                  <a:lnTo>
                    <a:pt x="3969" y="96067"/>
                  </a:lnTo>
                  <a:cubicBezTo>
                    <a:pt x="22187" y="41242"/>
                    <a:pt x="100958" y="0"/>
                    <a:pt x="195369" y="0"/>
                  </a:cubicBezTo>
                  <a:close/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3" name="フリーフォーム: 図形 112">
            <a:extLst>
              <a:ext uri="{FF2B5EF4-FFF2-40B4-BE49-F238E27FC236}">
                <a16:creationId xmlns:a16="http://schemas.microsoft.com/office/drawing/2014/main" id="{0CAD47FB-6D34-48EB-9C12-7EA656A4D17E}"/>
              </a:ext>
            </a:extLst>
          </p:cNvPr>
          <p:cNvSpPr/>
          <p:nvPr/>
        </p:nvSpPr>
        <p:spPr>
          <a:xfrm>
            <a:off x="10300359" y="1967035"/>
            <a:ext cx="298034" cy="3421014"/>
          </a:xfrm>
          <a:custGeom>
            <a:avLst/>
            <a:gdLst>
              <a:gd name="connsiteX0" fmla="*/ 143302 w 286605"/>
              <a:gd name="connsiteY0" fmla="*/ 0 h 2707344"/>
              <a:gd name="connsiteX1" fmla="*/ 143303 w 286605"/>
              <a:gd name="connsiteY1" fmla="*/ 0 h 2707344"/>
              <a:gd name="connsiteX2" fmla="*/ 143303 w 286605"/>
              <a:gd name="connsiteY2" fmla="*/ 0 h 2707344"/>
              <a:gd name="connsiteX3" fmla="*/ 286605 w 286605"/>
              <a:gd name="connsiteY3" fmla="*/ 35825 h 2707344"/>
              <a:gd name="connsiteX4" fmla="*/ 286604 w 286605"/>
              <a:gd name="connsiteY4" fmla="*/ 1564878 h 2707344"/>
              <a:gd name="connsiteX5" fmla="*/ 244632 w 286605"/>
              <a:gd name="connsiteY5" fmla="*/ 1590211 h 2707344"/>
              <a:gd name="connsiteX6" fmla="*/ 210404 w 286605"/>
              <a:gd name="connsiteY6" fmla="*/ 1595980 h 2707344"/>
              <a:gd name="connsiteX7" fmla="*/ 210403 w 286605"/>
              <a:gd name="connsiteY7" fmla="*/ 2690569 h 2707344"/>
              <a:gd name="connsiteX8" fmla="*/ 143301 w 286605"/>
              <a:gd name="connsiteY8" fmla="*/ 2707344 h 2707344"/>
              <a:gd name="connsiteX9" fmla="*/ 76199 w 286605"/>
              <a:gd name="connsiteY9" fmla="*/ 2690569 h 2707344"/>
              <a:gd name="connsiteX10" fmla="*/ 76200 w 286605"/>
              <a:gd name="connsiteY10" fmla="*/ 1596171 h 2707344"/>
              <a:gd name="connsiteX11" fmla="*/ 52149 w 286605"/>
              <a:gd name="connsiteY11" fmla="*/ 1592523 h 2707344"/>
              <a:gd name="connsiteX12" fmla="*/ 0 w 286605"/>
              <a:gd name="connsiteY12" fmla="*/ 1564878 h 2707344"/>
              <a:gd name="connsiteX13" fmla="*/ 1 w 286605"/>
              <a:gd name="connsiteY13" fmla="*/ 35826 h 2707344"/>
              <a:gd name="connsiteX14" fmla="*/ 0 w 286605"/>
              <a:gd name="connsiteY14" fmla="*/ 35825 h 2707344"/>
              <a:gd name="connsiteX15" fmla="*/ 143302 w 286605"/>
              <a:gd name="connsiteY15" fmla="*/ 0 h 2707344"/>
              <a:gd name="connsiteX0" fmla="*/ 143302 w 286605"/>
              <a:gd name="connsiteY0" fmla="*/ 0 h 2707344"/>
              <a:gd name="connsiteX1" fmla="*/ 143303 w 286605"/>
              <a:gd name="connsiteY1" fmla="*/ 0 h 2707344"/>
              <a:gd name="connsiteX2" fmla="*/ 143303 w 286605"/>
              <a:gd name="connsiteY2" fmla="*/ 0 h 2707344"/>
              <a:gd name="connsiteX3" fmla="*/ 286605 w 286605"/>
              <a:gd name="connsiteY3" fmla="*/ 35825 h 2707344"/>
              <a:gd name="connsiteX4" fmla="*/ 286604 w 286605"/>
              <a:gd name="connsiteY4" fmla="*/ 1564878 h 2707344"/>
              <a:gd name="connsiteX5" fmla="*/ 244632 w 286605"/>
              <a:gd name="connsiteY5" fmla="*/ 1590211 h 2707344"/>
              <a:gd name="connsiteX6" fmla="*/ 210404 w 286605"/>
              <a:gd name="connsiteY6" fmla="*/ 1595980 h 2707344"/>
              <a:gd name="connsiteX7" fmla="*/ 210403 w 286605"/>
              <a:gd name="connsiteY7" fmla="*/ 2690569 h 2707344"/>
              <a:gd name="connsiteX8" fmla="*/ 143301 w 286605"/>
              <a:gd name="connsiteY8" fmla="*/ 2707344 h 2707344"/>
              <a:gd name="connsiteX9" fmla="*/ 76199 w 286605"/>
              <a:gd name="connsiteY9" fmla="*/ 2690569 h 2707344"/>
              <a:gd name="connsiteX10" fmla="*/ 76200 w 286605"/>
              <a:gd name="connsiteY10" fmla="*/ 1596171 h 2707344"/>
              <a:gd name="connsiteX11" fmla="*/ 0 w 286605"/>
              <a:gd name="connsiteY11" fmla="*/ 1564878 h 2707344"/>
              <a:gd name="connsiteX12" fmla="*/ 1 w 286605"/>
              <a:gd name="connsiteY12" fmla="*/ 35826 h 2707344"/>
              <a:gd name="connsiteX13" fmla="*/ 0 w 286605"/>
              <a:gd name="connsiteY13" fmla="*/ 35825 h 2707344"/>
              <a:gd name="connsiteX14" fmla="*/ 143302 w 286605"/>
              <a:gd name="connsiteY14" fmla="*/ 0 h 2707344"/>
              <a:gd name="connsiteX0" fmla="*/ 143302 w 292248"/>
              <a:gd name="connsiteY0" fmla="*/ 0 h 2707344"/>
              <a:gd name="connsiteX1" fmla="*/ 143303 w 292248"/>
              <a:gd name="connsiteY1" fmla="*/ 0 h 2707344"/>
              <a:gd name="connsiteX2" fmla="*/ 143303 w 292248"/>
              <a:gd name="connsiteY2" fmla="*/ 0 h 2707344"/>
              <a:gd name="connsiteX3" fmla="*/ 286605 w 292248"/>
              <a:gd name="connsiteY3" fmla="*/ 35825 h 2707344"/>
              <a:gd name="connsiteX4" fmla="*/ 286604 w 292248"/>
              <a:gd name="connsiteY4" fmla="*/ 1564878 h 2707344"/>
              <a:gd name="connsiteX5" fmla="*/ 210404 w 292248"/>
              <a:gd name="connsiteY5" fmla="*/ 1595980 h 2707344"/>
              <a:gd name="connsiteX6" fmla="*/ 210403 w 292248"/>
              <a:gd name="connsiteY6" fmla="*/ 2690569 h 2707344"/>
              <a:gd name="connsiteX7" fmla="*/ 143301 w 292248"/>
              <a:gd name="connsiteY7" fmla="*/ 2707344 h 2707344"/>
              <a:gd name="connsiteX8" fmla="*/ 76199 w 292248"/>
              <a:gd name="connsiteY8" fmla="*/ 2690569 h 2707344"/>
              <a:gd name="connsiteX9" fmla="*/ 76200 w 292248"/>
              <a:gd name="connsiteY9" fmla="*/ 1596171 h 2707344"/>
              <a:gd name="connsiteX10" fmla="*/ 0 w 292248"/>
              <a:gd name="connsiteY10" fmla="*/ 1564878 h 2707344"/>
              <a:gd name="connsiteX11" fmla="*/ 1 w 292248"/>
              <a:gd name="connsiteY11" fmla="*/ 35826 h 2707344"/>
              <a:gd name="connsiteX12" fmla="*/ 0 w 292248"/>
              <a:gd name="connsiteY12" fmla="*/ 35825 h 2707344"/>
              <a:gd name="connsiteX13" fmla="*/ 143302 w 292248"/>
              <a:gd name="connsiteY13" fmla="*/ 0 h 2707344"/>
              <a:gd name="connsiteX0" fmla="*/ 143302 w 292248"/>
              <a:gd name="connsiteY0" fmla="*/ 0 h 2707344"/>
              <a:gd name="connsiteX1" fmla="*/ 143303 w 292248"/>
              <a:gd name="connsiteY1" fmla="*/ 0 h 2707344"/>
              <a:gd name="connsiteX2" fmla="*/ 143303 w 292248"/>
              <a:gd name="connsiteY2" fmla="*/ 0 h 2707344"/>
              <a:gd name="connsiteX3" fmla="*/ 286605 w 292248"/>
              <a:gd name="connsiteY3" fmla="*/ 35825 h 2707344"/>
              <a:gd name="connsiteX4" fmla="*/ 286604 w 292248"/>
              <a:gd name="connsiteY4" fmla="*/ 1564878 h 2707344"/>
              <a:gd name="connsiteX5" fmla="*/ 210404 w 292248"/>
              <a:gd name="connsiteY5" fmla="*/ 1595980 h 2707344"/>
              <a:gd name="connsiteX6" fmla="*/ 210403 w 292248"/>
              <a:gd name="connsiteY6" fmla="*/ 2690569 h 2707344"/>
              <a:gd name="connsiteX7" fmla="*/ 143301 w 292248"/>
              <a:gd name="connsiteY7" fmla="*/ 2707344 h 2707344"/>
              <a:gd name="connsiteX8" fmla="*/ 76199 w 292248"/>
              <a:gd name="connsiteY8" fmla="*/ 2690569 h 2707344"/>
              <a:gd name="connsiteX9" fmla="*/ 76200 w 292248"/>
              <a:gd name="connsiteY9" fmla="*/ 1790652 h 2707344"/>
              <a:gd name="connsiteX10" fmla="*/ 0 w 292248"/>
              <a:gd name="connsiteY10" fmla="*/ 1564878 h 2707344"/>
              <a:gd name="connsiteX11" fmla="*/ 1 w 292248"/>
              <a:gd name="connsiteY11" fmla="*/ 35826 h 2707344"/>
              <a:gd name="connsiteX12" fmla="*/ 0 w 292248"/>
              <a:gd name="connsiteY12" fmla="*/ 35825 h 2707344"/>
              <a:gd name="connsiteX13" fmla="*/ 143302 w 292248"/>
              <a:gd name="connsiteY13" fmla="*/ 0 h 2707344"/>
              <a:gd name="connsiteX0" fmla="*/ 143302 w 292248"/>
              <a:gd name="connsiteY0" fmla="*/ 0 h 2707344"/>
              <a:gd name="connsiteX1" fmla="*/ 143303 w 292248"/>
              <a:gd name="connsiteY1" fmla="*/ 0 h 2707344"/>
              <a:gd name="connsiteX2" fmla="*/ 143303 w 292248"/>
              <a:gd name="connsiteY2" fmla="*/ 0 h 2707344"/>
              <a:gd name="connsiteX3" fmla="*/ 286605 w 292248"/>
              <a:gd name="connsiteY3" fmla="*/ 35825 h 2707344"/>
              <a:gd name="connsiteX4" fmla="*/ 286604 w 292248"/>
              <a:gd name="connsiteY4" fmla="*/ 1564878 h 2707344"/>
              <a:gd name="connsiteX5" fmla="*/ 210404 w 292248"/>
              <a:gd name="connsiteY5" fmla="*/ 1783637 h 2707344"/>
              <a:gd name="connsiteX6" fmla="*/ 210403 w 292248"/>
              <a:gd name="connsiteY6" fmla="*/ 2690569 h 2707344"/>
              <a:gd name="connsiteX7" fmla="*/ 143301 w 292248"/>
              <a:gd name="connsiteY7" fmla="*/ 2707344 h 2707344"/>
              <a:gd name="connsiteX8" fmla="*/ 76199 w 292248"/>
              <a:gd name="connsiteY8" fmla="*/ 2690569 h 2707344"/>
              <a:gd name="connsiteX9" fmla="*/ 76200 w 292248"/>
              <a:gd name="connsiteY9" fmla="*/ 1790652 h 2707344"/>
              <a:gd name="connsiteX10" fmla="*/ 0 w 292248"/>
              <a:gd name="connsiteY10" fmla="*/ 1564878 h 2707344"/>
              <a:gd name="connsiteX11" fmla="*/ 1 w 292248"/>
              <a:gd name="connsiteY11" fmla="*/ 35826 h 2707344"/>
              <a:gd name="connsiteX12" fmla="*/ 0 w 292248"/>
              <a:gd name="connsiteY12" fmla="*/ 35825 h 2707344"/>
              <a:gd name="connsiteX13" fmla="*/ 143302 w 292248"/>
              <a:gd name="connsiteY13" fmla="*/ 0 h 2707344"/>
              <a:gd name="connsiteX0" fmla="*/ 143302 w 292248"/>
              <a:gd name="connsiteY0" fmla="*/ 0 h 2707344"/>
              <a:gd name="connsiteX1" fmla="*/ 143303 w 292248"/>
              <a:gd name="connsiteY1" fmla="*/ 0 h 2707344"/>
              <a:gd name="connsiteX2" fmla="*/ 143303 w 292248"/>
              <a:gd name="connsiteY2" fmla="*/ 0 h 2707344"/>
              <a:gd name="connsiteX3" fmla="*/ 286605 w 292248"/>
              <a:gd name="connsiteY3" fmla="*/ 35825 h 2707344"/>
              <a:gd name="connsiteX4" fmla="*/ 286604 w 292248"/>
              <a:gd name="connsiteY4" fmla="*/ 1564878 h 2707344"/>
              <a:gd name="connsiteX5" fmla="*/ 210404 w 292248"/>
              <a:gd name="connsiteY5" fmla="*/ 1783637 h 2707344"/>
              <a:gd name="connsiteX6" fmla="*/ 210403 w 292248"/>
              <a:gd name="connsiteY6" fmla="*/ 2690569 h 2707344"/>
              <a:gd name="connsiteX7" fmla="*/ 143301 w 292248"/>
              <a:gd name="connsiteY7" fmla="*/ 2707344 h 2707344"/>
              <a:gd name="connsiteX8" fmla="*/ 76199 w 292248"/>
              <a:gd name="connsiteY8" fmla="*/ 2690569 h 2707344"/>
              <a:gd name="connsiteX9" fmla="*/ 76200 w 292248"/>
              <a:gd name="connsiteY9" fmla="*/ 1790652 h 2707344"/>
              <a:gd name="connsiteX10" fmla="*/ 0 w 292248"/>
              <a:gd name="connsiteY10" fmla="*/ 1564878 h 2707344"/>
              <a:gd name="connsiteX11" fmla="*/ 1 w 292248"/>
              <a:gd name="connsiteY11" fmla="*/ 35826 h 2707344"/>
              <a:gd name="connsiteX12" fmla="*/ 0 w 292248"/>
              <a:gd name="connsiteY12" fmla="*/ 35825 h 2707344"/>
              <a:gd name="connsiteX13" fmla="*/ 143302 w 292248"/>
              <a:gd name="connsiteY13" fmla="*/ 0 h 2707344"/>
              <a:gd name="connsiteX0" fmla="*/ 143302 w 292248"/>
              <a:gd name="connsiteY0" fmla="*/ 0 h 2707344"/>
              <a:gd name="connsiteX1" fmla="*/ 143303 w 292248"/>
              <a:gd name="connsiteY1" fmla="*/ 0 h 2707344"/>
              <a:gd name="connsiteX2" fmla="*/ 143303 w 292248"/>
              <a:gd name="connsiteY2" fmla="*/ 0 h 2707344"/>
              <a:gd name="connsiteX3" fmla="*/ 286605 w 292248"/>
              <a:gd name="connsiteY3" fmla="*/ 35825 h 2707344"/>
              <a:gd name="connsiteX4" fmla="*/ 286604 w 292248"/>
              <a:gd name="connsiteY4" fmla="*/ 1564878 h 2707344"/>
              <a:gd name="connsiteX5" fmla="*/ 210404 w 292248"/>
              <a:gd name="connsiteY5" fmla="*/ 1783637 h 2707344"/>
              <a:gd name="connsiteX6" fmla="*/ 210403 w 292248"/>
              <a:gd name="connsiteY6" fmla="*/ 2690569 h 2707344"/>
              <a:gd name="connsiteX7" fmla="*/ 143301 w 292248"/>
              <a:gd name="connsiteY7" fmla="*/ 2707344 h 2707344"/>
              <a:gd name="connsiteX8" fmla="*/ 76199 w 292248"/>
              <a:gd name="connsiteY8" fmla="*/ 2690569 h 2707344"/>
              <a:gd name="connsiteX9" fmla="*/ 76200 w 292248"/>
              <a:gd name="connsiteY9" fmla="*/ 1790652 h 2707344"/>
              <a:gd name="connsiteX10" fmla="*/ 0 w 292248"/>
              <a:gd name="connsiteY10" fmla="*/ 1564878 h 2707344"/>
              <a:gd name="connsiteX11" fmla="*/ 1 w 292248"/>
              <a:gd name="connsiteY11" fmla="*/ 35826 h 2707344"/>
              <a:gd name="connsiteX12" fmla="*/ 0 w 292248"/>
              <a:gd name="connsiteY12" fmla="*/ 35825 h 2707344"/>
              <a:gd name="connsiteX13" fmla="*/ 143302 w 292248"/>
              <a:gd name="connsiteY13" fmla="*/ 0 h 2707344"/>
              <a:gd name="connsiteX0" fmla="*/ 143302 w 292248"/>
              <a:gd name="connsiteY0" fmla="*/ 0 h 2707344"/>
              <a:gd name="connsiteX1" fmla="*/ 143303 w 292248"/>
              <a:gd name="connsiteY1" fmla="*/ 0 h 2707344"/>
              <a:gd name="connsiteX2" fmla="*/ 143303 w 292248"/>
              <a:gd name="connsiteY2" fmla="*/ 0 h 2707344"/>
              <a:gd name="connsiteX3" fmla="*/ 286605 w 292248"/>
              <a:gd name="connsiteY3" fmla="*/ 35825 h 2707344"/>
              <a:gd name="connsiteX4" fmla="*/ 286604 w 292248"/>
              <a:gd name="connsiteY4" fmla="*/ 1564878 h 2707344"/>
              <a:gd name="connsiteX5" fmla="*/ 210404 w 292248"/>
              <a:gd name="connsiteY5" fmla="*/ 1783637 h 2707344"/>
              <a:gd name="connsiteX6" fmla="*/ 210403 w 292248"/>
              <a:gd name="connsiteY6" fmla="*/ 2690569 h 2707344"/>
              <a:gd name="connsiteX7" fmla="*/ 143301 w 292248"/>
              <a:gd name="connsiteY7" fmla="*/ 2707344 h 2707344"/>
              <a:gd name="connsiteX8" fmla="*/ 76199 w 292248"/>
              <a:gd name="connsiteY8" fmla="*/ 2690569 h 2707344"/>
              <a:gd name="connsiteX9" fmla="*/ 76200 w 292248"/>
              <a:gd name="connsiteY9" fmla="*/ 1790652 h 2707344"/>
              <a:gd name="connsiteX10" fmla="*/ 0 w 292248"/>
              <a:gd name="connsiteY10" fmla="*/ 1564878 h 2707344"/>
              <a:gd name="connsiteX11" fmla="*/ 1 w 292248"/>
              <a:gd name="connsiteY11" fmla="*/ 35826 h 2707344"/>
              <a:gd name="connsiteX12" fmla="*/ 0 w 292248"/>
              <a:gd name="connsiteY12" fmla="*/ 35825 h 2707344"/>
              <a:gd name="connsiteX13" fmla="*/ 143302 w 292248"/>
              <a:gd name="connsiteY13" fmla="*/ 0 h 2707344"/>
              <a:gd name="connsiteX0" fmla="*/ 143302 w 292248"/>
              <a:gd name="connsiteY0" fmla="*/ 0 h 2707344"/>
              <a:gd name="connsiteX1" fmla="*/ 143303 w 292248"/>
              <a:gd name="connsiteY1" fmla="*/ 0 h 2707344"/>
              <a:gd name="connsiteX2" fmla="*/ 143303 w 292248"/>
              <a:gd name="connsiteY2" fmla="*/ 0 h 2707344"/>
              <a:gd name="connsiteX3" fmla="*/ 286605 w 292248"/>
              <a:gd name="connsiteY3" fmla="*/ 35825 h 2707344"/>
              <a:gd name="connsiteX4" fmla="*/ 286604 w 292248"/>
              <a:gd name="connsiteY4" fmla="*/ 1564878 h 2707344"/>
              <a:gd name="connsiteX5" fmla="*/ 210404 w 292248"/>
              <a:gd name="connsiteY5" fmla="*/ 1783637 h 2707344"/>
              <a:gd name="connsiteX6" fmla="*/ 210403 w 292248"/>
              <a:gd name="connsiteY6" fmla="*/ 2690569 h 2707344"/>
              <a:gd name="connsiteX7" fmla="*/ 143301 w 292248"/>
              <a:gd name="connsiteY7" fmla="*/ 2707344 h 2707344"/>
              <a:gd name="connsiteX8" fmla="*/ 76199 w 292248"/>
              <a:gd name="connsiteY8" fmla="*/ 2690569 h 2707344"/>
              <a:gd name="connsiteX9" fmla="*/ 76200 w 292248"/>
              <a:gd name="connsiteY9" fmla="*/ 1790652 h 2707344"/>
              <a:gd name="connsiteX10" fmla="*/ 0 w 292248"/>
              <a:gd name="connsiteY10" fmla="*/ 1564878 h 2707344"/>
              <a:gd name="connsiteX11" fmla="*/ 1 w 292248"/>
              <a:gd name="connsiteY11" fmla="*/ 35826 h 2707344"/>
              <a:gd name="connsiteX12" fmla="*/ 0 w 292248"/>
              <a:gd name="connsiteY12" fmla="*/ 35825 h 2707344"/>
              <a:gd name="connsiteX13" fmla="*/ 143302 w 292248"/>
              <a:gd name="connsiteY13" fmla="*/ 0 h 2707344"/>
              <a:gd name="connsiteX0" fmla="*/ 143302 w 292248"/>
              <a:gd name="connsiteY0" fmla="*/ 0 h 2707344"/>
              <a:gd name="connsiteX1" fmla="*/ 143303 w 292248"/>
              <a:gd name="connsiteY1" fmla="*/ 0 h 2707344"/>
              <a:gd name="connsiteX2" fmla="*/ 143303 w 292248"/>
              <a:gd name="connsiteY2" fmla="*/ 0 h 2707344"/>
              <a:gd name="connsiteX3" fmla="*/ 286605 w 292248"/>
              <a:gd name="connsiteY3" fmla="*/ 35825 h 2707344"/>
              <a:gd name="connsiteX4" fmla="*/ 286604 w 292248"/>
              <a:gd name="connsiteY4" fmla="*/ 1564878 h 2707344"/>
              <a:gd name="connsiteX5" fmla="*/ 210404 w 292248"/>
              <a:gd name="connsiteY5" fmla="*/ 1783637 h 2707344"/>
              <a:gd name="connsiteX6" fmla="*/ 210403 w 292248"/>
              <a:gd name="connsiteY6" fmla="*/ 2690569 h 2707344"/>
              <a:gd name="connsiteX7" fmla="*/ 143301 w 292248"/>
              <a:gd name="connsiteY7" fmla="*/ 2707344 h 2707344"/>
              <a:gd name="connsiteX8" fmla="*/ 76199 w 292248"/>
              <a:gd name="connsiteY8" fmla="*/ 2690569 h 2707344"/>
              <a:gd name="connsiteX9" fmla="*/ 76200 w 292248"/>
              <a:gd name="connsiteY9" fmla="*/ 1790652 h 2707344"/>
              <a:gd name="connsiteX10" fmla="*/ 0 w 292248"/>
              <a:gd name="connsiteY10" fmla="*/ 1564878 h 2707344"/>
              <a:gd name="connsiteX11" fmla="*/ 1 w 292248"/>
              <a:gd name="connsiteY11" fmla="*/ 35826 h 2707344"/>
              <a:gd name="connsiteX12" fmla="*/ 0 w 292248"/>
              <a:gd name="connsiteY12" fmla="*/ 35825 h 2707344"/>
              <a:gd name="connsiteX13" fmla="*/ 143302 w 292248"/>
              <a:gd name="connsiteY13" fmla="*/ 0 h 2707344"/>
              <a:gd name="connsiteX0" fmla="*/ 143302 w 292248"/>
              <a:gd name="connsiteY0" fmla="*/ 0 h 2707344"/>
              <a:gd name="connsiteX1" fmla="*/ 143303 w 292248"/>
              <a:gd name="connsiteY1" fmla="*/ 0 h 2707344"/>
              <a:gd name="connsiteX2" fmla="*/ 143303 w 292248"/>
              <a:gd name="connsiteY2" fmla="*/ 0 h 2707344"/>
              <a:gd name="connsiteX3" fmla="*/ 286605 w 292248"/>
              <a:gd name="connsiteY3" fmla="*/ 35825 h 2707344"/>
              <a:gd name="connsiteX4" fmla="*/ 286604 w 292248"/>
              <a:gd name="connsiteY4" fmla="*/ 1564878 h 2707344"/>
              <a:gd name="connsiteX5" fmla="*/ 210404 w 292248"/>
              <a:gd name="connsiteY5" fmla="*/ 1783637 h 2707344"/>
              <a:gd name="connsiteX6" fmla="*/ 210403 w 292248"/>
              <a:gd name="connsiteY6" fmla="*/ 2690569 h 2707344"/>
              <a:gd name="connsiteX7" fmla="*/ 143301 w 292248"/>
              <a:gd name="connsiteY7" fmla="*/ 2707344 h 2707344"/>
              <a:gd name="connsiteX8" fmla="*/ 76199 w 292248"/>
              <a:gd name="connsiteY8" fmla="*/ 2690569 h 2707344"/>
              <a:gd name="connsiteX9" fmla="*/ 76200 w 292248"/>
              <a:gd name="connsiteY9" fmla="*/ 1790652 h 2707344"/>
              <a:gd name="connsiteX10" fmla="*/ 0 w 292248"/>
              <a:gd name="connsiteY10" fmla="*/ 1564878 h 2707344"/>
              <a:gd name="connsiteX11" fmla="*/ 1 w 292248"/>
              <a:gd name="connsiteY11" fmla="*/ 35826 h 2707344"/>
              <a:gd name="connsiteX12" fmla="*/ 0 w 292248"/>
              <a:gd name="connsiteY12" fmla="*/ 35825 h 2707344"/>
              <a:gd name="connsiteX13" fmla="*/ 143302 w 292248"/>
              <a:gd name="connsiteY13" fmla="*/ 0 h 2707344"/>
              <a:gd name="connsiteX0" fmla="*/ 143302 w 292248"/>
              <a:gd name="connsiteY0" fmla="*/ 0 h 2707344"/>
              <a:gd name="connsiteX1" fmla="*/ 143303 w 292248"/>
              <a:gd name="connsiteY1" fmla="*/ 0 h 2707344"/>
              <a:gd name="connsiteX2" fmla="*/ 143303 w 292248"/>
              <a:gd name="connsiteY2" fmla="*/ 0 h 2707344"/>
              <a:gd name="connsiteX3" fmla="*/ 286605 w 292248"/>
              <a:gd name="connsiteY3" fmla="*/ 35825 h 2707344"/>
              <a:gd name="connsiteX4" fmla="*/ 286604 w 292248"/>
              <a:gd name="connsiteY4" fmla="*/ 1564878 h 2707344"/>
              <a:gd name="connsiteX5" fmla="*/ 230875 w 292248"/>
              <a:gd name="connsiteY5" fmla="*/ 1783637 h 2707344"/>
              <a:gd name="connsiteX6" fmla="*/ 210403 w 292248"/>
              <a:gd name="connsiteY6" fmla="*/ 2690569 h 2707344"/>
              <a:gd name="connsiteX7" fmla="*/ 143301 w 292248"/>
              <a:gd name="connsiteY7" fmla="*/ 2707344 h 2707344"/>
              <a:gd name="connsiteX8" fmla="*/ 76199 w 292248"/>
              <a:gd name="connsiteY8" fmla="*/ 2690569 h 2707344"/>
              <a:gd name="connsiteX9" fmla="*/ 76200 w 292248"/>
              <a:gd name="connsiteY9" fmla="*/ 1790652 h 2707344"/>
              <a:gd name="connsiteX10" fmla="*/ 0 w 292248"/>
              <a:gd name="connsiteY10" fmla="*/ 1564878 h 2707344"/>
              <a:gd name="connsiteX11" fmla="*/ 1 w 292248"/>
              <a:gd name="connsiteY11" fmla="*/ 35826 h 2707344"/>
              <a:gd name="connsiteX12" fmla="*/ 0 w 292248"/>
              <a:gd name="connsiteY12" fmla="*/ 35825 h 2707344"/>
              <a:gd name="connsiteX13" fmla="*/ 143302 w 292248"/>
              <a:gd name="connsiteY13" fmla="*/ 0 h 2707344"/>
              <a:gd name="connsiteX0" fmla="*/ 143302 w 292248"/>
              <a:gd name="connsiteY0" fmla="*/ 0 h 2707344"/>
              <a:gd name="connsiteX1" fmla="*/ 143303 w 292248"/>
              <a:gd name="connsiteY1" fmla="*/ 0 h 2707344"/>
              <a:gd name="connsiteX2" fmla="*/ 143303 w 292248"/>
              <a:gd name="connsiteY2" fmla="*/ 0 h 2707344"/>
              <a:gd name="connsiteX3" fmla="*/ 286605 w 292248"/>
              <a:gd name="connsiteY3" fmla="*/ 35825 h 2707344"/>
              <a:gd name="connsiteX4" fmla="*/ 286604 w 292248"/>
              <a:gd name="connsiteY4" fmla="*/ 1564878 h 2707344"/>
              <a:gd name="connsiteX5" fmla="*/ 230875 w 292248"/>
              <a:gd name="connsiteY5" fmla="*/ 1783637 h 2707344"/>
              <a:gd name="connsiteX6" fmla="*/ 210403 w 292248"/>
              <a:gd name="connsiteY6" fmla="*/ 2690569 h 2707344"/>
              <a:gd name="connsiteX7" fmla="*/ 143301 w 292248"/>
              <a:gd name="connsiteY7" fmla="*/ 2707344 h 2707344"/>
              <a:gd name="connsiteX8" fmla="*/ 76199 w 292248"/>
              <a:gd name="connsiteY8" fmla="*/ 2690569 h 2707344"/>
              <a:gd name="connsiteX9" fmla="*/ 76200 w 292248"/>
              <a:gd name="connsiteY9" fmla="*/ 1790652 h 2707344"/>
              <a:gd name="connsiteX10" fmla="*/ 0 w 292248"/>
              <a:gd name="connsiteY10" fmla="*/ 1564878 h 2707344"/>
              <a:gd name="connsiteX11" fmla="*/ 1 w 292248"/>
              <a:gd name="connsiteY11" fmla="*/ 35826 h 2707344"/>
              <a:gd name="connsiteX12" fmla="*/ 0 w 292248"/>
              <a:gd name="connsiteY12" fmla="*/ 35825 h 2707344"/>
              <a:gd name="connsiteX13" fmla="*/ 143302 w 292248"/>
              <a:gd name="connsiteY13" fmla="*/ 0 h 2707344"/>
              <a:gd name="connsiteX0" fmla="*/ 143302 w 292248"/>
              <a:gd name="connsiteY0" fmla="*/ 0 h 2707344"/>
              <a:gd name="connsiteX1" fmla="*/ 143303 w 292248"/>
              <a:gd name="connsiteY1" fmla="*/ 0 h 2707344"/>
              <a:gd name="connsiteX2" fmla="*/ 143303 w 292248"/>
              <a:gd name="connsiteY2" fmla="*/ 0 h 2707344"/>
              <a:gd name="connsiteX3" fmla="*/ 286605 w 292248"/>
              <a:gd name="connsiteY3" fmla="*/ 35825 h 2707344"/>
              <a:gd name="connsiteX4" fmla="*/ 286604 w 292248"/>
              <a:gd name="connsiteY4" fmla="*/ 1564878 h 2707344"/>
              <a:gd name="connsiteX5" fmla="*/ 230875 w 292248"/>
              <a:gd name="connsiteY5" fmla="*/ 1783637 h 2707344"/>
              <a:gd name="connsiteX6" fmla="*/ 210403 w 292248"/>
              <a:gd name="connsiteY6" fmla="*/ 2690569 h 2707344"/>
              <a:gd name="connsiteX7" fmla="*/ 143301 w 292248"/>
              <a:gd name="connsiteY7" fmla="*/ 2707344 h 2707344"/>
              <a:gd name="connsiteX8" fmla="*/ 76199 w 292248"/>
              <a:gd name="connsiteY8" fmla="*/ 2690569 h 2707344"/>
              <a:gd name="connsiteX9" fmla="*/ 76200 w 292248"/>
              <a:gd name="connsiteY9" fmla="*/ 1790652 h 2707344"/>
              <a:gd name="connsiteX10" fmla="*/ 0 w 292248"/>
              <a:gd name="connsiteY10" fmla="*/ 1564878 h 2707344"/>
              <a:gd name="connsiteX11" fmla="*/ 1 w 292248"/>
              <a:gd name="connsiteY11" fmla="*/ 35826 h 2707344"/>
              <a:gd name="connsiteX12" fmla="*/ 0 w 292248"/>
              <a:gd name="connsiteY12" fmla="*/ 35825 h 2707344"/>
              <a:gd name="connsiteX13" fmla="*/ 143302 w 292248"/>
              <a:gd name="connsiteY13" fmla="*/ 0 h 2707344"/>
              <a:gd name="connsiteX0" fmla="*/ 143302 w 292248"/>
              <a:gd name="connsiteY0" fmla="*/ 0 h 2707344"/>
              <a:gd name="connsiteX1" fmla="*/ 143303 w 292248"/>
              <a:gd name="connsiteY1" fmla="*/ 0 h 2707344"/>
              <a:gd name="connsiteX2" fmla="*/ 143303 w 292248"/>
              <a:gd name="connsiteY2" fmla="*/ 0 h 2707344"/>
              <a:gd name="connsiteX3" fmla="*/ 286605 w 292248"/>
              <a:gd name="connsiteY3" fmla="*/ 35825 h 2707344"/>
              <a:gd name="connsiteX4" fmla="*/ 286604 w 292248"/>
              <a:gd name="connsiteY4" fmla="*/ 1564878 h 2707344"/>
              <a:gd name="connsiteX5" fmla="*/ 230875 w 292248"/>
              <a:gd name="connsiteY5" fmla="*/ 1783637 h 2707344"/>
              <a:gd name="connsiteX6" fmla="*/ 210403 w 292248"/>
              <a:gd name="connsiteY6" fmla="*/ 2690569 h 2707344"/>
              <a:gd name="connsiteX7" fmla="*/ 143301 w 292248"/>
              <a:gd name="connsiteY7" fmla="*/ 2707344 h 2707344"/>
              <a:gd name="connsiteX8" fmla="*/ 76199 w 292248"/>
              <a:gd name="connsiteY8" fmla="*/ 2690569 h 2707344"/>
              <a:gd name="connsiteX9" fmla="*/ 76200 w 292248"/>
              <a:gd name="connsiteY9" fmla="*/ 1790652 h 2707344"/>
              <a:gd name="connsiteX10" fmla="*/ 0 w 292248"/>
              <a:gd name="connsiteY10" fmla="*/ 1564878 h 2707344"/>
              <a:gd name="connsiteX11" fmla="*/ 1 w 292248"/>
              <a:gd name="connsiteY11" fmla="*/ 35826 h 2707344"/>
              <a:gd name="connsiteX12" fmla="*/ 0 w 292248"/>
              <a:gd name="connsiteY12" fmla="*/ 35825 h 2707344"/>
              <a:gd name="connsiteX13" fmla="*/ 143302 w 292248"/>
              <a:gd name="connsiteY13" fmla="*/ 0 h 2707344"/>
              <a:gd name="connsiteX0" fmla="*/ 143302 w 292248"/>
              <a:gd name="connsiteY0" fmla="*/ 0 h 2707344"/>
              <a:gd name="connsiteX1" fmla="*/ 143303 w 292248"/>
              <a:gd name="connsiteY1" fmla="*/ 0 h 2707344"/>
              <a:gd name="connsiteX2" fmla="*/ 143303 w 292248"/>
              <a:gd name="connsiteY2" fmla="*/ 0 h 2707344"/>
              <a:gd name="connsiteX3" fmla="*/ 286605 w 292248"/>
              <a:gd name="connsiteY3" fmla="*/ 35825 h 2707344"/>
              <a:gd name="connsiteX4" fmla="*/ 286604 w 292248"/>
              <a:gd name="connsiteY4" fmla="*/ 1564878 h 2707344"/>
              <a:gd name="connsiteX5" fmla="*/ 230875 w 292248"/>
              <a:gd name="connsiteY5" fmla="*/ 1783637 h 2707344"/>
              <a:gd name="connsiteX6" fmla="*/ 210403 w 292248"/>
              <a:gd name="connsiteY6" fmla="*/ 2690569 h 2707344"/>
              <a:gd name="connsiteX7" fmla="*/ 143301 w 292248"/>
              <a:gd name="connsiteY7" fmla="*/ 2707344 h 2707344"/>
              <a:gd name="connsiteX8" fmla="*/ 76199 w 292248"/>
              <a:gd name="connsiteY8" fmla="*/ 2690569 h 2707344"/>
              <a:gd name="connsiteX9" fmla="*/ 76200 w 292248"/>
              <a:gd name="connsiteY9" fmla="*/ 1790652 h 2707344"/>
              <a:gd name="connsiteX10" fmla="*/ 0 w 292248"/>
              <a:gd name="connsiteY10" fmla="*/ 1564878 h 2707344"/>
              <a:gd name="connsiteX11" fmla="*/ 1 w 292248"/>
              <a:gd name="connsiteY11" fmla="*/ 35826 h 2707344"/>
              <a:gd name="connsiteX12" fmla="*/ 0 w 292248"/>
              <a:gd name="connsiteY12" fmla="*/ 35825 h 2707344"/>
              <a:gd name="connsiteX13" fmla="*/ 143302 w 292248"/>
              <a:gd name="connsiteY13" fmla="*/ 0 h 2707344"/>
              <a:gd name="connsiteX0" fmla="*/ 143302 w 287699"/>
              <a:gd name="connsiteY0" fmla="*/ 0 h 2707344"/>
              <a:gd name="connsiteX1" fmla="*/ 143303 w 287699"/>
              <a:gd name="connsiteY1" fmla="*/ 0 h 2707344"/>
              <a:gd name="connsiteX2" fmla="*/ 143303 w 287699"/>
              <a:gd name="connsiteY2" fmla="*/ 0 h 2707344"/>
              <a:gd name="connsiteX3" fmla="*/ 286605 w 287699"/>
              <a:gd name="connsiteY3" fmla="*/ 35825 h 2707344"/>
              <a:gd name="connsiteX4" fmla="*/ 286604 w 287699"/>
              <a:gd name="connsiteY4" fmla="*/ 1564878 h 2707344"/>
              <a:gd name="connsiteX5" fmla="*/ 230875 w 287699"/>
              <a:gd name="connsiteY5" fmla="*/ 1783637 h 2707344"/>
              <a:gd name="connsiteX6" fmla="*/ 210403 w 287699"/>
              <a:gd name="connsiteY6" fmla="*/ 2690569 h 2707344"/>
              <a:gd name="connsiteX7" fmla="*/ 143301 w 287699"/>
              <a:gd name="connsiteY7" fmla="*/ 2707344 h 2707344"/>
              <a:gd name="connsiteX8" fmla="*/ 76199 w 287699"/>
              <a:gd name="connsiteY8" fmla="*/ 2690569 h 2707344"/>
              <a:gd name="connsiteX9" fmla="*/ 76200 w 287699"/>
              <a:gd name="connsiteY9" fmla="*/ 1790652 h 2707344"/>
              <a:gd name="connsiteX10" fmla="*/ 0 w 287699"/>
              <a:gd name="connsiteY10" fmla="*/ 1564878 h 2707344"/>
              <a:gd name="connsiteX11" fmla="*/ 1 w 287699"/>
              <a:gd name="connsiteY11" fmla="*/ 35826 h 2707344"/>
              <a:gd name="connsiteX12" fmla="*/ 0 w 287699"/>
              <a:gd name="connsiteY12" fmla="*/ 35825 h 2707344"/>
              <a:gd name="connsiteX13" fmla="*/ 143302 w 287699"/>
              <a:gd name="connsiteY13" fmla="*/ 0 h 2707344"/>
              <a:gd name="connsiteX0" fmla="*/ 143302 w 287699"/>
              <a:gd name="connsiteY0" fmla="*/ 0 h 2707344"/>
              <a:gd name="connsiteX1" fmla="*/ 143303 w 287699"/>
              <a:gd name="connsiteY1" fmla="*/ 0 h 2707344"/>
              <a:gd name="connsiteX2" fmla="*/ 143303 w 287699"/>
              <a:gd name="connsiteY2" fmla="*/ 0 h 2707344"/>
              <a:gd name="connsiteX3" fmla="*/ 286605 w 287699"/>
              <a:gd name="connsiteY3" fmla="*/ 35825 h 2707344"/>
              <a:gd name="connsiteX4" fmla="*/ 286604 w 287699"/>
              <a:gd name="connsiteY4" fmla="*/ 1564878 h 2707344"/>
              <a:gd name="connsiteX5" fmla="*/ 230875 w 287699"/>
              <a:gd name="connsiteY5" fmla="*/ 1783637 h 2707344"/>
              <a:gd name="connsiteX6" fmla="*/ 210403 w 287699"/>
              <a:gd name="connsiteY6" fmla="*/ 2690569 h 2707344"/>
              <a:gd name="connsiteX7" fmla="*/ 143301 w 287699"/>
              <a:gd name="connsiteY7" fmla="*/ 2707344 h 2707344"/>
              <a:gd name="connsiteX8" fmla="*/ 76199 w 287699"/>
              <a:gd name="connsiteY8" fmla="*/ 2690569 h 2707344"/>
              <a:gd name="connsiteX9" fmla="*/ 76200 w 287699"/>
              <a:gd name="connsiteY9" fmla="*/ 1790652 h 2707344"/>
              <a:gd name="connsiteX10" fmla="*/ 0 w 287699"/>
              <a:gd name="connsiteY10" fmla="*/ 1564878 h 2707344"/>
              <a:gd name="connsiteX11" fmla="*/ 1 w 287699"/>
              <a:gd name="connsiteY11" fmla="*/ 35826 h 2707344"/>
              <a:gd name="connsiteX12" fmla="*/ 0 w 287699"/>
              <a:gd name="connsiteY12" fmla="*/ 35825 h 2707344"/>
              <a:gd name="connsiteX13" fmla="*/ 143302 w 287699"/>
              <a:gd name="connsiteY13" fmla="*/ 0 h 2707344"/>
              <a:gd name="connsiteX0" fmla="*/ 143302 w 287699"/>
              <a:gd name="connsiteY0" fmla="*/ 0 h 2707344"/>
              <a:gd name="connsiteX1" fmla="*/ 143303 w 287699"/>
              <a:gd name="connsiteY1" fmla="*/ 0 h 2707344"/>
              <a:gd name="connsiteX2" fmla="*/ 143303 w 287699"/>
              <a:gd name="connsiteY2" fmla="*/ 0 h 2707344"/>
              <a:gd name="connsiteX3" fmla="*/ 286605 w 287699"/>
              <a:gd name="connsiteY3" fmla="*/ 35825 h 2707344"/>
              <a:gd name="connsiteX4" fmla="*/ 286604 w 287699"/>
              <a:gd name="connsiteY4" fmla="*/ 1564878 h 2707344"/>
              <a:gd name="connsiteX5" fmla="*/ 230875 w 287699"/>
              <a:gd name="connsiteY5" fmla="*/ 1783637 h 2707344"/>
              <a:gd name="connsiteX6" fmla="*/ 210403 w 287699"/>
              <a:gd name="connsiteY6" fmla="*/ 2690569 h 2707344"/>
              <a:gd name="connsiteX7" fmla="*/ 143301 w 287699"/>
              <a:gd name="connsiteY7" fmla="*/ 2707344 h 2707344"/>
              <a:gd name="connsiteX8" fmla="*/ 76199 w 287699"/>
              <a:gd name="connsiteY8" fmla="*/ 2690569 h 2707344"/>
              <a:gd name="connsiteX9" fmla="*/ 59371 w 287699"/>
              <a:gd name="connsiteY9" fmla="*/ 1785042 h 2707344"/>
              <a:gd name="connsiteX10" fmla="*/ 0 w 287699"/>
              <a:gd name="connsiteY10" fmla="*/ 1564878 h 2707344"/>
              <a:gd name="connsiteX11" fmla="*/ 1 w 287699"/>
              <a:gd name="connsiteY11" fmla="*/ 35826 h 2707344"/>
              <a:gd name="connsiteX12" fmla="*/ 0 w 287699"/>
              <a:gd name="connsiteY12" fmla="*/ 35825 h 2707344"/>
              <a:gd name="connsiteX13" fmla="*/ 143302 w 287699"/>
              <a:gd name="connsiteY13" fmla="*/ 0 h 2707344"/>
              <a:gd name="connsiteX0" fmla="*/ 143302 w 287699"/>
              <a:gd name="connsiteY0" fmla="*/ 0 h 2707344"/>
              <a:gd name="connsiteX1" fmla="*/ 143303 w 287699"/>
              <a:gd name="connsiteY1" fmla="*/ 0 h 2707344"/>
              <a:gd name="connsiteX2" fmla="*/ 143303 w 287699"/>
              <a:gd name="connsiteY2" fmla="*/ 0 h 2707344"/>
              <a:gd name="connsiteX3" fmla="*/ 286605 w 287699"/>
              <a:gd name="connsiteY3" fmla="*/ 35825 h 2707344"/>
              <a:gd name="connsiteX4" fmla="*/ 286604 w 287699"/>
              <a:gd name="connsiteY4" fmla="*/ 1564878 h 2707344"/>
              <a:gd name="connsiteX5" fmla="*/ 230875 w 287699"/>
              <a:gd name="connsiteY5" fmla="*/ 1783637 h 2707344"/>
              <a:gd name="connsiteX6" fmla="*/ 210403 w 287699"/>
              <a:gd name="connsiteY6" fmla="*/ 2690569 h 2707344"/>
              <a:gd name="connsiteX7" fmla="*/ 143301 w 287699"/>
              <a:gd name="connsiteY7" fmla="*/ 2707344 h 2707344"/>
              <a:gd name="connsiteX8" fmla="*/ 76199 w 287699"/>
              <a:gd name="connsiteY8" fmla="*/ 2690569 h 2707344"/>
              <a:gd name="connsiteX9" fmla="*/ 59371 w 287699"/>
              <a:gd name="connsiteY9" fmla="*/ 1785042 h 2707344"/>
              <a:gd name="connsiteX10" fmla="*/ 0 w 287699"/>
              <a:gd name="connsiteY10" fmla="*/ 1564878 h 2707344"/>
              <a:gd name="connsiteX11" fmla="*/ 1 w 287699"/>
              <a:gd name="connsiteY11" fmla="*/ 35826 h 2707344"/>
              <a:gd name="connsiteX12" fmla="*/ 0 w 287699"/>
              <a:gd name="connsiteY12" fmla="*/ 35825 h 2707344"/>
              <a:gd name="connsiteX13" fmla="*/ 143302 w 287699"/>
              <a:gd name="connsiteY13" fmla="*/ 0 h 2707344"/>
              <a:gd name="connsiteX0" fmla="*/ 143302 w 287699"/>
              <a:gd name="connsiteY0" fmla="*/ 0 h 2707344"/>
              <a:gd name="connsiteX1" fmla="*/ 143303 w 287699"/>
              <a:gd name="connsiteY1" fmla="*/ 0 h 2707344"/>
              <a:gd name="connsiteX2" fmla="*/ 143303 w 287699"/>
              <a:gd name="connsiteY2" fmla="*/ 0 h 2707344"/>
              <a:gd name="connsiteX3" fmla="*/ 286605 w 287699"/>
              <a:gd name="connsiteY3" fmla="*/ 35825 h 2707344"/>
              <a:gd name="connsiteX4" fmla="*/ 286604 w 287699"/>
              <a:gd name="connsiteY4" fmla="*/ 1564878 h 2707344"/>
              <a:gd name="connsiteX5" fmla="*/ 230875 w 287699"/>
              <a:gd name="connsiteY5" fmla="*/ 1783637 h 2707344"/>
              <a:gd name="connsiteX6" fmla="*/ 210403 w 287699"/>
              <a:gd name="connsiteY6" fmla="*/ 2690569 h 2707344"/>
              <a:gd name="connsiteX7" fmla="*/ 143301 w 287699"/>
              <a:gd name="connsiteY7" fmla="*/ 2707344 h 2707344"/>
              <a:gd name="connsiteX8" fmla="*/ 76199 w 287699"/>
              <a:gd name="connsiteY8" fmla="*/ 2690569 h 2707344"/>
              <a:gd name="connsiteX9" fmla="*/ 59371 w 287699"/>
              <a:gd name="connsiteY9" fmla="*/ 1785042 h 2707344"/>
              <a:gd name="connsiteX10" fmla="*/ 0 w 287699"/>
              <a:gd name="connsiteY10" fmla="*/ 1564878 h 2707344"/>
              <a:gd name="connsiteX11" fmla="*/ 1 w 287699"/>
              <a:gd name="connsiteY11" fmla="*/ 35826 h 2707344"/>
              <a:gd name="connsiteX12" fmla="*/ 0 w 287699"/>
              <a:gd name="connsiteY12" fmla="*/ 35825 h 2707344"/>
              <a:gd name="connsiteX13" fmla="*/ 143302 w 287699"/>
              <a:gd name="connsiteY13" fmla="*/ 0 h 2707344"/>
              <a:gd name="connsiteX0" fmla="*/ 143302 w 287699"/>
              <a:gd name="connsiteY0" fmla="*/ 0 h 2707344"/>
              <a:gd name="connsiteX1" fmla="*/ 143303 w 287699"/>
              <a:gd name="connsiteY1" fmla="*/ 0 h 2707344"/>
              <a:gd name="connsiteX2" fmla="*/ 143303 w 287699"/>
              <a:gd name="connsiteY2" fmla="*/ 0 h 2707344"/>
              <a:gd name="connsiteX3" fmla="*/ 286605 w 287699"/>
              <a:gd name="connsiteY3" fmla="*/ 35825 h 2707344"/>
              <a:gd name="connsiteX4" fmla="*/ 286604 w 287699"/>
              <a:gd name="connsiteY4" fmla="*/ 1564878 h 2707344"/>
              <a:gd name="connsiteX5" fmla="*/ 219656 w 287699"/>
              <a:gd name="connsiteY5" fmla="*/ 2109006 h 2707344"/>
              <a:gd name="connsiteX6" fmla="*/ 210403 w 287699"/>
              <a:gd name="connsiteY6" fmla="*/ 2690569 h 2707344"/>
              <a:gd name="connsiteX7" fmla="*/ 143301 w 287699"/>
              <a:gd name="connsiteY7" fmla="*/ 2707344 h 2707344"/>
              <a:gd name="connsiteX8" fmla="*/ 76199 w 287699"/>
              <a:gd name="connsiteY8" fmla="*/ 2690569 h 2707344"/>
              <a:gd name="connsiteX9" fmla="*/ 59371 w 287699"/>
              <a:gd name="connsiteY9" fmla="*/ 1785042 h 2707344"/>
              <a:gd name="connsiteX10" fmla="*/ 0 w 287699"/>
              <a:gd name="connsiteY10" fmla="*/ 1564878 h 2707344"/>
              <a:gd name="connsiteX11" fmla="*/ 1 w 287699"/>
              <a:gd name="connsiteY11" fmla="*/ 35826 h 2707344"/>
              <a:gd name="connsiteX12" fmla="*/ 0 w 287699"/>
              <a:gd name="connsiteY12" fmla="*/ 35825 h 2707344"/>
              <a:gd name="connsiteX13" fmla="*/ 143302 w 287699"/>
              <a:gd name="connsiteY13" fmla="*/ 0 h 2707344"/>
              <a:gd name="connsiteX0" fmla="*/ 143302 w 287699"/>
              <a:gd name="connsiteY0" fmla="*/ 0 h 2707344"/>
              <a:gd name="connsiteX1" fmla="*/ 143303 w 287699"/>
              <a:gd name="connsiteY1" fmla="*/ 0 h 2707344"/>
              <a:gd name="connsiteX2" fmla="*/ 143303 w 287699"/>
              <a:gd name="connsiteY2" fmla="*/ 0 h 2707344"/>
              <a:gd name="connsiteX3" fmla="*/ 286605 w 287699"/>
              <a:gd name="connsiteY3" fmla="*/ 35825 h 2707344"/>
              <a:gd name="connsiteX4" fmla="*/ 286604 w 287699"/>
              <a:gd name="connsiteY4" fmla="*/ 1564878 h 2707344"/>
              <a:gd name="connsiteX5" fmla="*/ 219656 w 287699"/>
              <a:gd name="connsiteY5" fmla="*/ 2109006 h 2707344"/>
              <a:gd name="connsiteX6" fmla="*/ 210403 w 287699"/>
              <a:gd name="connsiteY6" fmla="*/ 2690569 h 2707344"/>
              <a:gd name="connsiteX7" fmla="*/ 143301 w 287699"/>
              <a:gd name="connsiteY7" fmla="*/ 2707344 h 2707344"/>
              <a:gd name="connsiteX8" fmla="*/ 76199 w 287699"/>
              <a:gd name="connsiteY8" fmla="*/ 2690569 h 2707344"/>
              <a:gd name="connsiteX9" fmla="*/ 59371 w 287699"/>
              <a:gd name="connsiteY9" fmla="*/ 1785042 h 2707344"/>
              <a:gd name="connsiteX10" fmla="*/ 0 w 287699"/>
              <a:gd name="connsiteY10" fmla="*/ 1564878 h 2707344"/>
              <a:gd name="connsiteX11" fmla="*/ 1 w 287699"/>
              <a:gd name="connsiteY11" fmla="*/ 35826 h 2707344"/>
              <a:gd name="connsiteX12" fmla="*/ 0 w 287699"/>
              <a:gd name="connsiteY12" fmla="*/ 35825 h 2707344"/>
              <a:gd name="connsiteX13" fmla="*/ 143302 w 287699"/>
              <a:gd name="connsiteY13" fmla="*/ 0 h 2707344"/>
              <a:gd name="connsiteX0" fmla="*/ 143302 w 287699"/>
              <a:gd name="connsiteY0" fmla="*/ 0 h 2707344"/>
              <a:gd name="connsiteX1" fmla="*/ 143303 w 287699"/>
              <a:gd name="connsiteY1" fmla="*/ 0 h 2707344"/>
              <a:gd name="connsiteX2" fmla="*/ 143303 w 287699"/>
              <a:gd name="connsiteY2" fmla="*/ 0 h 2707344"/>
              <a:gd name="connsiteX3" fmla="*/ 286605 w 287699"/>
              <a:gd name="connsiteY3" fmla="*/ 35825 h 2707344"/>
              <a:gd name="connsiteX4" fmla="*/ 286604 w 287699"/>
              <a:gd name="connsiteY4" fmla="*/ 1564878 h 2707344"/>
              <a:gd name="connsiteX5" fmla="*/ 219656 w 287699"/>
              <a:gd name="connsiteY5" fmla="*/ 2109006 h 2707344"/>
              <a:gd name="connsiteX6" fmla="*/ 210403 w 287699"/>
              <a:gd name="connsiteY6" fmla="*/ 2690569 h 2707344"/>
              <a:gd name="connsiteX7" fmla="*/ 143301 w 287699"/>
              <a:gd name="connsiteY7" fmla="*/ 2707344 h 2707344"/>
              <a:gd name="connsiteX8" fmla="*/ 76199 w 287699"/>
              <a:gd name="connsiteY8" fmla="*/ 2690569 h 2707344"/>
              <a:gd name="connsiteX9" fmla="*/ 59371 w 287699"/>
              <a:gd name="connsiteY9" fmla="*/ 1785042 h 2707344"/>
              <a:gd name="connsiteX10" fmla="*/ 0 w 287699"/>
              <a:gd name="connsiteY10" fmla="*/ 1564878 h 2707344"/>
              <a:gd name="connsiteX11" fmla="*/ 1 w 287699"/>
              <a:gd name="connsiteY11" fmla="*/ 35826 h 2707344"/>
              <a:gd name="connsiteX12" fmla="*/ 0 w 287699"/>
              <a:gd name="connsiteY12" fmla="*/ 35825 h 2707344"/>
              <a:gd name="connsiteX13" fmla="*/ 143302 w 287699"/>
              <a:gd name="connsiteY13" fmla="*/ 0 h 2707344"/>
              <a:gd name="connsiteX0" fmla="*/ 143302 w 287699"/>
              <a:gd name="connsiteY0" fmla="*/ 0 h 2707344"/>
              <a:gd name="connsiteX1" fmla="*/ 143303 w 287699"/>
              <a:gd name="connsiteY1" fmla="*/ 0 h 2707344"/>
              <a:gd name="connsiteX2" fmla="*/ 143303 w 287699"/>
              <a:gd name="connsiteY2" fmla="*/ 0 h 2707344"/>
              <a:gd name="connsiteX3" fmla="*/ 286605 w 287699"/>
              <a:gd name="connsiteY3" fmla="*/ 35825 h 2707344"/>
              <a:gd name="connsiteX4" fmla="*/ 286604 w 287699"/>
              <a:gd name="connsiteY4" fmla="*/ 1564878 h 2707344"/>
              <a:gd name="connsiteX5" fmla="*/ 219656 w 287699"/>
              <a:gd name="connsiteY5" fmla="*/ 2109006 h 2707344"/>
              <a:gd name="connsiteX6" fmla="*/ 210403 w 287699"/>
              <a:gd name="connsiteY6" fmla="*/ 2690569 h 2707344"/>
              <a:gd name="connsiteX7" fmla="*/ 143301 w 287699"/>
              <a:gd name="connsiteY7" fmla="*/ 2707344 h 2707344"/>
              <a:gd name="connsiteX8" fmla="*/ 76199 w 287699"/>
              <a:gd name="connsiteY8" fmla="*/ 2690569 h 2707344"/>
              <a:gd name="connsiteX9" fmla="*/ 59371 w 287699"/>
              <a:gd name="connsiteY9" fmla="*/ 1785042 h 2707344"/>
              <a:gd name="connsiteX10" fmla="*/ 0 w 287699"/>
              <a:gd name="connsiteY10" fmla="*/ 1564878 h 2707344"/>
              <a:gd name="connsiteX11" fmla="*/ 1 w 287699"/>
              <a:gd name="connsiteY11" fmla="*/ 35826 h 2707344"/>
              <a:gd name="connsiteX12" fmla="*/ 0 w 287699"/>
              <a:gd name="connsiteY12" fmla="*/ 35825 h 2707344"/>
              <a:gd name="connsiteX13" fmla="*/ 143302 w 287699"/>
              <a:gd name="connsiteY13" fmla="*/ 0 h 2707344"/>
              <a:gd name="connsiteX0" fmla="*/ 143302 w 287699"/>
              <a:gd name="connsiteY0" fmla="*/ 0 h 2707344"/>
              <a:gd name="connsiteX1" fmla="*/ 143303 w 287699"/>
              <a:gd name="connsiteY1" fmla="*/ 0 h 2707344"/>
              <a:gd name="connsiteX2" fmla="*/ 143303 w 287699"/>
              <a:gd name="connsiteY2" fmla="*/ 0 h 2707344"/>
              <a:gd name="connsiteX3" fmla="*/ 286605 w 287699"/>
              <a:gd name="connsiteY3" fmla="*/ 35825 h 2707344"/>
              <a:gd name="connsiteX4" fmla="*/ 286604 w 287699"/>
              <a:gd name="connsiteY4" fmla="*/ 1564878 h 2707344"/>
              <a:gd name="connsiteX5" fmla="*/ 219656 w 287699"/>
              <a:gd name="connsiteY5" fmla="*/ 2109006 h 2707344"/>
              <a:gd name="connsiteX6" fmla="*/ 210403 w 287699"/>
              <a:gd name="connsiteY6" fmla="*/ 2690569 h 2707344"/>
              <a:gd name="connsiteX7" fmla="*/ 143301 w 287699"/>
              <a:gd name="connsiteY7" fmla="*/ 2707344 h 2707344"/>
              <a:gd name="connsiteX8" fmla="*/ 76199 w 287699"/>
              <a:gd name="connsiteY8" fmla="*/ 2690569 h 2707344"/>
              <a:gd name="connsiteX9" fmla="*/ 70591 w 287699"/>
              <a:gd name="connsiteY9" fmla="*/ 2116021 h 2707344"/>
              <a:gd name="connsiteX10" fmla="*/ 0 w 287699"/>
              <a:gd name="connsiteY10" fmla="*/ 1564878 h 2707344"/>
              <a:gd name="connsiteX11" fmla="*/ 1 w 287699"/>
              <a:gd name="connsiteY11" fmla="*/ 35826 h 2707344"/>
              <a:gd name="connsiteX12" fmla="*/ 0 w 287699"/>
              <a:gd name="connsiteY12" fmla="*/ 35825 h 2707344"/>
              <a:gd name="connsiteX13" fmla="*/ 143302 w 287699"/>
              <a:gd name="connsiteY13" fmla="*/ 0 h 2707344"/>
              <a:gd name="connsiteX0" fmla="*/ 143302 w 287699"/>
              <a:gd name="connsiteY0" fmla="*/ 0 h 2707344"/>
              <a:gd name="connsiteX1" fmla="*/ 143303 w 287699"/>
              <a:gd name="connsiteY1" fmla="*/ 0 h 2707344"/>
              <a:gd name="connsiteX2" fmla="*/ 143303 w 287699"/>
              <a:gd name="connsiteY2" fmla="*/ 0 h 2707344"/>
              <a:gd name="connsiteX3" fmla="*/ 286605 w 287699"/>
              <a:gd name="connsiteY3" fmla="*/ 35825 h 2707344"/>
              <a:gd name="connsiteX4" fmla="*/ 286604 w 287699"/>
              <a:gd name="connsiteY4" fmla="*/ 1564878 h 2707344"/>
              <a:gd name="connsiteX5" fmla="*/ 219656 w 287699"/>
              <a:gd name="connsiteY5" fmla="*/ 2109006 h 2707344"/>
              <a:gd name="connsiteX6" fmla="*/ 210403 w 287699"/>
              <a:gd name="connsiteY6" fmla="*/ 2690569 h 2707344"/>
              <a:gd name="connsiteX7" fmla="*/ 143301 w 287699"/>
              <a:gd name="connsiteY7" fmla="*/ 2707344 h 2707344"/>
              <a:gd name="connsiteX8" fmla="*/ 76199 w 287699"/>
              <a:gd name="connsiteY8" fmla="*/ 2690569 h 2707344"/>
              <a:gd name="connsiteX9" fmla="*/ 70591 w 287699"/>
              <a:gd name="connsiteY9" fmla="*/ 2110411 h 2707344"/>
              <a:gd name="connsiteX10" fmla="*/ 0 w 287699"/>
              <a:gd name="connsiteY10" fmla="*/ 1564878 h 2707344"/>
              <a:gd name="connsiteX11" fmla="*/ 1 w 287699"/>
              <a:gd name="connsiteY11" fmla="*/ 35826 h 2707344"/>
              <a:gd name="connsiteX12" fmla="*/ 0 w 287699"/>
              <a:gd name="connsiteY12" fmla="*/ 35825 h 2707344"/>
              <a:gd name="connsiteX13" fmla="*/ 143302 w 287699"/>
              <a:gd name="connsiteY13" fmla="*/ 0 h 2707344"/>
              <a:gd name="connsiteX0" fmla="*/ 143302 w 287699"/>
              <a:gd name="connsiteY0" fmla="*/ 0 h 2707344"/>
              <a:gd name="connsiteX1" fmla="*/ 143303 w 287699"/>
              <a:gd name="connsiteY1" fmla="*/ 0 h 2707344"/>
              <a:gd name="connsiteX2" fmla="*/ 143303 w 287699"/>
              <a:gd name="connsiteY2" fmla="*/ 0 h 2707344"/>
              <a:gd name="connsiteX3" fmla="*/ 286605 w 287699"/>
              <a:gd name="connsiteY3" fmla="*/ 35825 h 2707344"/>
              <a:gd name="connsiteX4" fmla="*/ 286604 w 287699"/>
              <a:gd name="connsiteY4" fmla="*/ 1564878 h 2707344"/>
              <a:gd name="connsiteX5" fmla="*/ 219656 w 287699"/>
              <a:gd name="connsiteY5" fmla="*/ 2109006 h 2707344"/>
              <a:gd name="connsiteX6" fmla="*/ 210403 w 287699"/>
              <a:gd name="connsiteY6" fmla="*/ 2690569 h 2707344"/>
              <a:gd name="connsiteX7" fmla="*/ 143301 w 287699"/>
              <a:gd name="connsiteY7" fmla="*/ 2707344 h 2707344"/>
              <a:gd name="connsiteX8" fmla="*/ 76199 w 287699"/>
              <a:gd name="connsiteY8" fmla="*/ 2690569 h 2707344"/>
              <a:gd name="connsiteX9" fmla="*/ 70591 w 287699"/>
              <a:gd name="connsiteY9" fmla="*/ 2110411 h 2707344"/>
              <a:gd name="connsiteX10" fmla="*/ 0 w 287699"/>
              <a:gd name="connsiteY10" fmla="*/ 1564878 h 2707344"/>
              <a:gd name="connsiteX11" fmla="*/ 1 w 287699"/>
              <a:gd name="connsiteY11" fmla="*/ 35826 h 2707344"/>
              <a:gd name="connsiteX12" fmla="*/ 0 w 287699"/>
              <a:gd name="connsiteY12" fmla="*/ 35825 h 2707344"/>
              <a:gd name="connsiteX13" fmla="*/ 143302 w 287699"/>
              <a:gd name="connsiteY13" fmla="*/ 0 h 2707344"/>
              <a:gd name="connsiteX0" fmla="*/ 143302 w 287699"/>
              <a:gd name="connsiteY0" fmla="*/ 0 h 2707344"/>
              <a:gd name="connsiteX1" fmla="*/ 143303 w 287699"/>
              <a:gd name="connsiteY1" fmla="*/ 0 h 2707344"/>
              <a:gd name="connsiteX2" fmla="*/ 143303 w 287699"/>
              <a:gd name="connsiteY2" fmla="*/ 0 h 2707344"/>
              <a:gd name="connsiteX3" fmla="*/ 286605 w 287699"/>
              <a:gd name="connsiteY3" fmla="*/ 35825 h 2707344"/>
              <a:gd name="connsiteX4" fmla="*/ 286604 w 287699"/>
              <a:gd name="connsiteY4" fmla="*/ 1564878 h 2707344"/>
              <a:gd name="connsiteX5" fmla="*/ 214046 w 287699"/>
              <a:gd name="connsiteY5" fmla="*/ 2109006 h 2707344"/>
              <a:gd name="connsiteX6" fmla="*/ 210403 w 287699"/>
              <a:gd name="connsiteY6" fmla="*/ 2690569 h 2707344"/>
              <a:gd name="connsiteX7" fmla="*/ 143301 w 287699"/>
              <a:gd name="connsiteY7" fmla="*/ 2707344 h 2707344"/>
              <a:gd name="connsiteX8" fmla="*/ 76199 w 287699"/>
              <a:gd name="connsiteY8" fmla="*/ 2690569 h 2707344"/>
              <a:gd name="connsiteX9" fmla="*/ 70591 w 287699"/>
              <a:gd name="connsiteY9" fmla="*/ 2110411 h 2707344"/>
              <a:gd name="connsiteX10" fmla="*/ 0 w 287699"/>
              <a:gd name="connsiteY10" fmla="*/ 1564878 h 2707344"/>
              <a:gd name="connsiteX11" fmla="*/ 1 w 287699"/>
              <a:gd name="connsiteY11" fmla="*/ 35826 h 2707344"/>
              <a:gd name="connsiteX12" fmla="*/ 0 w 287699"/>
              <a:gd name="connsiteY12" fmla="*/ 35825 h 2707344"/>
              <a:gd name="connsiteX13" fmla="*/ 143302 w 287699"/>
              <a:gd name="connsiteY13" fmla="*/ 0 h 2707344"/>
              <a:gd name="connsiteX0" fmla="*/ 143302 w 287699"/>
              <a:gd name="connsiteY0" fmla="*/ 0 h 2707344"/>
              <a:gd name="connsiteX1" fmla="*/ 143303 w 287699"/>
              <a:gd name="connsiteY1" fmla="*/ 0 h 2707344"/>
              <a:gd name="connsiteX2" fmla="*/ 143303 w 287699"/>
              <a:gd name="connsiteY2" fmla="*/ 0 h 2707344"/>
              <a:gd name="connsiteX3" fmla="*/ 286605 w 287699"/>
              <a:gd name="connsiteY3" fmla="*/ 35825 h 2707344"/>
              <a:gd name="connsiteX4" fmla="*/ 286604 w 287699"/>
              <a:gd name="connsiteY4" fmla="*/ 1564878 h 2707344"/>
              <a:gd name="connsiteX5" fmla="*/ 214046 w 287699"/>
              <a:gd name="connsiteY5" fmla="*/ 2109006 h 2707344"/>
              <a:gd name="connsiteX6" fmla="*/ 210403 w 287699"/>
              <a:gd name="connsiteY6" fmla="*/ 2690569 h 2707344"/>
              <a:gd name="connsiteX7" fmla="*/ 143301 w 287699"/>
              <a:gd name="connsiteY7" fmla="*/ 2707344 h 2707344"/>
              <a:gd name="connsiteX8" fmla="*/ 76199 w 287699"/>
              <a:gd name="connsiteY8" fmla="*/ 2690569 h 2707344"/>
              <a:gd name="connsiteX9" fmla="*/ 70591 w 287699"/>
              <a:gd name="connsiteY9" fmla="*/ 2110411 h 2707344"/>
              <a:gd name="connsiteX10" fmla="*/ 0 w 287699"/>
              <a:gd name="connsiteY10" fmla="*/ 1564878 h 2707344"/>
              <a:gd name="connsiteX11" fmla="*/ 1 w 287699"/>
              <a:gd name="connsiteY11" fmla="*/ 35826 h 2707344"/>
              <a:gd name="connsiteX12" fmla="*/ 0 w 287699"/>
              <a:gd name="connsiteY12" fmla="*/ 35825 h 2707344"/>
              <a:gd name="connsiteX13" fmla="*/ 143302 w 287699"/>
              <a:gd name="connsiteY13" fmla="*/ 0 h 2707344"/>
              <a:gd name="connsiteX0" fmla="*/ 143302 w 287699"/>
              <a:gd name="connsiteY0" fmla="*/ 0 h 2707344"/>
              <a:gd name="connsiteX1" fmla="*/ 143303 w 287699"/>
              <a:gd name="connsiteY1" fmla="*/ 0 h 2707344"/>
              <a:gd name="connsiteX2" fmla="*/ 143303 w 287699"/>
              <a:gd name="connsiteY2" fmla="*/ 0 h 2707344"/>
              <a:gd name="connsiteX3" fmla="*/ 286605 w 287699"/>
              <a:gd name="connsiteY3" fmla="*/ 35825 h 2707344"/>
              <a:gd name="connsiteX4" fmla="*/ 286604 w 287699"/>
              <a:gd name="connsiteY4" fmla="*/ 1564878 h 2707344"/>
              <a:gd name="connsiteX5" fmla="*/ 214046 w 287699"/>
              <a:gd name="connsiteY5" fmla="*/ 2109006 h 2707344"/>
              <a:gd name="connsiteX6" fmla="*/ 210403 w 287699"/>
              <a:gd name="connsiteY6" fmla="*/ 2690569 h 2707344"/>
              <a:gd name="connsiteX7" fmla="*/ 143301 w 287699"/>
              <a:gd name="connsiteY7" fmla="*/ 2707344 h 2707344"/>
              <a:gd name="connsiteX8" fmla="*/ 76199 w 287699"/>
              <a:gd name="connsiteY8" fmla="*/ 2690569 h 2707344"/>
              <a:gd name="connsiteX9" fmla="*/ 70591 w 287699"/>
              <a:gd name="connsiteY9" fmla="*/ 2110411 h 2707344"/>
              <a:gd name="connsiteX10" fmla="*/ 0 w 287699"/>
              <a:gd name="connsiteY10" fmla="*/ 1564878 h 2707344"/>
              <a:gd name="connsiteX11" fmla="*/ 1 w 287699"/>
              <a:gd name="connsiteY11" fmla="*/ 35826 h 2707344"/>
              <a:gd name="connsiteX12" fmla="*/ 0 w 287699"/>
              <a:gd name="connsiteY12" fmla="*/ 35825 h 2707344"/>
              <a:gd name="connsiteX13" fmla="*/ 143302 w 287699"/>
              <a:gd name="connsiteY13" fmla="*/ 0 h 2707344"/>
              <a:gd name="connsiteX0" fmla="*/ 143302 w 287699"/>
              <a:gd name="connsiteY0" fmla="*/ 0 h 2707344"/>
              <a:gd name="connsiteX1" fmla="*/ 143303 w 287699"/>
              <a:gd name="connsiteY1" fmla="*/ 0 h 2707344"/>
              <a:gd name="connsiteX2" fmla="*/ 143303 w 287699"/>
              <a:gd name="connsiteY2" fmla="*/ 0 h 2707344"/>
              <a:gd name="connsiteX3" fmla="*/ 286605 w 287699"/>
              <a:gd name="connsiteY3" fmla="*/ 35825 h 2707344"/>
              <a:gd name="connsiteX4" fmla="*/ 286604 w 287699"/>
              <a:gd name="connsiteY4" fmla="*/ 1564878 h 2707344"/>
              <a:gd name="connsiteX5" fmla="*/ 214046 w 287699"/>
              <a:gd name="connsiteY5" fmla="*/ 2109006 h 2707344"/>
              <a:gd name="connsiteX6" fmla="*/ 210403 w 287699"/>
              <a:gd name="connsiteY6" fmla="*/ 2690569 h 2707344"/>
              <a:gd name="connsiteX7" fmla="*/ 143301 w 287699"/>
              <a:gd name="connsiteY7" fmla="*/ 2707344 h 2707344"/>
              <a:gd name="connsiteX8" fmla="*/ 76199 w 287699"/>
              <a:gd name="connsiteY8" fmla="*/ 2690569 h 2707344"/>
              <a:gd name="connsiteX9" fmla="*/ 70591 w 287699"/>
              <a:gd name="connsiteY9" fmla="*/ 2110411 h 2707344"/>
              <a:gd name="connsiteX10" fmla="*/ 0 w 287699"/>
              <a:gd name="connsiteY10" fmla="*/ 1559268 h 2707344"/>
              <a:gd name="connsiteX11" fmla="*/ 1 w 287699"/>
              <a:gd name="connsiteY11" fmla="*/ 35826 h 2707344"/>
              <a:gd name="connsiteX12" fmla="*/ 0 w 287699"/>
              <a:gd name="connsiteY12" fmla="*/ 35825 h 2707344"/>
              <a:gd name="connsiteX13" fmla="*/ 143302 w 287699"/>
              <a:gd name="connsiteY13" fmla="*/ 0 h 2707344"/>
              <a:gd name="connsiteX0" fmla="*/ 143302 w 297788"/>
              <a:gd name="connsiteY0" fmla="*/ 90168 h 2797512"/>
              <a:gd name="connsiteX1" fmla="*/ 143303 w 297788"/>
              <a:gd name="connsiteY1" fmla="*/ 90168 h 2797512"/>
              <a:gd name="connsiteX2" fmla="*/ 143303 w 297788"/>
              <a:gd name="connsiteY2" fmla="*/ 90168 h 2797512"/>
              <a:gd name="connsiteX3" fmla="*/ 286605 w 297788"/>
              <a:gd name="connsiteY3" fmla="*/ 125993 h 2797512"/>
              <a:gd name="connsiteX4" fmla="*/ 286604 w 297788"/>
              <a:gd name="connsiteY4" fmla="*/ 1655046 h 2797512"/>
              <a:gd name="connsiteX5" fmla="*/ 214046 w 297788"/>
              <a:gd name="connsiteY5" fmla="*/ 2199174 h 2797512"/>
              <a:gd name="connsiteX6" fmla="*/ 210403 w 297788"/>
              <a:gd name="connsiteY6" fmla="*/ 2780737 h 2797512"/>
              <a:gd name="connsiteX7" fmla="*/ 143301 w 297788"/>
              <a:gd name="connsiteY7" fmla="*/ 2797512 h 2797512"/>
              <a:gd name="connsiteX8" fmla="*/ 76199 w 297788"/>
              <a:gd name="connsiteY8" fmla="*/ 2780737 h 2797512"/>
              <a:gd name="connsiteX9" fmla="*/ 70591 w 297788"/>
              <a:gd name="connsiteY9" fmla="*/ 2200579 h 2797512"/>
              <a:gd name="connsiteX10" fmla="*/ 0 w 297788"/>
              <a:gd name="connsiteY10" fmla="*/ 1649436 h 2797512"/>
              <a:gd name="connsiteX11" fmla="*/ 1 w 297788"/>
              <a:gd name="connsiteY11" fmla="*/ 125994 h 2797512"/>
              <a:gd name="connsiteX12" fmla="*/ 0 w 297788"/>
              <a:gd name="connsiteY12" fmla="*/ 125993 h 2797512"/>
              <a:gd name="connsiteX13" fmla="*/ 143302 w 297788"/>
              <a:gd name="connsiteY13" fmla="*/ 90168 h 2797512"/>
              <a:gd name="connsiteX0" fmla="*/ 143302 w 295978"/>
              <a:gd name="connsiteY0" fmla="*/ 90168 h 2797512"/>
              <a:gd name="connsiteX1" fmla="*/ 143303 w 295978"/>
              <a:gd name="connsiteY1" fmla="*/ 90168 h 2797512"/>
              <a:gd name="connsiteX2" fmla="*/ 143303 w 295978"/>
              <a:gd name="connsiteY2" fmla="*/ 90168 h 2797512"/>
              <a:gd name="connsiteX3" fmla="*/ 286605 w 295978"/>
              <a:gd name="connsiteY3" fmla="*/ 125993 h 2797512"/>
              <a:gd name="connsiteX4" fmla="*/ 280994 w 295978"/>
              <a:gd name="connsiteY4" fmla="*/ 1655046 h 2797512"/>
              <a:gd name="connsiteX5" fmla="*/ 214046 w 295978"/>
              <a:gd name="connsiteY5" fmla="*/ 2199174 h 2797512"/>
              <a:gd name="connsiteX6" fmla="*/ 210403 w 295978"/>
              <a:gd name="connsiteY6" fmla="*/ 2780737 h 2797512"/>
              <a:gd name="connsiteX7" fmla="*/ 143301 w 295978"/>
              <a:gd name="connsiteY7" fmla="*/ 2797512 h 2797512"/>
              <a:gd name="connsiteX8" fmla="*/ 76199 w 295978"/>
              <a:gd name="connsiteY8" fmla="*/ 2780737 h 2797512"/>
              <a:gd name="connsiteX9" fmla="*/ 70591 w 295978"/>
              <a:gd name="connsiteY9" fmla="*/ 2200579 h 2797512"/>
              <a:gd name="connsiteX10" fmla="*/ 0 w 295978"/>
              <a:gd name="connsiteY10" fmla="*/ 1649436 h 2797512"/>
              <a:gd name="connsiteX11" fmla="*/ 1 w 295978"/>
              <a:gd name="connsiteY11" fmla="*/ 125994 h 2797512"/>
              <a:gd name="connsiteX12" fmla="*/ 0 w 295978"/>
              <a:gd name="connsiteY12" fmla="*/ 125993 h 2797512"/>
              <a:gd name="connsiteX13" fmla="*/ 143302 w 295978"/>
              <a:gd name="connsiteY13" fmla="*/ 90168 h 2797512"/>
              <a:gd name="connsiteX0" fmla="*/ 143302 w 286870"/>
              <a:gd name="connsiteY0" fmla="*/ 189518 h 2896862"/>
              <a:gd name="connsiteX1" fmla="*/ 143303 w 286870"/>
              <a:gd name="connsiteY1" fmla="*/ 189518 h 2896862"/>
              <a:gd name="connsiteX2" fmla="*/ 143303 w 286870"/>
              <a:gd name="connsiteY2" fmla="*/ 189518 h 2896862"/>
              <a:gd name="connsiteX3" fmla="*/ 286605 w 286870"/>
              <a:gd name="connsiteY3" fmla="*/ 225343 h 2896862"/>
              <a:gd name="connsiteX4" fmla="*/ 280994 w 286870"/>
              <a:gd name="connsiteY4" fmla="*/ 1754396 h 2896862"/>
              <a:gd name="connsiteX5" fmla="*/ 214046 w 286870"/>
              <a:gd name="connsiteY5" fmla="*/ 2298524 h 2896862"/>
              <a:gd name="connsiteX6" fmla="*/ 210403 w 286870"/>
              <a:gd name="connsiteY6" fmla="*/ 2880087 h 2896862"/>
              <a:gd name="connsiteX7" fmla="*/ 143301 w 286870"/>
              <a:gd name="connsiteY7" fmla="*/ 2896862 h 2896862"/>
              <a:gd name="connsiteX8" fmla="*/ 76199 w 286870"/>
              <a:gd name="connsiteY8" fmla="*/ 2880087 h 2896862"/>
              <a:gd name="connsiteX9" fmla="*/ 70591 w 286870"/>
              <a:gd name="connsiteY9" fmla="*/ 2299929 h 2896862"/>
              <a:gd name="connsiteX10" fmla="*/ 0 w 286870"/>
              <a:gd name="connsiteY10" fmla="*/ 1748786 h 2896862"/>
              <a:gd name="connsiteX11" fmla="*/ 1 w 286870"/>
              <a:gd name="connsiteY11" fmla="*/ 225344 h 2896862"/>
              <a:gd name="connsiteX12" fmla="*/ 0 w 286870"/>
              <a:gd name="connsiteY12" fmla="*/ 225343 h 2896862"/>
              <a:gd name="connsiteX13" fmla="*/ 143302 w 286870"/>
              <a:gd name="connsiteY13" fmla="*/ 189518 h 2896862"/>
              <a:gd name="connsiteX0" fmla="*/ 143302 w 286620"/>
              <a:gd name="connsiteY0" fmla="*/ 189518 h 2896862"/>
              <a:gd name="connsiteX1" fmla="*/ 143303 w 286620"/>
              <a:gd name="connsiteY1" fmla="*/ 189518 h 2896862"/>
              <a:gd name="connsiteX2" fmla="*/ 143303 w 286620"/>
              <a:gd name="connsiteY2" fmla="*/ 189518 h 2896862"/>
              <a:gd name="connsiteX3" fmla="*/ 286605 w 286620"/>
              <a:gd name="connsiteY3" fmla="*/ 225343 h 2896862"/>
              <a:gd name="connsiteX4" fmla="*/ 280994 w 286620"/>
              <a:gd name="connsiteY4" fmla="*/ 1754396 h 2896862"/>
              <a:gd name="connsiteX5" fmla="*/ 214046 w 286620"/>
              <a:gd name="connsiteY5" fmla="*/ 2298524 h 2896862"/>
              <a:gd name="connsiteX6" fmla="*/ 210403 w 286620"/>
              <a:gd name="connsiteY6" fmla="*/ 2880087 h 2896862"/>
              <a:gd name="connsiteX7" fmla="*/ 143301 w 286620"/>
              <a:gd name="connsiteY7" fmla="*/ 2896862 h 2896862"/>
              <a:gd name="connsiteX8" fmla="*/ 76199 w 286620"/>
              <a:gd name="connsiteY8" fmla="*/ 2880087 h 2896862"/>
              <a:gd name="connsiteX9" fmla="*/ 70591 w 286620"/>
              <a:gd name="connsiteY9" fmla="*/ 2299929 h 2896862"/>
              <a:gd name="connsiteX10" fmla="*/ 0 w 286620"/>
              <a:gd name="connsiteY10" fmla="*/ 1748786 h 2896862"/>
              <a:gd name="connsiteX11" fmla="*/ 1 w 286620"/>
              <a:gd name="connsiteY11" fmla="*/ 225344 h 2896862"/>
              <a:gd name="connsiteX12" fmla="*/ 0 w 286620"/>
              <a:gd name="connsiteY12" fmla="*/ 225343 h 2896862"/>
              <a:gd name="connsiteX13" fmla="*/ 143302 w 286620"/>
              <a:gd name="connsiteY13" fmla="*/ 189518 h 2896862"/>
              <a:gd name="connsiteX0" fmla="*/ 143302 w 286620"/>
              <a:gd name="connsiteY0" fmla="*/ 189518 h 2896862"/>
              <a:gd name="connsiteX1" fmla="*/ 143303 w 286620"/>
              <a:gd name="connsiteY1" fmla="*/ 189518 h 2896862"/>
              <a:gd name="connsiteX2" fmla="*/ 143303 w 286620"/>
              <a:gd name="connsiteY2" fmla="*/ 189518 h 2896862"/>
              <a:gd name="connsiteX3" fmla="*/ 286605 w 286620"/>
              <a:gd name="connsiteY3" fmla="*/ 225343 h 2896862"/>
              <a:gd name="connsiteX4" fmla="*/ 280994 w 286620"/>
              <a:gd name="connsiteY4" fmla="*/ 1754396 h 2896862"/>
              <a:gd name="connsiteX5" fmla="*/ 214046 w 286620"/>
              <a:gd name="connsiteY5" fmla="*/ 2298524 h 2896862"/>
              <a:gd name="connsiteX6" fmla="*/ 210403 w 286620"/>
              <a:gd name="connsiteY6" fmla="*/ 2880087 h 2896862"/>
              <a:gd name="connsiteX7" fmla="*/ 143301 w 286620"/>
              <a:gd name="connsiteY7" fmla="*/ 2896862 h 2896862"/>
              <a:gd name="connsiteX8" fmla="*/ 76199 w 286620"/>
              <a:gd name="connsiteY8" fmla="*/ 2880087 h 2896862"/>
              <a:gd name="connsiteX9" fmla="*/ 70591 w 286620"/>
              <a:gd name="connsiteY9" fmla="*/ 2299929 h 2896862"/>
              <a:gd name="connsiteX10" fmla="*/ 0 w 286620"/>
              <a:gd name="connsiteY10" fmla="*/ 1748786 h 2896862"/>
              <a:gd name="connsiteX11" fmla="*/ 1 w 286620"/>
              <a:gd name="connsiteY11" fmla="*/ 225344 h 2896862"/>
              <a:gd name="connsiteX12" fmla="*/ 0 w 286620"/>
              <a:gd name="connsiteY12" fmla="*/ 225343 h 2896862"/>
              <a:gd name="connsiteX13" fmla="*/ 143302 w 286620"/>
              <a:gd name="connsiteY13" fmla="*/ 189518 h 2896862"/>
              <a:gd name="connsiteX0" fmla="*/ 143302 w 286620"/>
              <a:gd name="connsiteY0" fmla="*/ 189518 h 2896862"/>
              <a:gd name="connsiteX1" fmla="*/ 143303 w 286620"/>
              <a:gd name="connsiteY1" fmla="*/ 189518 h 2896862"/>
              <a:gd name="connsiteX2" fmla="*/ 143303 w 286620"/>
              <a:gd name="connsiteY2" fmla="*/ 189518 h 2896862"/>
              <a:gd name="connsiteX3" fmla="*/ 286605 w 286620"/>
              <a:gd name="connsiteY3" fmla="*/ 225343 h 2896862"/>
              <a:gd name="connsiteX4" fmla="*/ 280994 w 286620"/>
              <a:gd name="connsiteY4" fmla="*/ 1754396 h 2896862"/>
              <a:gd name="connsiteX5" fmla="*/ 214046 w 286620"/>
              <a:gd name="connsiteY5" fmla="*/ 2298524 h 2896862"/>
              <a:gd name="connsiteX6" fmla="*/ 210403 w 286620"/>
              <a:gd name="connsiteY6" fmla="*/ 2880087 h 2896862"/>
              <a:gd name="connsiteX7" fmla="*/ 143301 w 286620"/>
              <a:gd name="connsiteY7" fmla="*/ 2896862 h 2896862"/>
              <a:gd name="connsiteX8" fmla="*/ 76199 w 286620"/>
              <a:gd name="connsiteY8" fmla="*/ 2880087 h 2896862"/>
              <a:gd name="connsiteX9" fmla="*/ 70591 w 286620"/>
              <a:gd name="connsiteY9" fmla="*/ 2299929 h 2896862"/>
              <a:gd name="connsiteX10" fmla="*/ 0 w 286620"/>
              <a:gd name="connsiteY10" fmla="*/ 1748786 h 2896862"/>
              <a:gd name="connsiteX11" fmla="*/ 1 w 286620"/>
              <a:gd name="connsiteY11" fmla="*/ 225344 h 2896862"/>
              <a:gd name="connsiteX12" fmla="*/ 0 w 286620"/>
              <a:gd name="connsiteY12" fmla="*/ 225343 h 2896862"/>
              <a:gd name="connsiteX13" fmla="*/ 143302 w 286620"/>
              <a:gd name="connsiteY13" fmla="*/ 189518 h 2896862"/>
              <a:gd name="connsiteX0" fmla="*/ 143302 w 322863"/>
              <a:gd name="connsiteY0" fmla="*/ 1 h 2707345"/>
              <a:gd name="connsiteX1" fmla="*/ 143303 w 322863"/>
              <a:gd name="connsiteY1" fmla="*/ 1 h 2707345"/>
              <a:gd name="connsiteX2" fmla="*/ 143303 w 322863"/>
              <a:gd name="connsiteY2" fmla="*/ 1 h 2707345"/>
              <a:gd name="connsiteX3" fmla="*/ 286605 w 322863"/>
              <a:gd name="connsiteY3" fmla="*/ 35826 h 2707345"/>
              <a:gd name="connsiteX4" fmla="*/ 280994 w 322863"/>
              <a:gd name="connsiteY4" fmla="*/ 1564879 h 2707345"/>
              <a:gd name="connsiteX5" fmla="*/ 214046 w 322863"/>
              <a:gd name="connsiteY5" fmla="*/ 2109007 h 2707345"/>
              <a:gd name="connsiteX6" fmla="*/ 210403 w 322863"/>
              <a:gd name="connsiteY6" fmla="*/ 2690570 h 2707345"/>
              <a:gd name="connsiteX7" fmla="*/ 143301 w 322863"/>
              <a:gd name="connsiteY7" fmla="*/ 2707345 h 2707345"/>
              <a:gd name="connsiteX8" fmla="*/ 76199 w 322863"/>
              <a:gd name="connsiteY8" fmla="*/ 2690570 h 2707345"/>
              <a:gd name="connsiteX9" fmla="*/ 70591 w 322863"/>
              <a:gd name="connsiteY9" fmla="*/ 2110412 h 2707345"/>
              <a:gd name="connsiteX10" fmla="*/ 0 w 322863"/>
              <a:gd name="connsiteY10" fmla="*/ 1559269 h 2707345"/>
              <a:gd name="connsiteX11" fmla="*/ 1 w 322863"/>
              <a:gd name="connsiteY11" fmla="*/ 35827 h 2707345"/>
              <a:gd name="connsiteX12" fmla="*/ 0 w 322863"/>
              <a:gd name="connsiteY12" fmla="*/ 35826 h 2707345"/>
              <a:gd name="connsiteX13" fmla="*/ 143302 w 322863"/>
              <a:gd name="connsiteY13" fmla="*/ 1 h 2707345"/>
              <a:gd name="connsiteX0" fmla="*/ 143302 w 290585"/>
              <a:gd name="connsiteY0" fmla="*/ 30 h 2707374"/>
              <a:gd name="connsiteX1" fmla="*/ 143303 w 290585"/>
              <a:gd name="connsiteY1" fmla="*/ 30 h 2707374"/>
              <a:gd name="connsiteX2" fmla="*/ 143303 w 290585"/>
              <a:gd name="connsiteY2" fmla="*/ 30 h 2707374"/>
              <a:gd name="connsiteX3" fmla="*/ 286605 w 290585"/>
              <a:gd name="connsiteY3" fmla="*/ 35855 h 2707374"/>
              <a:gd name="connsiteX4" fmla="*/ 280994 w 290585"/>
              <a:gd name="connsiteY4" fmla="*/ 1564908 h 2707374"/>
              <a:gd name="connsiteX5" fmla="*/ 214046 w 290585"/>
              <a:gd name="connsiteY5" fmla="*/ 2109036 h 2707374"/>
              <a:gd name="connsiteX6" fmla="*/ 210403 w 290585"/>
              <a:gd name="connsiteY6" fmla="*/ 2690599 h 2707374"/>
              <a:gd name="connsiteX7" fmla="*/ 143301 w 290585"/>
              <a:gd name="connsiteY7" fmla="*/ 2707374 h 2707374"/>
              <a:gd name="connsiteX8" fmla="*/ 76199 w 290585"/>
              <a:gd name="connsiteY8" fmla="*/ 2690599 h 2707374"/>
              <a:gd name="connsiteX9" fmla="*/ 70591 w 290585"/>
              <a:gd name="connsiteY9" fmla="*/ 2110441 h 2707374"/>
              <a:gd name="connsiteX10" fmla="*/ 0 w 290585"/>
              <a:gd name="connsiteY10" fmla="*/ 1559298 h 2707374"/>
              <a:gd name="connsiteX11" fmla="*/ 1 w 290585"/>
              <a:gd name="connsiteY11" fmla="*/ 35856 h 2707374"/>
              <a:gd name="connsiteX12" fmla="*/ 0 w 290585"/>
              <a:gd name="connsiteY12" fmla="*/ 35855 h 2707374"/>
              <a:gd name="connsiteX13" fmla="*/ 143302 w 290585"/>
              <a:gd name="connsiteY13" fmla="*/ 30 h 2707374"/>
              <a:gd name="connsiteX0" fmla="*/ 143302 w 288210"/>
              <a:gd name="connsiteY0" fmla="*/ 30 h 2707374"/>
              <a:gd name="connsiteX1" fmla="*/ 143303 w 288210"/>
              <a:gd name="connsiteY1" fmla="*/ 30 h 2707374"/>
              <a:gd name="connsiteX2" fmla="*/ 143303 w 288210"/>
              <a:gd name="connsiteY2" fmla="*/ 30 h 2707374"/>
              <a:gd name="connsiteX3" fmla="*/ 286605 w 288210"/>
              <a:gd name="connsiteY3" fmla="*/ 35855 h 2707374"/>
              <a:gd name="connsiteX4" fmla="*/ 280994 w 288210"/>
              <a:gd name="connsiteY4" fmla="*/ 1564908 h 2707374"/>
              <a:gd name="connsiteX5" fmla="*/ 214046 w 288210"/>
              <a:gd name="connsiteY5" fmla="*/ 2109036 h 2707374"/>
              <a:gd name="connsiteX6" fmla="*/ 210403 w 288210"/>
              <a:gd name="connsiteY6" fmla="*/ 2690599 h 2707374"/>
              <a:gd name="connsiteX7" fmla="*/ 143301 w 288210"/>
              <a:gd name="connsiteY7" fmla="*/ 2707374 h 2707374"/>
              <a:gd name="connsiteX8" fmla="*/ 76199 w 288210"/>
              <a:gd name="connsiteY8" fmla="*/ 2690599 h 2707374"/>
              <a:gd name="connsiteX9" fmla="*/ 70591 w 288210"/>
              <a:gd name="connsiteY9" fmla="*/ 2110441 h 2707374"/>
              <a:gd name="connsiteX10" fmla="*/ 0 w 288210"/>
              <a:gd name="connsiteY10" fmla="*/ 1559298 h 2707374"/>
              <a:gd name="connsiteX11" fmla="*/ 1 w 288210"/>
              <a:gd name="connsiteY11" fmla="*/ 35856 h 2707374"/>
              <a:gd name="connsiteX12" fmla="*/ 0 w 288210"/>
              <a:gd name="connsiteY12" fmla="*/ 35855 h 2707374"/>
              <a:gd name="connsiteX13" fmla="*/ 143302 w 288210"/>
              <a:gd name="connsiteY13" fmla="*/ 30 h 2707374"/>
              <a:gd name="connsiteX0" fmla="*/ 143302 w 288210"/>
              <a:gd name="connsiteY0" fmla="*/ 30 h 2707374"/>
              <a:gd name="connsiteX1" fmla="*/ 143303 w 288210"/>
              <a:gd name="connsiteY1" fmla="*/ 30 h 2707374"/>
              <a:gd name="connsiteX2" fmla="*/ 143303 w 288210"/>
              <a:gd name="connsiteY2" fmla="*/ 30 h 2707374"/>
              <a:gd name="connsiteX3" fmla="*/ 286605 w 288210"/>
              <a:gd name="connsiteY3" fmla="*/ 35855 h 2707374"/>
              <a:gd name="connsiteX4" fmla="*/ 280994 w 288210"/>
              <a:gd name="connsiteY4" fmla="*/ 1564908 h 2707374"/>
              <a:gd name="connsiteX5" fmla="*/ 214046 w 288210"/>
              <a:gd name="connsiteY5" fmla="*/ 2109036 h 2707374"/>
              <a:gd name="connsiteX6" fmla="*/ 210403 w 288210"/>
              <a:gd name="connsiteY6" fmla="*/ 2690599 h 2707374"/>
              <a:gd name="connsiteX7" fmla="*/ 143301 w 288210"/>
              <a:gd name="connsiteY7" fmla="*/ 2707374 h 2707374"/>
              <a:gd name="connsiteX8" fmla="*/ 76199 w 288210"/>
              <a:gd name="connsiteY8" fmla="*/ 2690599 h 2707374"/>
              <a:gd name="connsiteX9" fmla="*/ 76200 w 288210"/>
              <a:gd name="connsiteY9" fmla="*/ 2110441 h 2707374"/>
              <a:gd name="connsiteX10" fmla="*/ 0 w 288210"/>
              <a:gd name="connsiteY10" fmla="*/ 1559298 h 2707374"/>
              <a:gd name="connsiteX11" fmla="*/ 1 w 288210"/>
              <a:gd name="connsiteY11" fmla="*/ 35856 h 2707374"/>
              <a:gd name="connsiteX12" fmla="*/ 0 w 288210"/>
              <a:gd name="connsiteY12" fmla="*/ 35855 h 2707374"/>
              <a:gd name="connsiteX13" fmla="*/ 143302 w 288210"/>
              <a:gd name="connsiteY13" fmla="*/ 30 h 2707374"/>
              <a:gd name="connsiteX0" fmla="*/ 143302 w 288210"/>
              <a:gd name="connsiteY0" fmla="*/ 30 h 2707374"/>
              <a:gd name="connsiteX1" fmla="*/ 143303 w 288210"/>
              <a:gd name="connsiteY1" fmla="*/ 30 h 2707374"/>
              <a:gd name="connsiteX2" fmla="*/ 143303 w 288210"/>
              <a:gd name="connsiteY2" fmla="*/ 30 h 2707374"/>
              <a:gd name="connsiteX3" fmla="*/ 286605 w 288210"/>
              <a:gd name="connsiteY3" fmla="*/ 35855 h 2707374"/>
              <a:gd name="connsiteX4" fmla="*/ 280994 w 288210"/>
              <a:gd name="connsiteY4" fmla="*/ 1564908 h 2707374"/>
              <a:gd name="connsiteX5" fmla="*/ 208437 w 288210"/>
              <a:gd name="connsiteY5" fmla="*/ 2109036 h 2707374"/>
              <a:gd name="connsiteX6" fmla="*/ 210403 w 288210"/>
              <a:gd name="connsiteY6" fmla="*/ 2690599 h 2707374"/>
              <a:gd name="connsiteX7" fmla="*/ 143301 w 288210"/>
              <a:gd name="connsiteY7" fmla="*/ 2707374 h 2707374"/>
              <a:gd name="connsiteX8" fmla="*/ 76199 w 288210"/>
              <a:gd name="connsiteY8" fmla="*/ 2690599 h 2707374"/>
              <a:gd name="connsiteX9" fmla="*/ 76200 w 288210"/>
              <a:gd name="connsiteY9" fmla="*/ 2110441 h 2707374"/>
              <a:gd name="connsiteX10" fmla="*/ 0 w 288210"/>
              <a:gd name="connsiteY10" fmla="*/ 1559298 h 2707374"/>
              <a:gd name="connsiteX11" fmla="*/ 1 w 288210"/>
              <a:gd name="connsiteY11" fmla="*/ 35856 h 2707374"/>
              <a:gd name="connsiteX12" fmla="*/ 0 w 288210"/>
              <a:gd name="connsiteY12" fmla="*/ 35855 h 2707374"/>
              <a:gd name="connsiteX13" fmla="*/ 143302 w 288210"/>
              <a:gd name="connsiteY13" fmla="*/ 30 h 2707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88210" h="2707374">
                <a:moveTo>
                  <a:pt x="143302" y="30"/>
                </a:moveTo>
                <a:lnTo>
                  <a:pt x="143303" y="30"/>
                </a:lnTo>
                <a:lnTo>
                  <a:pt x="143303" y="30"/>
                </a:lnTo>
                <a:cubicBezTo>
                  <a:pt x="222447" y="30"/>
                  <a:pt x="285937" y="-2395"/>
                  <a:pt x="286605" y="35855"/>
                </a:cubicBezTo>
                <a:cubicBezTo>
                  <a:pt x="291637" y="323841"/>
                  <a:pt x="283458" y="1105311"/>
                  <a:pt x="280994" y="1564908"/>
                </a:cubicBezTo>
                <a:cubicBezTo>
                  <a:pt x="244411" y="1732919"/>
                  <a:pt x="205522" y="1841609"/>
                  <a:pt x="208437" y="2109036"/>
                </a:cubicBezTo>
                <a:cubicBezTo>
                  <a:pt x="208437" y="2473899"/>
                  <a:pt x="210403" y="2325736"/>
                  <a:pt x="210403" y="2690599"/>
                </a:cubicBezTo>
                <a:cubicBezTo>
                  <a:pt x="210403" y="2699864"/>
                  <a:pt x="180360" y="2707374"/>
                  <a:pt x="143301" y="2707374"/>
                </a:cubicBezTo>
                <a:cubicBezTo>
                  <a:pt x="106242" y="2707374"/>
                  <a:pt x="76199" y="2699864"/>
                  <a:pt x="76199" y="2690599"/>
                </a:cubicBezTo>
                <a:cubicBezTo>
                  <a:pt x="76199" y="2325800"/>
                  <a:pt x="76200" y="2475240"/>
                  <a:pt x="76200" y="2110441"/>
                </a:cubicBezTo>
                <a:cubicBezTo>
                  <a:pt x="69499" y="1788351"/>
                  <a:pt x="23530" y="1741142"/>
                  <a:pt x="0" y="1559298"/>
                </a:cubicBezTo>
                <a:cubicBezTo>
                  <a:pt x="0" y="1049614"/>
                  <a:pt x="1" y="545540"/>
                  <a:pt x="1" y="35856"/>
                </a:cubicBezTo>
                <a:lnTo>
                  <a:pt x="0" y="35855"/>
                </a:lnTo>
                <a:cubicBezTo>
                  <a:pt x="0" y="16069"/>
                  <a:pt x="64158" y="30"/>
                  <a:pt x="143302" y="30"/>
                </a:cubicBez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07996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1C8B00A0-F2F6-4868-AA5F-39772FF478F9}"/>
              </a:ext>
            </a:extLst>
          </p:cNvPr>
          <p:cNvGrpSpPr/>
          <p:nvPr/>
        </p:nvGrpSpPr>
        <p:grpSpPr>
          <a:xfrm>
            <a:off x="1039801" y="1812641"/>
            <a:ext cx="8022312" cy="692081"/>
            <a:chOff x="3114261" y="3060590"/>
            <a:chExt cx="8022312" cy="692081"/>
          </a:xfrm>
        </p:grpSpPr>
        <p:sp>
          <p:nvSpPr>
            <p:cNvPr id="15" name="フリーフォーム: 図形 14">
              <a:extLst>
                <a:ext uri="{FF2B5EF4-FFF2-40B4-BE49-F238E27FC236}">
                  <a16:creationId xmlns:a16="http://schemas.microsoft.com/office/drawing/2014/main" id="{32149CAA-BF8D-43F8-AFAF-E1FF898AF7F3}"/>
                </a:ext>
              </a:extLst>
            </p:cNvPr>
            <p:cNvSpPr/>
            <p:nvPr/>
          </p:nvSpPr>
          <p:spPr>
            <a:xfrm>
              <a:off x="3114261" y="3060590"/>
              <a:ext cx="8022312" cy="625502"/>
            </a:xfrm>
            <a:custGeom>
              <a:avLst/>
              <a:gdLst>
                <a:gd name="connsiteX0" fmla="*/ 0 w 8022312"/>
                <a:gd name="connsiteY0" fmla="*/ 0 h 625502"/>
                <a:gd name="connsiteX1" fmla="*/ 471777 w 8022312"/>
                <a:gd name="connsiteY1" fmla="*/ 0 h 625502"/>
                <a:gd name="connsiteX2" fmla="*/ 861391 w 8022312"/>
                <a:gd name="connsiteY2" fmla="*/ 336606 h 625502"/>
                <a:gd name="connsiteX3" fmla="*/ 1251005 w 8022312"/>
                <a:gd name="connsiteY3" fmla="*/ 0 h 625502"/>
                <a:gd name="connsiteX4" fmla="*/ 3087756 w 8022312"/>
                <a:gd name="connsiteY4" fmla="*/ 0 h 625502"/>
                <a:gd name="connsiteX5" fmla="*/ 5791075 w 8022312"/>
                <a:gd name="connsiteY5" fmla="*/ 368410 h 625502"/>
                <a:gd name="connsiteX6" fmla="*/ 7893766 w 8022312"/>
                <a:gd name="connsiteY6" fmla="*/ 368410 h 625502"/>
                <a:gd name="connsiteX7" fmla="*/ 8022312 w 8022312"/>
                <a:gd name="connsiteY7" fmla="*/ 496956 h 625502"/>
                <a:gd name="connsiteX8" fmla="*/ 7893766 w 8022312"/>
                <a:gd name="connsiteY8" fmla="*/ 625502 h 625502"/>
                <a:gd name="connsiteX9" fmla="*/ 7677564 w 8022312"/>
                <a:gd name="connsiteY9" fmla="*/ 625502 h 625502"/>
                <a:gd name="connsiteX10" fmla="*/ 3216302 w 8022312"/>
                <a:gd name="connsiteY10" fmla="*/ 625502 h 625502"/>
                <a:gd name="connsiteX11" fmla="*/ 3087756 w 8022312"/>
                <a:gd name="connsiteY11" fmla="*/ 625502 h 625502"/>
                <a:gd name="connsiteX12" fmla="*/ 208505 w 8022312"/>
                <a:gd name="connsiteY12" fmla="*/ 625502 h 625502"/>
                <a:gd name="connsiteX13" fmla="*/ 0 w 8022312"/>
                <a:gd name="connsiteY13" fmla="*/ 416997 h 625502"/>
                <a:gd name="connsiteX0" fmla="*/ 0 w 8022312"/>
                <a:gd name="connsiteY0" fmla="*/ 0 h 625502"/>
                <a:gd name="connsiteX1" fmla="*/ 471777 w 8022312"/>
                <a:gd name="connsiteY1" fmla="*/ 0 h 625502"/>
                <a:gd name="connsiteX2" fmla="*/ 861391 w 8022312"/>
                <a:gd name="connsiteY2" fmla="*/ 336606 h 625502"/>
                <a:gd name="connsiteX3" fmla="*/ 1251005 w 8022312"/>
                <a:gd name="connsiteY3" fmla="*/ 0 h 625502"/>
                <a:gd name="connsiteX4" fmla="*/ 3087756 w 8022312"/>
                <a:gd name="connsiteY4" fmla="*/ 0 h 625502"/>
                <a:gd name="connsiteX5" fmla="*/ 5791075 w 8022312"/>
                <a:gd name="connsiteY5" fmla="*/ 368410 h 625502"/>
                <a:gd name="connsiteX6" fmla="*/ 7893766 w 8022312"/>
                <a:gd name="connsiteY6" fmla="*/ 368410 h 625502"/>
                <a:gd name="connsiteX7" fmla="*/ 8022312 w 8022312"/>
                <a:gd name="connsiteY7" fmla="*/ 496956 h 625502"/>
                <a:gd name="connsiteX8" fmla="*/ 7893766 w 8022312"/>
                <a:gd name="connsiteY8" fmla="*/ 625502 h 625502"/>
                <a:gd name="connsiteX9" fmla="*/ 7677564 w 8022312"/>
                <a:gd name="connsiteY9" fmla="*/ 625502 h 625502"/>
                <a:gd name="connsiteX10" fmla="*/ 3216302 w 8022312"/>
                <a:gd name="connsiteY10" fmla="*/ 625502 h 625502"/>
                <a:gd name="connsiteX11" fmla="*/ 3087756 w 8022312"/>
                <a:gd name="connsiteY11" fmla="*/ 625502 h 625502"/>
                <a:gd name="connsiteX12" fmla="*/ 208505 w 8022312"/>
                <a:gd name="connsiteY12" fmla="*/ 625502 h 625502"/>
                <a:gd name="connsiteX13" fmla="*/ 0 w 8022312"/>
                <a:gd name="connsiteY13" fmla="*/ 416997 h 625502"/>
                <a:gd name="connsiteX14" fmla="*/ 0 w 8022312"/>
                <a:gd name="connsiteY14" fmla="*/ 0 h 625502"/>
                <a:gd name="connsiteX0" fmla="*/ 0 w 8022312"/>
                <a:gd name="connsiteY0" fmla="*/ 0 h 625502"/>
                <a:gd name="connsiteX1" fmla="*/ 471777 w 8022312"/>
                <a:gd name="connsiteY1" fmla="*/ 0 h 625502"/>
                <a:gd name="connsiteX2" fmla="*/ 861391 w 8022312"/>
                <a:gd name="connsiteY2" fmla="*/ 336606 h 625502"/>
                <a:gd name="connsiteX3" fmla="*/ 1251005 w 8022312"/>
                <a:gd name="connsiteY3" fmla="*/ 0 h 625502"/>
                <a:gd name="connsiteX4" fmla="*/ 3087756 w 8022312"/>
                <a:gd name="connsiteY4" fmla="*/ 0 h 625502"/>
                <a:gd name="connsiteX5" fmla="*/ 5791075 w 8022312"/>
                <a:gd name="connsiteY5" fmla="*/ 368410 h 625502"/>
                <a:gd name="connsiteX6" fmla="*/ 7893766 w 8022312"/>
                <a:gd name="connsiteY6" fmla="*/ 368410 h 625502"/>
                <a:gd name="connsiteX7" fmla="*/ 8022312 w 8022312"/>
                <a:gd name="connsiteY7" fmla="*/ 496956 h 625502"/>
                <a:gd name="connsiteX8" fmla="*/ 7893766 w 8022312"/>
                <a:gd name="connsiteY8" fmla="*/ 625502 h 625502"/>
                <a:gd name="connsiteX9" fmla="*/ 7677564 w 8022312"/>
                <a:gd name="connsiteY9" fmla="*/ 625502 h 625502"/>
                <a:gd name="connsiteX10" fmla="*/ 3216302 w 8022312"/>
                <a:gd name="connsiteY10" fmla="*/ 625502 h 625502"/>
                <a:gd name="connsiteX11" fmla="*/ 3087756 w 8022312"/>
                <a:gd name="connsiteY11" fmla="*/ 625502 h 625502"/>
                <a:gd name="connsiteX12" fmla="*/ 208505 w 8022312"/>
                <a:gd name="connsiteY12" fmla="*/ 625502 h 625502"/>
                <a:gd name="connsiteX13" fmla="*/ 0 w 8022312"/>
                <a:gd name="connsiteY13" fmla="*/ 416997 h 625502"/>
                <a:gd name="connsiteX14" fmla="*/ 0 w 8022312"/>
                <a:gd name="connsiteY14" fmla="*/ 0 h 625502"/>
                <a:gd name="connsiteX0" fmla="*/ 0 w 8022312"/>
                <a:gd name="connsiteY0" fmla="*/ 0 h 625502"/>
                <a:gd name="connsiteX1" fmla="*/ 471777 w 8022312"/>
                <a:gd name="connsiteY1" fmla="*/ 0 h 625502"/>
                <a:gd name="connsiteX2" fmla="*/ 861391 w 8022312"/>
                <a:gd name="connsiteY2" fmla="*/ 336606 h 625502"/>
                <a:gd name="connsiteX3" fmla="*/ 1251005 w 8022312"/>
                <a:gd name="connsiteY3" fmla="*/ 0 h 625502"/>
                <a:gd name="connsiteX4" fmla="*/ 3087756 w 8022312"/>
                <a:gd name="connsiteY4" fmla="*/ 0 h 625502"/>
                <a:gd name="connsiteX5" fmla="*/ 5791075 w 8022312"/>
                <a:gd name="connsiteY5" fmla="*/ 368410 h 625502"/>
                <a:gd name="connsiteX6" fmla="*/ 7893766 w 8022312"/>
                <a:gd name="connsiteY6" fmla="*/ 368410 h 625502"/>
                <a:gd name="connsiteX7" fmla="*/ 8022312 w 8022312"/>
                <a:gd name="connsiteY7" fmla="*/ 496956 h 625502"/>
                <a:gd name="connsiteX8" fmla="*/ 7893766 w 8022312"/>
                <a:gd name="connsiteY8" fmla="*/ 625502 h 625502"/>
                <a:gd name="connsiteX9" fmla="*/ 7677564 w 8022312"/>
                <a:gd name="connsiteY9" fmla="*/ 625502 h 625502"/>
                <a:gd name="connsiteX10" fmla="*/ 3216302 w 8022312"/>
                <a:gd name="connsiteY10" fmla="*/ 625502 h 625502"/>
                <a:gd name="connsiteX11" fmla="*/ 3087756 w 8022312"/>
                <a:gd name="connsiteY11" fmla="*/ 625502 h 625502"/>
                <a:gd name="connsiteX12" fmla="*/ 208505 w 8022312"/>
                <a:gd name="connsiteY12" fmla="*/ 625502 h 625502"/>
                <a:gd name="connsiteX13" fmla="*/ 0 w 8022312"/>
                <a:gd name="connsiteY13" fmla="*/ 416997 h 625502"/>
                <a:gd name="connsiteX14" fmla="*/ 0 w 8022312"/>
                <a:gd name="connsiteY14" fmla="*/ 0 h 625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8022312" h="625502">
                  <a:moveTo>
                    <a:pt x="0" y="0"/>
                  </a:moveTo>
                  <a:lnTo>
                    <a:pt x="471777" y="0"/>
                  </a:lnTo>
                  <a:lnTo>
                    <a:pt x="861391" y="336606"/>
                  </a:lnTo>
                  <a:lnTo>
                    <a:pt x="1251005" y="0"/>
                  </a:lnTo>
                  <a:lnTo>
                    <a:pt x="3087756" y="0"/>
                  </a:lnTo>
                  <a:cubicBezTo>
                    <a:pt x="3903137" y="246628"/>
                    <a:pt x="4651844" y="312282"/>
                    <a:pt x="5791075" y="368410"/>
                  </a:cubicBezTo>
                  <a:lnTo>
                    <a:pt x="7893766" y="368410"/>
                  </a:lnTo>
                  <a:cubicBezTo>
                    <a:pt x="7964760" y="368410"/>
                    <a:pt x="8022312" y="425962"/>
                    <a:pt x="8022312" y="496956"/>
                  </a:cubicBezTo>
                  <a:cubicBezTo>
                    <a:pt x="8022312" y="567950"/>
                    <a:pt x="7964760" y="625502"/>
                    <a:pt x="7893766" y="625502"/>
                  </a:cubicBezTo>
                  <a:lnTo>
                    <a:pt x="7677564" y="625502"/>
                  </a:lnTo>
                  <a:lnTo>
                    <a:pt x="3216302" y="625502"/>
                  </a:lnTo>
                  <a:lnTo>
                    <a:pt x="3087756" y="625502"/>
                  </a:lnTo>
                  <a:lnTo>
                    <a:pt x="208505" y="625502"/>
                  </a:lnTo>
                  <a:cubicBezTo>
                    <a:pt x="93351" y="625502"/>
                    <a:pt x="0" y="532151"/>
                    <a:pt x="0" y="416997"/>
                  </a:cubicBezTo>
                  <a:lnTo>
                    <a:pt x="0" y="0"/>
                  </a:lnTo>
                  <a:close/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四角形: 角を丸くする 19">
              <a:extLst>
                <a:ext uri="{FF2B5EF4-FFF2-40B4-BE49-F238E27FC236}">
                  <a16:creationId xmlns:a16="http://schemas.microsoft.com/office/drawing/2014/main" id="{278FA954-1F98-40D6-A747-D3E51DB20BAB}"/>
                </a:ext>
              </a:extLst>
            </p:cNvPr>
            <p:cNvSpPr/>
            <p:nvPr/>
          </p:nvSpPr>
          <p:spPr>
            <a:xfrm rot="597693" flipH="1">
              <a:off x="4697214" y="3354564"/>
              <a:ext cx="50003" cy="398107"/>
            </a:xfrm>
            <a:prstGeom prst="roundRect">
              <a:avLst>
                <a:gd name="adj" fmla="val 50000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F0FE74ED-AE00-46AB-92E2-99B727771271}"/>
              </a:ext>
            </a:extLst>
          </p:cNvPr>
          <p:cNvGrpSpPr/>
          <p:nvPr/>
        </p:nvGrpSpPr>
        <p:grpSpPr>
          <a:xfrm>
            <a:off x="1039801" y="1058973"/>
            <a:ext cx="5512903" cy="923241"/>
            <a:chOff x="3114261" y="2311383"/>
            <a:chExt cx="5512903" cy="923241"/>
          </a:xfrm>
        </p:grpSpPr>
        <p:sp>
          <p:nvSpPr>
            <p:cNvPr id="16" name="フリーフォーム: 図形 15">
              <a:extLst>
                <a:ext uri="{FF2B5EF4-FFF2-40B4-BE49-F238E27FC236}">
                  <a16:creationId xmlns:a16="http://schemas.microsoft.com/office/drawing/2014/main" id="{1D2C417A-A3A5-4812-9ED0-FDC3D32E2292}"/>
                </a:ext>
              </a:extLst>
            </p:cNvPr>
            <p:cNvSpPr/>
            <p:nvPr/>
          </p:nvSpPr>
          <p:spPr>
            <a:xfrm flipV="1">
              <a:off x="3114261" y="2369489"/>
              <a:ext cx="5512903" cy="625502"/>
            </a:xfrm>
            <a:custGeom>
              <a:avLst/>
              <a:gdLst>
                <a:gd name="connsiteX0" fmla="*/ 208505 w 5512903"/>
                <a:gd name="connsiteY0" fmla="*/ 625502 h 625502"/>
                <a:gd name="connsiteX1" fmla="*/ 3087756 w 5512903"/>
                <a:gd name="connsiteY1" fmla="*/ 625502 h 625502"/>
                <a:gd name="connsiteX2" fmla="*/ 5512903 w 5512903"/>
                <a:gd name="connsiteY2" fmla="*/ 625502 h 625502"/>
                <a:gd name="connsiteX3" fmla="*/ 3087756 w 5512903"/>
                <a:gd name="connsiteY3" fmla="*/ 0 h 625502"/>
                <a:gd name="connsiteX4" fmla="*/ 1251005 w 5512903"/>
                <a:gd name="connsiteY4" fmla="*/ 0 h 625502"/>
                <a:gd name="connsiteX5" fmla="*/ 861391 w 5512903"/>
                <a:gd name="connsiteY5" fmla="*/ 336606 h 625502"/>
                <a:gd name="connsiteX6" fmla="*/ 471777 w 5512903"/>
                <a:gd name="connsiteY6" fmla="*/ 0 h 625502"/>
                <a:gd name="connsiteX7" fmla="*/ 0 w 5512903"/>
                <a:gd name="connsiteY7" fmla="*/ 0 h 625502"/>
                <a:gd name="connsiteX8" fmla="*/ 0 w 5512903"/>
                <a:gd name="connsiteY8" fmla="*/ 416997 h 625502"/>
                <a:gd name="connsiteX9" fmla="*/ 208505 w 5512903"/>
                <a:gd name="connsiteY9" fmla="*/ 625502 h 625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512903" h="625502">
                  <a:moveTo>
                    <a:pt x="208505" y="625502"/>
                  </a:moveTo>
                  <a:lnTo>
                    <a:pt x="3087756" y="625502"/>
                  </a:lnTo>
                  <a:lnTo>
                    <a:pt x="5512903" y="625502"/>
                  </a:lnTo>
                  <a:lnTo>
                    <a:pt x="3087756" y="0"/>
                  </a:lnTo>
                  <a:lnTo>
                    <a:pt x="1251005" y="0"/>
                  </a:lnTo>
                  <a:lnTo>
                    <a:pt x="861391" y="336606"/>
                  </a:lnTo>
                  <a:lnTo>
                    <a:pt x="471777" y="0"/>
                  </a:lnTo>
                  <a:lnTo>
                    <a:pt x="0" y="0"/>
                  </a:lnTo>
                  <a:lnTo>
                    <a:pt x="0" y="416997"/>
                  </a:lnTo>
                  <a:cubicBezTo>
                    <a:pt x="0" y="532151"/>
                    <a:pt x="93351" y="625502"/>
                    <a:pt x="208505" y="625502"/>
                  </a:cubicBezTo>
                  <a:close/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フリーフォーム: 図形 34">
              <a:extLst>
                <a:ext uri="{FF2B5EF4-FFF2-40B4-BE49-F238E27FC236}">
                  <a16:creationId xmlns:a16="http://schemas.microsoft.com/office/drawing/2014/main" id="{458B18A2-791C-48E7-95C0-84236927E9D2}"/>
                </a:ext>
              </a:extLst>
            </p:cNvPr>
            <p:cNvSpPr/>
            <p:nvPr/>
          </p:nvSpPr>
          <p:spPr>
            <a:xfrm>
              <a:off x="4667110" y="2311383"/>
              <a:ext cx="1681847" cy="923241"/>
            </a:xfrm>
            <a:custGeom>
              <a:avLst/>
              <a:gdLst>
                <a:gd name="connsiteX0" fmla="*/ 20716 w 1681847"/>
                <a:gd name="connsiteY0" fmla="*/ 381 h 923241"/>
                <a:gd name="connsiteX1" fmla="*/ 49718 w 1681847"/>
                <a:gd name="connsiteY1" fmla="*/ 20717 h 923241"/>
                <a:gd name="connsiteX2" fmla="*/ 167363 w 1681847"/>
                <a:gd name="connsiteY2" fmla="*/ 690548 h 923241"/>
                <a:gd name="connsiteX3" fmla="*/ 1274411 w 1681847"/>
                <a:gd name="connsiteY3" fmla="*/ 690548 h 923241"/>
                <a:gd name="connsiteX4" fmla="*/ 1285315 w 1681847"/>
                <a:gd name="connsiteY4" fmla="*/ 636536 h 923241"/>
                <a:gd name="connsiteX5" fmla="*/ 1475472 w 1681847"/>
                <a:gd name="connsiteY5" fmla="*/ 510491 h 923241"/>
                <a:gd name="connsiteX6" fmla="*/ 1681847 w 1681847"/>
                <a:gd name="connsiteY6" fmla="*/ 716866 h 923241"/>
                <a:gd name="connsiteX7" fmla="*/ 1475472 w 1681847"/>
                <a:gd name="connsiteY7" fmla="*/ 923241 h 923241"/>
                <a:gd name="connsiteX8" fmla="*/ 1433881 w 1681847"/>
                <a:gd name="connsiteY8" fmla="*/ 919048 h 923241"/>
                <a:gd name="connsiteX9" fmla="*/ 1424578 w 1681847"/>
                <a:gd name="connsiteY9" fmla="*/ 916160 h 923241"/>
                <a:gd name="connsiteX10" fmla="*/ 1423557 w 1681847"/>
                <a:gd name="connsiteY10" fmla="*/ 916739 h 923241"/>
                <a:gd name="connsiteX11" fmla="*/ 1420065 w 1681847"/>
                <a:gd name="connsiteY11" fmla="*/ 914760 h 923241"/>
                <a:gd name="connsiteX12" fmla="*/ 1419116 w 1681847"/>
                <a:gd name="connsiteY12" fmla="*/ 914465 h 923241"/>
                <a:gd name="connsiteX13" fmla="*/ 1419116 w 1681847"/>
                <a:gd name="connsiteY13" fmla="*/ 914222 h 923241"/>
                <a:gd name="connsiteX14" fmla="*/ 1406946 w 1681847"/>
                <a:gd name="connsiteY14" fmla="*/ 907323 h 923241"/>
                <a:gd name="connsiteX15" fmla="*/ 1400065 w 1681847"/>
                <a:gd name="connsiteY15" fmla="*/ 884592 h 923241"/>
                <a:gd name="connsiteX16" fmla="*/ 1423557 w 1681847"/>
                <a:gd name="connsiteY16" fmla="*/ 852445 h 923241"/>
                <a:gd name="connsiteX17" fmla="*/ 1424455 w 1681847"/>
                <a:gd name="connsiteY17" fmla="*/ 852954 h 923241"/>
                <a:gd name="connsiteX18" fmla="*/ 1425263 w 1681847"/>
                <a:gd name="connsiteY18" fmla="*/ 851998 h 923241"/>
                <a:gd name="connsiteX19" fmla="*/ 1474827 w 1681847"/>
                <a:gd name="connsiteY19" fmla="*/ 861864 h 923241"/>
                <a:gd name="connsiteX20" fmla="*/ 1621523 w 1681847"/>
                <a:gd name="connsiteY20" fmla="*/ 717222 h 923241"/>
                <a:gd name="connsiteX21" fmla="*/ 1474827 w 1681847"/>
                <a:gd name="connsiteY21" fmla="*/ 572580 h 923241"/>
                <a:gd name="connsiteX22" fmla="*/ 1339659 w 1681847"/>
                <a:gd name="connsiteY22" fmla="*/ 660921 h 923241"/>
                <a:gd name="connsiteX23" fmla="*/ 1329832 w 1681847"/>
                <a:gd name="connsiteY23" fmla="*/ 708916 h 923241"/>
                <a:gd name="connsiteX24" fmla="*/ 1333640 w 1681847"/>
                <a:gd name="connsiteY24" fmla="*/ 718109 h 923241"/>
                <a:gd name="connsiteX25" fmla="*/ 1306079 w 1681847"/>
                <a:gd name="connsiteY25" fmla="*/ 745670 h 923241"/>
                <a:gd name="connsiteX26" fmla="*/ 150733 w 1681847"/>
                <a:gd name="connsiteY26" fmla="*/ 745669 h 923241"/>
                <a:gd name="connsiteX27" fmla="*/ 137554 w 1681847"/>
                <a:gd name="connsiteY27" fmla="*/ 740210 h 923241"/>
                <a:gd name="connsiteX28" fmla="*/ 132477 w 1681847"/>
                <a:gd name="connsiteY28" fmla="*/ 739081 h 923241"/>
                <a:gd name="connsiteX29" fmla="*/ 131636 w 1681847"/>
                <a:gd name="connsiteY29" fmla="*/ 737759 h 923241"/>
                <a:gd name="connsiteX30" fmla="*/ 131245 w 1681847"/>
                <a:gd name="connsiteY30" fmla="*/ 737597 h 923241"/>
                <a:gd name="connsiteX31" fmla="*/ 130706 w 1681847"/>
                <a:gd name="connsiteY31" fmla="*/ 736297 h 923241"/>
                <a:gd name="connsiteX32" fmla="*/ 122188 w 1681847"/>
                <a:gd name="connsiteY32" fmla="*/ 722907 h 923241"/>
                <a:gd name="connsiteX33" fmla="*/ 381 w 1681847"/>
                <a:gd name="connsiteY33" fmla="*/ 29382 h 923241"/>
                <a:gd name="connsiteX34" fmla="*/ 20716 w 1681847"/>
                <a:gd name="connsiteY34" fmla="*/ 381 h 9232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681847" h="923241">
                  <a:moveTo>
                    <a:pt x="20716" y="381"/>
                  </a:moveTo>
                  <a:cubicBezTo>
                    <a:pt x="34341" y="-2012"/>
                    <a:pt x="47325" y="7092"/>
                    <a:pt x="49718" y="20717"/>
                  </a:cubicBezTo>
                  <a:lnTo>
                    <a:pt x="167363" y="690548"/>
                  </a:lnTo>
                  <a:lnTo>
                    <a:pt x="1274411" y="690548"/>
                  </a:lnTo>
                  <a:lnTo>
                    <a:pt x="1285315" y="636536"/>
                  </a:lnTo>
                  <a:cubicBezTo>
                    <a:pt x="1316645" y="562464"/>
                    <a:pt x="1389989" y="510491"/>
                    <a:pt x="1475472" y="510491"/>
                  </a:cubicBezTo>
                  <a:cubicBezTo>
                    <a:pt x="1589450" y="510491"/>
                    <a:pt x="1681847" y="602888"/>
                    <a:pt x="1681847" y="716866"/>
                  </a:cubicBezTo>
                  <a:cubicBezTo>
                    <a:pt x="1681847" y="830844"/>
                    <a:pt x="1589450" y="923241"/>
                    <a:pt x="1475472" y="923241"/>
                  </a:cubicBezTo>
                  <a:cubicBezTo>
                    <a:pt x="1461225" y="923241"/>
                    <a:pt x="1447315" y="921797"/>
                    <a:pt x="1433881" y="919048"/>
                  </a:cubicBezTo>
                  <a:lnTo>
                    <a:pt x="1424578" y="916160"/>
                  </a:lnTo>
                  <a:lnTo>
                    <a:pt x="1423557" y="916739"/>
                  </a:lnTo>
                  <a:lnTo>
                    <a:pt x="1420065" y="914760"/>
                  </a:lnTo>
                  <a:lnTo>
                    <a:pt x="1419116" y="914465"/>
                  </a:lnTo>
                  <a:lnTo>
                    <a:pt x="1419116" y="914222"/>
                  </a:lnTo>
                  <a:lnTo>
                    <a:pt x="1406946" y="907323"/>
                  </a:lnTo>
                  <a:cubicBezTo>
                    <a:pt x="1402695" y="901506"/>
                    <a:pt x="1400065" y="893469"/>
                    <a:pt x="1400065" y="884592"/>
                  </a:cubicBezTo>
                  <a:cubicBezTo>
                    <a:pt x="1400065" y="866838"/>
                    <a:pt x="1410583" y="852445"/>
                    <a:pt x="1423557" y="852445"/>
                  </a:cubicBezTo>
                  <a:lnTo>
                    <a:pt x="1424455" y="852954"/>
                  </a:lnTo>
                  <a:lnTo>
                    <a:pt x="1425263" y="851998"/>
                  </a:lnTo>
                  <a:lnTo>
                    <a:pt x="1474827" y="861864"/>
                  </a:lnTo>
                  <a:cubicBezTo>
                    <a:pt x="1555845" y="861864"/>
                    <a:pt x="1621523" y="797106"/>
                    <a:pt x="1621523" y="717222"/>
                  </a:cubicBezTo>
                  <a:cubicBezTo>
                    <a:pt x="1621523" y="637338"/>
                    <a:pt x="1555845" y="572580"/>
                    <a:pt x="1474827" y="572580"/>
                  </a:cubicBezTo>
                  <a:cubicBezTo>
                    <a:pt x="1414064" y="572580"/>
                    <a:pt x="1361929" y="609007"/>
                    <a:pt x="1339659" y="660921"/>
                  </a:cubicBezTo>
                  <a:lnTo>
                    <a:pt x="1329832" y="708916"/>
                  </a:lnTo>
                  <a:lnTo>
                    <a:pt x="1333640" y="718109"/>
                  </a:lnTo>
                  <a:cubicBezTo>
                    <a:pt x="1333640" y="733331"/>
                    <a:pt x="1321301" y="745670"/>
                    <a:pt x="1306079" y="745670"/>
                  </a:cubicBezTo>
                  <a:cubicBezTo>
                    <a:pt x="920963" y="745670"/>
                    <a:pt x="535848" y="745669"/>
                    <a:pt x="150733" y="745669"/>
                  </a:cubicBezTo>
                  <a:lnTo>
                    <a:pt x="137554" y="740210"/>
                  </a:lnTo>
                  <a:lnTo>
                    <a:pt x="132477" y="739081"/>
                  </a:lnTo>
                  <a:lnTo>
                    <a:pt x="131636" y="737759"/>
                  </a:lnTo>
                  <a:lnTo>
                    <a:pt x="131245" y="737597"/>
                  </a:lnTo>
                  <a:lnTo>
                    <a:pt x="130706" y="736297"/>
                  </a:lnTo>
                  <a:lnTo>
                    <a:pt x="122188" y="722907"/>
                  </a:lnTo>
                  <a:lnTo>
                    <a:pt x="381" y="29382"/>
                  </a:lnTo>
                  <a:cubicBezTo>
                    <a:pt x="-2012" y="15758"/>
                    <a:pt x="7092" y="2774"/>
                    <a:pt x="20716" y="381"/>
                  </a:cubicBezTo>
                  <a:close/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AA2D55A2-7211-40B9-A0CE-12FDC04DE923}"/>
              </a:ext>
            </a:extLst>
          </p:cNvPr>
          <p:cNvGrpSpPr/>
          <p:nvPr/>
        </p:nvGrpSpPr>
        <p:grpSpPr>
          <a:xfrm>
            <a:off x="2258809" y="3309582"/>
            <a:ext cx="7674381" cy="1815755"/>
            <a:chOff x="1872816" y="3308473"/>
            <a:chExt cx="7674381" cy="1815755"/>
          </a:xfrm>
        </p:grpSpPr>
        <p:sp>
          <p:nvSpPr>
            <p:cNvPr id="63" name="フリーフォーム: 図形 62">
              <a:extLst>
                <a:ext uri="{FF2B5EF4-FFF2-40B4-BE49-F238E27FC236}">
                  <a16:creationId xmlns:a16="http://schemas.microsoft.com/office/drawing/2014/main" id="{0B82FE1A-EBF5-4F00-8560-C36AB2EA3622}"/>
                </a:ext>
              </a:extLst>
            </p:cNvPr>
            <p:cNvSpPr/>
            <p:nvPr/>
          </p:nvSpPr>
          <p:spPr>
            <a:xfrm>
              <a:off x="2002998" y="3308473"/>
              <a:ext cx="7495906" cy="1748960"/>
            </a:xfrm>
            <a:custGeom>
              <a:avLst/>
              <a:gdLst>
                <a:gd name="connsiteX0" fmla="*/ 6627903 w 7495906"/>
                <a:gd name="connsiteY0" fmla="*/ 0 h 1748960"/>
                <a:gd name="connsiteX1" fmla="*/ 7495906 w 7495906"/>
                <a:gd name="connsiteY1" fmla="*/ 874480 h 1748960"/>
                <a:gd name="connsiteX2" fmla="*/ 6627903 w 7495906"/>
                <a:gd name="connsiteY2" fmla="*/ 1748960 h 1748960"/>
                <a:gd name="connsiteX3" fmla="*/ 5759900 w 7495906"/>
                <a:gd name="connsiteY3" fmla="*/ 874480 h 1748960"/>
                <a:gd name="connsiteX4" fmla="*/ 5908142 w 7495906"/>
                <a:gd name="connsiteY4" fmla="*/ 385550 h 1748960"/>
                <a:gd name="connsiteX5" fmla="*/ 5983724 w 7495906"/>
                <a:gd name="connsiteY5" fmla="*/ 293259 h 1748960"/>
                <a:gd name="connsiteX6" fmla="*/ 6176226 w 7495906"/>
                <a:gd name="connsiteY6" fmla="*/ 293259 h 1748960"/>
                <a:gd name="connsiteX7" fmla="*/ 6107866 w 7495906"/>
                <a:gd name="connsiteY7" fmla="*/ 349662 h 1748960"/>
                <a:gd name="connsiteX8" fmla="*/ 5894683 w 7495906"/>
                <a:gd name="connsiteY8" fmla="*/ 864329 h 1748960"/>
                <a:gd name="connsiteX9" fmla="*/ 6622533 w 7495906"/>
                <a:gd name="connsiteY9" fmla="*/ 1592179 h 1748960"/>
                <a:gd name="connsiteX10" fmla="*/ 7350383 w 7495906"/>
                <a:gd name="connsiteY10" fmla="*/ 864329 h 1748960"/>
                <a:gd name="connsiteX11" fmla="*/ 6622533 w 7495906"/>
                <a:gd name="connsiteY11" fmla="*/ 136479 h 1748960"/>
                <a:gd name="connsiteX12" fmla="*/ 6604546 w 7495906"/>
                <a:gd name="connsiteY12" fmla="*/ 137387 h 1748960"/>
                <a:gd name="connsiteX13" fmla="*/ 6604546 w 7495906"/>
                <a:gd name="connsiteY13" fmla="*/ 136478 h 1748960"/>
                <a:gd name="connsiteX14" fmla="*/ 6537692 w 7495906"/>
                <a:gd name="connsiteY14" fmla="*/ 136478 h 1748960"/>
                <a:gd name="connsiteX15" fmla="*/ 6537687 w 7495906"/>
                <a:gd name="connsiteY15" fmla="*/ 136479 h 1748960"/>
                <a:gd name="connsiteX16" fmla="*/ 4154938 w 7495906"/>
                <a:gd name="connsiteY16" fmla="*/ 136479 h 1748960"/>
                <a:gd name="connsiteX17" fmla="*/ 4143341 w 7495906"/>
                <a:gd name="connsiteY17" fmla="*/ 142819 h 1748960"/>
                <a:gd name="connsiteX18" fmla="*/ 1846750 w 7495906"/>
                <a:gd name="connsiteY18" fmla="*/ 855948 h 1748960"/>
                <a:gd name="connsiteX19" fmla="*/ 1834686 w 7495906"/>
                <a:gd name="connsiteY19" fmla="*/ 857182 h 1748960"/>
                <a:gd name="connsiteX20" fmla="*/ 1724695 w 7495906"/>
                <a:gd name="connsiteY20" fmla="*/ 1169522 h 1748960"/>
                <a:gd name="connsiteX21" fmla="*/ 1707372 w 7495906"/>
                <a:gd name="connsiteY21" fmla="*/ 1188828 h 1748960"/>
                <a:gd name="connsiteX22" fmla="*/ 1706808 w 7495906"/>
                <a:gd name="connsiteY22" fmla="*/ 1197194 h 1748960"/>
                <a:gd name="connsiteX23" fmla="*/ 1668444 w 7495906"/>
                <a:gd name="connsiteY23" fmla="*/ 1230711 h 1748960"/>
                <a:gd name="connsiteX24" fmla="*/ 893950 w 7495906"/>
                <a:gd name="connsiteY24" fmla="*/ 1491994 h 1748960"/>
                <a:gd name="connsiteX25" fmla="*/ 867729 w 7495906"/>
                <a:gd name="connsiteY25" fmla="*/ 1495320 h 1748960"/>
                <a:gd name="connsiteX26" fmla="*/ 849475 w 7495906"/>
                <a:gd name="connsiteY26" fmla="*/ 1490310 h 1748960"/>
                <a:gd name="connsiteX27" fmla="*/ 844816 w 7495906"/>
                <a:gd name="connsiteY27" fmla="*/ 1489719 h 1748960"/>
                <a:gd name="connsiteX28" fmla="*/ 70322 w 7495906"/>
                <a:gd name="connsiteY28" fmla="*/ 1228436 h 1748960"/>
                <a:gd name="connsiteX29" fmla="*/ 28531 w 7495906"/>
                <a:gd name="connsiteY29" fmla="*/ 1144091 h 1748960"/>
                <a:gd name="connsiteX30" fmla="*/ 29409 w 7495906"/>
                <a:gd name="connsiteY30" fmla="*/ 1141490 h 1748960"/>
                <a:gd name="connsiteX31" fmla="*/ 113753 w 7495906"/>
                <a:gd name="connsiteY31" fmla="*/ 1099699 h 1748960"/>
                <a:gd name="connsiteX32" fmla="*/ 872755 w 7495906"/>
                <a:gd name="connsiteY32" fmla="*/ 1355756 h 1748960"/>
                <a:gd name="connsiteX33" fmla="*/ 1625013 w 7495906"/>
                <a:gd name="connsiteY33" fmla="*/ 1101974 h 1748960"/>
                <a:gd name="connsiteX34" fmla="*/ 1633431 w 7495906"/>
                <a:gd name="connsiteY34" fmla="*/ 1100907 h 1748960"/>
                <a:gd name="connsiteX35" fmla="*/ 1741631 w 7495906"/>
                <a:gd name="connsiteY35" fmla="*/ 793656 h 1748960"/>
                <a:gd name="connsiteX36" fmla="*/ 1751414 w 7495906"/>
                <a:gd name="connsiteY36" fmla="*/ 782752 h 1748960"/>
                <a:gd name="connsiteX37" fmla="*/ 1642386 w 7495906"/>
                <a:gd name="connsiteY37" fmla="*/ 701072 h 1748960"/>
                <a:gd name="connsiteX38" fmla="*/ 868929 w 7495906"/>
                <a:gd name="connsiteY38" fmla="*/ 962006 h 1748960"/>
                <a:gd name="connsiteX39" fmla="*/ 842709 w 7495906"/>
                <a:gd name="connsiteY39" fmla="*/ 965332 h 1748960"/>
                <a:gd name="connsiteX40" fmla="*/ 824454 w 7495906"/>
                <a:gd name="connsiteY40" fmla="*/ 960322 h 1748960"/>
                <a:gd name="connsiteX41" fmla="*/ 819796 w 7495906"/>
                <a:gd name="connsiteY41" fmla="*/ 959731 h 1748960"/>
                <a:gd name="connsiteX42" fmla="*/ 45302 w 7495906"/>
                <a:gd name="connsiteY42" fmla="*/ 698448 h 1748960"/>
                <a:gd name="connsiteX43" fmla="*/ 3510 w 7495906"/>
                <a:gd name="connsiteY43" fmla="*/ 614103 h 1748960"/>
                <a:gd name="connsiteX44" fmla="*/ 4388 w 7495906"/>
                <a:gd name="connsiteY44" fmla="*/ 611502 h 1748960"/>
                <a:gd name="connsiteX45" fmla="*/ 88732 w 7495906"/>
                <a:gd name="connsiteY45" fmla="*/ 569711 h 1748960"/>
                <a:gd name="connsiteX46" fmla="*/ 847734 w 7495906"/>
                <a:gd name="connsiteY46" fmla="*/ 825768 h 1748960"/>
                <a:gd name="connsiteX47" fmla="*/ 1599992 w 7495906"/>
                <a:gd name="connsiteY47" fmla="*/ 571986 h 1748960"/>
                <a:gd name="connsiteX48" fmla="*/ 1626214 w 7495906"/>
                <a:gd name="connsiteY48" fmla="*/ 568661 h 1748960"/>
                <a:gd name="connsiteX49" fmla="*/ 1633064 w 7495906"/>
                <a:gd name="connsiteY49" fmla="*/ 570541 h 1748960"/>
                <a:gd name="connsiteX50" fmla="*/ 1639804 w 7495906"/>
                <a:gd name="connsiteY50" fmla="*/ 570876 h 1748960"/>
                <a:gd name="connsiteX51" fmla="*/ 1647340 w 7495906"/>
                <a:gd name="connsiteY51" fmla="*/ 574458 h 1748960"/>
                <a:gd name="connsiteX52" fmla="*/ 1650820 w 7495906"/>
                <a:gd name="connsiteY52" fmla="*/ 575414 h 1748960"/>
                <a:gd name="connsiteX53" fmla="*/ 1653245 w 7495906"/>
                <a:gd name="connsiteY53" fmla="*/ 577266 h 1748960"/>
                <a:gd name="connsiteX54" fmla="*/ 1658562 w 7495906"/>
                <a:gd name="connsiteY54" fmla="*/ 579793 h 1748960"/>
                <a:gd name="connsiteX55" fmla="*/ 1827247 w 7495906"/>
                <a:gd name="connsiteY55" fmla="*/ 706165 h 1748960"/>
                <a:gd name="connsiteX56" fmla="*/ 1833723 w 7495906"/>
                <a:gd name="connsiteY56" fmla="*/ 717088 h 1748960"/>
                <a:gd name="connsiteX57" fmla="*/ 4090475 w 7495906"/>
                <a:gd name="connsiteY57" fmla="*/ 16329 h 1748960"/>
                <a:gd name="connsiteX58" fmla="*/ 4106899 w 7495906"/>
                <a:gd name="connsiteY58" fmla="*/ 5256 h 1748960"/>
                <a:gd name="connsiteX59" fmla="*/ 4132924 w 7495906"/>
                <a:gd name="connsiteY59" fmla="*/ 2 h 1748960"/>
                <a:gd name="connsiteX60" fmla="*/ 6537687 w 7495906"/>
                <a:gd name="connsiteY60" fmla="*/ 2 h 1748960"/>
                <a:gd name="connsiteX61" fmla="*/ 6555837 w 7495906"/>
                <a:gd name="connsiteY61" fmla="*/ 3666 h 1748960"/>
                <a:gd name="connsiteX0" fmla="*/ 6627903 w 7495906"/>
                <a:gd name="connsiteY0" fmla="*/ 0 h 1748960"/>
                <a:gd name="connsiteX1" fmla="*/ 7495906 w 7495906"/>
                <a:gd name="connsiteY1" fmla="*/ 874480 h 1748960"/>
                <a:gd name="connsiteX2" fmla="*/ 6627903 w 7495906"/>
                <a:gd name="connsiteY2" fmla="*/ 1748960 h 1748960"/>
                <a:gd name="connsiteX3" fmla="*/ 5759900 w 7495906"/>
                <a:gd name="connsiteY3" fmla="*/ 874480 h 1748960"/>
                <a:gd name="connsiteX4" fmla="*/ 5908142 w 7495906"/>
                <a:gd name="connsiteY4" fmla="*/ 385550 h 1748960"/>
                <a:gd name="connsiteX5" fmla="*/ 5983724 w 7495906"/>
                <a:gd name="connsiteY5" fmla="*/ 293259 h 1748960"/>
                <a:gd name="connsiteX6" fmla="*/ 6176226 w 7495906"/>
                <a:gd name="connsiteY6" fmla="*/ 293259 h 1748960"/>
                <a:gd name="connsiteX7" fmla="*/ 6107866 w 7495906"/>
                <a:gd name="connsiteY7" fmla="*/ 349662 h 1748960"/>
                <a:gd name="connsiteX8" fmla="*/ 5894683 w 7495906"/>
                <a:gd name="connsiteY8" fmla="*/ 864329 h 1748960"/>
                <a:gd name="connsiteX9" fmla="*/ 6622533 w 7495906"/>
                <a:gd name="connsiteY9" fmla="*/ 1592179 h 1748960"/>
                <a:gd name="connsiteX10" fmla="*/ 7350383 w 7495906"/>
                <a:gd name="connsiteY10" fmla="*/ 864329 h 1748960"/>
                <a:gd name="connsiteX11" fmla="*/ 6622533 w 7495906"/>
                <a:gd name="connsiteY11" fmla="*/ 136479 h 1748960"/>
                <a:gd name="connsiteX12" fmla="*/ 6604546 w 7495906"/>
                <a:gd name="connsiteY12" fmla="*/ 137387 h 1748960"/>
                <a:gd name="connsiteX13" fmla="*/ 6604546 w 7495906"/>
                <a:gd name="connsiteY13" fmla="*/ 136478 h 1748960"/>
                <a:gd name="connsiteX14" fmla="*/ 6537692 w 7495906"/>
                <a:gd name="connsiteY14" fmla="*/ 136478 h 1748960"/>
                <a:gd name="connsiteX15" fmla="*/ 6537687 w 7495906"/>
                <a:gd name="connsiteY15" fmla="*/ 136479 h 1748960"/>
                <a:gd name="connsiteX16" fmla="*/ 4154938 w 7495906"/>
                <a:gd name="connsiteY16" fmla="*/ 136479 h 1748960"/>
                <a:gd name="connsiteX17" fmla="*/ 1846750 w 7495906"/>
                <a:gd name="connsiteY17" fmla="*/ 855948 h 1748960"/>
                <a:gd name="connsiteX18" fmla="*/ 1834686 w 7495906"/>
                <a:gd name="connsiteY18" fmla="*/ 857182 h 1748960"/>
                <a:gd name="connsiteX19" fmla="*/ 1724695 w 7495906"/>
                <a:gd name="connsiteY19" fmla="*/ 1169522 h 1748960"/>
                <a:gd name="connsiteX20" fmla="*/ 1707372 w 7495906"/>
                <a:gd name="connsiteY20" fmla="*/ 1188828 h 1748960"/>
                <a:gd name="connsiteX21" fmla="*/ 1706808 w 7495906"/>
                <a:gd name="connsiteY21" fmla="*/ 1197194 h 1748960"/>
                <a:gd name="connsiteX22" fmla="*/ 1668444 w 7495906"/>
                <a:gd name="connsiteY22" fmla="*/ 1230711 h 1748960"/>
                <a:gd name="connsiteX23" fmla="*/ 893950 w 7495906"/>
                <a:gd name="connsiteY23" fmla="*/ 1491994 h 1748960"/>
                <a:gd name="connsiteX24" fmla="*/ 867729 w 7495906"/>
                <a:gd name="connsiteY24" fmla="*/ 1495320 h 1748960"/>
                <a:gd name="connsiteX25" fmla="*/ 849475 w 7495906"/>
                <a:gd name="connsiteY25" fmla="*/ 1490310 h 1748960"/>
                <a:gd name="connsiteX26" fmla="*/ 844816 w 7495906"/>
                <a:gd name="connsiteY26" fmla="*/ 1489719 h 1748960"/>
                <a:gd name="connsiteX27" fmla="*/ 70322 w 7495906"/>
                <a:gd name="connsiteY27" fmla="*/ 1228436 h 1748960"/>
                <a:gd name="connsiteX28" fmla="*/ 28531 w 7495906"/>
                <a:gd name="connsiteY28" fmla="*/ 1144091 h 1748960"/>
                <a:gd name="connsiteX29" fmla="*/ 29409 w 7495906"/>
                <a:gd name="connsiteY29" fmla="*/ 1141490 h 1748960"/>
                <a:gd name="connsiteX30" fmla="*/ 113753 w 7495906"/>
                <a:gd name="connsiteY30" fmla="*/ 1099699 h 1748960"/>
                <a:gd name="connsiteX31" fmla="*/ 872755 w 7495906"/>
                <a:gd name="connsiteY31" fmla="*/ 1355756 h 1748960"/>
                <a:gd name="connsiteX32" fmla="*/ 1625013 w 7495906"/>
                <a:gd name="connsiteY32" fmla="*/ 1101974 h 1748960"/>
                <a:gd name="connsiteX33" fmla="*/ 1633431 w 7495906"/>
                <a:gd name="connsiteY33" fmla="*/ 1100907 h 1748960"/>
                <a:gd name="connsiteX34" fmla="*/ 1741631 w 7495906"/>
                <a:gd name="connsiteY34" fmla="*/ 793656 h 1748960"/>
                <a:gd name="connsiteX35" fmla="*/ 1751414 w 7495906"/>
                <a:gd name="connsiteY35" fmla="*/ 782752 h 1748960"/>
                <a:gd name="connsiteX36" fmla="*/ 1642386 w 7495906"/>
                <a:gd name="connsiteY36" fmla="*/ 701072 h 1748960"/>
                <a:gd name="connsiteX37" fmla="*/ 868929 w 7495906"/>
                <a:gd name="connsiteY37" fmla="*/ 962006 h 1748960"/>
                <a:gd name="connsiteX38" fmla="*/ 842709 w 7495906"/>
                <a:gd name="connsiteY38" fmla="*/ 965332 h 1748960"/>
                <a:gd name="connsiteX39" fmla="*/ 824454 w 7495906"/>
                <a:gd name="connsiteY39" fmla="*/ 960322 h 1748960"/>
                <a:gd name="connsiteX40" fmla="*/ 819796 w 7495906"/>
                <a:gd name="connsiteY40" fmla="*/ 959731 h 1748960"/>
                <a:gd name="connsiteX41" fmla="*/ 45302 w 7495906"/>
                <a:gd name="connsiteY41" fmla="*/ 698448 h 1748960"/>
                <a:gd name="connsiteX42" fmla="*/ 3510 w 7495906"/>
                <a:gd name="connsiteY42" fmla="*/ 614103 h 1748960"/>
                <a:gd name="connsiteX43" fmla="*/ 4388 w 7495906"/>
                <a:gd name="connsiteY43" fmla="*/ 611502 h 1748960"/>
                <a:gd name="connsiteX44" fmla="*/ 88732 w 7495906"/>
                <a:gd name="connsiteY44" fmla="*/ 569711 h 1748960"/>
                <a:gd name="connsiteX45" fmla="*/ 847734 w 7495906"/>
                <a:gd name="connsiteY45" fmla="*/ 825768 h 1748960"/>
                <a:gd name="connsiteX46" fmla="*/ 1599992 w 7495906"/>
                <a:gd name="connsiteY46" fmla="*/ 571986 h 1748960"/>
                <a:gd name="connsiteX47" fmla="*/ 1626214 w 7495906"/>
                <a:gd name="connsiteY47" fmla="*/ 568661 h 1748960"/>
                <a:gd name="connsiteX48" fmla="*/ 1633064 w 7495906"/>
                <a:gd name="connsiteY48" fmla="*/ 570541 h 1748960"/>
                <a:gd name="connsiteX49" fmla="*/ 1639804 w 7495906"/>
                <a:gd name="connsiteY49" fmla="*/ 570876 h 1748960"/>
                <a:gd name="connsiteX50" fmla="*/ 1647340 w 7495906"/>
                <a:gd name="connsiteY50" fmla="*/ 574458 h 1748960"/>
                <a:gd name="connsiteX51" fmla="*/ 1650820 w 7495906"/>
                <a:gd name="connsiteY51" fmla="*/ 575414 h 1748960"/>
                <a:gd name="connsiteX52" fmla="*/ 1653245 w 7495906"/>
                <a:gd name="connsiteY52" fmla="*/ 577266 h 1748960"/>
                <a:gd name="connsiteX53" fmla="*/ 1658562 w 7495906"/>
                <a:gd name="connsiteY53" fmla="*/ 579793 h 1748960"/>
                <a:gd name="connsiteX54" fmla="*/ 1827247 w 7495906"/>
                <a:gd name="connsiteY54" fmla="*/ 706165 h 1748960"/>
                <a:gd name="connsiteX55" fmla="*/ 1833723 w 7495906"/>
                <a:gd name="connsiteY55" fmla="*/ 717088 h 1748960"/>
                <a:gd name="connsiteX56" fmla="*/ 4090475 w 7495906"/>
                <a:gd name="connsiteY56" fmla="*/ 16329 h 1748960"/>
                <a:gd name="connsiteX57" fmla="*/ 4106899 w 7495906"/>
                <a:gd name="connsiteY57" fmla="*/ 5256 h 1748960"/>
                <a:gd name="connsiteX58" fmla="*/ 4132924 w 7495906"/>
                <a:gd name="connsiteY58" fmla="*/ 2 h 1748960"/>
                <a:gd name="connsiteX59" fmla="*/ 6537687 w 7495906"/>
                <a:gd name="connsiteY59" fmla="*/ 2 h 1748960"/>
                <a:gd name="connsiteX60" fmla="*/ 6555837 w 7495906"/>
                <a:gd name="connsiteY60" fmla="*/ 3666 h 1748960"/>
                <a:gd name="connsiteX61" fmla="*/ 6627903 w 7495906"/>
                <a:gd name="connsiteY61" fmla="*/ 0 h 1748960"/>
                <a:gd name="connsiteX0" fmla="*/ 6627903 w 7495906"/>
                <a:gd name="connsiteY0" fmla="*/ 0 h 1748960"/>
                <a:gd name="connsiteX1" fmla="*/ 7495906 w 7495906"/>
                <a:gd name="connsiteY1" fmla="*/ 874480 h 1748960"/>
                <a:gd name="connsiteX2" fmla="*/ 6627903 w 7495906"/>
                <a:gd name="connsiteY2" fmla="*/ 1748960 h 1748960"/>
                <a:gd name="connsiteX3" fmla="*/ 5759900 w 7495906"/>
                <a:gd name="connsiteY3" fmla="*/ 874480 h 1748960"/>
                <a:gd name="connsiteX4" fmla="*/ 5908142 w 7495906"/>
                <a:gd name="connsiteY4" fmla="*/ 385550 h 1748960"/>
                <a:gd name="connsiteX5" fmla="*/ 5983724 w 7495906"/>
                <a:gd name="connsiteY5" fmla="*/ 293259 h 1748960"/>
                <a:gd name="connsiteX6" fmla="*/ 6176226 w 7495906"/>
                <a:gd name="connsiteY6" fmla="*/ 293259 h 1748960"/>
                <a:gd name="connsiteX7" fmla="*/ 6107866 w 7495906"/>
                <a:gd name="connsiteY7" fmla="*/ 349662 h 1748960"/>
                <a:gd name="connsiteX8" fmla="*/ 5894683 w 7495906"/>
                <a:gd name="connsiteY8" fmla="*/ 864329 h 1748960"/>
                <a:gd name="connsiteX9" fmla="*/ 6622533 w 7495906"/>
                <a:gd name="connsiteY9" fmla="*/ 1592179 h 1748960"/>
                <a:gd name="connsiteX10" fmla="*/ 7350383 w 7495906"/>
                <a:gd name="connsiteY10" fmla="*/ 864329 h 1748960"/>
                <a:gd name="connsiteX11" fmla="*/ 6622533 w 7495906"/>
                <a:gd name="connsiteY11" fmla="*/ 136479 h 1748960"/>
                <a:gd name="connsiteX12" fmla="*/ 6604546 w 7495906"/>
                <a:gd name="connsiteY12" fmla="*/ 137387 h 1748960"/>
                <a:gd name="connsiteX13" fmla="*/ 6604546 w 7495906"/>
                <a:gd name="connsiteY13" fmla="*/ 136478 h 1748960"/>
                <a:gd name="connsiteX14" fmla="*/ 6537692 w 7495906"/>
                <a:gd name="connsiteY14" fmla="*/ 136478 h 1748960"/>
                <a:gd name="connsiteX15" fmla="*/ 6537687 w 7495906"/>
                <a:gd name="connsiteY15" fmla="*/ 136479 h 1748960"/>
                <a:gd name="connsiteX16" fmla="*/ 4154938 w 7495906"/>
                <a:gd name="connsiteY16" fmla="*/ 245661 h 1748960"/>
                <a:gd name="connsiteX17" fmla="*/ 1846750 w 7495906"/>
                <a:gd name="connsiteY17" fmla="*/ 855948 h 1748960"/>
                <a:gd name="connsiteX18" fmla="*/ 1834686 w 7495906"/>
                <a:gd name="connsiteY18" fmla="*/ 857182 h 1748960"/>
                <a:gd name="connsiteX19" fmla="*/ 1724695 w 7495906"/>
                <a:gd name="connsiteY19" fmla="*/ 1169522 h 1748960"/>
                <a:gd name="connsiteX20" fmla="*/ 1707372 w 7495906"/>
                <a:gd name="connsiteY20" fmla="*/ 1188828 h 1748960"/>
                <a:gd name="connsiteX21" fmla="*/ 1706808 w 7495906"/>
                <a:gd name="connsiteY21" fmla="*/ 1197194 h 1748960"/>
                <a:gd name="connsiteX22" fmla="*/ 1668444 w 7495906"/>
                <a:gd name="connsiteY22" fmla="*/ 1230711 h 1748960"/>
                <a:gd name="connsiteX23" fmla="*/ 893950 w 7495906"/>
                <a:gd name="connsiteY23" fmla="*/ 1491994 h 1748960"/>
                <a:gd name="connsiteX24" fmla="*/ 867729 w 7495906"/>
                <a:gd name="connsiteY24" fmla="*/ 1495320 h 1748960"/>
                <a:gd name="connsiteX25" fmla="*/ 849475 w 7495906"/>
                <a:gd name="connsiteY25" fmla="*/ 1490310 h 1748960"/>
                <a:gd name="connsiteX26" fmla="*/ 844816 w 7495906"/>
                <a:gd name="connsiteY26" fmla="*/ 1489719 h 1748960"/>
                <a:gd name="connsiteX27" fmla="*/ 70322 w 7495906"/>
                <a:gd name="connsiteY27" fmla="*/ 1228436 h 1748960"/>
                <a:gd name="connsiteX28" fmla="*/ 28531 w 7495906"/>
                <a:gd name="connsiteY28" fmla="*/ 1144091 h 1748960"/>
                <a:gd name="connsiteX29" fmla="*/ 29409 w 7495906"/>
                <a:gd name="connsiteY29" fmla="*/ 1141490 h 1748960"/>
                <a:gd name="connsiteX30" fmla="*/ 113753 w 7495906"/>
                <a:gd name="connsiteY30" fmla="*/ 1099699 h 1748960"/>
                <a:gd name="connsiteX31" fmla="*/ 872755 w 7495906"/>
                <a:gd name="connsiteY31" fmla="*/ 1355756 h 1748960"/>
                <a:gd name="connsiteX32" fmla="*/ 1625013 w 7495906"/>
                <a:gd name="connsiteY32" fmla="*/ 1101974 h 1748960"/>
                <a:gd name="connsiteX33" fmla="*/ 1633431 w 7495906"/>
                <a:gd name="connsiteY33" fmla="*/ 1100907 h 1748960"/>
                <a:gd name="connsiteX34" fmla="*/ 1741631 w 7495906"/>
                <a:gd name="connsiteY34" fmla="*/ 793656 h 1748960"/>
                <a:gd name="connsiteX35" fmla="*/ 1751414 w 7495906"/>
                <a:gd name="connsiteY35" fmla="*/ 782752 h 1748960"/>
                <a:gd name="connsiteX36" fmla="*/ 1642386 w 7495906"/>
                <a:gd name="connsiteY36" fmla="*/ 701072 h 1748960"/>
                <a:gd name="connsiteX37" fmla="*/ 868929 w 7495906"/>
                <a:gd name="connsiteY37" fmla="*/ 962006 h 1748960"/>
                <a:gd name="connsiteX38" fmla="*/ 842709 w 7495906"/>
                <a:gd name="connsiteY38" fmla="*/ 965332 h 1748960"/>
                <a:gd name="connsiteX39" fmla="*/ 824454 w 7495906"/>
                <a:gd name="connsiteY39" fmla="*/ 960322 h 1748960"/>
                <a:gd name="connsiteX40" fmla="*/ 819796 w 7495906"/>
                <a:gd name="connsiteY40" fmla="*/ 959731 h 1748960"/>
                <a:gd name="connsiteX41" fmla="*/ 45302 w 7495906"/>
                <a:gd name="connsiteY41" fmla="*/ 698448 h 1748960"/>
                <a:gd name="connsiteX42" fmla="*/ 3510 w 7495906"/>
                <a:gd name="connsiteY42" fmla="*/ 614103 h 1748960"/>
                <a:gd name="connsiteX43" fmla="*/ 4388 w 7495906"/>
                <a:gd name="connsiteY43" fmla="*/ 611502 h 1748960"/>
                <a:gd name="connsiteX44" fmla="*/ 88732 w 7495906"/>
                <a:gd name="connsiteY44" fmla="*/ 569711 h 1748960"/>
                <a:gd name="connsiteX45" fmla="*/ 847734 w 7495906"/>
                <a:gd name="connsiteY45" fmla="*/ 825768 h 1748960"/>
                <a:gd name="connsiteX46" fmla="*/ 1599992 w 7495906"/>
                <a:gd name="connsiteY46" fmla="*/ 571986 h 1748960"/>
                <a:gd name="connsiteX47" fmla="*/ 1626214 w 7495906"/>
                <a:gd name="connsiteY47" fmla="*/ 568661 h 1748960"/>
                <a:gd name="connsiteX48" fmla="*/ 1633064 w 7495906"/>
                <a:gd name="connsiteY48" fmla="*/ 570541 h 1748960"/>
                <a:gd name="connsiteX49" fmla="*/ 1639804 w 7495906"/>
                <a:gd name="connsiteY49" fmla="*/ 570876 h 1748960"/>
                <a:gd name="connsiteX50" fmla="*/ 1647340 w 7495906"/>
                <a:gd name="connsiteY50" fmla="*/ 574458 h 1748960"/>
                <a:gd name="connsiteX51" fmla="*/ 1650820 w 7495906"/>
                <a:gd name="connsiteY51" fmla="*/ 575414 h 1748960"/>
                <a:gd name="connsiteX52" fmla="*/ 1653245 w 7495906"/>
                <a:gd name="connsiteY52" fmla="*/ 577266 h 1748960"/>
                <a:gd name="connsiteX53" fmla="*/ 1658562 w 7495906"/>
                <a:gd name="connsiteY53" fmla="*/ 579793 h 1748960"/>
                <a:gd name="connsiteX54" fmla="*/ 1827247 w 7495906"/>
                <a:gd name="connsiteY54" fmla="*/ 706165 h 1748960"/>
                <a:gd name="connsiteX55" fmla="*/ 1833723 w 7495906"/>
                <a:gd name="connsiteY55" fmla="*/ 717088 h 1748960"/>
                <a:gd name="connsiteX56" fmla="*/ 4090475 w 7495906"/>
                <a:gd name="connsiteY56" fmla="*/ 16329 h 1748960"/>
                <a:gd name="connsiteX57" fmla="*/ 4106899 w 7495906"/>
                <a:gd name="connsiteY57" fmla="*/ 5256 h 1748960"/>
                <a:gd name="connsiteX58" fmla="*/ 4132924 w 7495906"/>
                <a:gd name="connsiteY58" fmla="*/ 2 h 1748960"/>
                <a:gd name="connsiteX59" fmla="*/ 6537687 w 7495906"/>
                <a:gd name="connsiteY59" fmla="*/ 2 h 1748960"/>
                <a:gd name="connsiteX60" fmla="*/ 6555837 w 7495906"/>
                <a:gd name="connsiteY60" fmla="*/ 3666 h 1748960"/>
                <a:gd name="connsiteX61" fmla="*/ 6627903 w 7495906"/>
                <a:gd name="connsiteY61" fmla="*/ 0 h 1748960"/>
                <a:gd name="connsiteX0" fmla="*/ 6627903 w 7495906"/>
                <a:gd name="connsiteY0" fmla="*/ 0 h 1748960"/>
                <a:gd name="connsiteX1" fmla="*/ 7495906 w 7495906"/>
                <a:gd name="connsiteY1" fmla="*/ 874480 h 1748960"/>
                <a:gd name="connsiteX2" fmla="*/ 6627903 w 7495906"/>
                <a:gd name="connsiteY2" fmla="*/ 1748960 h 1748960"/>
                <a:gd name="connsiteX3" fmla="*/ 5759900 w 7495906"/>
                <a:gd name="connsiteY3" fmla="*/ 874480 h 1748960"/>
                <a:gd name="connsiteX4" fmla="*/ 5908142 w 7495906"/>
                <a:gd name="connsiteY4" fmla="*/ 385550 h 1748960"/>
                <a:gd name="connsiteX5" fmla="*/ 5983724 w 7495906"/>
                <a:gd name="connsiteY5" fmla="*/ 293259 h 1748960"/>
                <a:gd name="connsiteX6" fmla="*/ 6176226 w 7495906"/>
                <a:gd name="connsiteY6" fmla="*/ 293259 h 1748960"/>
                <a:gd name="connsiteX7" fmla="*/ 6107866 w 7495906"/>
                <a:gd name="connsiteY7" fmla="*/ 349662 h 1748960"/>
                <a:gd name="connsiteX8" fmla="*/ 5894683 w 7495906"/>
                <a:gd name="connsiteY8" fmla="*/ 864329 h 1748960"/>
                <a:gd name="connsiteX9" fmla="*/ 6622533 w 7495906"/>
                <a:gd name="connsiteY9" fmla="*/ 1592179 h 1748960"/>
                <a:gd name="connsiteX10" fmla="*/ 7350383 w 7495906"/>
                <a:gd name="connsiteY10" fmla="*/ 864329 h 1748960"/>
                <a:gd name="connsiteX11" fmla="*/ 6622533 w 7495906"/>
                <a:gd name="connsiteY11" fmla="*/ 136479 h 1748960"/>
                <a:gd name="connsiteX12" fmla="*/ 6604546 w 7495906"/>
                <a:gd name="connsiteY12" fmla="*/ 137387 h 1748960"/>
                <a:gd name="connsiteX13" fmla="*/ 6604546 w 7495906"/>
                <a:gd name="connsiteY13" fmla="*/ 136478 h 1748960"/>
                <a:gd name="connsiteX14" fmla="*/ 6537692 w 7495906"/>
                <a:gd name="connsiteY14" fmla="*/ 136478 h 1748960"/>
                <a:gd name="connsiteX15" fmla="*/ 6537687 w 7495906"/>
                <a:gd name="connsiteY15" fmla="*/ 136479 h 1748960"/>
                <a:gd name="connsiteX16" fmla="*/ 4154938 w 7495906"/>
                <a:gd name="connsiteY16" fmla="*/ 245661 h 1748960"/>
                <a:gd name="connsiteX17" fmla="*/ 1846750 w 7495906"/>
                <a:gd name="connsiteY17" fmla="*/ 855948 h 1748960"/>
                <a:gd name="connsiteX18" fmla="*/ 1834686 w 7495906"/>
                <a:gd name="connsiteY18" fmla="*/ 857182 h 1748960"/>
                <a:gd name="connsiteX19" fmla="*/ 1724695 w 7495906"/>
                <a:gd name="connsiteY19" fmla="*/ 1169522 h 1748960"/>
                <a:gd name="connsiteX20" fmla="*/ 1707372 w 7495906"/>
                <a:gd name="connsiteY20" fmla="*/ 1188828 h 1748960"/>
                <a:gd name="connsiteX21" fmla="*/ 1706808 w 7495906"/>
                <a:gd name="connsiteY21" fmla="*/ 1197194 h 1748960"/>
                <a:gd name="connsiteX22" fmla="*/ 1668444 w 7495906"/>
                <a:gd name="connsiteY22" fmla="*/ 1230711 h 1748960"/>
                <a:gd name="connsiteX23" fmla="*/ 893950 w 7495906"/>
                <a:gd name="connsiteY23" fmla="*/ 1491994 h 1748960"/>
                <a:gd name="connsiteX24" fmla="*/ 867729 w 7495906"/>
                <a:gd name="connsiteY24" fmla="*/ 1495320 h 1748960"/>
                <a:gd name="connsiteX25" fmla="*/ 849475 w 7495906"/>
                <a:gd name="connsiteY25" fmla="*/ 1490310 h 1748960"/>
                <a:gd name="connsiteX26" fmla="*/ 844816 w 7495906"/>
                <a:gd name="connsiteY26" fmla="*/ 1489719 h 1748960"/>
                <a:gd name="connsiteX27" fmla="*/ 70322 w 7495906"/>
                <a:gd name="connsiteY27" fmla="*/ 1228436 h 1748960"/>
                <a:gd name="connsiteX28" fmla="*/ 28531 w 7495906"/>
                <a:gd name="connsiteY28" fmla="*/ 1144091 h 1748960"/>
                <a:gd name="connsiteX29" fmla="*/ 29409 w 7495906"/>
                <a:gd name="connsiteY29" fmla="*/ 1141490 h 1748960"/>
                <a:gd name="connsiteX30" fmla="*/ 113753 w 7495906"/>
                <a:gd name="connsiteY30" fmla="*/ 1099699 h 1748960"/>
                <a:gd name="connsiteX31" fmla="*/ 872755 w 7495906"/>
                <a:gd name="connsiteY31" fmla="*/ 1355756 h 1748960"/>
                <a:gd name="connsiteX32" fmla="*/ 1625013 w 7495906"/>
                <a:gd name="connsiteY32" fmla="*/ 1101974 h 1748960"/>
                <a:gd name="connsiteX33" fmla="*/ 1633431 w 7495906"/>
                <a:gd name="connsiteY33" fmla="*/ 1100907 h 1748960"/>
                <a:gd name="connsiteX34" fmla="*/ 1741631 w 7495906"/>
                <a:gd name="connsiteY34" fmla="*/ 793656 h 1748960"/>
                <a:gd name="connsiteX35" fmla="*/ 1751414 w 7495906"/>
                <a:gd name="connsiteY35" fmla="*/ 782752 h 1748960"/>
                <a:gd name="connsiteX36" fmla="*/ 1642386 w 7495906"/>
                <a:gd name="connsiteY36" fmla="*/ 701072 h 1748960"/>
                <a:gd name="connsiteX37" fmla="*/ 868929 w 7495906"/>
                <a:gd name="connsiteY37" fmla="*/ 962006 h 1748960"/>
                <a:gd name="connsiteX38" fmla="*/ 842709 w 7495906"/>
                <a:gd name="connsiteY38" fmla="*/ 965332 h 1748960"/>
                <a:gd name="connsiteX39" fmla="*/ 824454 w 7495906"/>
                <a:gd name="connsiteY39" fmla="*/ 960322 h 1748960"/>
                <a:gd name="connsiteX40" fmla="*/ 819796 w 7495906"/>
                <a:gd name="connsiteY40" fmla="*/ 959731 h 1748960"/>
                <a:gd name="connsiteX41" fmla="*/ 45302 w 7495906"/>
                <a:gd name="connsiteY41" fmla="*/ 698448 h 1748960"/>
                <a:gd name="connsiteX42" fmla="*/ 3510 w 7495906"/>
                <a:gd name="connsiteY42" fmla="*/ 614103 h 1748960"/>
                <a:gd name="connsiteX43" fmla="*/ 4388 w 7495906"/>
                <a:gd name="connsiteY43" fmla="*/ 611502 h 1748960"/>
                <a:gd name="connsiteX44" fmla="*/ 88732 w 7495906"/>
                <a:gd name="connsiteY44" fmla="*/ 569711 h 1748960"/>
                <a:gd name="connsiteX45" fmla="*/ 847734 w 7495906"/>
                <a:gd name="connsiteY45" fmla="*/ 825768 h 1748960"/>
                <a:gd name="connsiteX46" fmla="*/ 1599992 w 7495906"/>
                <a:gd name="connsiteY46" fmla="*/ 571986 h 1748960"/>
                <a:gd name="connsiteX47" fmla="*/ 1626214 w 7495906"/>
                <a:gd name="connsiteY47" fmla="*/ 568661 h 1748960"/>
                <a:gd name="connsiteX48" fmla="*/ 1633064 w 7495906"/>
                <a:gd name="connsiteY48" fmla="*/ 570541 h 1748960"/>
                <a:gd name="connsiteX49" fmla="*/ 1639804 w 7495906"/>
                <a:gd name="connsiteY49" fmla="*/ 570876 h 1748960"/>
                <a:gd name="connsiteX50" fmla="*/ 1647340 w 7495906"/>
                <a:gd name="connsiteY50" fmla="*/ 574458 h 1748960"/>
                <a:gd name="connsiteX51" fmla="*/ 1650820 w 7495906"/>
                <a:gd name="connsiteY51" fmla="*/ 575414 h 1748960"/>
                <a:gd name="connsiteX52" fmla="*/ 1653245 w 7495906"/>
                <a:gd name="connsiteY52" fmla="*/ 577266 h 1748960"/>
                <a:gd name="connsiteX53" fmla="*/ 1658562 w 7495906"/>
                <a:gd name="connsiteY53" fmla="*/ 579793 h 1748960"/>
                <a:gd name="connsiteX54" fmla="*/ 1827247 w 7495906"/>
                <a:gd name="connsiteY54" fmla="*/ 706165 h 1748960"/>
                <a:gd name="connsiteX55" fmla="*/ 1833723 w 7495906"/>
                <a:gd name="connsiteY55" fmla="*/ 717088 h 1748960"/>
                <a:gd name="connsiteX56" fmla="*/ 4090475 w 7495906"/>
                <a:gd name="connsiteY56" fmla="*/ 16329 h 1748960"/>
                <a:gd name="connsiteX57" fmla="*/ 4106899 w 7495906"/>
                <a:gd name="connsiteY57" fmla="*/ 5256 h 1748960"/>
                <a:gd name="connsiteX58" fmla="*/ 4132924 w 7495906"/>
                <a:gd name="connsiteY58" fmla="*/ 2 h 1748960"/>
                <a:gd name="connsiteX59" fmla="*/ 6537687 w 7495906"/>
                <a:gd name="connsiteY59" fmla="*/ 2 h 1748960"/>
                <a:gd name="connsiteX60" fmla="*/ 6555837 w 7495906"/>
                <a:gd name="connsiteY60" fmla="*/ 3666 h 1748960"/>
                <a:gd name="connsiteX61" fmla="*/ 6627903 w 7495906"/>
                <a:gd name="connsiteY61" fmla="*/ 0 h 1748960"/>
                <a:gd name="connsiteX0" fmla="*/ 6627903 w 7495906"/>
                <a:gd name="connsiteY0" fmla="*/ 0 h 1748960"/>
                <a:gd name="connsiteX1" fmla="*/ 7495906 w 7495906"/>
                <a:gd name="connsiteY1" fmla="*/ 874480 h 1748960"/>
                <a:gd name="connsiteX2" fmla="*/ 6627903 w 7495906"/>
                <a:gd name="connsiteY2" fmla="*/ 1748960 h 1748960"/>
                <a:gd name="connsiteX3" fmla="*/ 5759900 w 7495906"/>
                <a:gd name="connsiteY3" fmla="*/ 874480 h 1748960"/>
                <a:gd name="connsiteX4" fmla="*/ 5908142 w 7495906"/>
                <a:gd name="connsiteY4" fmla="*/ 385550 h 1748960"/>
                <a:gd name="connsiteX5" fmla="*/ 5983724 w 7495906"/>
                <a:gd name="connsiteY5" fmla="*/ 293259 h 1748960"/>
                <a:gd name="connsiteX6" fmla="*/ 6176226 w 7495906"/>
                <a:gd name="connsiteY6" fmla="*/ 293259 h 1748960"/>
                <a:gd name="connsiteX7" fmla="*/ 6107866 w 7495906"/>
                <a:gd name="connsiteY7" fmla="*/ 349662 h 1748960"/>
                <a:gd name="connsiteX8" fmla="*/ 5894683 w 7495906"/>
                <a:gd name="connsiteY8" fmla="*/ 864329 h 1748960"/>
                <a:gd name="connsiteX9" fmla="*/ 6622533 w 7495906"/>
                <a:gd name="connsiteY9" fmla="*/ 1592179 h 1748960"/>
                <a:gd name="connsiteX10" fmla="*/ 7350383 w 7495906"/>
                <a:gd name="connsiteY10" fmla="*/ 864329 h 1748960"/>
                <a:gd name="connsiteX11" fmla="*/ 6622533 w 7495906"/>
                <a:gd name="connsiteY11" fmla="*/ 136479 h 1748960"/>
                <a:gd name="connsiteX12" fmla="*/ 6604546 w 7495906"/>
                <a:gd name="connsiteY12" fmla="*/ 137387 h 1748960"/>
                <a:gd name="connsiteX13" fmla="*/ 6604546 w 7495906"/>
                <a:gd name="connsiteY13" fmla="*/ 136478 h 1748960"/>
                <a:gd name="connsiteX14" fmla="*/ 6537692 w 7495906"/>
                <a:gd name="connsiteY14" fmla="*/ 136478 h 1748960"/>
                <a:gd name="connsiteX15" fmla="*/ 6537687 w 7495906"/>
                <a:gd name="connsiteY15" fmla="*/ 136479 h 1748960"/>
                <a:gd name="connsiteX16" fmla="*/ 4154938 w 7495906"/>
                <a:gd name="connsiteY16" fmla="*/ 245661 h 1748960"/>
                <a:gd name="connsiteX17" fmla="*/ 1846750 w 7495906"/>
                <a:gd name="connsiteY17" fmla="*/ 855948 h 1748960"/>
                <a:gd name="connsiteX18" fmla="*/ 1834686 w 7495906"/>
                <a:gd name="connsiteY18" fmla="*/ 857182 h 1748960"/>
                <a:gd name="connsiteX19" fmla="*/ 1724695 w 7495906"/>
                <a:gd name="connsiteY19" fmla="*/ 1169522 h 1748960"/>
                <a:gd name="connsiteX20" fmla="*/ 1707372 w 7495906"/>
                <a:gd name="connsiteY20" fmla="*/ 1188828 h 1748960"/>
                <a:gd name="connsiteX21" fmla="*/ 1706808 w 7495906"/>
                <a:gd name="connsiteY21" fmla="*/ 1197194 h 1748960"/>
                <a:gd name="connsiteX22" fmla="*/ 1668444 w 7495906"/>
                <a:gd name="connsiteY22" fmla="*/ 1230711 h 1748960"/>
                <a:gd name="connsiteX23" fmla="*/ 893950 w 7495906"/>
                <a:gd name="connsiteY23" fmla="*/ 1491994 h 1748960"/>
                <a:gd name="connsiteX24" fmla="*/ 867729 w 7495906"/>
                <a:gd name="connsiteY24" fmla="*/ 1495320 h 1748960"/>
                <a:gd name="connsiteX25" fmla="*/ 849475 w 7495906"/>
                <a:gd name="connsiteY25" fmla="*/ 1490310 h 1748960"/>
                <a:gd name="connsiteX26" fmla="*/ 844816 w 7495906"/>
                <a:gd name="connsiteY26" fmla="*/ 1489719 h 1748960"/>
                <a:gd name="connsiteX27" fmla="*/ 70322 w 7495906"/>
                <a:gd name="connsiteY27" fmla="*/ 1228436 h 1748960"/>
                <a:gd name="connsiteX28" fmla="*/ 28531 w 7495906"/>
                <a:gd name="connsiteY28" fmla="*/ 1144091 h 1748960"/>
                <a:gd name="connsiteX29" fmla="*/ 29409 w 7495906"/>
                <a:gd name="connsiteY29" fmla="*/ 1141490 h 1748960"/>
                <a:gd name="connsiteX30" fmla="*/ 113753 w 7495906"/>
                <a:gd name="connsiteY30" fmla="*/ 1099699 h 1748960"/>
                <a:gd name="connsiteX31" fmla="*/ 872755 w 7495906"/>
                <a:gd name="connsiteY31" fmla="*/ 1355756 h 1748960"/>
                <a:gd name="connsiteX32" fmla="*/ 1625013 w 7495906"/>
                <a:gd name="connsiteY32" fmla="*/ 1101974 h 1748960"/>
                <a:gd name="connsiteX33" fmla="*/ 1633431 w 7495906"/>
                <a:gd name="connsiteY33" fmla="*/ 1100907 h 1748960"/>
                <a:gd name="connsiteX34" fmla="*/ 1741631 w 7495906"/>
                <a:gd name="connsiteY34" fmla="*/ 793656 h 1748960"/>
                <a:gd name="connsiteX35" fmla="*/ 1751414 w 7495906"/>
                <a:gd name="connsiteY35" fmla="*/ 782752 h 1748960"/>
                <a:gd name="connsiteX36" fmla="*/ 1642386 w 7495906"/>
                <a:gd name="connsiteY36" fmla="*/ 701072 h 1748960"/>
                <a:gd name="connsiteX37" fmla="*/ 868929 w 7495906"/>
                <a:gd name="connsiteY37" fmla="*/ 962006 h 1748960"/>
                <a:gd name="connsiteX38" fmla="*/ 842709 w 7495906"/>
                <a:gd name="connsiteY38" fmla="*/ 965332 h 1748960"/>
                <a:gd name="connsiteX39" fmla="*/ 824454 w 7495906"/>
                <a:gd name="connsiteY39" fmla="*/ 960322 h 1748960"/>
                <a:gd name="connsiteX40" fmla="*/ 819796 w 7495906"/>
                <a:gd name="connsiteY40" fmla="*/ 959731 h 1748960"/>
                <a:gd name="connsiteX41" fmla="*/ 45302 w 7495906"/>
                <a:gd name="connsiteY41" fmla="*/ 698448 h 1748960"/>
                <a:gd name="connsiteX42" fmla="*/ 3510 w 7495906"/>
                <a:gd name="connsiteY42" fmla="*/ 614103 h 1748960"/>
                <a:gd name="connsiteX43" fmla="*/ 4388 w 7495906"/>
                <a:gd name="connsiteY43" fmla="*/ 611502 h 1748960"/>
                <a:gd name="connsiteX44" fmla="*/ 88732 w 7495906"/>
                <a:gd name="connsiteY44" fmla="*/ 569711 h 1748960"/>
                <a:gd name="connsiteX45" fmla="*/ 847734 w 7495906"/>
                <a:gd name="connsiteY45" fmla="*/ 825768 h 1748960"/>
                <a:gd name="connsiteX46" fmla="*/ 1599992 w 7495906"/>
                <a:gd name="connsiteY46" fmla="*/ 571986 h 1748960"/>
                <a:gd name="connsiteX47" fmla="*/ 1626214 w 7495906"/>
                <a:gd name="connsiteY47" fmla="*/ 568661 h 1748960"/>
                <a:gd name="connsiteX48" fmla="*/ 1633064 w 7495906"/>
                <a:gd name="connsiteY48" fmla="*/ 570541 h 1748960"/>
                <a:gd name="connsiteX49" fmla="*/ 1639804 w 7495906"/>
                <a:gd name="connsiteY49" fmla="*/ 570876 h 1748960"/>
                <a:gd name="connsiteX50" fmla="*/ 1647340 w 7495906"/>
                <a:gd name="connsiteY50" fmla="*/ 574458 h 1748960"/>
                <a:gd name="connsiteX51" fmla="*/ 1650820 w 7495906"/>
                <a:gd name="connsiteY51" fmla="*/ 575414 h 1748960"/>
                <a:gd name="connsiteX52" fmla="*/ 1653245 w 7495906"/>
                <a:gd name="connsiteY52" fmla="*/ 577266 h 1748960"/>
                <a:gd name="connsiteX53" fmla="*/ 1658562 w 7495906"/>
                <a:gd name="connsiteY53" fmla="*/ 579793 h 1748960"/>
                <a:gd name="connsiteX54" fmla="*/ 1827247 w 7495906"/>
                <a:gd name="connsiteY54" fmla="*/ 706165 h 1748960"/>
                <a:gd name="connsiteX55" fmla="*/ 1833723 w 7495906"/>
                <a:gd name="connsiteY55" fmla="*/ 717088 h 1748960"/>
                <a:gd name="connsiteX56" fmla="*/ 4090475 w 7495906"/>
                <a:gd name="connsiteY56" fmla="*/ 16329 h 1748960"/>
                <a:gd name="connsiteX57" fmla="*/ 4106899 w 7495906"/>
                <a:gd name="connsiteY57" fmla="*/ 5256 h 1748960"/>
                <a:gd name="connsiteX58" fmla="*/ 4132924 w 7495906"/>
                <a:gd name="connsiteY58" fmla="*/ 2 h 1748960"/>
                <a:gd name="connsiteX59" fmla="*/ 6537687 w 7495906"/>
                <a:gd name="connsiteY59" fmla="*/ 2 h 1748960"/>
                <a:gd name="connsiteX60" fmla="*/ 6555837 w 7495906"/>
                <a:gd name="connsiteY60" fmla="*/ 3666 h 1748960"/>
                <a:gd name="connsiteX61" fmla="*/ 6627903 w 7495906"/>
                <a:gd name="connsiteY61" fmla="*/ 0 h 1748960"/>
                <a:gd name="connsiteX0" fmla="*/ 6627903 w 7495906"/>
                <a:gd name="connsiteY0" fmla="*/ 0 h 1748960"/>
                <a:gd name="connsiteX1" fmla="*/ 7495906 w 7495906"/>
                <a:gd name="connsiteY1" fmla="*/ 874480 h 1748960"/>
                <a:gd name="connsiteX2" fmla="*/ 6627903 w 7495906"/>
                <a:gd name="connsiteY2" fmla="*/ 1748960 h 1748960"/>
                <a:gd name="connsiteX3" fmla="*/ 5759900 w 7495906"/>
                <a:gd name="connsiteY3" fmla="*/ 874480 h 1748960"/>
                <a:gd name="connsiteX4" fmla="*/ 5908142 w 7495906"/>
                <a:gd name="connsiteY4" fmla="*/ 385550 h 1748960"/>
                <a:gd name="connsiteX5" fmla="*/ 5983724 w 7495906"/>
                <a:gd name="connsiteY5" fmla="*/ 293259 h 1748960"/>
                <a:gd name="connsiteX6" fmla="*/ 6176226 w 7495906"/>
                <a:gd name="connsiteY6" fmla="*/ 293259 h 1748960"/>
                <a:gd name="connsiteX7" fmla="*/ 6107866 w 7495906"/>
                <a:gd name="connsiteY7" fmla="*/ 349662 h 1748960"/>
                <a:gd name="connsiteX8" fmla="*/ 5894683 w 7495906"/>
                <a:gd name="connsiteY8" fmla="*/ 864329 h 1748960"/>
                <a:gd name="connsiteX9" fmla="*/ 6622533 w 7495906"/>
                <a:gd name="connsiteY9" fmla="*/ 1592179 h 1748960"/>
                <a:gd name="connsiteX10" fmla="*/ 7350383 w 7495906"/>
                <a:gd name="connsiteY10" fmla="*/ 864329 h 1748960"/>
                <a:gd name="connsiteX11" fmla="*/ 6622533 w 7495906"/>
                <a:gd name="connsiteY11" fmla="*/ 136479 h 1748960"/>
                <a:gd name="connsiteX12" fmla="*/ 6604546 w 7495906"/>
                <a:gd name="connsiteY12" fmla="*/ 137387 h 1748960"/>
                <a:gd name="connsiteX13" fmla="*/ 6604546 w 7495906"/>
                <a:gd name="connsiteY13" fmla="*/ 136478 h 1748960"/>
                <a:gd name="connsiteX14" fmla="*/ 6537692 w 7495906"/>
                <a:gd name="connsiteY14" fmla="*/ 136478 h 1748960"/>
                <a:gd name="connsiteX15" fmla="*/ 6537687 w 7495906"/>
                <a:gd name="connsiteY15" fmla="*/ 136479 h 1748960"/>
                <a:gd name="connsiteX16" fmla="*/ 4154938 w 7495906"/>
                <a:gd name="connsiteY16" fmla="*/ 341196 h 1748960"/>
                <a:gd name="connsiteX17" fmla="*/ 1846750 w 7495906"/>
                <a:gd name="connsiteY17" fmla="*/ 855948 h 1748960"/>
                <a:gd name="connsiteX18" fmla="*/ 1834686 w 7495906"/>
                <a:gd name="connsiteY18" fmla="*/ 857182 h 1748960"/>
                <a:gd name="connsiteX19" fmla="*/ 1724695 w 7495906"/>
                <a:gd name="connsiteY19" fmla="*/ 1169522 h 1748960"/>
                <a:gd name="connsiteX20" fmla="*/ 1707372 w 7495906"/>
                <a:gd name="connsiteY20" fmla="*/ 1188828 h 1748960"/>
                <a:gd name="connsiteX21" fmla="*/ 1706808 w 7495906"/>
                <a:gd name="connsiteY21" fmla="*/ 1197194 h 1748960"/>
                <a:gd name="connsiteX22" fmla="*/ 1668444 w 7495906"/>
                <a:gd name="connsiteY22" fmla="*/ 1230711 h 1748960"/>
                <a:gd name="connsiteX23" fmla="*/ 893950 w 7495906"/>
                <a:gd name="connsiteY23" fmla="*/ 1491994 h 1748960"/>
                <a:gd name="connsiteX24" fmla="*/ 867729 w 7495906"/>
                <a:gd name="connsiteY24" fmla="*/ 1495320 h 1748960"/>
                <a:gd name="connsiteX25" fmla="*/ 849475 w 7495906"/>
                <a:gd name="connsiteY25" fmla="*/ 1490310 h 1748960"/>
                <a:gd name="connsiteX26" fmla="*/ 844816 w 7495906"/>
                <a:gd name="connsiteY26" fmla="*/ 1489719 h 1748960"/>
                <a:gd name="connsiteX27" fmla="*/ 70322 w 7495906"/>
                <a:gd name="connsiteY27" fmla="*/ 1228436 h 1748960"/>
                <a:gd name="connsiteX28" fmla="*/ 28531 w 7495906"/>
                <a:gd name="connsiteY28" fmla="*/ 1144091 h 1748960"/>
                <a:gd name="connsiteX29" fmla="*/ 29409 w 7495906"/>
                <a:gd name="connsiteY29" fmla="*/ 1141490 h 1748960"/>
                <a:gd name="connsiteX30" fmla="*/ 113753 w 7495906"/>
                <a:gd name="connsiteY30" fmla="*/ 1099699 h 1748960"/>
                <a:gd name="connsiteX31" fmla="*/ 872755 w 7495906"/>
                <a:gd name="connsiteY31" fmla="*/ 1355756 h 1748960"/>
                <a:gd name="connsiteX32" fmla="*/ 1625013 w 7495906"/>
                <a:gd name="connsiteY32" fmla="*/ 1101974 h 1748960"/>
                <a:gd name="connsiteX33" fmla="*/ 1633431 w 7495906"/>
                <a:gd name="connsiteY33" fmla="*/ 1100907 h 1748960"/>
                <a:gd name="connsiteX34" fmla="*/ 1741631 w 7495906"/>
                <a:gd name="connsiteY34" fmla="*/ 793656 h 1748960"/>
                <a:gd name="connsiteX35" fmla="*/ 1751414 w 7495906"/>
                <a:gd name="connsiteY35" fmla="*/ 782752 h 1748960"/>
                <a:gd name="connsiteX36" fmla="*/ 1642386 w 7495906"/>
                <a:gd name="connsiteY36" fmla="*/ 701072 h 1748960"/>
                <a:gd name="connsiteX37" fmla="*/ 868929 w 7495906"/>
                <a:gd name="connsiteY37" fmla="*/ 962006 h 1748960"/>
                <a:gd name="connsiteX38" fmla="*/ 842709 w 7495906"/>
                <a:gd name="connsiteY38" fmla="*/ 965332 h 1748960"/>
                <a:gd name="connsiteX39" fmla="*/ 824454 w 7495906"/>
                <a:gd name="connsiteY39" fmla="*/ 960322 h 1748960"/>
                <a:gd name="connsiteX40" fmla="*/ 819796 w 7495906"/>
                <a:gd name="connsiteY40" fmla="*/ 959731 h 1748960"/>
                <a:gd name="connsiteX41" fmla="*/ 45302 w 7495906"/>
                <a:gd name="connsiteY41" fmla="*/ 698448 h 1748960"/>
                <a:gd name="connsiteX42" fmla="*/ 3510 w 7495906"/>
                <a:gd name="connsiteY42" fmla="*/ 614103 h 1748960"/>
                <a:gd name="connsiteX43" fmla="*/ 4388 w 7495906"/>
                <a:gd name="connsiteY43" fmla="*/ 611502 h 1748960"/>
                <a:gd name="connsiteX44" fmla="*/ 88732 w 7495906"/>
                <a:gd name="connsiteY44" fmla="*/ 569711 h 1748960"/>
                <a:gd name="connsiteX45" fmla="*/ 847734 w 7495906"/>
                <a:gd name="connsiteY45" fmla="*/ 825768 h 1748960"/>
                <a:gd name="connsiteX46" fmla="*/ 1599992 w 7495906"/>
                <a:gd name="connsiteY46" fmla="*/ 571986 h 1748960"/>
                <a:gd name="connsiteX47" fmla="*/ 1626214 w 7495906"/>
                <a:gd name="connsiteY47" fmla="*/ 568661 h 1748960"/>
                <a:gd name="connsiteX48" fmla="*/ 1633064 w 7495906"/>
                <a:gd name="connsiteY48" fmla="*/ 570541 h 1748960"/>
                <a:gd name="connsiteX49" fmla="*/ 1639804 w 7495906"/>
                <a:gd name="connsiteY49" fmla="*/ 570876 h 1748960"/>
                <a:gd name="connsiteX50" fmla="*/ 1647340 w 7495906"/>
                <a:gd name="connsiteY50" fmla="*/ 574458 h 1748960"/>
                <a:gd name="connsiteX51" fmla="*/ 1650820 w 7495906"/>
                <a:gd name="connsiteY51" fmla="*/ 575414 h 1748960"/>
                <a:gd name="connsiteX52" fmla="*/ 1653245 w 7495906"/>
                <a:gd name="connsiteY52" fmla="*/ 577266 h 1748960"/>
                <a:gd name="connsiteX53" fmla="*/ 1658562 w 7495906"/>
                <a:gd name="connsiteY53" fmla="*/ 579793 h 1748960"/>
                <a:gd name="connsiteX54" fmla="*/ 1827247 w 7495906"/>
                <a:gd name="connsiteY54" fmla="*/ 706165 h 1748960"/>
                <a:gd name="connsiteX55" fmla="*/ 1833723 w 7495906"/>
                <a:gd name="connsiteY55" fmla="*/ 717088 h 1748960"/>
                <a:gd name="connsiteX56" fmla="*/ 4090475 w 7495906"/>
                <a:gd name="connsiteY56" fmla="*/ 16329 h 1748960"/>
                <a:gd name="connsiteX57" fmla="*/ 4106899 w 7495906"/>
                <a:gd name="connsiteY57" fmla="*/ 5256 h 1748960"/>
                <a:gd name="connsiteX58" fmla="*/ 4132924 w 7495906"/>
                <a:gd name="connsiteY58" fmla="*/ 2 h 1748960"/>
                <a:gd name="connsiteX59" fmla="*/ 6537687 w 7495906"/>
                <a:gd name="connsiteY59" fmla="*/ 2 h 1748960"/>
                <a:gd name="connsiteX60" fmla="*/ 6555837 w 7495906"/>
                <a:gd name="connsiteY60" fmla="*/ 3666 h 1748960"/>
                <a:gd name="connsiteX61" fmla="*/ 6627903 w 7495906"/>
                <a:gd name="connsiteY61" fmla="*/ 0 h 1748960"/>
                <a:gd name="connsiteX0" fmla="*/ 6627903 w 7495906"/>
                <a:gd name="connsiteY0" fmla="*/ 0 h 1748960"/>
                <a:gd name="connsiteX1" fmla="*/ 7495906 w 7495906"/>
                <a:gd name="connsiteY1" fmla="*/ 874480 h 1748960"/>
                <a:gd name="connsiteX2" fmla="*/ 6627903 w 7495906"/>
                <a:gd name="connsiteY2" fmla="*/ 1748960 h 1748960"/>
                <a:gd name="connsiteX3" fmla="*/ 5759900 w 7495906"/>
                <a:gd name="connsiteY3" fmla="*/ 874480 h 1748960"/>
                <a:gd name="connsiteX4" fmla="*/ 5908142 w 7495906"/>
                <a:gd name="connsiteY4" fmla="*/ 385550 h 1748960"/>
                <a:gd name="connsiteX5" fmla="*/ 5983724 w 7495906"/>
                <a:gd name="connsiteY5" fmla="*/ 293259 h 1748960"/>
                <a:gd name="connsiteX6" fmla="*/ 6176226 w 7495906"/>
                <a:gd name="connsiteY6" fmla="*/ 293259 h 1748960"/>
                <a:gd name="connsiteX7" fmla="*/ 6107866 w 7495906"/>
                <a:gd name="connsiteY7" fmla="*/ 349662 h 1748960"/>
                <a:gd name="connsiteX8" fmla="*/ 5894683 w 7495906"/>
                <a:gd name="connsiteY8" fmla="*/ 864329 h 1748960"/>
                <a:gd name="connsiteX9" fmla="*/ 6622533 w 7495906"/>
                <a:gd name="connsiteY9" fmla="*/ 1592179 h 1748960"/>
                <a:gd name="connsiteX10" fmla="*/ 7350383 w 7495906"/>
                <a:gd name="connsiteY10" fmla="*/ 864329 h 1748960"/>
                <a:gd name="connsiteX11" fmla="*/ 6622533 w 7495906"/>
                <a:gd name="connsiteY11" fmla="*/ 136479 h 1748960"/>
                <a:gd name="connsiteX12" fmla="*/ 6604546 w 7495906"/>
                <a:gd name="connsiteY12" fmla="*/ 137387 h 1748960"/>
                <a:gd name="connsiteX13" fmla="*/ 6604546 w 7495906"/>
                <a:gd name="connsiteY13" fmla="*/ 136478 h 1748960"/>
                <a:gd name="connsiteX14" fmla="*/ 6537692 w 7495906"/>
                <a:gd name="connsiteY14" fmla="*/ 136478 h 1748960"/>
                <a:gd name="connsiteX15" fmla="*/ 6537687 w 7495906"/>
                <a:gd name="connsiteY15" fmla="*/ 136479 h 1748960"/>
                <a:gd name="connsiteX16" fmla="*/ 4154938 w 7495906"/>
                <a:gd name="connsiteY16" fmla="*/ 341196 h 1748960"/>
                <a:gd name="connsiteX17" fmla="*/ 1846750 w 7495906"/>
                <a:gd name="connsiteY17" fmla="*/ 855948 h 1748960"/>
                <a:gd name="connsiteX18" fmla="*/ 1834686 w 7495906"/>
                <a:gd name="connsiteY18" fmla="*/ 857182 h 1748960"/>
                <a:gd name="connsiteX19" fmla="*/ 1724695 w 7495906"/>
                <a:gd name="connsiteY19" fmla="*/ 1169522 h 1748960"/>
                <a:gd name="connsiteX20" fmla="*/ 1707372 w 7495906"/>
                <a:gd name="connsiteY20" fmla="*/ 1188828 h 1748960"/>
                <a:gd name="connsiteX21" fmla="*/ 1706808 w 7495906"/>
                <a:gd name="connsiteY21" fmla="*/ 1197194 h 1748960"/>
                <a:gd name="connsiteX22" fmla="*/ 1668444 w 7495906"/>
                <a:gd name="connsiteY22" fmla="*/ 1230711 h 1748960"/>
                <a:gd name="connsiteX23" fmla="*/ 893950 w 7495906"/>
                <a:gd name="connsiteY23" fmla="*/ 1491994 h 1748960"/>
                <a:gd name="connsiteX24" fmla="*/ 867729 w 7495906"/>
                <a:gd name="connsiteY24" fmla="*/ 1495320 h 1748960"/>
                <a:gd name="connsiteX25" fmla="*/ 849475 w 7495906"/>
                <a:gd name="connsiteY25" fmla="*/ 1490310 h 1748960"/>
                <a:gd name="connsiteX26" fmla="*/ 844816 w 7495906"/>
                <a:gd name="connsiteY26" fmla="*/ 1489719 h 1748960"/>
                <a:gd name="connsiteX27" fmla="*/ 70322 w 7495906"/>
                <a:gd name="connsiteY27" fmla="*/ 1228436 h 1748960"/>
                <a:gd name="connsiteX28" fmla="*/ 28531 w 7495906"/>
                <a:gd name="connsiteY28" fmla="*/ 1144091 h 1748960"/>
                <a:gd name="connsiteX29" fmla="*/ 29409 w 7495906"/>
                <a:gd name="connsiteY29" fmla="*/ 1141490 h 1748960"/>
                <a:gd name="connsiteX30" fmla="*/ 113753 w 7495906"/>
                <a:gd name="connsiteY30" fmla="*/ 1099699 h 1748960"/>
                <a:gd name="connsiteX31" fmla="*/ 872755 w 7495906"/>
                <a:gd name="connsiteY31" fmla="*/ 1355756 h 1748960"/>
                <a:gd name="connsiteX32" fmla="*/ 1625013 w 7495906"/>
                <a:gd name="connsiteY32" fmla="*/ 1101974 h 1748960"/>
                <a:gd name="connsiteX33" fmla="*/ 1633431 w 7495906"/>
                <a:gd name="connsiteY33" fmla="*/ 1100907 h 1748960"/>
                <a:gd name="connsiteX34" fmla="*/ 1741631 w 7495906"/>
                <a:gd name="connsiteY34" fmla="*/ 793656 h 1748960"/>
                <a:gd name="connsiteX35" fmla="*/ 1751414 w 7495906"/>
                <a:gd name="connsiteY35" fmla="*/ 782752 h 1748960"/>
                <a:gd name="connsiteX36" fmla="*/ 1642386 w 7495906"/>
                <a:gd name="connsiteY36" fmla="*/ 701072 h 1748960"/>
                <a:gd name="connsiteX37" fmla="*/ 868929 w 7495906"/>
                <a:gd name="connsiteY37" fmla="*/ 962006 h 1748960"/>
                <a:gd name="connsiteX38" fmla="*/ 842709 w 7495906"/>
                <a:gd name="connsiteY38" fmla="*/ 965332 h 1748960"/>
                <a:gd name="connsiteX39" fmla="*/ 824454 w 7495906"/>
                <a:gd name="connsiteY39" fmla="*/ 960322 h 1748960"/>
                <a:gd name="connsiteX40" fmla="*/ 819796 w 7495906"/>
                <a:gd name="connsiteY40" fmla="*/ 959731 h 1748960"/>
                <a:gd name="connsiteX41" fmla="*/ 45302 w 7495906"/>
                <a:gd name="connsiteY41" fmla="*/ 698448 h 1748960"/>
                <a:gd name="connsiteX42" fmla="*/ 3510 w 7495906"/>
                <a:gd name="connsiteY42" fmla="*/ 614103 h 1748960"/>
                <a:gd name="connsiteX43" fmla="*/ 4388 w 7495906"/>
                <a:gd name="connsiteY43" fmla="*/ 611502 h 1748960"/>
                <a:gd name="connsiteX44" fmla="*/ 88732 w 7495906"/>
                <a:gd name="connsiteY44" fmla="*/ 569711 h 1748960"/>
                <a:gd name="connsiteX45" fmla="*/ 847734 w 7495906"/>
                <a:gd name="connsiteY45" fmla="*/ 825768 h 1748960"/>
                <a:gd name="connsiteX46" fmla="*/ 1599992 w 7495906"/>
                <a:gd name="connsiteY46" fmla="*/ 571986 h 1748960"/>
                <a:gd name="connsiteX47" fmla="*/ 1626214 w 7495906"/>
                <a:gd name="connsiteY47" fmla="*/ 568661 h 1748960"/>
                <a:gd name="connsiteX48" fmla="*/ 1633064 w 7495906"/>
                <a:gd name="connsiteY48" fmla="*/ 570541 h 1748960"/>
                <a:gd name="connsiteX49" fmla="*/ 1639804 w 7495906"/>
                <a:gd name="connsiteY49" fmla="*/ 570876 h 1748960"/>
                <a:gd name="connsiteX50" fmla="*/ 1647340 w 7495906"/>
                <a:gd name="connsiteY50" fmla="*/ 574458 h 1748960"/>
                <a:gd name="connsiteX51" fmla="*/ 1650820 w 7495906"/>
                <a:gd name="connsiteY51" fmla="*/ 575414 h 1748960"/>
                <a:gd name="connsiteX52" fmla="*/ 1653245 w 7495906"/>
                <a:gd name="connsiteY52" fmla="*/ 577266 h 1748960"/>
                <a:gd name="connsiteX53" fmla="*/ 1658562 w 7495906"/>
                <a:gd name="connsiteY53" fmla="*/ 579793 h 1748960"/>
                <a:gd name="connsiteX54" fmla="*/ 1827247 w 7495906"/>
                <a:gd name="connsiteY54" fmla="*/ 706165 h 1748960"/>
                <a:gd name="connsiteX55" fmla="*/ 1833723 w 7495906"/>
                <a:gd name="connsiteY55" fmla="*/ 717088 h 1748960"/>
                <a:gd name="connsiteX56" fmla="*/ 4090475 w 7495906"/>
                <a:gd name="connsiteY56" fmla="*/ 16329 h 1748960"/>
                <a:gd name="connsiteX57" fmla="*/ 4106899 w 7495906"/>
                <a:gd name="connsiteY57" fmla="*/ 5256 h 1748960"/>
                <a:gd name="connsiteX58" fmla="*/ 4132924 w 7495906"/>
                <a:gd name="connsiteY58" fmla="*/ 2 h 1748960"/>
                <a:gd name="connsiteX59" fmla="*/ 6537687 w 7495906"/>
                <a:gd name="connsiteY59" fmla="*/ 2 h 1748960"/>
                <a:gd name="connsiteX60" fmla="*/ 6555837 w 7495906"/>
                <a:gd name="connsiteY60" fmla="*/ 3666 h 1748960"/>
                <a:gd name="connsiteX61" fmla="*/ 6627903 w 7495906"/>
                <a:gd name="connsiteY61" fmla="*/ 0 h 1748960"/>
                <a:gd name="connsiteX0" fmla="*/ 6627903 w 7495906"/>
                <a:gd name="connsiteY0" fmla="*/ 0 h 1748960"/>
                <a:gd name="connsiteX1" fmla="*/ 7495906 w 7495906"/>
                <a:gd name="connsiteY1" fmla="*/ 874480 h 1748960"/>
                <a:gd name="connsiteX2" fmla="*/ 6627903 w 7495906"/>
                <a:gd name="connsiteY2" fmla="*/ 1748960 h 1748960"/>
                <a:gd name="connsiteX3" fmla="*/ 5759900 w 7495906"/>
                <a:gd name="connsiteY3" fmla="*/ 874480 h 1748960"/>
                <a:gd name="connsiteX4" fmla="*/ 5908142 w 7495906"/>
                <a:gd name="connsiteY4" fmla="*/ 385550 h 1748960"/>
                <a:gd name="connsiteX5" fmla="*/ 5983724 w 7495906"/>
                <a:gd name="connsiteY5" fmla="*/ 293259 h 1748960"/>
                <a:gd name="connsiteX6" fmla="*/ 6176226 w 7495906"/>
                <a:gd name="connsiteY6" fmla="*/ 293259 h 1748960"/>
                <a:gd name="connsiteX7" fmla="*/ 6107866 w 7495906"/>
                <a:gd name="connsiteY7" fmla="*/ 349662 h 1748960"/>
                <a:gd name="connsiteX8" fmla="*/ 5894683 w 7495906"/>
                <a:gd name="connsiteY8" fmla="*/ 864329 h 1748960"/>
                <a:gd name="connsiteX9" fmla="*/ 6622533 w 7495906"/>
                <a:gd name="connsiteY9" fmla="*/ 1592179 h 1748960"/>
                <a:gd name="connsiteX10" fmla="*/ 7350383 w 7495906"/>
                <a:gd name="connsiteY10" fmla="*/ 864329 h 1748960"/>
                <a:gd name="connsiteX11" fmla="*/ 6622533 w 7495906"/>
                <a:gd name="connsiteY11" fmla="*/ 136479 h 1748960"/>
                <a:gd name="connsiteX12" fmla="*/ 6604546 w 7495906"/>
                <a:gd name="connsiteY12" fmla="*/ 137387 h 1748960"/>
                <a:gd name="connsiteX13" fmla="*/ 6604546 w 7495906"/>
                <a:gd name="connsiteY13" fmla="*/ 136478 h 1748960"/>
                <a:gd name="connsiteX14" fmla="*/ 6537692 w 7495906"/>
                <a:gd name="connsiteY14" fmla="*/ 136478 h 1748960"/>
                <a:gd name="connsiteX15" fmla="*/ 6537687 w 7495906"/>
                <a:gd name="connsiteY15" fmla="*/ 136479 h 1748960"/>
                <a:gd name="connsiteX16" fmla="*/ 4154938 w 7495906"/>
                <a:gd name="connsiteY16" fmla="*/ 341196 h 1748960"/>
                <a:gd name="connsiteX17" fmla="*/ 1846750 w 7495906"/>
                <a:gd name="connsiteY17" fmla="*/ 855948 h 1748960"/>
                <a:gd name="connsiteX18" fmla="*/ 1834686 w 7495906"/>
                <a:gd name="connsiteY18" fmla="*/ 857182 h 1748960"/>
                <a:gd name="connsiteX19" fmla="*/ 1724695 w 7495906"/>
                <a:gd name="connsiteY19" fmla="*/ 1169522 h 1748960"/>
                <a:gd name="connsiteX20" fmla="*/ 1707372 w 7495906"/>
                <a:gd name="connsiteY20" fmla="*/ 1188828 h 1748960"/>
                <a:gd name="connsiteX21" fmla="*/ 1706808 w 7495906"/>
                <a:gd name="connsiteY21" fmla="*/ 1197194 h 1748960"/>
                <a:gd name="connsiteX22" fmla="*/ 1668444 w 7495906"/>
                <a:gd name="connsiteY22" fmla="*/ 1230711 h 1748960"/>
                <a:gd name="connsiteX23" fmla="*/ 893950 w 7495906"/>
                <a:gd name="connsiteY23" fmla="*/ 1491994 h 1748960"/>
                <a:gd name="connsiteX24" fmla="*/ 867729 w 7495906"/>
                <a:gd name="connsiteY24" fmla="*/ 1495320 h 1748960"/>
                <a:gd name="connsiteX25" fmla="*/ 849475 w 7495906"/>
                <a:gd name="connsiteY25" fmla="*/ 1490310 h 1748960"/>
                <a:gd name="connsiteX26" fmla="*/ 844816 w 7495906"/>
                <a:gd name="connsiteY26" fmla="*/ 1489719 h 1748960"/>
                <a:gd name="connsiteX27" fmla="*/ 70322 w 7495906"/>
                <a:gd name="connsiteY27" fmla="*/ 1228436 h 1748960"/>
                <a:gd name="connsiteX28" fmla="*/ 28531 w 7495906"/>
                <a:gd name="connsiteY28" fmla="*/ 1144091 h 1748960"/>
                <a:gd name="connsiteX29" fmla="*/ 29409 w 7495906"/>
                <a:gd name="connsiteY29" fmla="*/ 1141490 h 1748960"/>
                <a:gd name="connsiteX30" fmla="*/ 113753 w 7495906"/>
                <a:gd name="connsiteY30" fmla="*/ 1099699 h 1748960"/>
                <a:gd name="connsiteX31" fmla="*/ 872755 w 7495906"/>
                <a:gd name="connsiteY31" fmla="*/ 1355756 h 1748960"/>
                <a:gd name="connsiteX32" fmla="*/ 1625013 w 7495906"/>
                <a:gd name="connsiteY32" fmla="*/ 1101974 h 1748960"/>
                <a:gd name="connsiteX33" fmla="*/ 1633431 w 7495906"/>
                <a:gd name="connsiteY33" fmla="*/ 1100907 h 1748960"/>
                <a:gd name="connsiteX34" fmla="*/ 1741631 w 7495906"/>
                <a:gd name="connsiteY34" fmla="*/ 793656 h 1748960"/>
                <a:gd name="connsiteX35" fmla="*/ 1751414 w 7495906"/>
                <a:gd name="connsiteY35" fmla="*/ 782752 h 1748960"/>
                <a:gd name="connsiteX36" fmla="*/ 1642386 w 7495906"/>
                <a:gd name="connsiteY36" fmla="*/ 701072 h 1748960"/>
                <a:gd name="connsiteX37" fmla="*/ 868929 w 7495906"/>
                <a:gd name="connsiteY37" fmla="*/ 962006 h 1748960"/>
                <a:gd name="connsiteX38" fmla="*/ 842709 w 7495906"/>
                <a:gd name="connsiteY38" fmla="*/ 965332 h 1748960"/>
                <a:gd name="connsiteX39" fmla="*/ 824454 w 7495906"/>
                <a:gd name="connsiteY39" fmla="*/ 960322 h 1748960"/>
                <a:gd name="connsiteX40" fmla="*/ 819796 w 7495906"/>
                <a:gd name="connsiteY40" fmla="*/ 959731 h 1748960"/>
                <a:gd name="connsiteX41" fmla="*/ 45302 w 7495906"/>
                <a:gd name="connsiteY41" fmla="*/ 698448 h 1748960"/>
                <a:gd name="connsiteX42" fmla="*/ 3510 w 7495906"/>
                <a:gd name="connsiteY42" fmla="*/ 614103 h 1748960"/>
                <a:gd name="connsiteX43" fmla="*/ 4388 w 7495906"/>
                <a:gd name="connsiteY43" fmla="*/ 611502 h 1748960"/>
                <a:gd name="connsiteX44" fmla="*/ 88732 w 7495906"/>
                <a:gd name="connsiteY44" fmla="*/ 569711 h 1748960"/>
                <a:gd name="connsiteX45" fmla="*/ 847734 w 7495906"/>
                <a:gd name="connsiteY45" fmla="*/ 825768 h 1748960"/>
                <a:gd name="connsiteX46" fmla="*/ 1599992 w 7495906"/>
                <a:gd name="connsiteY46" fmla="*/ 571986 h 1748960"/>
                <a:gd name="connsiteX47" fmla="*/ 1626214 w 7495906"/>
                <a:gd name="connsiteY47" fmla="*/ 568661 h 1748960"/>
                <a:gd name="connsiteX48" fmla="*/ 1633064 w 7495906"/>
                <a:gd name="connsiteY48" fmla="*/ 570541 h 1748960"/>
                <a:gd name="connsiteX49" fmla="*/ 1639804 w 7495906"/>
                <a:gd name="connsiteY49" fmla="*/ 570876 h 1748960"/>
                <a:gd name="connsiteX50" fmla="*/ 1647340 w 7495906"/>
                <a:gd name="connsiteY50" fmla="*/ 574458 h 1748960"/>
                <a:gd name="connsiteX51" fmla="*/ 1650820 w 7495906"/>
                <a:gd name="connsiteY51" fmla="*/ 575414 h 1748960"/>
                <a:gd name="connsiteX52" fmla="*/ 1653245 w 7495906"/>
                <a:gd name="connsiteY52" fmla="*/ 577266 h 1748960"/>
                <a:gd name="connsiteX53" fmla="*/ 1658562 w 7495906"/>
                <a:gd name="connsiteY53" fmla="*/ 579793 h 1748960"/>
                <a:gd name="connsiteX54" fmla="*/ 1827247 w 7495906"/>
                <a:gd name="connsiteY54" fmla="*/ 706165 h 1748960"/>
                <a:gd name="connsiteX55" fmla="*/ 1833723 w 7495906"/>
                <a:gd name="connsiteY55" fmla="*/ 717088 h 1748960"/>
                <a:gd name="connsiteX56" fmla="*/ 4090475 w 7495906"/>
                <a:gd name="connsiteY56" fmla="*/ 16329 h 1748960"/>
                <a:gd name="connsiteX57" fmla="*/ 4106899 w 7495906"/>
                <a:gd name="connsiteY57" fmla="*/ 5256 h 1748960"/>
                <a:gd name="connsiteX58" fmla="*/ 4132924 w 7495906"/>
                <a:gd name="connsiteY58" fmla="*/ 2 h 1748960"/>
                <a:gd name="connsiteX59" fmla="*/ 6537687 w 7495906"/>
                <a:gd name="connsiteY59" fmla="*/ 2 h 1748960"/>
                <a:gd name="connsiteX60" fmla="*/ 6555837 w 7495906"/>
                <a:gd name="connsiteY60" fmla="*/ 3666 h 1748960"/>
                <a:gd name="connsiteX61" fmla="*/ 6627903 w 7495906"/>
                <a:gd name="connsiteY61" fmla="*/ 0 h 1748960"/>
                <a:gd name="connsiteX0" fmla="*/ 6627903 w 7495906"/>
                <a:gd name="connsiteY0" fmla="*/ 0 h 1748960"/>
                <a:gd name="connsiteX1" fmla="*/ 7495906 w 7495906"/>
                <a:gd name="connsiteY1" fmla="*/ 874480 h 1748960"/>
                <a:gd name="connsiteX2" fmla="*/ 6627903 w 7495906"/>
                <a:gd name="connsiteY2" fmla="*/ 1748960 h 1748960"/>
                <a:gd name="connsiteX3" fmla="*/ 5759900 w 7495906"/>
                <a:gd name="connsiteY3" fmla="*/ 874480 h 1748960"/>
                <a:gd name="connsiteX4" fmla="*/ 5908142 w 7495906"/>
                <a:gd name="connsiteY4" fmla="*/ 385550 h 1748960"/>
                <a:gd name="connsiteX5" fmla="*/ 5983724 w 7495906"/>
                <a:gd name="connsiteY5" fmla="*/ 293259 h 1748960"/>
                <a:gd name="connsiteX6" fmla="*/ 6176226 w 7495906"/>
                <a:gd name="connsiteY6" fmla="*/ 293259 h 1748960"/>
                <a:gd name="connsiteX7" fmla="*/ 6107866 w 7495906"/>
                <a:gd name="connsiteY7" fmla="*/ 349662 h 1748960"/>
                <a:gd name="connsiteX8" fmla="*/ 5894683 w 7495906"/>
                <a:gd name="connsiteY8" fmla="*/ 864329 h 1748960"/>
                <a:gd name="connsiteX9" fmla="*/ 6622533 w 7495906"/>
                <a:gd name="connsiteY9" fmla="*/ 1592179 h 1748960"/>
                <a:gd name="connsiteX10" fmla="*/ 7350383 w 7495906"/>
                <a:gd name="connsiteY10" fmla="*/ 864329 h 1748960"/>
                <a:gd name="connsiteX11" fmla="*/ 6622533 w 7495906"/>
                <a:gd name="connsiteY11" fmla="*/ 136479 h 1748960"/>
                <a:gd name="connsiteX12" fmla="*/ 6604546 w 7495906"/>
                <a:gd name="connsiteY12" fmla="*/ 137387 h 1748960"/>
                <a:gd name="connsiteX13" fmla="*/ 6604546 w 7495906"/>
                <a:gd name="connsiteY13" fmla="*/ 136478 h 1748960"/>
                <a:gd name="connsiteX14" fmla="*/ 6537692 w 7495906"/>
                <a:gd name="connsiteY14" fmla="*/ 136478 h 1748960"/>
                <a:gd name="connsiteX15" fmla="*/ 6537687 w 7495906"/>
                <a:gd name="connsiteY15" fmla="*/ 136479 h 1748960"/>
                <a:gd name="connsiteX16" fmla="*/ 4154938 w 7495906"/>
                <a:gd name="connsiteY16" fmla="*/ 341196 h 1748960"/>
                <a:gd name="connsiteX17" fmla="*/ 1846750 w 7495906"/>
                <a:gd name="connsiteY17" fmla="*/ 855948 h 1748960"/>
                <a:gd name="connsiteX18" fmla="*/ 1834686 w 7495906"/>
                <a:gd name="connsiteY18" fmla="*/ 857182 h 1748960"/>
                <a:gd name="connsiteX19" fmla="*/ 1724695 w 7495906"/>
                <a:gd name="connsiteY19" fmla="*/ 1169522 h 1748960"/>
                <a:gd name="connsiteX20" fmla="*/ 1707372 w 7495906"/>
                <a:gd name="connsiteY20" fmla="*/ 1188828 h 1748960"/>
                <a:gd name="connsiteX21" fmla="*/ 1706808 w 7495906"/>
                <a:gd name="connsiteY21" fmla="*/ 1197194 h 1748960"/>
                <a:gd name="connsiteX22" fmla="*/ 1668444 w 7495906"/>
                <a:gd name="connsiteY22" fmla="*/ 1230711 h 1748960"/>
                <a:gd name="connsiteX23" fmla="*/ 893950 w 7495906"/>
                <a:gd name="connsiteY23" fmla="*/ 1491994 h 1748960"/>
                <a:gd name="connsiteX24" fmla="*/ 867729 w 7495906"/>
                <a:gd name="connsiteY24" fmla="*/ 1495320 h 1748960"/>
                <a:gd name="connsiteX25" fmla="*/ 849475 w 7495906"/>
                <a:gd name="connsiteY25" fmla="*/ 1490310 h 1748960"/>
                <a:gd name="connsiteX26" fmla="*/ 844816 w 7495906"/>
                <a:gd name="connsiteY26" fmla="*/ 1489719 h 1748960"/>
                <a:gd name="connsiteX27" fmla="*/ 70322 w 7495906"/>
                <a:gd name="connsiteY27" fmla="*/ 1228436 h 1748960"/>
                <a:gd name="connsiteX28" fmla="*/ 28531 w 7495906"/>
                <a:gd name="connsiteY28" fmla="*/ 1144091 h 1748960"/>
                <a:gd name="connsiteX29" fmla="*/ 29409 w 7495906"/>
                <a:gd name="connsiteY29" fmla="*/ 1141490 h 1748960"/>
                <a:gd name="connsiteX30" fmla="*/ 113753 w 7495906"/>
                <a:gd name="connsiteY30" fmla="*/ 1099699 h 1748960"/>
                <a:gd name="connsiteX31" fmla="*/ 872755 w 7495906"/>
                <a:gd name="connsiteY31" fmla="*/ 1355756 h 1748960"/>
                <a:gd name="connsiteX32" fmla="*/ 1625013 w 7495906"/>
                <a:gd name="connsiteY32" fmla="*/ 1101974 h 1748960"/>
                <a:gd name="connsiteX33" fmla="*/ 1633431 w 7495906"/>
                <a:gd name="connsiteY33" fmla="*/ 1100907 h 1748960"/>
                <a:gd name="connsiteX34" fmla="*/ 1741631 w 7495906"/>
                <a:gd name="connsiteY34" fmla="*/ 793656 h 1748960"/>
                <a:gd name="connsiteX35" fmla="*/ 1751414 w 7495906"/>
                <a:gd name="connsiteY35" fmla="*/ 782752 h 1748960"/>
                <a:gd name="connsiteX36" fmla="*/ 1642386 w 7495906"/>
                <a:gd name="connsiteY36" fmla="*/ 701072 h 1748960"/>
                <a:gd name="connsiteX37" fmla="*/ 868929 w 7495906"/>
                <a:gd name="connsiteY37" fmla="*/ 962006 h 1748960"/>
                <a:gd name="connsiteX38" fmla="*/ 842709 w 7495906"/>
                <a:gd name="connsiteY38" fmla="*/ 965332 h 1748960"/>
                <a:gd name="connsiteX39" fmla="*/ 824454 w 7495906"/>
                <a:gd name="connsiteY39" fmla="*/ 960322 h 1748960"/>
                <a:gd name="connsiteX40" fmla="*/ 819796 w 7495906"/>
                <a:gd name="connsiteY40" fmla="*/ 959731 h 1748960"/>
                <a:gd name="connsiteX41" fmla="*/ 45302 w 7495906"/>
                <a:gd name="connsiteY41" fmla="*/ 698448 h 1748960"/>
                <a:gd name="connsiteX42" fmla="*/ 3510 w 7495906"/>
                <a:gd name="connsiteY42" fmla="*/ 614103 h 1748960"/>
                <a:gd name="connsiteX43" fmla="*/ 4388 w 7495906"/>
                <a:gd name="connsiteY43" fmla="*/ 611502 h 1748960"/>
                <a:gd name="connsiteX44" fmla="*/ 88732 w 7495906"/>
                <a:gd name="connsiteY44" fmla="*/ 569711 h 1748960"/>
                <a:gd name="connsiteX45" fmla="*/ 847734 w 7495906"/>
                <a:gd name="connsiteY45" fmla="*/ 825768 h 1748960"/>
                <a:gd name="connsiteX46" fmla="*/ 1599992 w 7495906"/>
                <a:gd name="connsiteY46" fmla="*/ 571986 h 1748960"/>
                <a:gd name="connsiteX47" fmla="*/ 1626214 w 7495906"/>
                <a:gd name="connsiteY47" fmla="*/ 568661 h 1748960"/>
                <a:gd name="connsiteX48" fmla="*/ 1633064 w 7495906"/>
                <a:gd name="connsiteY48" fmla="*/ 570541 h 1748960"/>
                <a:gd name="connsiteX49" fmla="*/ 1639804 w 7495906"/>
                <a:gd name="connsiteY49" fmla="*/ 570876 h 1748960"/>
                <a:gd name="connsiteX50" fmla="*/ 1647340 w 7495906"/>
                <a:gd name="connsiteY50" fmla="*/ 574458 h 1748960"/>
                <a:gd name="connsiteX51" fmla="*/ 1650820 w 7495906"/>
                <a:gd name="connsiteY51" fmla="*/ 575414 h 1748960"/>
                <a:gd name="connsiteX52" fmla="*/ 1653245 w 7495906"/>
                <a:gd name="connsiteY52" fmla="*/ 577266 h 1748960"/>
                <a:gd name="connsiteX53" fmla="*/ 1658562 w 7495906"/>
                <a:gd name="connsiteY53" fmla="*/ 579793 h 1748960"/>
                <a:gd name="connsiteX54" fmla="*/ 1827247 w 7495906"/>
                <a:gd name="connsiteY54" fmla="*/ 706165 h 1748960"/>
                <a:gd name="connsiteX55" fmla="*/ 1833723 w 7495906"/>
                <a:gd name="connsiteY55" fmla="*/ 717088 h 1748960"/>
                <a:gd name="connsiteX56" fmla="*/ 4090475 w 7495906"/>
                <a:gd name="connsiteY56" fmla="*/ 16329 h 1748960"/>
                <a:gd name="connsiteX57" fmla="*/ 4106899 w 7495906"/>
                <a:gd name="connsiteY57" fmla="*/ 5256 h 1748960"/>
                <a:gd name="connsiteX58" fmla="*/ 6537687 w 7495906"/>
                <a:gd name="connsiteY58" fmla="*/ 2 h 1748960"/>
                <a:gd name="connsiteX59" fmla="*/ 6555837 w 7495906"/>
                <a:gd name="connsiteY59" fmla="*/ 3666 h 1748960"/>
                <a:gd name="connsiteX60" fmla="*/ 6627903 w 7495906"/>
                <a:gd name="connsiteY60" fmla="*/ 0 h 1748960"/>
                <a:gd name="connsiteX0" fmla="*/ 6627903 w 7495906"/>
                <a:gd name="connsiteY0" fmla="*/ 0 h 1748960"/>
                <a:gd name="connsiteX1" fmla="*/ 7495906 w 7495906"/>
                <a:gd name="connsiteY1" fmla="*/ 874480 h 1748960"/>
                <a:gd name="connsiteX2" fmla="*/ 6627903 w 7495906"/>
                <a:gd name="connsiteY2" fmla="*/ 1748960 h 1748960"/>
                <a:gd name="connsiteX3" fmla="*/ 5759900 w 7495906"/>
                <a:gd name="connsiteY3" fmla="*/ 874480 h 1748960"/>
                <a:gd name="connsiteX4" fmla="*/ 5908142 w 7495906"/>
                <a:gd name="connsiteY4" fmla="*/ 385550 h 1748960"/>
                <a:gd name="connsiteX5" fmla="*/ 5983724 w 7495906"/>
                <a:gd name="connsiteY5" fmla="*/ 293259 h 1748960"/>
                <a:gd name="connsiteX6" fmla="*/ 6176226 w 7495906"/>
                <a:gd name="connsiteY6" fmla="*/ 293259 h 1748960"/>
                <a:gd name="connsiteX7" fmla="*/ 6107866 w 7495906"/>
                <a:gd name="connsiteY7" fmla="*/ 349662 h 1748960"/>
                <a:gd name="connsiteX8" fmla="*/ 5894683 w 7495906"/>
                <a:gd name="connsiteY8" fmla="*/ 864329 h 1748960"/>
                <a:gd name="connsiteX9" fmla="*/ 6622533 w 7495906"/>
                <a:gd name="connsiteY9" fmla="*/ 1592179 h 1748960"/>
                <a:gd name="connsiteX10" fmla="*/ 7350383 w 7495906"/>
                <a:gd name="connsiteY10" fmla="*/ 864329 h 1748960"/>
                <a:gd name="connsiteX11" fmla="*/ 6622533 w 7495906"/>
                <a:gd name="connsiteY11" fmla="*/ 136479 h 1748960"/>
                <a:gd name="connsiteX12" fmla="*/ 6604546 w 7495906"/>
                <a:gd name="connsiteY12" fmla="*/ 137387 h 1748960"/>
                <a:gd name="connsiteX13" fmla="*/ 6604546 w 7495906"/>
                <a:gd name="connsiteY13" fmla="*/ 136478 h 1748960"/>
                <a:gd name="connsiteX14" fmla="*/ 6537692 w 7495906"/>
                <a:gd name="connsiteY14" fmla="*/ 136478 h 1748960"/>
                <a:gd name="connsiteX15" fmla="*/ 6537687 w 7495906"/>
                <a:gd name="connsiteY15" fmla="*/ 136479 h 1748960"/>
                <a:gd name="connsiteX16" fmla="*/ 4154938 w 7495906"/>
                <a:gd name="connsiteY16" fmla="*/ 341196 h 1748960"/>
                <a:gd name="connsiteX17" fmla="*/ 1846750 w 7495906"/>
                <a:gd name="connsiteY17" fmla="*/ 855948 h 1748960"/>
                <a:gd name="connsiteX18" fmla="*/ 1834686 w 7495906"/>
                <a:gd name="connsiteY18" fmla="*/ 857182 h 1748960"/>
                <a:gd name="connsiteX19" fmla="*/ 1724695 w 7495906"/>
                <a:gd name="connsiteY19" fmla="*/ 1169522 h 1748960"/>
                <a:gd name="connsiteX20" fmla="*/ 1707372 w 7495906"/>
                <a:gd name="connsiteY20" fmla="*/ 1188828 h 1748960"/>
                <a:gd name="connsiteX21" fmla="*/ 1706808 w 7495906"/>
                <a:gd name="connsiteY21" fmla="*/ 1197194 h 1748960"/>
                <a:gd name="connsiteX22" fmla="*/ 1668444 w 7495906"/>
                <a:gd name="connsiteY22" fmla="*/ 1230711 h 1748960"/>
                <a:gd name="connsiteX23" fmla="*/ 893950 w 7495906"/>
                <a:gd name="connsiteY23" fmla="*/ 1491994 h 1748960"/>
                <a:gd name="connsiteX24" fmla="*/ 867729 w 7495906"/>
                <a:gd name="connsiteY24" fmla="*/ 1495320 h 1748960"/>
                <a:gd name="connsiteX25" fmla="*/ 849475 w 7495906"/>
                <a:gd name="connsiteY25" fmla="*/ 1490310 h 1748960"/>
                <a:gd name="connsiteX26" fmla="*/ 844816 w 7495906"/>
                <a:gd name="connsiteY26" fmla="*/ 1489719 h 1748960"/>
                <a:gd name="connsiteX27" fmla="*/ 70322 w 7495906"/>
                <a:gd name="connsiteY27" fmla="*/ 1228436 h 1748960"/>
                <a:gd name="connsiteX28" fmla="*/ 28531 w 7495906"/>
                <a:gd name="connsiteY28" fmla="*/ 1144091 h 1748960"/>
                <a:gd name="connsiteX29" fmla="*/ 29409 w 7495906"/>
                <a:gd name="connsiteY29" fmla="*/ 1141490 h 1748960"/>
                <a:gd name="connsiteX30" fmla="*/ 113753 w 7495906"/>
                <a:gd name="connsiteY30" fmla="*/ 1099699 h 1748960"/>
                <a:gd name="connsiteX31" fmla="*/ 872755 w 7495906"/>
                <a:gd name="connsiteY31" fmla="*/ 1355756 h 1748960"/>
                <a:gd name="connsiteX32" fmla="*/ 1625013 w 7495906"/>
                <a:gd name="connsiteY32" fmla="*/ 1101974 h 1748960"/>
                <a:gd name="connsiteX33" fmla="*/ 1633431 w 7495906"/>
                <a:gd name="connsiteY33" fmla="*/ 1100907 h 1748960"/>
                <a:gd name="connsiteX34" fmla="*/ 1741631 w 7495906"/>
                <a:gd name="connsiteY34" fmla="*/ 793656 h 1748960"/>
                <a:gd name="connsiteX35" fmla="*/ 1751414 w 7495906"/>
                <a:gd name="connsiteY35" fmla="*/ 782752 h 1748960"/>
                <a:gd name="connsiteX36" fmla="*/ 1642386 w 7495906"/>
                <a:gd name="connsiteY36" fmla="*/ 701072 h 1748960"/>
                <a:gd name="connsiteX37" fmla="*/ 868929 w 7495906"/>
                <a:gd name="connsiteY37" fmla="*/ 962006 h 1748960"/>
                <a:gd name="connsiteX38" fmla="*/ 842709 w 7495906"/>
                <a:gd name="connsiteY38" fmla="*/ 965332 h 1748960"/>
                <a:gd name="connsiteX39" fmla="*/ 824454 w 7495906"/>
                <a:gd name="connsiteY39" fmla="*/ 960322 h 1748960"/>
                <a:gd name="connsiteX40" fmla="*/ 819796 w 7495906"/>
                <a:gd name="connsiteY40" fmla="*/ 959731 h 1748960"/>
                <a:gd name="connsiteX41" fmla="*/ 45302 w 7495906"/>
                <a:gd name="connsiteY41" fmla="*/ 698448 h 1748960"/>
                <a:gd name="connsiteX42" fmla="*/ 3510 w 7495906"/>
                <a:gd name="connsiteY42" fmla="*/ 614103 h 1748960"/>
                <a:gd name="connsiteX43" fmla="*/ 4388 w 7495906"/>
                <a:gd name="connsiteY43" fmla="*/ 611502 h 1748960"/>
                <a:gd name="connsiteX44" fmla="*/ 88732 w 7495906"/>
                <a:gd name="connsiteY44" fmla="*/ 569711 h 1748960"/>
                <a:gd name="connsiteX45" fmla="*/ 847734 w 7495906"/>
                <a:gd name="connsiteY45" fmla="*/ 825768 h 1748960"/>
                <a:gd name="connsiteX46" fmla="*/ 1599992 w 7495906"/>
                <a:gd name="connsiteY46" fmla="*/ 571986 h 1748960"/>
                <a:gd name="connsiteX47" fmla="*/ 1626214 w 7495906"/>
                <a:gd name="connsiteY47" fmla="*/ 568661 h 1748960"/>
                <a:gd name="connsiteX48" fmla="*/ 1633064 w 7495906"/>
                <a:gd name="connsiteY48" fmla="*/ 570541 h 1748960"/>
                <a:gd name="connsiteX49" fmla="*/ 1639804 w 7495906"/>
                <a:gd name="connsiteY49" fmla="*/ 570876 h 1748960"/>
                <a:gd name="connsiteX50" fmla="*/ 1647340 w 7495906"/>
                <a:gd name="connsiteY50" fmla="*/ 574458 h 1748960"/>
                <a:gd name="connsiteX51" fmla="*/ 1650820 w 7495906"/>
                <a:gd name="connsiteY51" fmla="*/ 575414 h 1748960"/>
                <a:gd name="connsiteX52" fmla="*/ 1653245 w 7495906"/>
                <a:gd name="connsiteY52" fmla="*/ 577266 h 1748960"/>
                <a:gd name="connsiteX53" fmla="*/ 1658562 w 7495906"/>
                <a:gd name="connsiteY53" fmla="*/ 579793 h 1748960"/>
                <a:gd name="connsiteX54" fmla="*/ 1827247 w 7495906"/>
                <a:gd name="connsiteY54" fmla="*/ 706165 h 1748960"/>
                <a:gd name="connsiteX55" fmla="*/ 1833723 w 7495906"/>
                <a:gd name="connsiteY55" fmla="*/ 717088 h 1748960"/>
                <a:gd name="connsiteX56" fmla="*/ 4090475 w 7495906"/>
                <a:gd name="connsiteY56" fmla="*/ 16329 h 1748960"/>
                <a:gd name="connsiteX57" fmla="*/ 6537687 w 7495906"/>
                <a:gd name="connsiteY57" fmla="*/ 2 h 1748960"/>
                <a:gd name="connsiteX58" fmla="*/ 6555837 w 7495906"/>
                <a:gd name="connsiteY58" fmla="*/ 3666 h 1748960"/>
                <a:gd name="connsiteX59" fmla="*/ 6627903 w 7495906"/>
                <a:gd name="connsiteY59" fmla="*/ 0 h 1748960"/>
                <a:gd name="connsiteX0" fmla="*/ 6627903 w 7495906"/>
                <a:gd name="connsiteY0" fmla="*/ 0 h 1748960"/>
                <a:gd name="connsiteX1" fmla="*/ 7495906 w 7495906"/>
                <a:gd name="connsiteY1" fmla="*/ 874480 h 1748960"/>
                <a:gd name="connsiteX2" fmla="*/ 6627903 w 7495906"/>
                <a:gd name="connsiteY2" fmla="*/ 1748960 h 1748960"/>
                <a:gd name="connsiteX3" fmla="*/ 5759900 w 7495906"/>
                <a:gd name="connsiteY3" fmla="*/ 874480 h 1748960"/>
                <a:gd name="connsiteX4" fmla="*/ 5908142 w 7495906"/>
                <a:gd name="connsiteY4" fmla="*/ 385550 h 1748960"/>
                <a:gd name="connsiteX5" fmla="*/ 5983724 w 7495906"/>
                <a:gd name="connsiteY5" fmla="*/ 293259 h 1748960"/>
                <a:gd name="connsiteX6" fmla="*/ 6176226 w 7495906"/>
                <a:gd name="connsiteY6" fmla="*/ 293259 h 1748960"/>
                <a:gd name="connsiteX7" fmla="*/ 6107866 w 7495906"/>
                <a:gd name="connsiteY7" fmla="*/ 349662 h 1748960"/>
                <a:gd name="connsiteX8" fmla="*/ 5894683 w 7495906"/>
                <a:gd name="connsiteY8" fmla="*/ 864329 h 1748960"/>
                <a:gd name="connsiteX9" fmla="*/ 6622533 w 7495906"/>
                <a:gd name="connsiteY9" fmla="*/ 1592179 h 1748960"/>
                <a:gd name="connsiteX10" fmla="*/ 7350383 w 7495906"/>
                <a:gd name="connsiteY10" fmla="*/ 864329 h 1748960"/>
                <a:gd name="connsiteX11" fmla="*/ 6622533 w 7495906"/>
                <a:gd name="connsiteY11" fmla="*/ 136479 h 1748960"/>
                <a:gd name="connsiteX12" fmla="*/ 6604546 w 7495906"/>
                <a:gd name="connsiteY12" fmla="*/ 137387 h 1748960"/>
                <a:gd name="connsiteX13" fmla="*/ 6604546 w 7495906"/>
                <a:gd name="connsiteY13" fmla="*/ 136478 h 1748960"/>
                <a:gd name="connsiteX14" fmla="*/ 6537692 w 7495906"/>
                <a:gd name="connsiteY14" fmla="*/ 136478 h 1748960"/>
                <a:gd name="connsiteX15" fmla="*/ 6537687 w 7495906"/>
                <a:gd name="connsiteY15" fmla="*/ 136479 h 1748960"/>
                <a:gd name="connsiteX16" fmla="*/ 4154938 w 7495906"/>
                <a:gd name="connsiteY16" fmla="*/ 341196 h 1748960"/>
                <a:gd name="connsiteX17" fmla="*/ 1846750 w 7495906"/>
                <a:gd name="connsiteY17" fmla="*/ 855948 h 1748960"/>
                <a:gd name="connsiteX18" fmla="*/ 1834686 w 7495906"/>
                <a:gd name="connsiteY18" fmla="*/ 857182 h 1748960"/>
                <a:gd name="connsiteX19" fmla="*/ 1724695 w 7495906"/>
                <a:gd name="connsiteY19" fmla="*/ 1169522 h 1748960"/>
                <a:gd name="connsiteX20" fmla="*/ 1707372 w 7495906"/>
                <a:gd name="connsiteY20" fmla="*/ 1188828 h 1748960"/>
                <a:gd name="connsiteX21" fmla="*/ 1706808 w 7495906"/>
                <a:gd name="connsiteY21" fmla="*/ 1197194 h 1748960"/>
                <a:gd name="connsiteX22" fmla="*/ 1668444 w 7495906"/>
                <a:gd name="connsiteY22" fmla="*/ 1230711 h 1748960"/>
                <a:gd name="connsiteX23" fmla="*/ 893950 w 7495906"/>
                <a:gd name="connsiteY23" fmla="*/ 1491994 h 1748960"/>
                <a:gd name="connsiteX24" fmla="*/ 867729 w 7495906"/>
                <a:gd name="connsiteY24" fmla="*/ 1495320 h 1748960"/>
                <a:gd name="connsiteX25" fmla="*/ 849475 w 7495906"/>
                <a:gd name="connsiteY25" fmla="*/ 1490310 h 1748960"/>
                <a:gd name="connsiteX26" fmla="*/ 844816 w 7495906"/>
                <a:gd name="connsiteY26" fmla="*/ 1489719 h 1748960"/>
                <a:gd name="connsiteX27" fmla="*/ 70322 w 7495906"/>
                <a:gd name="connsiteY27" fmla="*/ 1228436 h 1748960"/>
                <a:gd name="connsiteX28" fmla="*/ 28531 w 7495906"/>
                <a:gd name="connsiteY28" fmla="*/ 1144091 h 1748960"/>
                <a:gd name="connsiteX29" fmla="*/ 29409 w 7495906"/>
                <a:gd name="connsiteY29" fmla="*/ 1141490 h 1748960"/>
                <a:gd name="connsiteX30" fmla="*/ 113753 w 7495906"/>
                <a:gd name="connsiteY30" fmla="*/ 1099699 h 1748960"/>
                <a:gd name="connsiteX31" fmla="*/ 872755 w 7495906"/>
                <a:gd name="connsiteY31" fmla="*/ 1355756 h 1748960"/>
                <a:gd name="connsiteX32" fmla="*/ 1625013 w 7495906"/>
                <a:gd name="connsiteY32" fmla="*/ 1101974 h 1748960"/>
                <a:gd name="connsiteX33" fmla="*/ 1633431 w 7495906"/>
                <a:gd name="connsiteY33" fmla="*/ 1100907 h 1748960"/>
                <a:gd name="connsiteX34" fmla="*/ 1741631 w 7495906"/>
                <a:gd name="connsiteY34" fmla="*/ 793656 h 1748960"/>
                <a:gd name="connsiteX35" fmla="*/ 1751414 w 7495906"/>
                <a:gd name="connsiteY35" fmla="*/ 782752 h 1748960"/>
                <a:gd name="connsiteX36" fmla="*/ 1642386 w 7495906"/>
                <a:gd name="connsiteY36" fmla="*/ 701072 h 1748960"/>
                <a:gd name="connsiteX37" fmla="*/ 868929 w 7495906"/>
                <a:gd name="connsiteY37" fmla="*/ 962006 h 1748960"/>
                <a:gd name="connsiteX38" fmla="*/ 842709 w 7495906"/>
                <a:gd name="connsiteY38" fmla="*/ 965332 h 1748960"/>
                <a:gd name="connsiteX39" fmla="*/ 824454 w 7495906"/>
                <a:gd name="connsiteY39" fmla="*/ 960322 h 1748960"/>
                <a:gd name="connsiteX40" fmla="*/ 819796 w 7495906"/>
                <a:gd name="connsiteY40" fmla="*/ 959731 h 1748960"/>
                <a:gd name="connsiteX41" fmla="*/ 45302 w 7495906"/>
                <a:gd name="connsiteY41" fmla="*/ 698448 h 1748960"/>
                <a:gd name="connsiteX42" fmla="*/ 3510 w 7495906"/>
                <a:gd name="connsiteY42" fmla="*/ 614103 h 1748960"/>
                <a:gd name="connsiteX43" fmla="*/ 4388 w 7495906"/>
                <a:gd name="connsiteY43" fmla="*/ 611502 h 1748960"/>
                <a:gd name="connsiteX44" fmla="*/ 88732 w 7495906"/>
                <a:gd name="connsiteY44" fmla="*/ 569711 h 1748960"/>
                <a:gd name="connsiteX45" fmla="*/ 847734 w 7495906"/>
                <a:gd name="connsiteY45" fmla="*/ 825768 h 1748960"/>
                <a:gd name="connsiteX46" fmla="*/ 1599992 w 7495906"/>
                <a:gd name="connsiteY46" fmla="*/ 571986 h 1748960"/>
                <a:gd name="connsiteX47" fmla="*/ 1626214 w 7495906"/>
                <a:gd name="connsiteY47" fmla="*/ 568661 h 1748960"/>
                <a:gd name="connsiteX48" fmla="*/ 1633064 w 7495906"/>
                <a:gd name="connsiteY48" fmla="*/ 570541 h 1748960"/>
                <a:gd name="connsiteX49" fmla="*/ 1639804 w 7495906"/>
                <a:gd name="connsiteY49" fmla="*/ 570876 h 1748960"/>
                <a:gd name="connsiteX50" fmla="*/ 1647340 w 7495906"/>
                <a:gd name="connsiteY50" fmla="*/ 574458 h 1748960"/>
                <a:gd name="connsiteX51" fmla="*/ 1650820 w 7495906"/>
                <a:gd name="connsiteY51" fmla="*/ 575414 h 1748960"/>
                <a:gd name="connsiteX52" fmla="*/ 1653245 w 7495906"/>
                <a:gd name="connsiteY52" fmla="*/ 577266 h 1748960"/>
                <a:gd name="connsiteX53" fmla="*/ 1658562 w 7495906"/>
                <a:gd name="connsiteY53" fmla="*/ 579793 h 1748960"/>
                <a:gd name="connsiteX54" fmla="*/ 1827247 w 7495906"/>
                <a:gd name="connsiteY54" fmla="*/ 706165 h 1748960"/>
                <a:gd name="connsiteX55" fmla="*/ 1833723 w 7495906"/>
                <a:gd name="connsiteY55" fmla="*/ 717088 h 1748960"/>
                <a:gd name="connsiteX56" fmla="*/ 4131418 w 7495906"/>
                <a:gd name="connsiteY56" fmla="*/ 152807 h 1748960"/>
                <a:gd name="connsiteX57" fmla="*/ 6537687 w 7495906"/>
                <a:gd name="connsiteY57" fmla="*/ 2 h 1748960"/>
                <a:gd name="connsiteX58" fmla="*/ 6555837 w 7495906"/>
                <a:gd name="connsiteY58" fmla="*/ 3666 h 1748960"/>
                <a:gd name="connsiteX59" fmla="*/ 6627903 w 7495906"/>
                <a:gd name="connsiteY59" fmla="*/ 0 h 1748960"/>
                <a:gd name="connsiteX0" fmla="*/ 6627903 w 7495906"/>
                <a:gd name="connsiteY0" fmla="*/ 0 h 1748960"/>
                <a:gd name="connsiteX1" fmla="*/ 7495906 w 7495906"/>
                <a:gd name="connsiteY1" fmla="*/ 874480 h 1748960"/>
                <a:gd name="connsiteX2" fmla="*/ 6627903 w 7495906"/>
                <a:gd name="connsiteY2" fmla="*/ 1748960 h 1748960"/>
                <a:gd name="connsiteX3" fmla="*/ 5759900 w 7495906"/>
                <a:gd name="connsiteY3" fmla="*/ 874480 h 1748960"/>
                <a:gd name="connsiteX4" fmla="*/ 5908142 w 7495906"/>
                <a:gd name="connsiteY4" fmla="*/ 385550 h 1748960"/>
                <a:gd name="connsiteX5" fmla="*/ 5983724 w 7495906"/>
                <a:gd name="connsiteY5" fmla="*/ 293259 h 1748960"/>
                <a:gd name="connsiteX6" fmla="*/ 6176226 w 7495906"/>
                <a:gd name="connsiteY6" fmla="*/ 293259 h 1748960"/>
                <a:gd name="connsiteX7" fmla="*/ 6107866 w 7495906"/>
                <a:gd name="connsiteY7" fmla="*/ 349662 h 1748960"/>
                <a:gd name="connsiteX8" fmla="*/ 5894683 w 7495906"/>
                <a:gd name="connsiteY8" fmla="*/ 864329 h 1748960"/>
                <a:gd name="connsiteX9" fmla="*/ 6622533 w 7495906"/>
                <a:gd name="connsiteY9" fmla="*/ 1592179 h 1748960"/>
                <a:gd name="connsiteX10" fmla="*/ 7350383 w 7495906"/>
                <a:gd name="connsiteY10" fmla="*/ 864329 h 1748960"/>
                <a:gd name="connsiteX11" fmla="*/ 6622533 w 7495906"/>
                <a:gd name="connsiteY11" fmla="*/ 136479 h 1748960"/>
                <a:gd name="connsiteX12" fmla="*/ 6604546 w 7495906"/>
                <a:gd name="connsiteY12" fmla="*/ 137387 h 1748960"/>
                <a:gd name="connsiteX13" fmla="*/ 6604546 w 7495906"/>
                <a:gd name="connsiteY13" fmla="*/ 136478 h 1748960"/>
                <a:gd name="connsiteX14" fmla="*/ 6537692 w 7495906"/>
                <a:gd name="connsiteY14" fmla="*/ 136478 h 1748960"/>
                <a:gd name="connsiteX15" fmla="*/ 6537687 w 7495906"/>
                <a:gd name="connsiteY15" fmla="*/ 136479 h 1748960"/>
                <a:gd name="connsiteX16" fmla="*/ 4154938 w 7495906"/>
                <a:gd name="connsiteY16" fmla="*/ 341196 h 1748960"/>
                <a:gd name="connsiteX17" fmla="*/ 1846750 w 7495906"/>
                <a:gd name="connsiteY17" fmla="*/ 855948 h 1748960"/>
                <a:gd name="connsiteX18" fmla="*/ 1834686 w 7495906"/>
                <a:gd name="connsiteY18" fmla="*/ 857182 h 1748960"/>
                <a:gd name="connsiteX19" fmla="*/ 1724695 w 7495906"/>
                <a:gd name="connsiteY19" fmla="*/ 1169522 h 1748960"/>
                <a:gd name="connsiteX20" fmla="*/ 1707372 w 7495906"/>
                <a:gd name="connsiteY20" fmla="*/ 1188828 h 1748960"/>
                <a:gd name="connsiteX21" fmla="*/ 1706808 w 7495906"/>
                <a:gd name="connsiteY21" fmla="*/ 1197194 h 1748960"/>
                <a:gd name="connsiteX22" fmla="*/ 1668444 w 7495906"/>
                <a:gd name="connsiteY22" fmla="*/ 1230711 h 1748960"/>
                <a:gd name="connsiteX23" fmla="*/ 893950 w 7495906"/>
                <a:gd name="connsiteY23" fmla="*/ 1491994 h 1748960"/>
                <a:gd name="connsiteX24" fmla="*/ 867729 w 7495906"/>
                <a:gd name="connsiteY24" fmla="*/ 1495320 h 1748960"/>
                <a:gd name="connsiteX25" fmla="*/ 849475 w 7495906"/>
                <a:gd name="connsiteY25" fmla="*/ 1490310 h 1748960"/>
                <a:gd name="connsiteX26" fmla="*/ 844816 w 7495906"/>
                <a:gd name="connsiteY26" fmla="*/ 1489719 h 1748960"/>
                <a:gd name="connsiteX27" fmla="*/ 70322 w 7495906"/>
                <a:gd name="connsiteY27" fmla="*/ 1228436 h 1748960"/>
                <a:gd name="connsiteX28" fmla="*/ 28531 w 7495906"/>
                <a:gd name="connsiteY28" fmla="*/ 1144091 h 1748960"/>
                <a:gd name="connsiteX29" fmla="*/ 29409 w 7495906"/>
                <a:gd name="connsiteY29" fmla="*/ 1141490 h 1748960"/>
                <a:gd name="connsiteX30" fmla="*/ 113753 w 7495906"/>
                <a:gd name="connsiteY30" fmla="*/ 1099699 h 1748960"/>
                <a:gd name="connsiteX31" fmla="*/ 872755 w 7495906"/>
                <a:gd name="connsiteY31" fmla="*/ 1355756 h 1748960"/>
                <a:gd name="connsiteX32" fmla="*/ 1625013 w 7495906"/>
                <a:gd name="connsiteY32" fmla="*/ 1101974 h 1748960"/>
                <a:gd name="connsiteX33" fmla="*/ 1633431 w 7495906"/>
                <a:gd name="connsiteY33" fmla="*/ 1100907 h 1748960"/>
                <a:gd name="connsiteX34" fmla="*/ 1741631 w 7495906"/>
                <a:gd name="connsiteY34" fmla="*/ 793656 h 1748960"/>
                <a:gd name="connsiteX35" fmla="*/ 1751414 w 7495906"/>
                <a:gd name="connsiteY35" fmla="*/ 782752 h 1748960"/>
                <a:gd name="connsiteX36" fmla="*/ 1642386 w 7495906"/>
                <a:gd name="connsiteY36" fmla="*/ 701072 h 1748960"/>
                <a:gd name="connsiteX37" fmla="*/ 868929 w 7495906"/>
                <a:gd name="connsiteY37" fmla="*/ 962006 h 1748960"/>
                <a:gd name="connsiteX38" fmla="*/ 842709 w 7495906"/>
                <a:gd name="connsiteY38" fmla="*/ 965332 h 1748960"/>
                <a:gd name="connsiteX39" fmla="*/ 824454 w 7495906"/>
                <a:gd name="connsiteY39" fmla="*/ 960322 h 1748960"/>
                <a:gd name="connsiteX40" fmla="*/ 819796 w 7495906"/>
                <a:gd name="connsiteY40" fmla="*/ 959731 h 1748960"/>
                <a:gd name="connsiteX41" fmla="*/ 45302 w 7495906"/>
                <a:gd name="connsiteY41" fmla="*/ 698448 h 1748960"/>
                <a:gd name="connsiteX42" fmla="*/ 3510 w 7495906"/>
                <a:gd name="connsiteY42" fmla="*/ 614103 h 1748960"/>
                <a:gd name="connsiteX43" fmla="*/ 4388 w 7495906"/>
                <a:gd name="connsiteY43" fmla="*/ 611502 h 1748960"/>
                <a:gd name="connsiteX44" fmla="*/ 88732 w 7495906"/>
                <a:gd name="connsiteY44" fmla="*/ 569711 h 1748960"/>
                <a:gd name="connsiteX45" fmla="*/ 847734 w 7495906"/>
                <a:gd name="connsiteY45" fmla="*/ 825768 h 1748960"/>
                <a:gd name="connsiteX46" fmla="*/ 1599992 w 7495906"/>
                <a:gd name="connsiteY46" fmla="*/ 571986 h 1748960"/>
                <a:gd name="connsiteX47" fmla="*/ 1626214 w 7495906"/>
                <a:gd name="connsiteY47" fmla="*/ 568661 h 1748960"/>
                <a:gd name="connsiteX48" fmla="*/ 1633064 w 7495906"/>
                <a:gd name="connsiteY48" fmla="*/ 570541 h 1748960"/>
                <a:gd name="connsiteX49" fmla="*/ 1639804 w 7495906"/>
                <a:gd name="connsiteY49" fmla="*/ 570876 h 1748960"/>
                <a:gd name="connsiteX50" fmla="*/ 1647340 w 7495906"/>
                <a:gd name="connsiteY50" fmla="*/ 574458 h 1748960"/>
                <a:gd name="connsiteX51" fmla="*/ 1650820 w 7495906"/>
                <a:gd name="connsiteY51" fmla="*/ 575414 h 1748960"/>
                <a:gd name="connsiteX52" fmla="*/ 1653245 w 7495906"/>
                <a:gd name="connsiteY52" fmla="*/ 577266 h 1748960"/>
                <a:gd name="connsiteX53" fmla="*/ 1658562 w 7495906"/>
                <a:gd name="connsiteY53" fmla="*/ 579793 h 1748960"/>
                <a:gd name="connsiteX54" fmla="*/ 1827247 w 7495906"/>
                <a:gd name="connsiteY54" fmla="*/ 706165 h 1748960"/>
                <a:gd name="connsiteX55" fmla="*/ 1833723 w 7495906"/>
                <a:gd name="connsiteY55" fmla="*/ 717088 h 1748960"/>
                <a:gd name="connsiteX56" fmla="*/ 4131418 w 7495906"/>
                <a:gd name="connsiteY56" fmla="*/ 152807 h 1748960"/>
                <a:gd name="connsiteX57" fmla="*/ 6537687 w 7495906"/>
                <a:gd name="connsiteY57" fmla="*/ 2 h 1748960"/>
                <a:gd name="connsiteX58" fmla="*/ 6555837 w 7495906"/>
                <a:gd name="connsiteY58" fmla="*/ 3666 h 1748960"/>
                <a:gd name="connsiteX59" fmla="*/ 6627903 w 7495906"/>
                <a:gd name="connsiteY59" fmla="*/ 0 h 1748960"/>
                <a:gd name="connsiteX0" fmla="*/ 6627903 w 7495906"/>
                <a:gd name="connsiteY0" fmla="*/ 0 h 1748960"/>
                <a:gd name="connsiteX1" fmla="*/ 7495906 w 7495906"/>
                <a:gd name="connsiteY1" fmla="*/ 874480 h 1748960"/>
                <a:gd name="connsiteX2" fmla="*/ 6627903 w 7495906"/>
                <a:gd name="connsiteY2" fmla="*/ 1748960 h 1748960"/>
                <a:gd name="connsiteX3" fmla="*/ 5759900 w 7495906"/>
                <a:gd name="connsiteY3" fmla="*/ 874480 h 1748960"/>
                <a:gd name="connsiteX4" fmla="*/ 5908142 w 7495906"/>
                <a:gd name="connsiteY4" fmla="*/ 385550 h 1748960"/>
                <a:gd name="connsiteX5" fmla="*/ 5983724 w 7495906"/>
                <a:gd name="connsiteY5" fmla="*/ 293259 h 1748960"/>
                <a:gd name="connsiteX6" fmla="*/ 6176226 w 7495906"/>
                <a:gd name="connsiteY6" fmla="*/ 293259 h 1748960"/>
                <a:gd name="connsiteX7" fmla="*/ 6107866 w 7495906"/>
                <a:gd name="connsiteY7" fmla="*/ 349662 h 1748960"/>
                <a:gd name="connsiteX8" fmla="*/ 5894683 w 7495906"/>
                <a:gd name="connsiteY8" fmla="*/ 864329 h 1748960"/>
                <a:gd name="connsiteX9" fmla="*/ 6622533 w 7495906"/>
                <a:gd name="connsiteY9" fmla="*/ 1592179 h 1748960"/>
                <a:gd name="connsiteX10" fmla="*/ 7350383 w 7495906"/>
                <a:gd name="connsiteY10" fmla="*/ 864329 h 1748960"/>
                <a:gd name="connsiteX11" fmla="*/ 6622533 w 7495906"/>
                <a:gd name="connsiteY11" fmla="*/ 136479 h 1748960"/>
                <a:gd name="connsiteX12" fmla="*/ 6604546 w 7495906"/>
                <a:gd name="connsiteY12" fmla="*/ 137387 h 1748960"/>
                <a:gd name="connsiteX13" fmla="*/ 6604546 w 7495906"/>
                <a:gd name="connsiteY13" fmla="*/ 136478 h 1748960"/>
                <a:gd name="connsiteX14" fmla="*/ 6537692 w 7495906"/>
                <a:gd name="connsiteY14" fmla="*/ 136478 h 1748960"/>
                <a:gd name="connsiteX15" fmla="*/ 6537687 w 7495906"/>
                <a:gd name="connsiteY15" fmla="*/ 136479 h 1748960"/>
                <a:gd name="connsiteX16" fmla="*/ 4154938 w 7495906"/>
                <a:gd name="connsiteY16" fmla="*/ 341196 h 1748960"/>
                <a:gd name="connsiteX17" fmla="*/ 1846750 w 7495906"/>
                <a:gd name="connsiteY17" fmla="*/ 855948 h 1748960"/>
                <a:gd name="connsiteX18" fmla="*/ 1834686 w 7495906"/>
                <a:gd name="connsiteY18" fmla="*/ 857182 h 1748960"/>
                <a:gd name="connsiteX19" fmla="*/ 1724695 w 7495906"/>
                <a:gd name="connsiteY19" fmla="*/ 1169522 h 1748960"/>
                <a:gd name="connsiteX20" fmla="*/ 1707372 w 7495906"/>
                <a:gd name="connsiteY20" fmla="*/ 1188828 h 1748960"/>
                <a:gd name="connsiteX21" fmla="*/ 1706808 w 7495906"/>
                <a:gd name="connsiteY21" fmla="*/ 1197194 h 1748960"/>
                <a:gd name="connsiteX22" fmla="*/ 1668444 w 7495906"/>
                <a:gd name="connsiteY22" fmla="*/ 1230711 h 1748960"/>
                <a:gd name="connsiteX23" fmla="*/ 893950 w 7495906"/>
                <a:gd name="connsiteY23" fmla="*/ 1491994 h 1748960"/>
                <a:gd name="connsiteX24" fmla="*/ 867729 w 7495906"/>
                <a:gd name="connsiteY24" fmla="*/ 1495320 h 1748960"/>
                <a:gd name="connsiteX25" fmla="*/ 849475 w 7495906"/>
                <a:gd name="connsiteY25" fmla="*/ 1490310 h 1748960"/>
                <a:gd name="connsiteX26" fmla="*/ 844816 w 7495906"/>
                <a:gd name="connsiteY26" fmla="*/ 1489719 h 1748960"/>
                <a:gd name="connsiteX27" fmla="*/ 70322 w 7495906"/>
                <a:gd name="connsiteY27" fmla="*/ 1228436 h 1748960"/>
                <a:gd name="connsiteX28" fmla="*/ 28531 w 7495906"/>
                <a:gd name="connsiteY28" fmla="*/ 1144091 h 1748960"/>
                <a:gd name="connsiteX29" fmla="*/ 29409 w 7495906"/>
                <a:gd name="connsiteY29" fmla="*/ 1141490 h 1748960"/>
                <a:gd name="connsiteX30" fmla="*/ 113753 w 7495906"/>
                <a:gd name="connsiteY30" fmla="*/ 1099699 h 1748960"/>
                <a:gd name="connsiteX31" fmla="*/ 872755 w 7495906"/>
                <a:gd name="connsiteY31" fmla="*/ 1355756 h 1748960"/>
                <a:gd name="connsiteX32" fmla="*/ 1625013 w 7495906"/>
                <a:gd name="connsiteY32" fmla="*/ 1101974 h 1748960"/>
                <a:gd name="connsiteX33" fmla="*/ 1633431 w 7495906"/>
                <a:gd name="connsiteY33" fmla="*/ 1100907 h 1748960"/>
                <a:gd name="connsiteX34" fmla="*/ 1741631 w 7495906"/>
                <a:gd name="connsiteY34" fmla="*/ 793656 h 1748960"/>
                <a:gd name="connsiteX35" fmla="*/ 1751414 w 7495906"/>
                <a:gd name="connsiteY35" fmla="*/ 782752 h 1748960"/>
                <a:gd name="connsiteX36" fmla="*/ 1642386 w 7495906"/>
                <a:gd name="connsiteY36" fmla="*/ 701072 h 1748960"/>
                <a:gd name="connsiteX37" fmla="*/ 868929 w 7495906"/>
                <a:gd name="connsiteY37" fmla="*/ 962006 h 1748960"/>
                <a:gd name="connsiteX38" fmla="*/ 842709 w 7495906"/>
                <a:gd name="connsiteY38" fmla="*/ 965332 h 1748960"/>
                <a:gd name="connsiteX39" fmla="*/ 824454 w 7495906"/>
                <a:gd name="connsiteY39" fmla="*/ 960322 h 1748960"/>
                <a:gd name="connsiteX40" fmla="*/ 819796 w 7495906"/>
                <a:gd name="connsiteY40" fmla="*/ 959731 h 1748960"/>
                <a:gd name="connsiteX41" fmla="*/ 45302 w 7495906"/>
                <a:gd name="connsiteY41" fmla="*/ 698448 h 1748960"/>
                <a:gd name="connsiteX42" fmla="*/ 3510 w 7495906"/>
                <a:gd name="connsiteY42" fmla="*/ 614103 h 1748960"/>
                <a:gd name="connsiteX43" fmla="*/ 4388 w 7495906"/>
                <a:gd name="connsiteY43" fmla="*/ 611502 h 1748960"/>
                <a:gd name="connsiteX44" fmla="*/ 88732 w 7495906"/>
                <a:gd name="connsiteY44" fmla="*/ 569711 h 1748960"/>
                <a:gd name="connsiteX45" fmla="*/ 847734 w 7495906"/>
                <a:gd name="connsiteY45" fmla="*/ 825768 h 1748960"/>
                <a:gd name="connsiteX46" fmla="*/ 1599992 w 7495906"/>
                <a:gd name="connsiteY46" fmla="*/ 571986 h 1748960"/>
                <a:gd name="connsiteX47" fmla="*/ 1626214 w 7495906"/>
                <a:gd name="connsiteY47" fmla="*/ 568661 h 1748960"/>
                <a:gd name="connsiteX48" fmla="*/ 1633064 w 7495906"/>
                <a:gd name="connsiteY48" fmla="*/ 570541 h 1748960"/>
                <a:gd name="connsiteX49" fmla="*/ 1639804 w 7495906"/>
                <a:gd name="connsiteY49" fmla="*/ 570876 h 1748960"/>
                <a:gd name="connsiteX50" fmla="*/ 1647340 w 7495906"/>
                <a:gd name="connsiteY50" fmla="*/ 574458 h 1748960"/>
                <a:gd name="connsiteX51" fmla="*/ 1650820 w 7495906"/>
                <a:gd name="connsiteY51" fmla="*/ 575414 h 1748960"/>
                <a:gd name="connsiteX52" fmla="*/ 1653245 w 7495906"/>
                <a:gd name="connsiteY52" fmla="*/ 577266 h 1748960"/>
                <a:gd name="connsiteX53" fmla="*/ 1658562 w 7495906"/>
                <a:gd name="connsiteY53" fmla="*/ 579793 h 1748960"/>
                <a:gd name="connsiteX54" fmla="*/ 1827247 w 7495906"/>
                <a:gd name="connsiteY54" fmla="*/ 706165 h 1748960"/>
                <a:gd name="connsiteX55" fmla="*/ 1833723 w 7495906"/>
                <a:gd name="connsiteY55" fmla="*/ 717088 h 1748960"/>
                <a:gd name="connsiteX56" fmla="*/ 4131418 w 7495906"/>
                <a:gd name="connsiteY56" fmla="*/ 152807 h 1748960"/>
                <a:gd name="connsiteX57" fmla="*/ 6537687 w 7495906"/>
                <a:gd name="connsiteY57" fmla="*/ 2 h 1748960"/>
                <a:gd name="connsiteX58" fmla="*/ 6555837 w 7495906"/>
                <a:gd name="connsiteY58" fmla="*/ 3666 h 1748960"/>
                <a:gd name="connsiteX59" fmla="*/ 6627903 w 7495906"/>
                <a:gd name="connsiteY59" fmla="*/ 0 h 1748960"/>
                <a:gd name="connsiteX0" fmla="*/ 6627903 w 7495906"/>
                <a:gd name="connsiteY0" fmla="*/ 0 h 1748960"/>
                <a:gd name="connsiteX1" fmla="*/ 7495906 w 7495906"/>
                <a:gd name="connsiteY1" fmla="*/ 874480 h 1748960"/>
                <a:gd name="connsiteX2" fmla="*/ 6627903 w 7495906"/>
                <a:gd name="connsiteY2" fmla="*/ 1748960 h 1748960"/>
                <a:gd name="connsiteX3" fmla="*/ 5759900 w 7495906"/>
                <a:gd name="connsiteY3" fmla="*/ 874480 h 1748960"/>
                <a:gd name="connsiteX4" fmla="*/ 5908142 w 7495906"/>
                <a:gd name="connsiteY4" fmla="*/ 385550 h 1748960"/>
                <a:gd name="connsiteX5" fmla="*/ 5983724 w 7495906"/>
                <a:gd name="connsiteY5" fmla="*/ 293259 h 1748960"/>
                <a:gd name="connsiteX6" fmla="*/ 6176226 w 7495906"/>
                <a:gd name="connsiteY6" fmla="*/ 293259 h 1748960"/>
                <a:gd name="connsiteX7" fmla="*/ 6107866 w 7495906"/>
                <a:gd name="connsiteY7" fmla="*/ 349662 h 1748960"/>
                <a:gd name="connsiteX8" fmla="*/ 5894683 w 7495906"/>
                <a:gd name="connsiteY8" fmla="*/ 864329 h 1748960"/>
                <a:gd name="connsiteX9" fmla="*/ 6622533 w 7495906"/>
                <a:gd name="connsiteY9" fmla="*/ 1592179 h 1748960"/>
                <a:gd name="connsiteX10" fmla="*/ 7350383 w 7495906"/>
                <a:gd name="connsiteY10" fmla="*/ 864329 h 1748960"/>
                <a:gd name="connsiteX11" fmla="*/ 6622533 w 7495906"/>
                <a:gd name="connsiteY11" fmla="*/ 136479 h 1748960"/>
                <a:gd name="connsiteX12" fmla="*/ 6604546 w 7495906"/>
                <a:gd name="connsiteY12" fmla="*/ 137387 h 1748960"/>
                <a:gd name="connsiteX13" fmla="*/ 6604546 w 7495906"/>
                <a:gd name="connsiteY13" fmla="*/ 136478 h 1748960"/>
                <a:gd name="connsiteX14" fmla="*/ 6537692 w 7495906"/>
                <a:gd name="connsiteY14" fmla="*/ 136478 h 1748960"/>
                <a:gd name="connsiteX15" fmla="*/ 6537687 w 7495906"/>
                <a:gd name="connsiteY15" fmla="*/ 136479 h 1748960"/>
                <a:gd name="connsiteX16" fmla="*/ 4154938 w 7495906"/>
                <a:gd name="connsiteY16" fmla="*/ 341196 h 1748960"/>
                <a:gd name="connsiteX17" fmla="*/ 1846750 w 7495906"/>
                <a:gd name="connsiteY17" fmla="*/ 855948 h 1748960"/>
                <a:gd name="connsiteX18" fmla="*/ 1834686 w 7495906"/>
                <a:gd name="connsiteY18" fmla="*/ 857182 h 1748960"/>
                <a:gd name="connsiteX19" fmla="*/ 1724695 w 7495906"/>
                <a:gd name="connsiteY19" fmla="*/ 1169522 h 1748960"/>
                <a:gd name="connsiteX20" fmla="*/ 1707372 w 7495906"/>
                <a:gd name="connsiteY20" fmla="*/ 1188828 h 1748960"/>
                <a:gd name="connsiteX21" fmla="*/ 1706808 w 7495906"/>
                <a:gd name="connsiteY21" fmla="*/ 1197194 h 1748960"/>
                <a:gd name="connsiteX22" fmla="*/ 1668444 w 7495906"/>
                <a:gd name="connsiteY22" fmla="*/ 1230711 h 1748960"/>
                <a:gd name="connsiteX23" fmla="*/ 893950 w 7495906"/>
                <a:gd name="connsiteY23" fmla="*/ 1491994 h 1748960"/>
                <a:gd name="connsiteX24" fmla="*/ 867729 w 7495906"/>
                <a:gd name="connsiteY24" fmla="*/ 1495320 h 1748960"/>
                <a:gd name="connsiteX25" fmla="*/ 849475 w 7495906"/>
                <a:gd name="connsiteY25" fmla="*/ 1490310 h 1748960"/>
                <a:gd name="connsiteX26" fmla="*/ 844816 w 7495906"/>
                <a:gd name="connsiteY26" fmla="*/ 1489719 h 1748960"/>
                <a:gd name="connsiteX27" fmla="*/ 70322 w 7495906"/>
                <a:gd name="connsiteY27" fmla="*/ 1228436 h 1748960"/>
                <a:gd name="connsiteX28" fmla="*/ 28531 w 7495906"/>
                <a:gd name="connsiteY28" fmla="*/ 1144091 h 1748960"/>
                <a:gd name="connsiteX29" fmla="*/ 29409 w 7495906"/>
                <a:gd name="connsiteY29" fmla="*/ 1141490 h 1748960"/>
                <a:gd name="connsiteX30" fmla="*/ 113753 w 7495906"/>
                <a:gd name="connsiteY30" fmla="*/ 1099699 h 1748960"/>
                <a:gd name="connsiteX31" fmla="*/ 872755 w 7495906"/>
                <a:gd name="connsiteY31" fmla="*/ 1355756 h 1748960"/>
                <a:gd name="connsiteX32" fmla="*/ 1625013 w 7495906"/>
                <a:gd name="connsiteY32" fmla="*/ 1101974 h 1748960"/>
                <a:gd name="connsiteX33" fmla="*/ 1633431 w 7495906"/>
                <a:gd name="connsiteY33" fmla="*/ 1100907 h 1748960"/>
                <a:gd name="connsiteX34" fmla="*/ 1741631 w 7495906"/>
                <a:gd name="connsiteY34" fmla="*/ 793656 h 1748960"/>
                <a:gd name="connsiteX35" fmla="*/ 1751414 w 7495906"/>
                <a:gd name="connsiteY35" fmla="*/ 782752 h 1748960"/>
                <a:gd name="connsiteX36" fmla="*/ 1642386 w 7495906"/>
                <a:gd name="connsiteY36" fmla="*/ 701072 h 1748960"/>
                <a:gd name="connsiteX37" fmla="*/ 868929 w 7495906"/>
                <a:gd name="connsiteY37" fmla="*/ 962006 h 1748960"/>
                <a:gd name="connsiteX38" fmla="*/ 842709 w 7495906"/>
                <a:gd name="connsiteY38" fmla="*/ 965332 h 1748960"/>
                <a:gd name="connsiteX39" fmla="*/ 824454 w 7495906"/>
                <a:gd name="connsiteY39" fmla="*/ 960322 h 1748960"/>
                <a:gd name="connsiteX40" fmla="*/ 819796 w 7495906"/>
                <a:gd name="connsiteY40" fmla="*/ 959731 h 1748960"/>
                <a:gd name="connsiteX41" fmla="*/ 45302 w 7495906"/>
                <a:gd name="connsiteY41" fmla="*/ 698448 h 1748960"/>
                <a:gd name="connsiteX42" fmla="*/ 3510 w 7495906"/>
                <a:gd name="connsiteY42" fmla="*/ 614103 h 1748960"/>
                <a:gd name="connsiteX43" fmla="*/ 4388 w 7495906"/>
                <a:gd name="connsiteY43" fmla="*/ 611502 h 1748960"/>
                <a:gd name="connsiteX44" fmla="*/ 88732 w 7495906"/>
                <a:gd name="connsiteY44" fmla="*/ 569711 h 1748960"/>
                <a:gd name="connsiteX45" fmla="*/ 847734 w 7495906"/>
                <a:gd name="connsiteY45" fmla="*/ 825768 h 1748960"/>
                <a:gd name="connsiteX46" fmla="*/ 1599992 w 7495906"/>
                <a:gd name="connsiteY46" fmla="*/ 571986 h 1748960"/>
                <a:gd name="connsiteX47" fmla="*/ 1626214 w 7495906"/>
                <a:gd name="connsiteY47" fmla="*/ 568661 h 1748960"/>
                <a:gd name="connsiteX48" fmla="*/ 1633064 w 7495906"/>
                <a:gd name="connsiteY48" fmla="*/ 570541 h 1748960"/>
                <a:gd name="connsiteX49" fmla="*/ 1639804 w 7495906"/>
                <a:gd name="connsiteY49" fmla="*/ 570876 h 1748960"/>
                <a:gd name="connsiteX50" fmla="*/ 1647340 w 7495906"/>
                <a:gd name="connsiteY50" fmla="*/ 574458 h 1748960"/>
                <a:gd name="connsiteX51" fmla="*/ 1650820 w 7495906"/>
                <a:gd name="connsiteY51" fmla="*/ 575414 h 1748960"/>
                <a:gd name="connsiteX52" fmla="*/ 1653245 w 7495906"/>
                <a:gd name="connsiteY52" fmla="*/ 577266 h 1748960"/>
                <a:gd name="connsiteX53" fmla="*/ 1658562 w 7495906"/>
                <a:gd name="connsiteY53" fmla="*/ 579793 h 1748960"/>
                <a:gd name="connsiteX54" fmla="*/ 1827247 w 7495906"/>
                <a:gd name="connsiteY54" fmla="*/ 706165 h 1748960"/>
                <a:gd name="connsiteX55" fmla="*/ 1833723 w 7495906"/>
                <a:gd name="connsiteY55" fmla="*/ 717088 h 1748960"/>
                <a:gd name="connsiteX56" fmla="*/ 4131418 w 7495906"/>
                <a:gd name="connsiteY56" fmla="*/ 180103 h 1748960"/>
                <a:gd name="connsiteX57" fmla="*/ 6537687 w 7495906"/>
                <a:gd name="connsiteY57" fmla="*/ 2 h 1748960"/>
                <a:gd name="connsiteX58" fmla="*/ 6555837 w 7495906"/>
                <a:gd name="connsiteY58" fmla="*/ 3666 h 1748960"/>
                <a:gd name="connsiteX59" fmla="*/ 6627903 w 7495906"/>
                <a:gd name="connsiteY59" fmla="*/ 0 h 1748960"/>
                <a:gd name="connsiteX0" fmla="*/ 6627903 w 7495906"/>
                <a:gd name="connsiteY0" fmla="*/ 0 h 1748960"/>
                <a:gd name="connsiteX1" fmla="*/ 7495906 w 7495906"/>
                <a:gd name="connsiteY1" fmla="*/ 874480 h 1748960"/>
                <a:gd name="connsiteX2" fmla="*/ 6627903 w 7495906"/>
                <a:gd name="connsiteY2" fmla="*/ 1748960 h 1748960"/>
                <a:gd name="connsiteX3" fmla="*/ 5759900 w 7495906"/>
                <a:gd name="connsiteY3" fmla="*/ 874480 h 1748960"/>
                <a:gd name="connsiteX4" fmla="*/ 5908142 w 7495906"/>
                <a:gd name="connsiteY4" fmla="*/ 385550 h 1748960"/>
                <a:gd name="connsiteX5" fmla="*/ 5983724 w 7495906"/>
                <a:gd name="connsiteY5" fmla="*/ 293259 h 1748960"/>
                <a:gd name="connsiteX6" fmla="*/ 6176226 w 7495906"/>
                <a:gd name="connsiteY6" fmla="*/ 293259 h 1748960"/>
                <a:gd name="connsiteX7" fmla="*/ 6107866 w 7495906"/>
                <a:gd name="connsiteY7" fmla="*/ 349662 h 1748960"/>
                <a:gd name="connsiteX8" fmla="*/ 5894683 w 7495906"/>
                <a:gd name="connsiteY8" fmla="*/ 864329 h 1748960"/>
                <a:gd name="connsiteX9" fmla="*/ 6622533 w 7495906"/>
                <a:gd name="connsiteY9" fmla="*/ 1592179 h 1748960"/>
                <a:gd name="connsiteX10" fmla="*/ 7350383 w 7495906"/>
                <a:gd name="connsiteY10" fmla="*/ 864329 h 1748960"/>
                <a:gd name="connsiteX11" fmla="*/ 6622533 w 7495906"/>
                <a:gd name="connsiteY11" fmla="*/ 136479 h 1748960"/>
                <a:gd name="connsiteX12" fmla="*/ 6604546 w 7495906"/>
                <a:gd name="connsiteY12" fmla="*/ 137387 h 1748960"/>
                <a:gd name="connsiteX13" fmla="*/ 6604546 w 7495906"/>
                <a:gd name="connsiteY13" fmla="*/ 136478 h 1748960"/>
                <a:gd name="connsiteX14" fmla="*/ 6537692 w 7495906"/>
                <a:gd name="connsiteY14" fmla="*/ 136478 h 1748960"/>
                <a:gd name="connsiteX15" fmla="*/ 6537687 w 7495906"/>
                <a:gd name="connsiteY15" fmla="*/ 136479 h 1748960"/>
                <a:gd name="connsiteX16" fmla="*/ 4154938 w 7495906"/>
                <a:gd name="connsiteY16" fmla="*/ 341196 h 1748960"/>
                <a:gd name="connsiteX17" fmla="*/ 1846750 w 7495906"/>
                <a:gd name="connsiteY17" fmla="*/ 855948 h 1748960"/>
                <a:gd name="connsiteX18" fmla="*/ 1834686 w 7495906"/>
                <a:gd name="connsiteY18" fmla="*/ 857182 h 1748960"/>
                <a:gd name="connsiteX19" fmla="*/ 1724695 w 7495906"/>
                <a:gd name="connsiteY19" fmla="*/ 1169522 h 1748960"/>
                <a:gd name="connsiteX20" fmla="*/ 1707372 w 7495906"/>
                <a:gd name="connsiteY20" fmla="*/ 1188828 h 1748960"/>
                <a:gd name="connsiteX21" fmla="*/ 1706808 w 7495906"/>
                <a:gd name="connsiteY21" fmla="*/ 1197194 h 1748960"/>
                <a:gd name="connsiteX22" fmla="*/ 1668444 w 7495906"/>
                <a:gd name="connsiteY22" fmla="*/ 1230711 h 1748960"/>
                <a:gd name="connsiteX23" fmla="*/ 893950 w 7495906"/>
                <a:gd name="connsiteY23" fmla="*/ 1491994 h 1748960"/>
                <a:gd name="connsiteX24" fmla="*/ 867729 w 7495906"/>
                <a:gd name="connsiteY24" fmla="*/ 1495320 h 1748960"/>
                <a:gd name="connsiteX25" fmla="*/ 849475 w 7495906"/>
                <a:gd name="connsiteY25" fmla="*/ 1490310 h 1748960"/>
                <a:gd name="connsiteX26" fmla="*/ 844816 w 7495906"/>
                <a:gd name="connsiteY26" fmla="*/ 1489719 h 1748960"/>
                <a:gd name="connsiteX27" fmla="*/ 70322 w 7495906"/>
                <a:gd name="connsiteY27" fmla="*/ 1228436 h 1748960"/>
                <a:gd name="connsiteX28" fmla="*/ 28531 w 7495906"/>
                <a:gd name="connsiteY28" fmla="*/ 1144091 h 1748960"/>
                <a:gd name="connsiteX29" fmla="*/ 29409 w 7495906"/>
                <a:gd name="connsiteY29" fmla="*/ 1141490 h 1748960"/>
                <a:gd name="connsiteX30" fmla="*/ 113753 w 7495906"/>
                <a:gd name="connsiteY30" fmla="*/ 1099699 h 1748960"/>
                <a:gd name="connsiteX31" fmla="*/ 872755 w 7495906"/>
                <a:gd name="connsiteY31" fmla="*/ 1355756 h 1748960"/>
                <a:gd name="connsiteX32" fmla="*/ 1625013 w 7495906"/>
                <a:gd name="connsiteY32" fmla="*/ 1101974 h 1748960"/>
                <a:gd name="connsiteX33" fmla="*/ 1633431 w 7495906"/>
                <a:gd name="connsiteY33" fmla="*/ 1100907 h 1748960"/>
                <a:gd name="connsiteX34" fmla="*/ 1741631 w 7495906"/>
                <a:gd name="connsiteY34" fmla="*/ 793656 h 1748960"/>
                <a:gd name="connsiteX35" fmla="*/ 1751414 w 7495906"/>
                <a:gd name="connsiteY35" fmla="*/ 782752 h 1748960"/>
                <a:gd name="connsiteX36" fmla="*/ 1642386 w 7495906"/>
                <a:gd name="connsiteY36" fmla="*/ 701072 h 1748960"/>
                <a:gd name="connsiteX37" fmla="*/ 868929 w 7495906"/>
                <a:gd name="connsiteY37" fmla="*/ 962006 h 1748960"/>
                <a:gd name="connsiteX38" fmla="*/ 842709 w 7495906"/>
                <a:gd name="connsiteY38" fmla="*/ 965332 h 1748960"/>
                <a:gd name="connsiteX39" fmla="*/ 824454 w 7495906"/>
                <a:gd name="connsiteY39" fmla="*/ 960322 h 1748960"/>
                <a:gd name="connsiteX40" fmla="*/ 819796 w 7495906"/>
                <a:gd name="connsiteY40" fmla="*/ 959731 h 1748960"/>
                <a:gd name="connsiteX41" fmla="*/ 45302 w 7495906"/>
                <a:gd name="connsiteY41" fmla="*/ 698448 h 1748960"/>
                <a:gd name="connsiteX42" fmla="*/ 3510 w 7495906"/>
                <a:gd name="connsiteY42" fmla="*/ 614103 h 1748960"/>
                <a:gd name="connsiteX43" fmla="*/ 4388 w 7495906"/>
                <a:gd name="connsiteY43" fmla="*/ 611502 h 1748960"/>
                <a:gd name="connsiteX44" fmla="*/ 88732 w 7495906"/>
                <a:gd name="connsiteY44" fmla="*/ 569711 h 1748960"/>
                <a:gd name="connsiteX45" fmla="*/ 847734 w 7495906"/>
                <a:gd name="connsiteY45" fmla="*/ 825768 h 1748960"/>
                <a:gd name="connsiteX46" fmla="*/ 1599992 w 7495906"/>
                <a:gd name="connsiteY46" fmla="*/ 571986 h 1748960"/>
                <a:gd name="connsiteX47" fmla="*/ 1626214 w 7495906"/>
                <a:gd name="connsiteY47" fmla="*/ 568661 h 1748960"/>
                <a:gd name="connsiteX48" fmla="*/ 1633064 w 7495906"/>
                <a:gd name="connsiteY48" fmla="*/ 570541 h 1748960"/>
                <a:gd name="connsiteX49" fmla="*/ 1639804 w 7495906"/>
                <a:gd name="connsiteY49" fmla="*/ 570876 h 1748960"/>
                <a:gd name="connsiteX50" fmla="*/ 1647340 w 7495906"/>
                <a:gd name="connsiteY50" fmla="*/ 574458 h 1748960"/>
                <a:gd name="connsiteX51" fmla="*/ 1650820 w 7495906"/>
                <a:gd name="connsiteY51" fmla="*/ 575414 h 1748960"/>
                <a:gd name="connsiteX52" fmla="*/ 1653245 w 7495906"/>
                <a:gd name="connsiteY52" fmla="*/ 577266 h 1748960"/>
                <a:gd name="connsiteX53" fmla="*/ 1658562 w 7495906"/>
                <a:gd name="connsiteY53" fmla="*/ 579793 h 1748960"/>
                <a:gd name="connsiteX54" fmla="*/ 1827247 w 7495906"/>
                <a:gd name="connsiteY54" fmla="*/ 706165 h 1748960"/>
                <a:gd name="connsiteX55" fmla="*/ 1833723 w 7495906"/>
                <a:gd name="connsiteY55" fmla="*/ 717088 h 1748960"/>
                <a:gd name="connsiteX56" fmla="*/ 4131418 w 7495906"/>
                <a:gd name="connsiteY56" fmla="*/ 180103 h 1748960"/>
                <a:gd name="connsiteX57" fmla="*/ 6537687 w 7495906"/>
                <a:gd name="connsiteY57" fmla="*/ 2 h 1748960"/>
                <a:gd name="connsiteX58" fmla="*/ 6555837 w 7495906"/>
                <a:gd name="connsiteY58" fmla="*/ 3666 h 1748960"/>
                <a:gd name="connsiteX59" fmla="*/ 6627903 w 7495906"/>
                <a:gd name="connsiteY59" fmla="*/ 0 h 1748960"/>
                <a:gd name="connsiteX0" fmla="*/ 6627903 w 7495906"/>
                <a:gd name="connsiteY0" fmla="*/ 0 h 1748960"/>
                <a:gd name="connsiteX1" fmla="*/ 7495906 w 7495906"/>
                <a:gd name="connsiteY1" fmla="*/ 874480 h 1748960"/>
                <a:gd name="connsiteX2" fmla="*/ 6627903 w 7495906"/>
                <a:gd name="connsiteY2" fmla="*/ 1748960 h 1748960"/>
                <a:gd name="connsiteX3" fmla="*/ 5759900 w 7495906"/>
                <a:gd name="connsiteY3" fmla="*/ 874480 h 1748960"/>
                <a:gd name="connsiteX4" fmla="*/ 5908142 w 7495906"/>
                <a:gd name="connsiteY4" fmla="*/ 385550 h 1748960"/>
                <a:gd name="connsiteX5" fmla="*/ 5983724 w 7495906"/>
                <a:gd name="connsiteY5" fmla="*/ 293259 h 1748960"/>
                <a:gd name="connsiteX6" fmla="*/ 6176226 w 7495906"/>
                <a:gd name="connsiteY6" fmla="*/ 293259 h 1748960"/>
                <a:gd name="connsiteX7" fmla="*/ 6107866 w 7495906"/>
                <a:gd name="connsiteY7" fmla="*/ 349662 h 1748960"/>
                <a:gd name="connsiteX8" fmla="*/ 5894683 w 7495906"/>
                <a:gd name="connsiteY8" fmla="*/ 864329 h 1748960"/>
                <a:gd name="connsiteX9" fmla="*/ 6622533 w 7495906"/>
                <a:gd name="connsiteY9" fmla="*/ 1592179 h 1748960"/>
                <a:gd name="connsiteX10" fmla="*/ 7350383 w 7495906"/>
                <a:gd name="connsiteY10" fmla="*/ 864329 h 1748960"/>
                <a:gd name="connsiteX11" fmla="*/ 6622533 w 7495906"/>
                <a:gd name="connsiteY11" fmla="*/ 136479 h 1748960"/>
                <a:gd name="connsiteX12" fmla="*/ 6604546 w 7495906"/>
                <a:gd name="connsiteY12" fmla="*/ 137387 h 1748960"/>
                <a:gd name="connsiteX13" fmla="*/ 6604546 w 7495906"/>
                <a:gd name="connsiteY13" fmla="*/ 136478 h 1748960"/>
                <a:gd name="connsiteX14" fmla="*/ 6537692 w 7495906"/>
                <a:gd name="connsiteY14" fmla="*/ 136478 h 1748960"/>
                <a:gd name="connsiteX15" fmla="*/ 6537687 w 7495906"/>
                <a:gd name="connsiteY15" fmla="*/ 136479 h 1748960"/>
                <a:gd name="connsiteX16" fmla="*/ 4154938 w 7495906"/>
                <a:gd name="connsiteY16" fmla="*/ 341196 h 1748960"/>
                <a:gd name="connsiteX17" fmla="*/ 1846750 w 7495906"/>
                <a:gd name="connsiteY17" fmla="*/ 855948 h 1748960"/>
                <a:gd name="connsiteX18" fmla="*/ 1834686 w 7495906"/>
                <a:gd name="connsiteY18" fmla="*/ 857182 h 1748960"/>
                <a:gd name="connsiteX19" fmla="*/ 1724695 w 7495906"/>
                <a:gd name="connsiteY19" fmla="*/ 1169522 h 1748960"/>
                <a:gd name="connsiteX20" fmla="*/ 1707372 w 7495906"/>
                <a:gd name="connsiteY20" fmla="*/ 1188828 h 1748960"/>
                <a:gd name="connsiteX21" fmla="*/ 1706808 w 7495906"/>
                <a:gd name="connsiteY21" fmla="*/ 1197194 h 1748960"/>
                <a:gd name="connsiteX22" fmla="*/ 1668444 w 7495906"/>
                <a:gd name="connsiteY22" fmla="*/ 1230711 h 1748960"/>
                <a:gd name="connsiteX23" fmla="*/ 893950 w 7495906"/>
                <a:gd name="connsiteY23" fmla="*/ 1491994 h 1748960"/>
                <a:gd name="connsiteX24" fmla="*/ 867729 w 7495906"/>
                <a:gd name="connsiteY24" fmla="*/ 1495320 h 1748960"/>
                <a:gd name="connsiteX25" fmla="*/ 849475 w 7495906"/>
                <a:gd name="connsiteY25" fmla="*/ 1490310 h 1748960"/>
                <a:gd name="connsiteX26" fmla="*/ 844816 w 7495906"/>
                <a:gd name="connsiteY26" fmla="*/ 1489719 h 1748960"/>
                <a:gd name="connsiteX27" fmla="*/ 70322 w 7495906"/>
                <a:gd name="connsiteY27" fmla="*/ 1228436 h 1748960"/>
                <a:gd name="connsiteX28" fmla="*/ 28531 w 7495906"/>
                <a:gd name="connsiteY28" fmla="*/ 1144091 h 1748960"/>
                <a:gd name="connsiteX29" fmla="*/ 29409 w 7495906"/>
                <a:gd name="connsiteY29" fmla="*/ 1141490 h 1748960"/>
                <a:gd name="connsiteX30" fmla="*/ 113753 w 7495906"/>
                <a:gd name="connsiteY30" fmla="*/ 1099699 h 1748960"/>
                <a:gd name="connsiteX31" fmla="*/ 872755 w 7495906"/>
                <a:gd name="connsiteY31" fmla="*/ 1355756 h 1748960"/>
                <a:gd name="connsiteX32" fmla="*/ 1625013 w 7495906"/>
                <a:gd name="connsiteY32" fmla="*/ 1101974 h 1748960"/>
                <a:gd name="connsiteX33" fmla="*/ 1633431 w 7495906"/>
                <a:gd name="connsiteY33" fmla="*/ 1100907 h 1748960"/>
                <a:gd name="connsiteX34" fmla="*/ 1741631 w 7495906"/>
                <a:gd name="connsiteY34" fmla="*/ 793656 h 1748960"/>
                <a:gd name="connsiteX35" fmla="*/ 1751414 w 7495906"/>
                <a:gd name="connsiteY35" fmla="*/ 782752 h 1748960"/>
                <a:gd name="connsiteX36" fmla="*/ 1642386 w 7495906"/>
                <a:gd name="connsiteY36" fmla="*/ 701072 h 1748960"/>
                <a:gd name="connsiteX37" fmla="*/ 868929 w 7495906"/>
                <a:gd name="connsiteY37" fmla="*/ 962006 h 1748960"/>
                <a:gd name="connsiteX38" fmla="*/ 842709 w 7495906"/>
                <a:gd name="connsiteY38" fmla="*/ 965332 h 1748960"/>
                <a:gd name="connsiteX39" fmla="*/ 824454 w 7495906"/>
                <a:gd name="connsiteY39" fmla="*/ 960322 h 1748960"/>
                <a:gd name="connsiteX40" fmla="*/ 819796 w 7495906"/>
                <a:gd name="connsiteY40" fmla="*/ 959731 h 1748960"/>
                <a:gd name="connsiteX41" fmla="*/ 45302 w 7495906"/>
                <a:gd name="connsiteY41" fmla="*/ 698448 h 1748960"/>
                <a:gd name="connsiteX42" fmla="*/ 3510 w 7495906"/>
                <a:gd name="connsiteY42" fmla="*/ 614103 h 1748960"/>
                <a:gd name="connsiteX43" fmla="*/ 4388 w 7495906"/>
                <a:gd name="connsiteY43" fmla="*/ 611502 h 1748960"/>
                <a:gd name="connsiteX44" fmla="*/ 88732 w 7495906"/>
                <a:gd name="connsiteY44" fmla="*/ 569711 h 1748960"/>
                <a:gd name="connsiteX45" fmla="*/ 847734 w 7495906"/>
                <a:gd name="connsiteY45" fmla="*/ 825768 h 1748960"/>
                <a:gd name="connsiteX46" fmla="*/ 1599992 w 7495906"/>
                <a:gd name="connsiteY46" fmla="*/ 571986 h 1748960"/>
                <a:gd name="connsiteX47" fmla="*/ 1626214 w 7495906"/>
                <a:gd name="connsiteY47" fmla="*/ 568661 h 1748960"/>
                <a:gd name="connsiteX48" fmla="*/ 1633064 w 7495906"/>
                <a:gd name="connsiteY48" fmla="*/ 570541 h 1748960"/>
                <a:gd name="connsiteX49" fmla="*/ 1639804 w 7495906"/>
                <a:gd name="connsiteY49" fmla="*/ 570876 h 1748960"/>
                <a:gd name="connsiteX50" fmla="*/ 1647340 w 7495906"/>
                <a:gd name="connsiteY50" fmla="*/ 574458 h 1748960"/>
                <a:gd name="connsiteX51" fmla="*/ 1650820 w 7495906"/>
                <a:gd name="connsiteY51" fmla="*/ 575414 h 1748960"/>
                <a:gd name="connsiteX52" fmla="*/ 1653245 w 7495906"/>
                <a:gd name="connsiteY52" fmla="*/ 577266 h 1748960"/>
                <a:gd name="connsiteX53" fmla="*/ 1658562 w 7495906"/>
                <a:gd name="connsiteY53" fmla="*/ 579793 h 1748960"/>
                <a:gd name="connsiteX54" fmla="*/ 1827247 w 7495906"/>
                <a:gd name="connsiteY54" fmla="*/ 706165 h 1748960"/>
                <a:gd name="connsiteX55" fmla="*/ 1833723 w 7495906"/>
                <a:gd name="connsiteY55" fmla="*/ 717088 h 1748960"/>
                <a:gd name="connsiteX56" fmla="*/ 4131418 w 7495906"/>
                <a:gd name="connsiteY56" fmla="*/ 180103 h 1748960"/>
                <a:gd name="connsiteX57" fmla="*/ 6537687 w 7495906"/>
                <a:gd name="connsiteY57" fmla="*/ 2 h 1748960"/>
                <a:gd name="connsiteX58" fmla="*/ 6555837 w 7495906"/>
                <a:gd name="connsiteY58" fmla="*/ 3666 h 1748960"/>
                <a:gd name="connsiteX59" fmla="*/ 6627903 w 7495906"/>
                <a:gd name="connsiteY59" fmla="*/ 0 h 1748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7495906" h="1748960">
                  <a:moveTo>
                    <a:pt x="6627903" y="0"/>
                  </a:moveTo>
                  <a:cubicBezTo>
                    <a:pt x="7107288" y="0"/>
                    <a:pt x="7495906" y="391518"/>
                    <a:pt x="7495906" y="874480"/>
                  </a:cubicBezTo>
                  <a:cubicBezTo>
                    <a:pt x="7495906" y="1357442"/>
                    <a:pt x="7107288" y="1748960"/>
                    <a:pt x="6627903" y="1748960"/>
                  </a:cubicBezTo>
                  <a:cubicBezTo>
                    <a:pt x="6148518" y="1748960"/>
                    <a:pt x="5759900" y="1357442"/>
                    <a:pt x="5759900" y="874480"/>
                  </a:cubicBezTo>
                  <a:cubicBezTo>
                    <a:pt x="5759900" y="693369"/>
                    <a:pt x="5814550" y="525118"/>
                    <a:pt x="5908142" y="385550"/>
                  </a:cubicBezTo>
                  <a:lnTo>
                    <a:pt x="5983724" y="293259"/>
                  </a:lnTo>
                  <a:lnTo>
                    <a:pt x="6176226" y="293259"/>
                  </a:lnTo>
                  <a:lnTo>
                    <a:pt x="6107866" y="349662"/>
                  </a:lnTo>
                  <a:cubicBezTo>
                    <a:pt x="5976151" y="481377"/>
                    <a:pt x="5894683" y="663339"/>
                    <a:pt x="5894683" y="864329"/>
                  </a:cubicBezTo>
                  <a:cubicBezTo>
                    <a:pt x="5894683" y="1266309"/>
                    <a:pt x="6220553" y="1592179"/>
                    <a:pt x="6622533" y="1592179"/>
                  </a:cubicBezTo>
                  <a:cubicBezTo>
                    <a:pt x="7024513" y="1592179"/>
                    <a:pt x="7350383" y="1266309"/>
                    <a:pt x="7350383" y="864329"/>
                  </a:cubicBezTo>
                  <a:cubicBezTo>
                    <a:pt x="7350383" y="462349"/>
                    <a:pt x="7024513" y="136479"/>
                    <a:pt x="6622533" y="136479"/>
                  </a:cubicBezTo>
                  <a:lnTo>
                    <a:pt x="6604546" y="137387"/>
                  </a:lnTo>
                  <a:lnTo>
                    <a:pt x="6604546" y="136478"/>
                  </a:lnTo>
                  <a:lnTo>
                    <a:pt x="6537692" y="136478"/>
                  </a:lnTo>
                  <a:cubicBezTo>
                    <a:pt x="6537690" y="136478"/>
                    <a:pt x="6537689" y="136479"/>
                    <a:pt x="6537687" y="136479"/>
                  </a:cubicBezTo>
                  <a:cubicBezTo>
                    <a:pt x="5743437" y="204718"/>
                    <a:pt x="4949188" y="232014"/>
                    <a:pt x="4154938" y="341196"/>
                  </a:cubicBezTo>
                  <a:cubicBezTo>
                    <a:pt x="3330951" y="490035"/>
                    <a:pt x="2616146" y="652519"/>
                    <a:pt x="1846750" y="855948"/>
                  </a:cubicBezTo>
                  <a:lnTo>
                    <a:pt x="1834686" y="857182"/>
                  </a:lnTo>
                  <a:lnTo>
                    <a:pt x="1724695" y="1169522"/>
                  </a:lnTo>
                  <a:lnTo>
                    <a:pt x="1707372" y="1188828"/>
                  </a:lnTo>
                  <a:lnTo>
                    <a:pt x="1706808" y="1197194"/>
                  </a:lnTo>
                  <a:cubicBezTo>
                    <a:pt x="1699245" y="1212457"/>
                    <a:pt x="1685859" y="1224836"/>
                    <a:pt x="1668444" y="1230711"/>
                  </a:cubicBezTo>
                  <a:lnTo>
                    <a:pt x="893950" y="1491994"/>
                  </a:lnTo>
                  <a:cubicBezTo>
                    <a:pt x="885242" y="1494932"/>
                    <a:pt x="876351" y="1495966"/>
                    <a:pt x="867729" y="1495320"/>
                  </a:cubicBezTo>
                  <a:lnTo>
                    <a:pt x="849475" y="1490310"/>
                  </a:lnTo>
                  <a:lnTo>
                    <a:pt x="844816" y="1489719"/>
                  </a:lnTo>
                  <a:lnTo>
                    <a:pt x="70322" y="1228436"/>
                  </a:lnTo>
                  <a:cubicBezTo>
                    <a:pt x="35491" y="1216685"/>
                    <a:pt x="16780" y="1178923"/>
                    <a:pt x="28531" y="1144091"/>
                  </a:cubicBezTo>
                  <a:lnTo>
                    <a:pt x="29409" y="1141490"/>
                  </a:lnTo>
                  <a:cubicBezTo>
                    <a:pt x="41159" y="1106659"/>
                    <a:pt x="78922" y="1087949"/>
                    <a:pt x="113753" y="1099699"/>
                  </a:cubicBezTo>
                  <a:lnTo>
                    <a:pt x="872755" y="1355756"/>
                  </a:lnTo>
                  <a:lnTo>
                    <a:pt x="1625013" y="1101974"/>
                  </a:lnTo>
                  <a:lnTo>
                    <a:pt x="1633431" y="1100907"/>
                  </a:lnTo>
                  <a:lnTo>
                    <a:pt x="1741631" y="793656"/>
                  </a:lnTo>
                  <a:lnTo>
                    <a:pt x="1751414" y="782752"/>
                  </a:lnTo>
                  <a:lnTo>
                    <a:pt x="1642386" y="701072"/>
                  </a:lnTo>
                  <a:lnTo>
                    <a:pt x="868929" y="962006"/>
                  </a:lnTo>
                  <a:cubicBezTo>
                    <a:pt x="860221" y="964944"/>
                    <a:pt x="851330" y="965978"/>
                    <a:pt x="842709" y="965332"/>
                  </a:cubicBezTo>
                  <a:lnTo>
                    <a:pt x="824454" y="960322"/>
                  </a:lnTo>
                  <a:lnTo>
                    <a:pt x="819796" y="959731"/>
                  </a:lnTo>
                  <a:lnTo>
                    <a:pt x="45302" y="698448"/>
                  </a:lnTo>
                  <a:cubicBezTo>
                    <a:pt x="10470" y="686697"/>
                    <a:pt x="-8240" y="648935"/>
                    <a:pt x="3510" y="614103"/>
                  </a:cubicBezTo>
                  <a:lnTo>
                    <a:pt x="4388" y="611502"/>
                  </a:lnTo>
                  <a:cubicBezTo>
                    <a:pt x="16139" y="576671"/>
                    <a:pt x="53901" y="557960"/>
                    <a:pt x="88732" y="569711"/>
                  </a:cubicBezTo>
                  <a:lnTo>
                    <a:pt x="847734" y="825768"/>
                  </a:lnTo>
                  <a:lnTo>
                    <a:pt x="1599992" y="571986"/>
                  </a:lnTo>
                  <a:cubicBezTo>
                    <a:pt x="1608701" y="569048"/>
                    <a:pt x="1617592" y="568015"/>
                    <a:pt x="1626214" y="568661"/>
                  </a:cubicBezTo>
                  <a:lnTo>
                    <a:pt x="1633064" y="570541"/>
                  </a:lnTo>
                  <a:lnTo>
                    <a:pt x="1639804" y="570876"/>
                  </a:lnTo>
                  <a:lnTo>
                    <a:pt x="1647340" y="574458"/>
                  </a:lnTo>
                  <a:lnTo>
                    <a:pt x="1650820" y="575414"/>
                  </a:lnTo>
                  <a:lnTo>
                    <a:pt x="1653245" y="577266"/>
                  </a:lnTo>
                  <a:lnTo>
                    <a:pt x="1658562" y="579793"/>
                  </a:lnTo>
                  <a:lnTo>
                    <a:pt x="1827247" y="706165"/>
                  </a:lnTo>
                  <a:lnTo>
                    <a:pt x="1833723" y="717088"/>
                  </a:lnTo>
                  <a:cubicBezTo>
                    <a:pt x="2599621" y="528994"/>
                    <a:pt x="3283633" y="327253"/>
                    <a:pt x="4131418" y="180103"/>
                  </a:cubicBezTo>
                  <a:cubicBezTo>
                    <a:pt x="4906212" y="88225"/>
                    <a:pt x="5735597" y="50937"/>
                    <a:pt x="6537687" y="2"/>
                  </a:cubicBezTo>
                  <a:lnTo>
                    <a:pt x="6555837" y="3666"/>
                  </a:lnTo>
                  <a:lnTo>
                    <a:pt x="6627903" y="0"/>
                  </a:lnTo>
                  <a:close/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フリーフォーム: 図形 71">
              <a:extLst>
                <a:ext uri="{FF2B5EF4-FFF2-40B4-BE49-F238E27FC236}">
                  <a16:creationId xmlns:a16="http://schemas.microsoft.com/office/drawing/2014/main" id="{E7BC4C9C-E042-419E-B3AA-716973D68566}"/>
                </a:ext>
              </a:extLst>
            </p:cNvPr>
            <p:cNvSpPr/>
            <p:nvPr/>
          </p:nvSpPr>
          <p:spPr>
            <a:xfrm>
              <a:off x="1872816" y="3376377"/>
              <a:ext cx="7674381" cy="1747851"/>
            </a:xfrm>
            <a:custGeom>
              <a:avLst/>
              <a:gdLst>
                <a:gd name="connsiteX0" fmla="*/ 6799901 w 7674381"/>
                <a:gd name="connsiteY0" fmla="*/ 0 h 1747851"/>
                <a:gd name="connsiteX1" fmla="*/ 7674381 w 7674381"/>
                <a:gd name="connsiteY1" fmla="*/ 874480 h 1747851"/>
                <a:gd name="connsiteX2" fmla="*/ 6889311 w 7674381"/>
                <a:gd name="connsiteY2" fmla="*/ 1744445 h 1747851"/>
                <a:gd name="connsiteX3" fmla="*/ 6875328 w 7674381"/>
                <a:gd name="connsiteY3" fmla="*/ 1745151 h 1747851"/>
                <a:gd name="connsiteX4" fmla="*/ 6861784 w 7674381"/>
                <a:gd name="connsiteY4" fmla="*/ 1747851 h 1747851"/>
                <a:gd name="connsiteX5" fmla="*/ 4520673 w 7674381"/>
                <a:gd name="connsiteY5" fmla="*/ 1747851 h 1747851"/>
                <a:gd name="connsiteX6" fmla="*/ 4465658 w 7674381"/>
                <a:gd name="connsiteY6" fmla="*/ 1725354 h 1747851"/>
                <a:gd name="connsiteX7" fmla="*/ 4461747 w 7674381"/>
                <a:gd name="connsiteY7" fmla="*/ 1719628 h 1747851"/>
                <a:gd name="connsiteX8" fmla="*/ 2162776 w 7674381"/>
                <a:gd name="connsiteY8" fmla="*/ 1014894 h 1747851"/>
                <a:gd name="connsiteX9" fmla="*/ 2158616 w 7674381"/>
                <a:gd name="connsiteY9" fmla="*/ 1012649 h 1747851"/>
                <a:gd name="connsiteX10" fmla="*/ 985657 w 7674381"/>
                <a:gd name="connsiteY10" fmla="*/ 622002 h 1747851"/>
                <a:gd name="connsiteX11" fmla="*/ 101377 w 7674381"/>
                <a:gd name="connsiteY11" fmla="*/ 916506 h 1747851"/>
                <a:gd name="connsiteX12" fmla="*/ 5013 w 7674381"/>
                <a:gd name="connsiteY12" fmla="*/ 869370 h 1747851"/>
                <a:gd name="connsiteX13" fmla="*/ 4010 w 7674381"/>
                <a:gd name="connsiteY13" fmla="*/ 866437 h 1747851"/>
                <a:gd name="connsiteX14" fmla="*/ 51757 w 7674381"/>
                <a:gd name="connsiteY14" fmla="*/ 771306 h 1747851"/>
                <a:gd name="connsiteX15" fmla="*/ 936621 w 7674381"/>
                <a:gd name="connsiteY15" fmla="*/ 476608 h 1747851"/>
                <a:gd name="connsiteX16" fmla="*/ 966579 w 7674381"/>
                <a:gd name="connsiteY16" fmla="*/ 472857 h 1747851"/>
                <a:gd name="connsiteX17" fmla="*/ 969242 w 7674381"/>
                <a:gd name="connsiteY17" fmla="*/ 473578 h 1747851"/>
                <a:gd name="connsiteX18" fmla="*/ 969413 w 7674381"/>
                <a:gd name="connsiteY18" fmla="*/ 473514 h 1747851"/>
                <a:gd name="connsiteX19" fmla="*/ 996978 w 7674381"/>
                <a:gd name="connsiteY19" fmla="*/ 476965 h 1747851"/>
                <a:gd name="connsiteX20" fmla="*/ 2207008 w 7674381"/>
                <a:gd name="connsiteY20" fmla="*/ 879958 h 1747851"/>
                <a:gd name="connsiteX21" fmla="*/ 2228126 w 7674381"/>
                <a:gd name="connsiteY21" fmla="*/ 892021 h 1747851"/>
                <a:gd name="connsiteX22" fmla="*/ 4513328 w 7674381"/>
                <a:gd name="connsiteY22" fmla="*/ 1592535 h 1747851"/>
                <a:gd name="connsiteX23" fmla="*/ 4520673 w 7674381"/>
                <a:gd name="connsiteY23" fmla="*/ 1591071 h 1747851"/>
                <a:gd name="connsiteX24" fmla="*/ 6821883 w 7674381"/>
                <a:gd name="connsiteY24" fmla="*/ 1591071 h 1747851"/>
                <a:gd name="connsiteX25" fmla="*/ 6821883 w 7674381"/>
                <a:gd name="connsiteY25" fmla="*/ 1587153 h 1747851"/>
                <a:gd name="connsiteX26" fmla="*/ 6943866 w 7674381"/>
                <a:gd name="connsiteY26" fmla="*/ 1574846 h 1747851"/>
                <a:gd name="connsiteX27" fmla="*/ 7514242 w 7674381"/>
                <a:gd name="connsiteY27" fmla="*/ 874480 h 1747851"/>
                <a:gd name="connsiteX28" fmla="*/ 6799901 w 7674381"/>
                <a:gd name="connsiteY28" fmla="*/ 159590 h 1747851"/>
                <a:gd name="connsiteX29" fmla="*/ 6294786 w 7674381"/>
                <a:gd name="connsiteY29" fmla="*/ 368977 h 1747851"/>
                <a:gd name="connsiteX30" fmla="*/ 6208863 w 7674381"/>
                <a:gd name="connsiteY30" fmla="*/ 473195 h 1747851"/>
                <a:gd name="connsiteX31" fmla="*/ 6027196 w 7674381"/>
                <a:gd name="connsiteY31" fmla="*/ 473195 h 1747851"/>
                <a:gd name="connsiteX32" fmla="*/ 6074768 w 7674381"/>
                <a:gd name="connsiteY32" fmla="*/ 385550 h 1747851"/>
                <a:gd name="connsiteX33" fmla="*/ 6799901 w 7674381"/>
                <a:gd name="connsiteY33" fmla="*/ 0 h 1747851"/>
                <a:gd name="connsiteX0" fmla="*/ 6799901 w 7674381"/>
                <a:gd name="connsiteY0" fmla="*/ 0 h 1747851"/>
                <a:gd name="connsiteX1" fmla="*/ 7674381 w 7674381"/>
                <a:gd name="connsiteY1" fmla="*/ 874480 h 1747851"/>
                <a:gd name="connsiteX2" fmla="*/ 6889311 w 7674381"/>
                <a:gd name="connsiteY2" fmla="*/ 1744445 h 1747851"/>
                <a:gd name="connsiteX3" fmla="*/ 6875328 w 7674381"/>
                <a:gd name="connsiteY3" fmla="*/ 1745151 h 1747851"/>
                <a:gd name="connsiteX4" fmla="*/ 6861784 w 7674381"/>
                <a:gd name="connsiteY4" fmla="*/ 1747851 h 1747851"/>
                <a:gd name="connsiteX5" fmla="*/ 4520673 w 7674381"/>
                <a:gd name="connsiteY5" fmla="*/ 1747851 h 1747851"/>
                <a:gd name="connsiteX6" fmla="*/ 4465658 w 7674381"/>
                <a:gd name="connsiteY6" fmla="*/ 1725354 h 1747851"/>
                <a:gd name="connsiteX7" fmla="*/ 4461747 w 7674381"/>
                <a:gd name="connsiteY7" fmla="*/ 1719628 h 1747851"/>
                <a:gd name="connsiteX8" fmla="*/ 2162776 w 7674381"/>
                <a:gd name="connsiteY8" fmla="*/ 1014894 h 1747851"/>
                <a:gd name="connsiteX9" fmla="*/ 2158616 w 7674381"/>
                <a:gd name="connsiteY9" fmla="*/ 1012649 h 1747851"/>
                <a:gd name="connsiteX10" fmla="*/ 985657 w 7674381"/>
                <a:gd name="connsiteY10" fmla="*/ 622002 h 1747851"/>
                <a:gd name="connsiteX11" fmla="*/ 101377 w 7674381"/>
                <a:gd name="connsiteY11" fmla="*/ 916506 h 1747851"/>
                <a:gd name="connsiteX12" fmla="*/ 5013 w 7674381"/>
                <a:gd name="connsiteY12" fmla="*/ 869370 h 1747851"/>
                <a:gd name="connsiteX13" fmla="*/ 4010 w 7674381"/>
                <a:gd name="connsiteY13" fmla="*/ 866437 h 1747851"/>
                <a:gd name="connsiteX14" fmla="*/ 51757 w 7674381"/>
                <a:gd name="connsiteY14" fmla="*/ 771306 h 1747851"/>
                <a:gd name="connsiteX15" fmla="*/ 936621 w 7674381"/>
                <a:gd name="connsiteY15" fmla="*/ 476608 h 1747851"/>
                <a:gd name="connsiteX16" fmla="*/ 966579 w 7674381"/>
                <a:gd name="connsiteY16" fmla="*/ 472857 h 1747851"/>
                <a:gd name="connsiteX17" fmla="*/ 969242 w 7674381"/>
                <a:gd name="connsiteY17" fmla="*/ 473578 h 1747851"/>
                <a:gd name="connsiteX18" fmla="*/ 969413 w 7674381"/>
                <a:gd name="connsiteY18" fmla="*/ 473514 h 1747851"/>
                <a:gd name="connsiteX19" fmla="*/ 996978 w 7674381"/>
                <a:gd name="connsiteY19" fmla="*/ 476965 h 1747851"/>
                <a:gd name="connsiteX20" fmla="*/ 2207008 w 7674381"/>
                <a:gd name="connsiteY20" fmla="*/ 879958 h 1747851"/>
                <a:gd name="connsiteX21" fmla="*/ 2228126 w 7674381"/>
                <a:gd name="connsiteY21" fmla="*/ 892021 h 1747851"/>
                <a:gd name="connsiteX22" fmla="*/ 4513328 w 7674381"/>
                <a:gd name="connsiteY22" fmla="*/ 1592535 h 1747851"/>
                <a:gd name="connsiteX23" fmla="*/ 6821883 w 7674381"/>
                <a:gd name="connsiteY23" fmla="*/ 1591071 h 1747851"/>
                <a:gd name="connsiteX24" fmla="*/ 6821883 w 7674381"/>
                <a:gd name="connsiteY24" fmla="*/ 1587153 h 1747851"/>
                <a:gd name="connsiteX25" fmla="*/ 6943866 w 7674381"/>
                <a:gd name="connsiteY25" fmla="*/ 1574846 h 1747851"/>
                <a:gd name="connsiteX26" fmla="*/ 7514242 w 7674381"/>
                <a:gd name="connsiteY26" fmla="*/ 874480 h 1747851"/>
                <a:gd name="connsiteX27" fmla="*/ 6799901 w 7674381"/>
                <a:gd name="connsiteY27" fmla="*/ 159590 h 1747851"/>
                <a:gd name="connsiteX28" fmla="*/ 6294786 w 7674381"/>
                <a:gd name="connsiteY28" fmla="*/ 368977 h 1747851"/>
                <a:gd name="connsiteX29" fmla="*/ 6208863 w 7674381"/>
                <a:gd name="connsiteY29" fmla="*/ 473195 h 1747851"/>
                <a:gd name="connsiteX30" fmla="*/ 6027196 w 7674381"/>
                <a:gd name="connsiteY30" fmla="*/ 473195 h 1747851"/>
                <a:gd name="connsiteX31" fmla="*/ 6074768 w 7674381"/>
                <a:gd name="connsiteY31" fmla="*/ 385550 h 1747851"/>
                <a:gd name="connsiteX32" fmla="*/ 6799901 w 7674381"/>
                <a:gd name="connsiteY32" fmla="*/ 0 h 1747851"/>
                <a:gd name="connsiteX0" fmla="*/ 6799901 w 7674381"/>
                <a:gd name="connsiteY0" fmla="*/ 0 h 1747851"/>
                <a:gd name="connsiteX1" fmla="*/ 7674381 w 7674381"/>
                <a:gd name="connsiteY1" fmla="*/ 874480 h 1747851"/>
                <a:gd name="connsiteX2" fmla="*/ 6889311 w 7674381"/>
                <a:gd name="connsiteY2" fmla="*/ 1744445 h 1747851"/>
                <a:gd name="connsiteX3" fmla="*/ 6875328 w 7674381"/>
                <a:gd name="connsiteY3" fmla="*/ 1745151 h 1747851"/>
                <a:gd name="connsiteX4" fmla="*/ 6861784 w 7674381"/>
                <a:gd name="connsiteY4" fmla="*/ 1747851 h 1747851"/>
                <a:gd name="connsiteX5" fmla="*/ 4520673 w 7674381"/>
                <a:gd name="connsiteY5" fmla="*/ 1747851 h 1747851"/>
                <a:gd name="connsiteX6" fmla="*/ 4465658 w 7674381"/>
                <a:gd name="connsiteY6" fmla="*/ 1725354 h 1747851"/>
                <a:gd name="connsiteX7" fmla="*/ 4461747 w 7674381"/>
                <a:gd name="connsiteY7" fmla="*/ 1719628 h 1747851"/>
                <a:gd name="connsiteX8" fmla="*/ 2162776 w 7674381"/>
                <a:gd name="connsiteY8" fmla="*/ 1014894 h 1747851"/>
                <a:gd name="connsiteX9" fmla="*/ 2158616 w 7674381"/>
                <a:gd name="connsiteY9" fmla="*/ 1012649 h 1747851"/>
                <a:gd name="connsiteX10" fmla="*/ 985657 w 7674381"/>
                <a:gd name="connsiteY10" fmla="*/ 622002 h 1747851"/>
                <a:gd name="connsiteX11" fmla="*/ 101377 w 7674381"/>
                <a:gd name="connsiteY11" fmla="*/ 916506 h 1747851"/>
                <a:gd name="connsiteX12" fmla="*/ 5013 w 7674381"/>
                <a:gd name="connsiteY12" fmla="*/ 869370 h 1747851"/>
                <a:gd name="connsiteX13" fmla="*/ 4010 w 7674381"/>
                <a:gd name="connsiteY13" fmla="*/ 866437 h 1747851"/>
                <a:gd name="connsiteX14" fmla="*/ 51757 w 7674381"/>
                <a:gd name="connsiteY14" fmla="*/ 771306 h 1747851"/>
                <a:gd name="connsiteX15" fmla="*/ 936621 w 7674381"/>
                <a:gd name="connsiteY15" fmla="*/ 476608 h 1747851"/>
                <a:gd name="connsiteX16" fmla="*/ 966579 w 7674381"/>
                <a:gd name="connsiteY16" fmla="*/ 472857 h 1747851"/>
                <a:gd name="connsiteX17" fmla="*/ 969242 w 7674381"/>
                <a:gd name="connsiteY17" fmla="*/ 473578 h 1747851"/>
                <a:gd name="connsiteX18" fmla="*/ 969413 w 7674381"/>
                <a:gd name="connsiteY18" fmla="*/ 473514 h 1747851"/>
                <a:gd name="connsiteX19" fmla="*/ 996978 w 7674381"/>
                <a:gd name="connsiteY19" fmla="*/ 476965 h 1747851"/>
                <a:gd name="connsiteX20" fmla="*/ 2207008 w 7674381"/>
                <a:gd name="connsiteY20" fmla="*/ 879958 h 1747851"/>
                <a:gd name="connsiteX21" fmla="*/ 2228126 w 7674381"/>
                <a:gd name="connsiteY21" fmla="*/ 892021 h 1747851"/>
                <a:gd name="connsiteX22" fmla="*/ 4526976 w 7674381"/>
                <a:gd name="connsiteY22" fmla="*/ 1333227 h 1747851"/>
                <a:gd name="connsiteX23" fmla="*/ 6821883 w 7674381"/>
                <a:gd name="connsiteY23" fmla="*/ 1591071 h 1747851"/>
                <a:gd name="connsiteX24" fmla="*/ 6821883 w 7674381"/>
                <a:gd name="connsiteY24" fmla="*/ 1587153 h 1747851"/>
                <a:gd name="connsiteX25" fmla="*/ 6943866 w 7674381"/>
                <a:gd name="connsiteY25" fmla="*/ 1574846 h 1747851"/>
                <a:gd name="connsiteX26" fmla="*/ 7514242 w 7674381"/>
                <a:gd name="connsiteY26" fmla="*/ 874480 h 1747851"/>
                <a:gd name="connsiteX27" fmla="*/ 6799901 w 7674381"/>
                <a:gd name="connsiteY27" fmla="*/ 159590 h 1747851"/>
                <a:gd name="connsiteX28" fmla="*/ 6294786 w 7674381"/>
                <a:gd name="connsiteY28" fmla="*/ 368977 h 1747851"/>
                <a:gd name="connsiteX29" fmla="*/ 6208863 w 7674381"/>
                <a:gd name="connsiteY29" fmla="*/ 473195 h 1747851"/>
                <a:gd name="connsiteX30" fmla="*/ 6027196 w 7674381"/>
                <a:gd name="connsiteY30" fmla="*/ 473195 h 1747851"/>
                <a:gd name="connsiteX31" fmla="*/ 6074768 w 7674381"/>
                <a:gd name="connsiteY31" fmla="*/ 385550 h 1747851"/>
                <a:gd name="connsiteX32" fmla="*/ 6799901 w 7674381"/>
                <a:gd name="connsiteY32" fmla="*/ 0 h 1747851"/>
                <a:gd name="connsiteX0" fmla="*/ 6799901 w 7674381"/>
                <a:gd name="connsiteY0" fmla="*/ 0 h 1747851"/>
                <a:gd name="connsiteX1" fmla="*/ 7674381 w 7674381"/>
                <a:gd name="connsiteY1" fmla="*/ 874480 h 1747851"/>
                <a:gd name="connsiteX2" fmla="*/ 6889311 w 7674381"/>
                <a:gd name="connsiteY2" fmla="*/ 1744445 h 1747851"/>
                <a:gd name="connsiteX3" fmla="*/ 6875328 w 7674381"/>
                <a:gd name="connsiteY3" fmla="*/ 1745151 h 1747851"/>
                <a:gd name="connsiteX4" fmla="*/ 6861784 w 7674381"/>
                <a:gd name="connsiteY4" fmla="*/ 1747851 h 1747851"/>
                <a:gd name="connsiteX5" fmla="*/ 4520673 w 7674381"/>
                <a:gd name="connsiteY5" fmla="*/ 1747851 h 1747851"/>
                <a:gd name="connsiteX6" fmla="*/ 4465658 w 7674381"/>
                <a:gd name="connsiteY6" fmla="*/ 1725354 h 1747851"/>
                <a:gd name="connsiteX7" fmla="*/ 4461747 w 7674381"/>
                <a:gd name="connsiteY7" fmla="*/ 1719628 h 1747851"/>
                <a:gd name="connsiteX8" fmla="*/ 2162776 w 7674381"/>
                <a:gd name="connsiteY8" fmla="*/ 1014894 h 1747851"/>
                <a:gd name="connsiteX9" fmla="*/ 2158616 w 7674381"/>
                <a:gd name="connsiteY9" fmla="*/ 1012649 h 1747851"/>
                <a:gd name="connsiteX10" fmla="*/ 985657 w 7674381"/>
                <a:gd name="connsiteY10" fmla="*/ 622002 h 1747851"/>
                <a:gd name="connsiteX11" fmla="*/ 101377 w 7674381"/>
                <a:gd name="connsiteY11" fmla="*/ 916506 h 1747851"/>
                <a:gd name="connsiteX12" fmla="*/ 5013 w 7674381"/>
                <a:gd name="connsiteY12" fmla="*/ 869370 h 1747851"/>
                <a:gd name="connsiteX13" fmla="*/ 4010 w 7674381"/>
                <a:gd name="connsiteY13" fmla="*/ 866437 h 1747851"/>
                <a:gd name="connsiteX14" fmla="*/ 51757 w 7674381"/>
                <a:gd name="connsiteY14" fmla="*/ 771306 h 1747851"/>
                <a:gd name="connsiteX15" fmla="*/ 936621 w 7674381"/>
                <a:gd name="connsiteY15" fmla="*/ 476608 h 1747851"/>
                <a:gd name="connsiteX16" fmla="*/ 966579 w 7674381"/>
                <a:gd name="connsiteY16" fmla="*/ 472857 h 1747851"/>
                <a:gd name="connsiteX17" fmla="*/ 969242 w 7674381"/>
                <a:gd name="connsiteY17" fmla="*/ 473578 h 1747851"/>
                <a:gd name="connsiteX18" fmla="*/ 969413 w 7674381"/>
                <a:gd name="connsiteY18" fmla="*/ 473514 h 1747851"/>
                <a:gd name="connsiteX19" fmla="*/ 996978 w 7674381"/>
                <a:gd name="connsiteY19" fmla="*/ 476965 h 1747851"/>
                <a:gd name="connsiteX20" fmla="*/ 2207008 w 7674381"/>
                <a:gd name="connsiteY20" fmla="*/ 879958 h 1747851"/>
                <a:gd name="connsiteX21" fmla="*/ 2228126 w 7674381"/>
                <a:gd name="connsiteY21" fmla="*/ 892021 h 1747851"/>
                <a:gd name="connsiteX22" fmla="*/ 4499681 w 7674381"/>
                <a:gd name="connsiteY22" fmla="*/ 1428761 h 1747851"/>
                <a:gd name="connsiteX23" fmla="*/ 6821883 w 7674381"/>
                <a:gd name="connsiteY23" fmla="*/ 1591071 h 1747851"/>
                <a:gd name="connsiteX24" fmla="*/ 6821883 w 7674381"/>
                <a:gd name="connsiteY24" fmla="*/ 1587153 h 1747851"/>
                <a:gd name="connsiteX25" fmla="*/ 6943866 w 7674381"/>
                <a:gd name="connsiteY25" fmla="*/ 1574846 h 1747851"/>
                <a:gd name="connsiteX26" fmla="*/ 7514242 w 7674381"/>
                <a:gd name="connsiteY26" fmla="*/ 874480 h 1747851"/>
                <a:gd name="connsiteX27" fmla="*/ 6799901 w 7674381"/>
                <a:gd name="connsiteY27" fmla="*/ 159590 h 1747851"/>
                <a:gd name="connsiteX28" fmla="*/ 6294786 w 7674381"/>
                <a:gd name="connsiteY28" fmla="*/ 368977 h 1747851"/>
                <a:gd name="connsiteX29" fmla="*/ 6208863 w 7674381"/>
                <a:gd name="connsiteY29" fmla="*/ 473195 h 1747851"/>
                <a:gd name="connsiteX30" fmla="*/ 6027196 w 7674381"/>
                <a:gd name="connsiteY30" fmla="*/ 473195 h 1747851"/>
                <a:gd name="connsiteX31" fmla="*/ 6074768 w 7674381"/>
                <a:gd name="connsiteY31" fmla="*/ 385550 h 1747851"/>
                <a:gd name="connsiteX32" fmla="*/ 6799901 w 7674381"/>
                <a:gd name="connsiteY32" fmla="*/ 0 h 1747851"/>
                <a:gd name="connsiteX0" fmla="*/ 6799901 w 7674381"/>
                <a:gd name="connsiteY0" fmla="*/ 0 h 1747851"/>
                <a:gd name="connsiteX1" fmla="*/ 7674381 w 7674381"/>
                <a:gd name="connsiteY1" fmla="*/ 874480 h 1747851"/>
                <a:gd name="connsiteX2" fmla="*/ 6889311 w 7674381"/>
                <a:gd name="connsiteY2" fmla="*/ 1744445 h 1747851"/>
                <a:gd name="connsiteX3" fmla="*/ 6875328 w 7674381"/>
                <a:gd name="connsiteY3" fmla="*/ 1745151 h 1747851"/>
                <a:gd name="connsiteX4" fmla="*/ 6861784 w 7674381"/>
                <a:gd name="connsiteY4" fmla="*/ 1747851 h 1747851"/>
                <a:gd name="connsiteX5" fmla="*/ 4520673 w 7674381"/>
                <a:gd name="connsiteY5" fmla="*/ 1747851 h 1747851"/>
                <a:gd name="connsiteX6" fmla="*/ 4465658 w 7674381"/>
                <a:gd name="connsiteY6" fmla="*/ 1725354 h 1747851"/>
                <a:gd name="connsiteX7" fmla="*/ 4461747 w 7674381"/>
                <a:gd name="connsiteY7" fmla="*/ 1719628 h 1747851"/>
                <a:gd name="connsiteX8" fmla="*/ 2162776 w 7674381"/>
                <a:gd name="connsiteY8" fmla="*/ 1014894 h 1747851"/>
                <a:gd name="connsiteX9" fmla="*/ 2158616 w 7674381"/>
                <a:gd name="connsiteY9" fmla="*/ 1012649 h 1747851"/>
                <a:gd name="connsiteX10" fmla="*/ 985657 w 7674381"/>
                <a:gd name="connsiteY10" fmla="*/ 622002 h 1747851"/>
                <a:gd name="connsiteX11" fmla="*/ 101377 w 7674381"/>
                <a:gd name="connsiteY11" fmla="*/ 916506 h 1747851"/>
                <a:gd name="connsiteX12" fmla="*/ 5013 w 7674381"/>
                <a:gd name="connsiteY12" fmla="*/ 869370 h 1747851"/>
                <a:gd name="connsiteX13" fmla="*/ 4010 w 7674381"/>
                <a:gd name="connsiteY13" fmla="*/ 866437 h 1747851"/>
                <a:gd name="connsiteX14" fmla="*/ 51757 w 7674381"/>
                <a:gd name="connsiteY14" fmla="*/ 771306 h 1747851"/>
                <a:gd name="connsiteX15" fmla="*/ 936621 w 7674381"/>
                <a:gd name="connsiteY15" fmla="*/ 476608 h 1747851"/>
                <a:gd name="connsiteX16" fmla="*/ 966579 w 7674381"/>
                <a:gd name="connsiteY16" fmla="*/ 472857 h 1747851"/>
                <a:gd name="connsiteX17" fmla="*/ 969242 w 7674381"/>
                <a:gd name="connsiteY17" fmla="*/ 473578 h 1747851"/>
                <a:gd name="connsiteX18" fmla="*/ 969413 w 7674381"/>
                <a:gd name="connsiteY18" fmla="*/ 473514 h 1747851"/>
                <a:gd name="connsiteX19" fmla="*/ 996978 w 7674381"/>
                <a:gd name="connsiteY19" fmla="*/ 476965 h 1747851"/>
                <a:gd name="connsiteX20" fmla="*/ 2207008 w 7674381"/>
                <a:gd name="connsiteY20" fmla="*/ 879958 h 1747851"/>
                <a:gd name="connsiteX21" fmla="*/ 2228126 w 7674381"/>
                <a:gd name="connsiteY21" fmla="*/ 892021 h 1747851"/>
                <a:gd name="connsiteX22" fmla="*/ 4499681 w 7674381"/>
                <a:gd name="connsiteY22" fmla="*/ 1428761 h 1747851"/>
                <a:gd name="connsiteX23" fmla="*/ 6821883 w 7674381"/>
                <a:gd name="connsiteY23" fmla="*/ 1591071 h 1747851"/>
                <a:gd name="connsiteX24" fmla="*/ 6821883 w 7674381"/>
                <a:gd name="connsiteY24" fmla="*/ 1587153 h 1747851"/>
                <a:gd name="connsiteX25" fmla="*/ 6943866 w 7674381"/>
                <a:gd name="connsiteY25" fmla="*/ 1574846 h 1747851"/>
                <a:gd name="connsiteX26" fmla="*/ 7514242 w 7674381"/>
                <a:gd name="connsiteY26" fmla="*/ 874480 h 1747851"/>
                <a:gd name="connsiteX27" fmla="*/ 6799901 w 7674381"/>
                <a:gd name="connsiteY27" fmla="*/ 159590 h 1747851"/>
                <a:gd name="connsiteX28" fmla="*/ 6294786 w 7674381"/>
                <a:gd name="connsiteY28" fmla="*/ 368977 h 1747851"/>
                <a:gd name="connsiteX29" fmla="*/ 6208863 w 7674381"/>
                <a:gd name="connsiteY29" fmla="*/ 473195 h 1747851"/>
                <a:gd name="connsiteX30" fmla="*/ 6027196 w 7674381"/>
                <a:gd name="connsiteY30" fmla="*/ 473195 h 1747851"/>
                <a:gd name="connsiteX31" fmla="*/ 6074768 w 7674381"/>
                <a:gd name="connsiteY31" fmla="*/ 385550 h 1747851"/>
                <a:gd name="connsiteX32" fmla="*/ 6799901 w 7674381"/>
                <a:gd name="connsiteY32" fmla="*/ 0 h 1747851"/>
                <a:gd name="connsiteX0" fmla="*/ 6799901 w 7674381"/>
                <a:gd name="connsiteY0" fmla="*/ 0 h 1747851"/>
                <a:gd name="connsiteX1" fmla="*/ 7674381 w 7674381"/>
                <a:gd name="connsiteY1" fmla="*/ 874480 h 1747851"/>
                <a:gd name="connsiteX2" fmla="*/ 6889311 w 7674381"/>
                <a:gd name="connsiteY2" fmla="*/ 1744445 h 1747851"/>
                <a:gd name="connsiteX3" fmla="*/ 6875328 w 7674381"/>
                <a:gd name="connsiteY3" fmla="*/ 1745151 h 1747851"/>
                <a:gd name="connsiteX4" fmla="*/ 6861784 w 7674381"/>
                <a:gd name="connsiteY4" fmla="*/ 1747851 h 1747851"/>
                <a:gd name="connsiteX5" fmla="*/ 4520673 w 7674381"/>
                <a:gd name="connsiteY5" fmla="*/ 1747851 h 1747851"/>
                <a:gd name="connsiteX6" fmla="*/ 4465658 w 7674381"/>
                <a:gd name="connsiteY6" fmla="*/ 1725354 h 1747851"/>
                <a:gd name="connsiteX7" fmla="*/ 4461747 w 7674381"/>
                <a:gd name="connsiteY7" fmla="*/ 1719628 h 1747851"/>
                <a:gd name="connsiteX8" fmla="*/ 2162776 w 7674381"/>
                <a:gd name="connsiteY8" fmla="*/ 1014894 h 1747851"/>
                <a:gd name="connsiteX9" fmla="*/ 2158616 w 7674381"/>
                <a:gd name="connsiteY9" fmla="*/ 1012649 h 1747851"/>
                <a:gd name="connsiteX10" fmla="*/ 985657 w 7674381"/>
                <a:gd name="connsiteY10" fmla="*/ 622002 h 1747851"/>
                <a:gd name="connsiteX11" fmla="*/ 101377 w 7674381"/>
                <a:gd name="connsiteY11" fmla="*/ 916506 h 1747851"/>
                <a:gd name="connsiteX12" fmla="*/ 5013 w 7674381"/>
                <a:gd name="connsiteY12" fmla="*/ 869370 h 1747851"/>
                <a:gd name="connsiteX13" fmla="*/ 4010 w 7674381"/>
                <a:gd name="connsiteY13" fmla="*/ 866437 h 1747851"/>
                <a:gd name="connsiteX14" fmla="*/ 51757 w 7674381"/>
                <a:gd name="connsiteY14" fmla="*/ 771306 h 1747851"/>
                <a:gd name="connsiteX15" fmla="*/ 936621 w 7674381"/>
                <a:gd name="connsiteY15" fmla="*/ 476608 h 1747851"/>
                <a:gd name="connsiteX16" fmla="*/ 966579 w 7674381"/>
                <a:gd name="connsiteY16" fmla="*/ 472857 h 1747851"/>
                <a:gd name="connsiteX17" fmla="*/ 969242 w 7674381"/>
                <a:gd name="connsiteY17" fmla="*/ 473578 h 1747851"/>
                <a:gd name="connsiteX18" fmla="*/ 969413 w 7674381"/>
                <a:gd name="connsiteY18" fmla="*/ 473514 h 1747851"/>
                <a:gd name="connsiteX19" fmla="*/ 996978 w 7674381"/>
                <a:gd name="connsiteY19" fmla="*/ 476965 h 1747851"/>
                <a:gd name="connsiteX20" fmla="*/ 2207008 w 7674381"/>
                <a:gd name="connsiteY20" fmla="*/ 879958 h 1747851"/>
                <a:gd name="connsiteX21" fmla="*/ 2228126 w 7674381"/>
                <a:gd name="connsiteY21" fmla="*/ 892021 h 1747851"/>
                <a:gd name="connsiteX22" fmla="*/ 4499681 w 7674381"/>
                <a:gd name="connsiteY22" fmla="*/ 1428761 h 1747851"/>
                <a:gd name="connsiteX23" fmla="*/ 6821883 w 7674381"/>
                <a:gd name="connsiteY23" fmla="*/ 1591071 h 1747851"/>
                <a:gd name="connsiteX24" fmla="*/ 6821883 w 7674381"/>
                <a:gd name="connsiteY24" fmla="*/ 1587153 h 1747851"/>
                <a:gd name="connsiteX25" fmla="*/ 6943866 w 7674381"/>
                <a:gd name="connsiteY25" fmla="*/ 1574846 h 1747851"/>
                <a:gd name="connsiteX26" fmla="*/ 7514242 w 7674381"/>
                <a:gd name="connsiteY26" fmla="*/ 874480 h 1747851"/>
                <a:gd name="connsiteX27" fmla="*/ 6799901 w 7674381"/>
                <a:gd name="connsiteY27" fmla="*/ 159590 h 1747851"/>
                <a:gd name="connsiteX28" fmla="*/ 6294786 w 7674381"/>
                <a:gd name="connsiteY28" fmla="*/ 368977 h 1747851"/>
                <a:gd name="connsiteX29" fmla="*/ 6208863 w 7674381"/>
                <a:gd name="connsiteY29" fmla="*/ 473195 h 1747851"/>
                <a:gd name="connsiteX30" fmla="*/ 6027196 w 7674381"/>
                <a:gd name="connsiteY30" fmla="*/ 473195 h 1747851"/>
                <a:gd name="connsiteX31" fmla="*/ 6074768 w 7674381"/>
                <a:gd name="connsiteY31" fmla="*/ 385550 h 1747851"/>
                <a:gd name="connsiteX32" fmla="*/ 6799901 w 7674381"/>
                <a:gd name="connsiteY32" fmla="*/ 0 h 1747851"/>
                <a:gd name="connsiteX0" fmla="*/ 6799901 w 7674381"/>
                <a:gd name="connsiteY0" fmla="*/ 0 h 1747851"/>
                <a:gd name="connsiteX1" fmla="*/ 7674381 w 7674381"/>
                <a:gd name="connsiteY1" fmla="*/ 874480 h 1747851"/>
                <a:gd name="connsiteX2" fmla="*/ 6889311 w 7674381"/>
                <a:gd name="connsiteY2" fmla="*/ 1744445 h 1747851"/>
                <a:gd name="connsiteX3" fmla="*/ 6875328 w 7674381"/>
                <a:gd name="connsiteY3" fmla="*/ 1745151 h 1747851"/>
                <a:gd name="connsiteX4" fmla="*/ 6861784 w 7674381"/>
                <a:gd name="connsiteY4" fmla="*/ 1747851 h 1747851"/>
                <a:gd name="connsiteX5" fmla="*/ 4520673 w 7674381"/>
                <a:gd name="connsiteY5" fmla="*/ 1747851 h 1747851"/>
                <a:gd name="connsiteX6" fmla="*/ 4465658 w 7674381"/>
                <a:gd name="connsiteY6" fmla="*/ 1725354 h 1747851"/>
                <a:gd name="connsiteX7" fmla="*/ 4461747 w 7674381"/>
                <a:gd name="connsiteY7" fmla="*/ 1719628 h 1747851"/>
                <a:gd name="connsiteX8" fmla="*/ 2162776 w 7674381"/>
                <a:gd name="connsiteY8" fmla="*/ 1014894 h 1747851"/>
                <a:gd name="connsiteX9" fmla="*/ 2158616 w 7674381"/>
                <a:gd name="connsiteY9" fmla="*/ 1012649 h 1747851"/>
                <a:gd name="connsiteX10" fmla="*/ 985657 w 7674381"/>
                <a:gd name="connsiteY10" fmla="*/ 622002 h 1747851"/>
                <a:gd name="connsiteX11" fmla="*/ 101377 w 7674381"/>
                <a:gd name="connsiteY11" fmla="*/ 916506 h 1747851"/>
                <a:gd name="connsiteX12" fmla="*/ 5013 w 7674381"/>
                <a:gd name="connsiteY12" fmla="*/ 869370 h 1747851"/>
                <a:gd name="connsiteX13" fmla="*/ 4010 w 7674381"/>
                <a:gd name="connsiteY13" fmla="*/ 866437 h 1747851"/>
                <a:gd name="connsiteX14" fmla="*/ 51757 w 7674381"/>
                <a:gd name="connsiteY14" fmla="*/ 771306 h 1747851"/>
                <a:gd name="connsiteX15" fmla="*/ 936621 w 7674381"/>
                <a:gd name="connsiteY15" fmla="*/ 476608 h 1747851"/>
                <a:gd name="connsiteX16" fmla="*/ 966579 w 7674381"/>
                <a:gd name="connsiteY16" fmla="*/ 472857 h 1747851"/>
                <a:gd name="connsiteX17" fmla="*/ 969242 w 7674381"/>
                <a:gd name="connsiteY17" fmla="*/ 473578 h 1747851"/>
                <a:gd name="connsiteX18" fmla="*/ 969413 w 7674381"/>
                <a:gd name="connsiteY18" fmla="*/ 473514 h 1747851"/>
                <a:gd name="connsiteX19" fmla="*/ 996978 w 7674381"/>
                <a:gd name="connsiteY19" fmla="*/ 476965 h 1747851"/>
                <a:gd name="connsiteX20" fmla="*/ 2207008 w 7674381"/>
                <a:gd name="connsiteY20" fmla="*/ 879958 h 1747851"/>
                <a:gd name="connsiteX21" fmla="*/ 2228126 w 7674381"/>
                <a:gd name="connsiteY21" fmla="*/ 892021 h 1747851"/>
                <a:gd name="connsiteX22" fmla="*/ 4486033 w 7674381"/>
                <a:gd name="connsiteY22" fmla="*/ 1510647 h 1747851"/>
                <a:gd name="connsiteX23" fmla="*/ 6821883 w 7674381"/>
                <a:gd name="connsiteY23" fmla="*/ 1591071 h 1747851"/>
                <a:gd name="connsiteX24" fmla="*/ 6821883 w 7674381"/>
                <a:gd name="connsiteY24" fmla="*/ 1587153 h 1747851"/>
                <a:gd name="connsiteX25" fmla="*/ 6943866 w 7674381"/>
                <a:gd name="connsiteY25" fmla="*/ 1574846 h 1747851"/>
                <a:gd name="connsiteX26" fmla="*/ 7514242 w 7674381"/>
                <a:gd name="connsiteY26" fmla="*/ 874480 h 1747851"/>
                <a:gd name="connsiteX27" fmla="*/ 6799901 w 7674381"/>
                <a:gd name="connsiteY27" fmla="*/ 159590 h 1747851"/>
                <a:gd name="connsiteX28" fmla="*/ 6294786 w 7674381"/>
                <a:gd name="connsiteY28" fmla="*/ 368977 h 1747851"/>
                <a:gd name="connsiteX29" fmla="*/ 6208863 w 7674381"/>
                <a:gd name="connsiteY29" fmla="*/ 473195 h 1747851"/>
                <a:gd name="connsiteX30" fmla="*/ 6027196 w 7674381"/>
                <a:gd name="connsiteY30" fmla="*/ 473195 h 1747851"/>
                <a:gd name="connsiteX31" fmla="*/ 6074768 w 7674381"/>
                <a:gd name="connsiteY31" fmla="*/ 385550 h 1747851"/>
                <a:gd name="connsiteX32" fmla="*/ 6799901 w 7674381"/>
                <a:gd name="connsiteY32" fmla="*/ 0 h 1747851"/>
                <a:gd name="connsiteX0" fmla="*/ 6799901 w 7674381"/>
                <a:gd name="connsiteY0" fmla="*/ 0 h 1747851"/>
                <a:gd name="connsiteX1" fmla="*/ 7674381 w 7674381"/>
                <a:gd name="connsiteY1" fmla="*/ 874480 h 1747851"/>
                <a:gd name="connsiteX2" fmla="*/ 6889311 w 7674381"/>
                <a:gd name="connsiteY2" fmla="*/ 1744445 h 1747851"/>
                <a:gd name="connsiteX3" fmla="*/ 6875328 w 7674381"/>
                <a:gd name="connsiteY3" fmla="*/ 1745151 h 1747851"/>
                <a:gd name="connsiteX4" fmla="*/ 6861784 w 7674381"/>
                <a:gd name="connsiteY4" fmla="*/ 1747851 h 1747851"/>
                <a:gd name="connsiteX5" fmla="*/ 4520673 w 7674381"/>
                <a:gd name="connsiteY5" fmla="*/ 1747851 h 1747851"/>
                <a:gd name="connsiteX6" fmla="*/ 4465658 w 7674381"/>
                <a:gd name="connsiteY6" fmla="*/ 1725354 h 1747851"/>
                <a:gd name="connsiteX7" fmla="*/ 4461747 w 7674381"/>
                <a:gd name="connsiteY7" fmla="*/ 1719628 h 1747851"/>
                <a:gd name="connsiteX8" fmla="*/ 2162776 w 7674381"/>
                <a:gd name="connsiteY8" fmla="*/ 1014894 h 1747851"/>
                <a:gd name="connsiteX9" fmla="*/ 2158616 w 7674381"/>
                <a:gd name="connsiteY9" fmla="*/ 1012649 h 1747851"/>
                <a:gd name="connsiteX10" fmla="*/ 985657 w 7674381"/>
                <a:gd name="connsiteY10" fmla="*/ 622002 h 1747851"/>
                <a:gd name="connsiteX11" fmla="*/ 101377 w 7674381"/>
                <a:gd name="connsiteY11" fmla="*/ 916506 h 1747851"/>
                <a:gd name="connsiteX12" fmla="*/ 5013 w 7674381"/>
                <a:gd name="connsiteY12" fmla="*/ 869370 h 1747851"/>
                <a:gd name="connsiteX13" fmla="*/ 4010 w 7674381"/>
                <a:gd name="connsiteY13" fmla="*/ 866437 h 1747851"/>
                <a:gd name="connsiteX14" fmla="*/ 51757 w 7674381"/>
                <a:gd name="connsiteY14" fmla="*/ 771306 h 1747851"/>
                <a:gd name="connsiteX15" fmla="*/ 936621 w 7674381"/>
                <a:gd name="connsiteY15" fmla="*/ 476608 h 1747851"/>
                <a:gd name="connsiteX16" fmla="*/ 966579 w 7674381"/>
                <a:gd name="connsiteY16" fmla="*/ 472857 h 1747851"/>
                <a:gd name="connsiteX17" fmla="*/ 969242 w 7674381"/>
                <a:gd name="connsiteY17" fmla="*/ 473578 h 1747851"/>
                <a:gd name="connsiteX18" fmla="*/ 969413 w 7674381"/>
                <a:gd name="connsiteY18" fmla="*/ 473514 h 1747851"/>
                <a:gd name="connsiteX19" fmla="*/ 996978 w 7674381"/>
                <a:gd name="connsiteY19" fmla="*/ 476965 h 1747851"/>
                <a:gd name="connsiteX20" fmla="*/ 2207008 w 7674381"/>
                <a:gd name="connsiteY20" fmla="*/ 879958 h 1747851"/>
                <a:gd name="connsiteX21" fmla="*/ 2228126 w 7674381"/>
                <a:gd name="connsiteY21" fmla="*/ 892021 h 1747851"/>
                <a:gd name="connsiteX22" fmla="*/ 4486033 w 7674381"/>
                <a:gd name="connsiteY22" fmla="*/ 1510647 h 1747851"/>
                <a:gd name="connsiteX23" fmla="*/ 6821883 w 7674381"/>
                <a:gd name="connsiteY23" fmla="*/ 1591071 h 1747851"/>
                <a:gd name="connsiteX24" fmla="*/ 6821883 w 7674381"/>
                <a:gd name="connsiteY24" fmla="*/ 1587153 h 1747851"/>
                <a:gd name="connsiteX25" fmla="*/ 6943866 w 7674381"/>
                <a:gd name="connsiteY25" fmla="*/ 1574846 h 1747851"/>
                <a:gd name="connsiteX26" fmla="*/ 7514242 w 7674381"/>
                <a:gd name="connsiteY26" fmla="*/ 874480 h 1747851"/>
                <a:gd name="connsiteX27" fmla="*/ 6799901 w 7674381"/>
                <a:gd name="connsiteY27" fmla="*/ 159590 h 1747851"/>
                <a:gd name="connsiteX28" fmla="*/ 6294786 w 7674381"/>
                <a:gd name="connsiteY28" fmla="*/ 368977 h 1747851"/>
                <a:gd name="connsiteX29" fmla="*/ 6208863 w 7674381"/>
                <a:gd name="connsiteY29" fmla="*/ 473195 h 1747851"/>
                <a:gd name="connsiteX30" fmla="*/ 6027196 w 7674381"/>
                <a:gd name="connsiteY30" fmla="*/ 473195 h 1747851"/>
                <a:gd name="connsiteX31" fmla="*/ 6074768 w 7674381"/>
                <a:gd name="connsiteY31" fmla="*/ 385550 h 1747851"/>
                <a:gd name="connsiteX32" fmla="*/ 6799901 w 7674381"/>
                <a:gd name="connsiteY32" fmla="*/ 0 h 1747851"/>
                <a:gd name="connsiteX0" fmla="*/ 6799901 w 7674381"/>
                <a:gd name="connsiteY0" fmla="*/ 0 h 1747851"/>
                <a:gd name="connsiteX1" fmla="*/ 7674381 w 7674381"/>
                <a:gd name="connsiteY1" fmla="*/ 874480 h 1747851"/>
                <a:gd name="connsiteX2" fmla="*/ 6889311 w 7674381"/>
                <a:gd name="connsiteY2" fmla="*/ 1744445 h 1747851"/>
                <a:gd name="connsiteX3" fmla="*/ 6875328 w 7674381"/>
                <a:gd name="connsiteY3" fmla="*/ 1745151 h 1747851"/>
                <a:gd name="connsiteX4" fmla="*/ 6861784 w 7674381"/>
                <a:gd name="connsiteY4" fmla="*/ 1747851 h 1747851"/>
                <a:gd name="connsiteX5" fmla="*/ 4520673 w 7674381"/>
                <a:gd name="connsiteY5" fmla="*/ 1747851 h 1747851"/>
                <a:gd name="connsiteX6" fmla="*/ 4465658 w 7674381"/>
                <a:gd name="connsiteY6" fmla="*/ 1725354 h 1747851"/>
                <a:gd name="connsiteX7" fmla="*/ 4461747 w 7674381"/>
                <a:gd name="connsiteY7" fmla="*/ 1719628 h 1747851"/>
                <a:gd name="connsiteX8" fmla="*/ 2162776 w 7674381"/>
                <a:gd name="connsiteY8" fmla="*/ 1014894 h 1747851"/>
                <a:gd name="connsiteX9" fmla="*/ 2158616 w 7674381"/>
                <a:gd name="connsiteY9" fmla="*/ 1012649 h 1747851"/>
                <a:gd name="connsiteX10" fmla="*/ 985657 w 7674381"/>
                <a:gd name="connsiteY10" fmla="*/ 622002 h 1747851"/>
                <a:gd name="connsiteX11" fmla="*/ 101377 w 7674381"/>
                <a:gd name="connsiteY11" fmla="*/ 916506 h 1747851"/>
                <a:gd name="connsiteX12" fmla="*/ 5013 w 7674381"/>
                <a:gd name="connsiteY12" fmla="*/ 869370 h 1747851"/>
                <a:gd name="connsiteX13" fmla="*/ 4010 w 7674381"/>
                <a:gd name="connsiteY13" fmla="*/ 866437 h 1747851"/>
                <a:gd name="connsiteX14" fmla="*/ 51757 w 7674381"/>
                <a:gd name="connsiteY14" fmla="*/ 771306 h 1747851"/>
                <a:gd name="connsiteX15" fmla="*/ 936621 w 7674381"/>
                <a:gd name="connsiteY15" fmla="*/ 476608 h 1747851"/>
                <a:gd name="connsiteX16" fmla="*/ 966579 w 7674381"/>
                <a:gd name="connsiteY16" fmla="*/ 472857 h 1747851"/>
                <a:gd name="connsiteX17" fmla="*/ 969242 w 7674381"/>
                <a:gd name="connsiteY17" fmla="*/ 473578 h 1747851"/>
                <a:gd name="connsiteX18" fmla="*/ 969413 w 7674381"/>
                <a:gd name="connsiteY18" fmla="*/ 473514 h 1747851"/>
                <a:gd name="connsiteX19" fmla="*/ 996978 w 7674381"/>
                <a:gd name="connsiteY19" fmla="*/ 476965 h 1747851"/>
                <a:gd name="connsiteX20" fmla="*/ 2207008 w 7674381"/>
                <a:gd name="connsiteY20" fmla="*/ 879958 h 1747851"/>
                <a:gd name="connsiteX21" fmla="*/ 2228126 w 7674381"/>
                <a:gd name="connsiteY21" fmla="*/ 892021 h 1747851"/>
                <a:gd name="connsiteX22" fmla="*/ 4486033 w 7674381"/>
                <a:gd name="connsiteY22" fmla="*/ 1510647 h 1747851"/>
                <a:gd name="connsiteX23" fmla="*/ 6821883 w 7674381"/>
                <a:gd name="connsiteY23" fmla="*/ 1591071 h 1747851"/>
                <a:gd name="connsiteX24" fmla="*/ 6821883 w 7674381"/>
                <a:gd name="connsiteY24" fmla="*/ 1587153 h 1747851"/>
                <a:gd name="connsiteX25" fmla="*/ 6943866 w 7674381"/>
                <a:gd name="connsiteY25" fmla="*/ 1574846 h 1747851"/>
                <a:gd name="connsiteX26" fmla="*/ 7514242 w 7674381"/>
                <a:gd name="connsiteY26" fmla="*/ 874480 h 1747851"/>
                <a:gd name="connsiteX27" fmla="*/ 6799901 w 7674381"/>
                <a:gd name="connsiteY27" fmla="*/ 159590 h 1747851"/>
                <a:gd name="connsiteX28" fmla="*/ 6294786 w 7674381"/>
                <a:gd name="connsiteY28" fmla="*/ 368977 h 1747851"/>
                <a:gd name="connsiteX29" fmla="*/ 6208863 w 7674381"/>
                <a:gd name="connsiteY29" fmla="*/ 473195 h 1747851"/>
                <a:gd name="connsiteX30" fmla="*/ 6027196 w 7674381"/>
                <a:gd name="connsiteY30" fmla="*/ 473195 h 1747851"/>
                <a:gd name="connsiteX31" fmla="*/ 6074768 w 7674381"/>
                <a:gd name="connsiteY31" fmla="*/ 385550 h 1747851"/>
                <a:gd name="connsiteX32" fmla="*/ 6799901 w 7674381"/>
                <a:gd name="connsiteY32" fmla="*/ 0 h 1747851"/>
                <a:gd name="connsiteX0" fmla="*/ 6799901 w 7674381"/>
                <a:gd name="connsiteY0" fmla="*/ 0 h 1747851"/>
                <a:gd name="connsiteX1" fmla="*/ 7674381 w 7674381"/>
                <a:gd name="connsiteY1" fmla="*/ 874480 h 1747851"/>
                <a:gd name="connsiteX2" fmla="*/ 6889311 w 7674381"/>
                <a:gd name="connsiteY2" fmla="*/ 1744445 h 1747851"/>
                <a:gd name="connsiteX3" fmla="*/ 6875328 w 7674381"/>
                <a:gd name="connsiteY3" fmla="*/ 1745151 h 1747851"/>
                <a:gd name="connsiteX4" fmla="*/ 6861784 w 7674381"/>
                <a:gd name="connsiteY4" fmla="*/ 1747851 h 1747851"/>
                <a:gd name="connsiteX5" fmla="*/ 4520673 w 7674381"/>
                <a:gd name="connsiteY5" fmla="*/ 1747851 h 1747851"/>
                <a:gd name="connsiteX6" fmla="*/ 4465658 w 7674381"/>
                <a:gd name="connsiteY6" fmla="*/ 1725354 h 1747851"/>
                <a:gd name="connsiteX7" fmla="*/ 4461747 w 7674381"/>
                <a:gd name="connsiteY7" fmla="*/ 1719628 h 1747851"/>
                <a:gd name="connsiteX8" fmla="*/ 2162776 w 7674381"/>
                <a:gd name="connsiteY8" fmla="*/ 1014894 h 1747851"/>
                <a:gd name="connsiteX9" fmla="*/ 2158616 w 7674381"/>
                <a:gd name="connsiteY9" fmla="*/ 1012649 h 1747851"/>
                <a:gd name="connsiteX10" fmla="*/ 985657 w 7674381"/>
                <a:gd name="connsiteY10" fmla="*/ 622002 h 1747851"/>
                <a:gd name="connsiteX11" fmla="*/ 101377 w 7674381"/>
                <a:gd name="connsiteY11" fmla="*/ 916506 h 1747851"/>
                <a:gd name="connsiteX12" fmla="*/ 5013 w 7674381"/>
                <a:gd name="connsiteY12" fmla="*/ 869370 h 1747851"/>
                <a:gd name="connsiteX13" fmla="*/ 4010 w 7674381"/>
                <a:gd name="connsiteY13" fmla="*/ 866437 h 1747851"/>
                <a:gd name="connsiteX14" fmla="*/ 51757 w 7674381"/>
                <a:gd name="connsiteY14" fmla="*/ 771306 h 1747851"/>
                <a:gd name="connsiteX15" fmla="*/ 936621 w 7674381"/>
                <a:gd name="connsiteY15" fmla="*/ 476608 h 1747851"/>
                <a:gd name="connsiteX16" fmla="*/ 966579 w 7674381"/>
                <a:gd name="connsiteY16" fmla="*/ 472857 h 1747851"/>
                <a:gd name="connsiteX17" fmla="*/ 969242 w 7674381"/>
                <a:gd name="connsiteY17" fmla="*/ 473578 h 1747851"/>
                <a:gd name="connsiteX18" fmla="*/ 969413 w 7674381"/>
                <a:gd name="connsiteY18" fmla="*/ 473514 h 1747851"/>
                <a:gd name="connsiteX19" fmla="*/ 996978 w 7674381"/>
                <a:gd name="connsiteY19" fmla="*/ 476965 h 1747851"/>
                <a:gd name="connsiteX20" fmla="*/ 2207008 w 7674381"/>
                <a:gd name="connsiteY20" fmla="*/ 879958 h 1747851"/>
                <a:gd name="connsiteX21" fmla="*/ 2228126 w 7674381"/>
                <a:gd name="connsiteY21" fmla="*/ 892021 h 1747851"/>
                <a:gd name="connsiteX22" fmla="*/ 4486033 w 7674381"/>
                <a:gd name="connsiteY22" fmla="*/ 1510647 h 1747851"/>
                <a:gd name="connsiteX23" fmla="*/ 6821883 w 7674381"/>
                <a:gd name="connsiteY23" fmla="*/ 1591071 h 1747851"/>
                <a:gd name="connsiteX24" fmla="*/ 6821883 w 7674381"/>
                <a:gd name="connsiteY24" fmla="*/ 1587153 h 1747851"/>
                <a:gd name="connsiteX25" fmla="*/ 6943866 w 7674381"/>
                <a:gd name="connsiteY25" fmla="*/ 1574846 h 1747851"/>
                <a:gd name="connsiteX26" fmla="*/ 7514242 w 7674381"/>
                <a:gd name="connsiteY26" fmla="*/ 874480 h 1747851"/>
                <a:gd name="connsiteX27" fmla="*/ 6799901 w 7674381"/>
                <a:gd name="connsiteY27" fmla="*/ 159590 h 1747851"/>
                <a:gd name="connsiteX28" fmla="*/ 6294786 w 7674381"/>
                <a:gd name="connsiteY28" fmla="*/ 368977 h 1747851"/>
                <a:gd name="connsiteX29" fmla="*/ 6208863 w 7674381"/>
                <a:gd name="connsiteY29" fmla="*/ 473195 h 1747851"/>
                <a:gd name="connsiteX30" fmla="*/ 6027196 w 7674381"/>
                <a:gd name="connsiteY30" fmla="*/ 473195 h 1747851"/>
                <a:gd name="connsiteX31" fmla="*/ 6074768 w 7674381"/>
                <a:gd name="connsiteY31" fmla="*/ 385550 h 1747851"/>
                <a:gd name="connsiteX32" fmla="*/ 6799901 w 7674381"/>
                <a:gd name="connsiteY32" fmla="*/ 0 h 1747851"/>
                <a:gd name="connsiteX0" fmla="*/ 6799901 w 7674381"/>
                <a:gd name="connsiteY0" fmla="*/ 0 h 1747851"/>
                <a:gd name="connsiteX1" fmla="*/ 7674381 w 7674381"/>
                <a:gd name="connsiteY1" fmla="*/ 874480 h 1747851"/>
                <a:gd name="connsiteX2" fmla="*/ 6889311 w 7674381"/>
                <a:gd name="connsiteY2" fmla="*/ 1744445 h 1747851"/>
                <a:gd name="connsiteX3" fmla="*/ 6875328 w 7674381"/>
                <a:gd name="connsiteY3" fmla="*/ 1745151 h 1747851"/>
                <a:gd name="connsiteX4" fmla="*/ 6861784 w 7674381"/>
                <a:gd name="connsiteY4" fmla="*/ 1747851 h 1747851"/>
                <a:gd name="connsiteX5" fmla="*/ 4520673 w 7674381"/>
                <a:gd name="connsiteY5" fmla="*/ 1747851 h 1747851"/>
                <a:gd name="connsiteX6" fmla="*/ 4465658 w 7674381"/>
                <a:gd name="connsiteY6" fmla="*/ 1725354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510647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799901 w 7674381"/>
                <a:gd name="connsiteY26" fmla="*/ 159590 h 1747851"/>
                <a:gd name="connsiteX27" fmla="*/ 6294786 w 7674381"/>
                <a:gd name="connsiteY27" fmla="*/ 368977 h 1747851"/>
                <a:gd name="connsiteX28" fmla="*/ 6208863 w 7674381"/>
                <a:gd name="connsiteY28" fmla="*/ 473195 h 1747851"/>
                <a:gd name="connsiteX29" fmla="*/ 6027196 w 7674381"/>
                <a:gd name="connsiteY29" fmla="*/ 473195 h 1747851"/>
                <a:gd name="connsiteX30" fmla="*/ 6074768 w 7674381"/>
                <a:gd name="connsiteY30" fmla="*/ 385550 h 1747851"/>
                <a:gd name="connsiteX31" fmla="*/ 6799901 w 7674381"/>
                <a:gd name="connsiteY31" fmla="*/ 0 h 1747851"/>
                <a:gd name="connsiteX0" fmla="*/ 6799901 w 7674381"/>
                <a:gd name="connsiteY0" fmla="*/ 0 h 1747851"/>
                <a:gd name="connsiteX1" fmla="*/ 7674381 w 7674381"/>
                <a:gd name="connsiteY1" fmla="*/ 874480 h 1747851"/>
                <a:gd name="connsiteX2" fmla="*/ 6889311 w 7674381"/>
                <a:gd name="connsiteY2" fmla="*/ 1744445 h 1747851"/>
                <a:gd name="connsiteX3" fmla="*/ 6875328 w 7674381"/>
                <a:gd name="connsiteY3" fmla="*/ 1745151 h 1747851"/>
                <a:gd name="connsiteX4" fmla="*/ 6861784 w 7674381"/>
                <a:gd name="connsiteY4" fmla="*/ 1747851 h 1747851"/>
                <a:gd name="connsiteX5" fmla="*/ 4520673 w 7674381"/>
                <a:gd name="connsiteY5" fmla="*/ 1747851 h 1747851"/>
                <a:gd name="connsiteX6" fmla="*/ 2162776 w 7674381"/>
                <a:gd name="connsiteY6" fmla="*/ 1014894 h 1747851"/>
                <a:gd name="connsiteX7" fmla="*/ 2158616 w 7674381"/>
                <a:gd name="connsiteY7" fmla="*/ 1012649 h 1747851"/>
                <a:gd name="connsiteX8" fmla="*/ 985657 w 7674381"/>
                <a:gd name="connsiteY8" fmla="*/ 622002 h 1747851"/>
                <a:gd name="connsiteX9" fmla="*/ 101377 w 7674381"/>
                <a:gd name="connsiteY9" fmla="*/ 916506 h 1747851"/>
                <a:gd name="connsiteX10" fmla="*/ 5013 w 7674381"/>
                <a:gd name="connsiteY10" fmla="*/ 869370 h 1747851"/>
                <a:gd name="connsiteX11" fmla="*/ 4010 w 7674381"/>
                <a:gd name="connsiteY11" fmla="*/ 866437 h 1747851"/>
                <a:gd name="connsiteX12" fmla="*/ 51757 w 7674381"/>
                <a:gd name="connsiteY12" fmla="*/ 771306 h 1747851"/>
                <a:gd name="connsiteX13" fmla="*/ 936621 w 7674381"/>
                <a:gd name="connsiteY13" fmla="*/ 476608 h 1747851"/>
                <a:gd name="connsiteX14" fmla="*/ 966579 w 7674381"/>
                <a:gd name="connsiteY14" fmla="*/ 472857 h 1747851"/>
                <a:gd name="connsiteX15" fmla="*/ 969242 w 7674381"/>
                <a:gd name="connsiteY15" fmla="*/ 473578 h 1747851"/>
                <a:gd name="connsiteX16" fmla="*/ 969413 w 7674381"/>
                <a:gd name="connsiteY16" fmla="*/ 473514 h 1747851"/>
                <a:gd name="connsiteX17" fmla="*/ 996978 w 7674381"/>
                <a:gd name="connsiteY17" fmla="*/ 476965 h 1747851"/>
                <a:gd name="connsiteX18" fmla="*/ 2207008 w 7674381"/>
                <a:gd name="connsiteY18" fmla="*/ 879958 h 1747851"/>
                <a:gd name="connsiteX19" fmla="*/ 2228126 w 7674381"/>
                <a:gd name="connsiteY19" fmla="*/ 892021 h 1747851"/>
                <a:gd name="connsiteX20" fmla="*/ 4486033 w 7674381"/>
                <a:gd name="connsiteY20" fmla="*/ 1510647 h 1747851"/>
                <a:gd name="connsiteX21" fmla="*/ 6821883 w 7674381"/>
                <a:gd name="connsiteY21" fmla="*/ 1591071 h 1747851"/>
                <a:gd name="connsiteX22" fmla="*/ 6821883 w 7674381"/>
                <a:gd name="connsiteY22" fmla="*/ 1587153 h 1747851"/>
                <a:gd name="connsiteX23" fmla="*/ 6943866 w 7674381"/>
                <a:gd name="connsiteY23" fmla="*/ 1574846 h 1747851"/>
                <a:gd name="connsiteX24" fmla="*/ 7514242 w 7674381"/>
                <a:gd name="connsiteY24" fmla="*/ 874480 h 1747851"/>
                <a:gd name="connsiteX25" fmla="*/ 6799901 w 7674381"/>
                <a:gd name="connsiteY25" fmla="*/ 159590 h 1747851"/>
                <a:gd name="connsiteX26" fmla="*/ 6294786 w 7674381"/>
                <a:gd name="connsiteY26" fmla="*/ 368977 h 1747851"/>
                <a:gd name="connsiteX27" fmla="*/ 6208863 w 7674381"/>
                <a:gd name="connsiteY27" fmla="*/ 473195 h 1747851"/>
                <a:gd name="connsiteX28" fmla="*/ 6027196 w 7674381"/>
                <a:gd name="connsiteY28" fmla="*/ 473195 h 1747851"/>
                <a:gd name="connsiteX29" fmla="*/ 6074768 w 7674381"/>
                <a:gd name="connsiteY29" fmla="*/ 385550 h 1747851"/>
                <a:gd name="connsiteX30" fmla="*/ 6799901 w 7674381"/>
                <a:gd name="connsiteY30" fmla="*/ 0 h 1747851"/>
                <a:gd name="connsiteX0" fmla="*/ 6799901 w 7674381"/>
                <a:gd name="connsiteY0" fmla="*/ 0 h 1747851"/>
                <a:gd name="connsiteX1" fmla="*/ 7674381 w 7674381"/>
                <a:gd name="connsiteY1" fmla="*/ 874480 h 1747851"/>
                <a:gd name="connsiteX2" fmla="*/ 6889311 w 7674381"/>
                <a:gd name="connsiteY2" fmla="*/ 1744445 h 1747851"/>
                <a:gd name="connsiteX3" fmla="*/ 6875328 w 7674381"/>
                <a:gd name="connsiteY3" fmla="*/ 1745151 h 1747851"/>
                <a:gd name="connsiteX4" fmla="*/ 6861784 w 7674381"/>
                <a:gd name="connsiteY4" fmla="*/ 1747851 h 1747851"/>
                <a:gd name="connsiteX5" fmla="*/ 4493378 w 7674381"/>
                <a:gd name="connsiteY5" fmla="*/ 1706908 h 1747851"/>
                <a:gd name="connsiteX6" fmla="*/ 2162776 w 7674381"/>
                <a:gd name="connsiteY6" fmla="*/ 1014894 h 1747851"/>
                <a:gd name="connsiteX7" fmla="*/ 2158616 w 7674381"/>
                <a:gd name="connsiteY7" fmla="*/ 1012649 h 1747851"/>
                <a:gd name="connsiteX8" fmla="*/ 985657 w 7674381"/>
                <a:gd name="connsiteY8" fmla="*/ 622002 h 1747851"/>
                <a:gd name="connsiteX9" fmla="*/ 101377 w 7674381"/>
                <a:gd name="connsiteY9" fmla="*/ 916506 h 1747851"/>
                <a:gd name="connsiteX10" fmla="*/ 5013 w 7674381"/>
                <a:gd name="connsiteY10" fmla="*/ 869370 h 1747851"/>
                <a:gd name="connsiteX11" fmla="*/ 4010 w 7674381"/>
                <a:gd name="connsiteY11" fmla="*/ 866437 h 1747851"/>
                <a:gd name="connsiteX12" fmla="*/ 51757 w 7674381"/>
                <a:gd name="connsiteY12" fmla="*/ 771306 h 1747851"/>
                <a:gd name="connsiteX13" fmla="*/ 936621 w 7674381"/>
                <a:gd name="connsiteY13" fmla="*/ 476608 h 1747851"/>
                <a:gd name="connsiteX14" fmla="*/ 966579 w 7674381"/>
                <a:gd name="connsiteY14" fmla="*/ 472857 h 1747851"/>
                <a:gd name="connsiteX15" fmla="*/ 969242 w 7674381"/>
                <a:gd name="connsiteY15" fmla="*/ 473578 h 1747851"/>
                <a:gd name="connsiteX16" fmla="*/ 969413 w 7674381"/>
                <a:gd name="connsiteY16" fmla="*/ 473514 h 1747851"/>
                <a:gd name="connsiteX17" fmla="*/ 996978 w 7674381"/>
                <a:gd name="connsiteY17" fmla="*/ 476965 h 1747851"/>
                <a:gd name="connsiteX18" fmla="*/ 2207008 w 7674381"/>
                <a:gd name="connsiteY18" fmla="*/ 879958 h 1747851"/>
                <a:gd name="connsiteX19" fmla="*/ 2228126 w 7674381"/>
                <a:gd name="connsiteY19" fmla="*/ 892021 h 1747851"/>
                <a:gd name="connsiteX20" fmla="*/ 4486033 w 7674381"/>
                <a:gd name="connsiteY20" fmla="*/ 1510647 h 1747851"/>
                <a:gd name="connsiteX21" fmla="*/ 6821883 w 7674381"/>
                <a:gd name="connsiteY21" fmla="*/ 1591071 h 1747851"/>
                <a:gd name="connsiteX22" fmla="*/ 6821883 w 7674381"/>
                <a:gd name="connsiteY22" fmla="*/ 1587153 h 1747851"/>
                <a:gd name="connsiteX23" fmla="*/ 6943866 w 7674381"/>
                <a:gd name="connsiteY23" fmla="*/ 1574846 h 1747851"/>
                <a:gd name="connsiteX24" fmla="*/ 7514242 w 7674381"/>
                <a:gd name="connsiteY24" fmla="*/ 874480 h 1747851"/>
                <a:gd name="connsiteX25" fmla="*/ 6799901 w 7674381"/>
                <a:gd name="connsiteY25" fmla="*/ 159590 h 1747851"/>
                <a:gd name="connsiteX26" fmla="*/ 6294786 w 7674381"/>
                <a:gd name="connsiteY26" fmla="*/ 368977 h 1747851"/>
                <a:gd name="connsiteX27" fmla="*/ 6208863 w 7674381"/>
                <a:gd name="connsiteY27" fmla="*/ 473195 h 1747851"/>
                <a:gd name="connsiteX28" fmla="*/ 6027196 w 7674381"/>
                <a:gd name="connsiteY28" fmla="*/ 473195 h 1747851"/>
                <a:gd name="connsiteX29" fmla="*/ 6074768 w 7674381"/>
                <a:gd name="connsiteY29" fmla="*/ 385550 h 1747851"/>
                <a:gd name="connsiteX30" fmla="*/ 6799901 w 7674381"/>
                <a:gd name="connsiteY30" fmla="*/ 0 h 1747851"/>
                <a:gd name="connsiteX0" fmla="*/ 6799901 w 7674381"/>
                <a:gd name="connsiteY0" fmla="*/ 0 h 1747851"/>
                <a:gd name="connsiteX1" fmla="*/ 7674381 w 7674381"/>
                <a:gd name="connsiteY1" fmla="*/ 874480 h 1747851"/>
                <a:gd name="connsiteX2" fmla="*/ 6889311 w 7674381"/>
                <a:gd name="connsiteY2" fmla="*/ 1744445 h 1747851"/>
                <a:gd name="connsiteX3" fmla="*/ 6875328 w 7674381"/>
                <a:gd name="connsiteY3" fmla="*/ 1745151 h 1747851"/>
                <a:gd name="connsiteX4" fmla="*/ 6861784 w 7674381"/>
                <a:gd name="connsiteY4" fmla="*/ 1747851 h 1747851"/>
                <a:gd name="connsiteX5" fmla="*/ 4493378 w 7674381"/>
                <a:gd name="connsiteY5" fmla="*/ 1706908 h 1747851"/>
                <a:gd name="connsiteX6" fmla="*/ 2162776 w 7674381"/>
                <a:gd name="connsiteY6" fmla="*/ 1014894 h 1747851"/>
                <a:gd name="connsiteX7" fmla="*/ 2158616 w 7674381"/>
                <a:gd name="connsiteY7" fmla="*/ 1012649 h 1747851"/>
                <a:gd name="connsiteX8" fmla="*/ 985657 w 7674381"/>
                <a:gd name="connsiteY8" fmla="*/ 622002 h 1747851"/>
                <a:gd name="connsiteX9" fmla="*/ 101377 w 7674381"/>
                <a:gd name="connsiteY9" fmla="*/ 916506 h 1747851"/>
                <a:gd name="connsiteX10" fmla="*/ 5013 w 7674381"/>
                <a:gd name="connsiteY10" fmla="*/ 869370 h 1747851"/>
                <a:gd name="connsiteX11" fmla="*/ 4010 w 7674381"/>
                <a:gd name="connsiteY11" fmla="*/ 866437 h 1747851"/>
                <a:gd name="connsiteX12" fmla="*/ 51757 w 7674381"/>
                <a:gd name="connsiteY12" fmla="*/ 771306 h 1747851"/>
                <a:gd name="connsiteX13" fmla="*/ 936621 w 7674381"/>
                <a:gd name="connsiteY13" fmla="*/ 476608 h 1747851"/>
                <a:gd name="connsiteX14" fmla="*/ 966579 w 7674381"/>
                <a:gd name="connsiteY14" fmla="*/ 472857 h 1747851"/>
                <a:gd name="connsiteX15" fmla="*/ 969242 w 7674381"/>
                <a:gd name="connsiteY15" fmla="*/ 473578 h 1747851"/>
                <a:gd name="connsiteX16" fmla="*/ 969413 w 7674381"/>
                <a:gd name="connsiteY16" fmla="*/ 473514 h 1747851"/>
                <a:gd name="connsiteX17" fmla="*/ 996978 w 7674381"/>
                <a:gd name="connsiteY17" fmla="*/ 476965 h 1747851"/>
                <a:gd name="connsiteX18" fmla="*/ 2207008 w 7674381"/>
                <a:gd name="connsiteY18" fmla="*/ 879958 h 1747851"/>
                <a:gd name="connsiteX19" fmla="*/ 2228126 w 7674381"/>
                <a:gd name="connsiteY19" fmla="*/ 892021 h 1747851"/>
                <a:gd name="connsiteX20" fmla="*/ 4486033 w 7674381"/>
                <a:gd name="connsiteY20" fmla="*/ 1510647 h 1747851"/>
                <a:gd name="connsiteX21" fmla="*/ 6821883 w 7674381"/>
                <a:gd name="connsiteY21" fmla="*/ 1591071 h 1747851"/>
                <a:gd name="connsiteX22" fmla="*/ 6821883 w 7674381"/>
                <a:gd name="connsiteY22" fmla="*/ 1587153 h 1747851"/>
                <a:gd name="connsiteX23" fmla="*/ 6943866 w 7674381"/>
                <a:gd name="connsiteY23" fmla="*/ 1574846 h 1747851"/>
                <a:gd name="connsiteX24" fmla="*/ 7514242 w 7674381"/>
                <a:gd name="connsiteY24" fmla="*/ 874480 h 1747851"/>
                <a:gd name="connsiteX25" fmla="*/ 6799901 w 7674381"/>
                <a:gd name="connsiteY25" fmla="*/ 159590 h 1747851"/>
                <a:gd name="connsiteX26" fmla="*/ 6294786 w 7674381"/>
                <a:gd name="connsiteY26" fmla="*/ 368977 h 1747851"/>
                <a:gd name="connsiteX27" fmla="*/ 6208863 w 7674381"/>
                <a:gd name="connsiteY27" fmla="*/ 473195 h 1747851"/>
                <a:gd name="connsiteX28" fmla="*/ 6027196 w 7674381"/>
                <a:gd name="connsiteY28" fmla="*/ 473195 h 1747851"/>
                <a:gd name="connsiteX29" fmla="*/ 6074768 w 7674381"/>
                <a:gd name="connsiteY29" fmla="*/ 385550 h 1747851"/>
                <a:gd name="connsiteX30" fmla="*/ 6799901 w 7674381"/>
                <a:gd name="connsiteY30" fmla="*/ 0 h 1747851"/>
                <a:gd name="connsiteX0" fmla="*/ 6799901 w 7674381"/>
                <a:gd name="connsiteY0" fmla="*/ 0 h 1747851"/>
                <a:gd name="connsiteX1" fmla="*/ 7674381 w 7674381"/>
                <a:gd name="connsiteY1" fmla="*/ 874480 h 1747851"/>
                <a:gd name="connsiteX2" fmla="*/ 6889311 w 7674381"/>
                <a:gd name="connsiteY2" fmla="*/ 1744445 h 1747851"/>
                <a:gd name="connsiteX3" fmla="*/ 6875328 w 7674381"/>
                <a:gd name="connsiteY3" fmla="*/ 1745151 h 1747851"/>
                <a:gd name="connsiteX4" fmla="*/ 6861784 w 7674381"/>
                <a:gd name="connsiteY4" fmla="*/ 1747851 h 1747851"/>
                <a:gd name="connsiteX5" fmla="*/ 4493378 w 7674381"/>
                <a:gd name="connsiteY5" fmla="*/ 1706908 h 1747851"/>
                <a:gd name="connsiteX6" fmla="*/ 2162776 w 7674381"/>
                <a:gd name="connsiteY6" fmla="*/ 1014894 h 1747851"/>
                <a:gd name="connsiteX7" fmla="*/ 2158616 w 7674381"/>
                <a:gd name="connsiteY7" fmla="*/ 1012649 h 1747851"/>
                <a:gd name="connsiteX8" fmla="*/ 985657 w 7674381"/>
                <a:gd name="connsiteY8" fmla="*/ 622002 h 1747851"/>
                <a:gd name="connsiteX9" fmla="*/ 101377 w 7674381"/>
                <a:gd name="connsiteY9" fmla="*/ 916506 h 1747851"/>
                <a:gd name="connsiteX10" fmla="*/ 5013 w 7674381"/>
                <a:gd name="connsiteY10" fmla="*/ 869370 h 1747851"/>
                <a:gd name="connsiteX11" fmla="*/ 4010 w 7674381"/>
                <a:gd name="connsiteY11" fmla="*/ 866437 h 1747851"/>
                <a:gd name="connsiteX12" fmla="*/ 51757 w 7674381"/>
                <a:gd name="connsiteY12" fmla="*/ 771306 h 1747851"/>
                <a:gd name="connsiteX13" fmla="*/ 936621 w 7674381"/>
                <a:gd name="connsiteY13" fmla="*/ 476608 h 1747851"/>
                <a:gd name="connsiteX14" fmla="*/ 966579 w 7674381"/>
                <a:gd name="connsiteY14" fmla="*/ 472857 h 1747851"/>
                <a:gd name="connsiteX15" fmla="*/ 969242 w 7674381"/>
                <a:gd name="connsiteY15" fmla="*/ 473578 h 1747851"/>
                <a:gd name="connsiteX16" fmla="*/ 969413 w 7674381"/>
                <a:gd name="connsiteY16" fmla="*/ 473514 h 1747851"/>
                <a:gd name="connsiteX17" fmla="*/ 996978 w 7674381"/>
                <a:gd name="connsiteY17" fmla="*/ 476965 h 1747851"/>
                <a:gd name="connsiteX18" fmla="*/ 2207008 w 7674381"/>
                <a:gd name="connsiteY18" fmla="*/ 879958 h 1747851"/>
                <a:gd name="connsiteX19" fmla="*/ 2228126 w 7674381"/>
                <a:gd name="connsiteY19" fmla="*/ 892021 h 1747851"/>
                <a:gd name="connsiteX20" fmla="*/ 4486033 w 7674381"/>
                <a:gd name="connsiteY20" fmla="*/ 1510647 h 1747851"/>
                <a:gd name="connsiteX21" fmla="*/ 6821883 w 7674381"/>
                <a:gd name="connsiteY21" fmla="*/ 1591071 h 1747851"/>
                <a:gd name="connsiteX22" fmla="*/ 6821883 w 7674381"/>
                <a:gd name="connsiteY22" fmla="*/ 1587153 h 1747851"/>
                <a:gd name="connsiteX23" fmla="*/ 6943866 w 7674381"/>
                <a:gd name="connsiteY23" fmla="*/ 1574846 h 1747851"/>
                <a:gd name="connsiteX24" fmla="*/ 7514242 w 7674381"/>
                <a:gd name="connsiteY24" fmla="*/ 874480 h 1747851"/>
                <a:gd name="connsiteX25" fmla="*/ 6799901 w 7674381"/>
                <a:gd name="connsiteY25" fmla="*/ 159590 h 1747851"/>
                <a:gd name="connsiteX26" fmla="*/ 6294786 w 7674381"/>
                <a:gd name="connsiteY26" fmla="*/ 368977 h 1747851"/>
                <a:gd name="connsiteX27" fmla="*/ 6208863 w 7674381"/>
                <a:gd name="connsiteY27" fmla="*/ 473195 h 1747851"/>
                <a:gd name="connsiteX28" fmla="*/ 6027196 w 7674381"/>
                <a:gd name="connsiteY28" fmla="*/ 473195 h 1747851"/>
                <a:gd name="connsiteX29" fmla="*/ 6074768 w 7674381"/>
                <a:gd name="connsiteY29" fmla="*/ 385550 h 1747851"/>
                <a:gd name="connsiteX30" fmla="*/ 6799901 w 7674381"/>
                <a:gd name="connsiteY30" fmla="*/ 0 h 1747851"/>
                <a:gd name="connsiteX0" fmla="*/ 6799901 w 7674381"/>
                <a:gd name="connsiteY0" fmla="*/ 0 h 1747851"/>
                <a:gd name="connsiteX1" fmla="*/ 7674381 w 7674381"/>
                <a:gd name="connsiteY1" fmla="*/ 874480 h 1747851"/>
                <a:gd name="connsiteX2" fmla="*/ 6889311 w 7674381"/>
                <a:gd name="connsiteY2" fmla="*/ 1744445 h 1747851"/>
                <a:gd name="connsiteX3" fmla="*/ 6875328 w 7674381"/>
                <a:gd name="connsiteY3" fmla="*/ 1745151 h 1747851"/>
                <a:gd name="connsiteX4" fmla="*/ 6861784 w 7674381"/>
                <a:gd name="connsiteY4" fmla="*/ 1747851 h 1747851"/>
                <a:gd name="connsiteX5" fmla="*/ 4493378 w 7674381"/>
                <a:gd name="connsiteY5" fmla="*/ 1638669 h 1747851"/>
                <a:gd name="connsiteX6" fmla="*/ 2162776 w 7674381"/>
                <a:gd name="connsiteY6" fmla="*/ 1014894 h 1747851"/>
                <a:gd name="connsiteX7" fmla="*/ 2158616 w 7674381"/>
                <a:gd name="connsiteY7" fmla="*/ 1012649 h 1747851"/>
                <a:gd name="connsiteX8" fmla="*/ 985657 w 7674381"/>
                <a:gd name="connsiteY8" fmla="*/ 622002 h 1747851"/>
                <a:gd name="connsiteX9" fmla="*/ 101377 w 7674381"/>
                <a:gd name="connsiteY9" fmla="*/ 916506 h 1747851"/>
                <a:gd name="connsiteX10" fmla="*/ 5013 w 7674381"/>
                <a:gd name="connsiteY10" fmla="*/ 869370 h 1747851"/>
                <a:gd name="connsiteX11" fmla="*/ 4010 w 7674381"/>
                <a:gd name="connsiteY11" fmla="*/ 866437 h 1747851"/>
                <a:gd name="connsiteX12" fmla="*/ 51757 w 7674381"/>
                <a:gd name="connsiteY12" fmla="*/ 771306 h 1747851"/>
                <a:gd name="connsiteX13" fmla="*/ 936621 w 7674381"/>
                <a:gd name="connsiteY13" fmla="*/ 476608 h 1747851"/>
                <a:gd name="connsiteX14" fmla="*/ 966579 w 7674381"/>
                <a:gd name="connsiteY14" fmla="*/ 472857 h 1747851"/>
                <a:gd name="connsiteX15" fmla="*/ 969242 w 7674381"/>
                <a:gd name="connsiteY15" fmla="*/ 473578 h 1747851"/>
                <a:gd name="connsiteX16" fmla="*/ 969413 w 7674381"/>
                <a:gd name="connsiteY16" fmla="*/ 473514 h 1747851"/>
                <a:gd name="connsiteX17" fmla="*/ 996978 w 7674381"/>
                <a:gd name="connsiteY17" fmla="*/ 476965 h 1747851"/>
                <a:gd name="connsiteX18" fmla="*/ 2207008 w 7674381"/>
                <a:gd name="connsiteY18" fmla="*/ 879958 h 1747851"/>
                <a:gd name="connsiteX19" fmla="*/ 2228126 w 7674381"/>
                <a:gd name="connsiteY19" fmla="*/ 892021 h 1747851"/>
                <a:gd name="connsiteX20" fmla="*/ 4486033 w 7674381"/>
                <a:gd name="connsiteY20" fmla="*/ 1510647 h 1747851"/>
                <a:gd name="connsiteX21" fmla="*/ 6821883 w 7674381"/>
                <a:gd name="connsiteY21" fmla="*/ 1591071 h 1747851"/>
                <a:gd name="connsiteX22" fmla="*/ 6821883 w 7674381"/>
                <a:gd name="connsiteY22" fmla="*/ 1587153 h 1747851"/>
                <a:gd name="connsiteX23" fmla="*/ 6943866 w 7674381"/>
                <a:gd name="connsiteY23" fmla="*/ 1574846 h 1747851"/>
                <a:gd name="connsiteX24" fmla="*/ 7514242 w 7674381"/>
                <a:gd name="connsiteY24" fmla="*/ 874480 h 1747851"/>
                <a:gd name="connsiteX25" fmla="*/ 6799901 w 7674381"/>
                <a:gd name="connsiteY25" fmla="*/ 159590 h 1747851"/>
                <a:gd name="connsiteX26" fmla="*/ 6294786 w 7674381"/>
                <a:gd name="connsiteY26" fmla="*/ 368977 h 1747851"/>
                <a:gd name="connsiteX27" fmla="*/ 6208863 w 7674381"/>
                <a:gd name="connsiteY27" fmla="*/ 473195 h 1747851"/>
                <a:gd name="connsiteX28" fmla="*/ 6027196 w 7674381"/>
                <a:gd name="connsiteY28" fmla="*/ 473195 h 1747851"/>
                <a:gd name="connsiteX29" fmla="*/ 6074768 w 7674381"/>
                <a:gd name="connsiteY29" fmla="*/ 385550 h 1747851"/>
                <a:gd name="connsiteX30" fmla="*/ 6799901 w 7674381"/>
                <a:gd name="connsiteY30" fmla="*/ 0 h 1747851"/>
                <a:gd name="connsiteX0" fmla="*/ 6799901 w 7674381"/>
                <a:gd name="connsiteY0" fmla="*/ 0 h 1747851"/>
                <a:gd name="connsiteX1" fmla="*/ 7674381 w 7674381"/>
                <a:gd name="connsiteY1" fmla="*/ 874480 h 1747851"/>
                <a:gd name="connsiteX2" fmla="*/ 6889311 w 7674381"/>
                <a:gd name="connsiteY2" fmla="*/ 1744445 h 1747851"/>
                <a:gd name="connsiteX3" fmla="*/ 6875328 w 7674381"/>
                <a:gd name="connsiteY3" fmla="*/ 1745151 h 1747851"/>
                <a:gd name="connsiteX4" fmla="*/ 6861784 w 7674381"/>
                <a:gd name="connsiteY4" fmla="*/ 1747851 h 1747851"/>
                <a:gd name="connsiteX5" fmla="*/ 4493378 w 7674381"/>
                <a:gd name="connsiteY5" fmla="*/ 1638669 h 1747851"/>
                <a:gd name="connsiteX6" fmla="*/ 2162776 w 7674381"/>
                <a:gd name="connsiteY6" fmla="*/ 1014894 h 1747851"/>
                <a:gd name="connsiteX7" fmla="*/ 2158616 w 7674381"/>
                <a:gd name="connsiteY7" fmla="*/ 1012649 h 1747851"/>
                <a:gd name="connsiteX8" fmla="*/ 985657 w 7674381"/>
                <a:gd name="connsiteY8" fmla="*/ 622002 h 1747851"/>
                <a:gd name="connsiteX9" fmla="*/ 101377 w 7674381"/>
                <a:gd name="connsiteY9" fmla="*/ 916506 h 1747851"/>
                <a:gd name="connsiteX10" fmla="*/ 5013 w 7674381"/>
                <a:gd name="connsiteY10" fmla="*/ 869370 h 1747851"/>
                <a:gd name="connsiteX11" fmla="*/ 4010 w 7674381"/>
                <a:gd name="connsiteY11" fmla="*/ 866437 h 1747851"/>
                <a:gd name="connsiteX12" fmla="*/ 51757 w 7674381"/>
                <a:gd name="connsiteY12" fmla="*/ 771306 h 1747851"/>
                <a:gd name="connsiteX13" fmla="*/ 936621 w 7674381"/>
                <a:gd name="connsiteY13" fmla="*/ 476608 h 1747851"/>
                <a:gd name="connsiteX14" fmla="*/ 966579 w 7674381"/>
                <a:gd name="connsiteY14" fmla="*/ 472857 h 1747851"/>
                <a:gd name="connsiteX15" fmla="*/ 969242 w 7674381"/>
                <a:gd name="connsiteY15" fmla="*/ 473578 h 1747851"/>
                <a:gd name="connsiteX16" fmla="*/ 969413 w 7674381"/>
                <a:gd name="connsiteY16" fmla="*/ 473514 h 1747851"/>
                <a:gd name="connsiteX17" fmla="*/ 996978 w 7674381"/>
                <a:gd name="connsiteY17" fmla="*/ 476965 h 1747851"/>
                <a:gd name="connsiteX18" fmla="*/ 2207008 w 7674381"/>
                <a:gd name="connsiteY18" fmla="*/ 879958 h 1747851"/>
                <a:gd name="connsiteX19" fmla="*/ 2228126 w 7674381"/>
                <a:gd name="connsiteY19" fmla="*/ 892021 h 1747851"/>
                <a:gd name="connsiteX20" fmla="*/ 4486033 w 7674381"/>
                <a:gd name="connsiteY20" fmla="*/ 1456056 h 1747851"/>
                <a:gd name="connsiteX21" fmla="*/ 6821883 w 7674381"/>
                <a:gd name="connsiteY21" fmla="*/ 1591071 h 1747851"/>
                <a:gd name="connsiteX22" fmla="*/ 6821883 w 7674381"/>
                <a:gd name="connsiteY22" fmla="*/ 1587153 h 1747851"/>
                <a:gd name="connsiteX23" fmla="*/ 6943866 w 7674381"/>
                <a:gd name="connsiteY23" fmla="*/ 1574846 h 1747851"/>
                <a:gd name="connsiteX24" fmla="*/ 7514242 w 7674381"/>
                <a:gd name="connsiteY24" fmla="*/ 874480 h 1747851"/>
                <a:gd name="connsiteX25" fmla="*/ 6799901 w 7674381"/>
                <a:gd name="connsiteY25" fmla="*/ 159590 h 1747851"/>
                <a:gd name="connsiteX26" fmla="*/ 6294786 w 7674381"/>
                <a:gd name="connsiteY26" fmla="*/ 368977 h 1747851"/>
                <a:gd name="connsiteX27" fmla="*/ 6208863 w 7674381"/>
                <a:gd name="connsiteY27" fmla="*/ 473195 h 1747851"/>
                <a:gd name="connsiteX28" fmla="*/ 6027196 w 7674381"/>
                <a:gd name="connsiteY28" fmla="*/ 473195 h 1747851"/>
                <a:gd name="connsiteX29" fmla="*/ 6074768 w 7674381"/>
                <a:gd name="connsiteY29" fmla="*/ 385550 h 1747851"/>
                <a:gd name="connsiteX30" fmla="*/ 6799901 w 7674381"/>
                <a:gd name="connsiteY30" fmla="*/ 0 h 1747851"/>
                <a:gd name="connsiteX0" fmla="*/ 6799901 w 7674381"/>
                <a:gd name="connsiteY0" fmla="*/ 0 h 1747851"/>
                <a:gd name="connsiteX1" fmla="*/ 7674381 w 7674381"/>
                <a:gd name="connsiteY1" fmla="*/ 874480 h 1747851"/>
                <a:gd name="connsiteX2" fmla="*/ 6889311 w 7674381"/>
                <a:gd name="connsiteY2" fmla="*/ 1744445 h 1747851"/>
                <a:gd name="connsiteX3" fmla="*/ 6875328 w 7674381"/>
                <a:gd name="connsiteY3" fmla="*/ 1745151 h 1747851"/>
                <a:gd name="connsiteX4" fmla="*/ 6861784 w 7674381"/>
                <a:gd name="connsiteY4" fmla="*/ 1747851 h 1747851"/>
                <a:gd name="connsiteX5" fmla="*/ 4493378 w 7674381"/>
                <a:gd name="connsiteY5" fmla="*/ 1638669 h 1747851"/>
                <a:gd name="connsiteX6" fmla="*/ 2162776 w 7674381"/>
                <a:gd name="connsiteY6" fmla="*/ 1014894 h 1747851"/>
                <a:gd name="connsiteX7" fmla="*/ 2158616 w 7674381"/>
                <a:gd name="connsiteY7" fmla="*/ 1012649 h 1747851"/>
                <a:gd name="connsiteX8" fmla="*/ 985657 w 7674381"/>
                <a:gd name="connsiteY8" fmla="*/ 622002 h 1747851"/>
                <a:gd name="connsiteX9" fmla="*/ 101377 w 7674381"/>
                <a:gd name="connsiteY9" fmla="*/ 916506 h 1747851"/>
                <a:gd name="connsiteX10" fmla="*/ 5013 w 7674381"/>
                <a:gd name="connsiteY10" fmla="*/ 869370 h 1747851"/>
                <a:gd name="connsiteX11" fmla="*/ 4010 w 7674381"/>
                <a:gd name="connsiteY11" fmla="*/ 866437 h 1747851"/>
                <a:gd name="connsiteX12" fmla="*/ 51757 w 7674381"/>
                <a:gd name="connsiteY12" fmla="*/ 771306 h 1747851"/>
                <a:gd name="connsiteX13" fmla="*/ 936621 w 7674381"/>
                <a:gd name="connsiteY13" fmla="*/ 476608 h 1747851"/>
                <a:gd name="connsiteX14" fmla="*/ 966579 w 7674381"/>
                <a:gd name="connsiteY14" fmla="*/ 472857 h 1747851"/>
                <a:gd name="connsiteX15" fmla="*/ 969242 w 7674381"/>
                <a:gd name="connsiteY15" fmla="*/ 473578 h 1747851"/>
                <a:gd name="connsiteX16" fmla="*/ 969413 w 7674381"/>
                <a:gd name="connsiteY16" fmla="*/ 473514 h 1747851"/>
                <a:gd name="connsiteX17" fmla="*/ 996978 w 7674381"/>
                <a:gd name="connsiteY17" fmla="*/ 476965 h 1747851"/>
                <a:gd name="connsiteX18" fmla="*/ 2207008 w 7674381"/>
                <a:gd name="connsiteY18" fmla="*/ 879958 h 1747851"/>
                <a:gd name="connsiteX19" fmla="*/ 2228126 w 7674381"/>
                <a:gd name="connsiteY19" fmla="*/ 892021 h 1747851"/>
                <a:gd name="connsiteX20" fmla="*/ 4486033 w 7674381"/>
                <a:gd name="connsiteY20" fmla="*/ 1415113 h 1747851"/>
                <a:gd name="connsiteX21" fmla="*/ 6821883 w 7674381"/>
                <a:gd name="connsiteY21" fmla="*/ 1591071 h 1747851"/>
                <a:gd name="connsiteX22" fmla="*/ 6821883 w 7674381"/>
                <a:gd name="connsiteY22" fmla="*/ 1587153 h 1747851"/>
                <a:gd name="connsiteX23" fmla="*/ 6943866 w 7674381"/>
                <a:gd name="connsiteY23" fmla="*/ 1574846 h 1747851"/>
                <a:gd name="connsiteX24" fmla="*/ 7514242 w 7674381"/>
                <a:gd name="connsiteY24" fmla="*/ 874480 h 1747851"/>
                <a:gd name="connsiteX25" fmla="*/ 6799901 w 7674381"/>
                <a:gd name="connsiteY25" fmla="*/ 159590 h 1747851"/>
                <a:gd name="connsiteX26" fmla="*/ 6294786 w 7674381"/>
                <a:gd name="connsiteY26" fmla="*/ 368977 h 1747851"/>
                <a:gd name="connsiteX27" fmla="*/ 6208863 w 7674381"/>
                <a:gd name="connsiteY27" fmla="*/ 473195 h 1747851"/>
                <a:gd name="connsiteX28" fmla="*/ 6027196 w 7674381"/>
                <a:gd name="connsiteY28" fmla="*/ 473195 h 1747851"/>
                <a:gd name="connsiteX29" fmla="*/ 6074768 w 7674381"/>
                <a:gd name="connsiteY29" fmla="*/ 385550 h 1747851"/>
                <a:gd name="connsiteX30" fmla="*/ 6799901 w 7674381"/>
                <a:gd name="connsiteY30" fmla="*/ 0 h 1747851"/>
                <a:gd name="connsiteX0" fmla="*/ 6799901 w 7674381"/>
                <a:gd name="connsiteY0" fmla="*/ 0 h 1747851"/>
                <a:gd name="connsiteX1" fmla="*/ 7674381 w 7674381"/>
                <a:gd name="connsiteY1" fmla="*/ 874480 h 1747851"/>
                <a:gd name="connsiteX2" fmla="*/ 6889311 w 7674381"/>
                <a:gd name="connsiteY2" fmla="*/ 1744445 h 1747851"/>
                <a:gd name="connsiteX3" fmla="*/ 6875328 w 7674381"/>
                <a:gd name="connsiteY3" fmla="*/ 1745151 h 1747851"/>
                <a:gd name="connsiteX4" fmla="*/ 6861784 w 7674381"/>
                <a:gd name="connsiteY4" fmla="*/ 1747851 h 1747851"/>
                <a:gd name="connsiteX5" fmla="*/ 4493378 w 7674381"/>
                <a:gd name="connsiteY5" fmla="*/ 1543135 h 1747851"/>
                <a:gd name="connsiteX6" fmla="*/ 2162776 w 7674381"/>
                <a:gd name="connsiteY6" fmla="*/ 1014894 h 1747851"/>
                <a:gd name="connsiteX7" fmla="*/ 2158616 w 7674381"/>
                <a:gd name="connsiteY7" fmla="*/ 1012649 h 1747851"/>
                <a:gd name="connsiteX8" fmla="*/ 985657 w 7674381"/>
                <a:gd name="connsiteY8" fmla="*/ 622002 h 1747851"/>
                <a:gd name="connsiteX9" fmla="*/ 101377 w 7674381"/>
                <a:gd name="connsiteY9" fmla="*/ 916506 h 1747851"/>
                <a:gd name="connsiteX10" fmla="*/ 5013 w 7674381"/>
                <a:gd name="connsiteY10" fmla="*/ 869370 h 1747851"/>
                <a:gd name="connsiteX11" fmla="*/ 4010 w 7674381"/>
                <a:gd name="connsiteY11" fmla="*/ 866437 h 1747851"/>
                <a:gd name="connsiteX12" fmla="*/ 51757 w 7674381"/>
                <a:gd name="connsiteY12" fmla="*/ 771306 h 1747851"/>
                <a:gd name="connsiteX13" fmla="*/ 936621 w 7674381"/>
                <a:gd name="connsiteY13" fmla="*/ 476608 h 1747851"/>
                <a:gd name="connsiteX14" fmla="*/ 966579 w 7674381"/>
                <a:gd name="connsiteY14" fmla="*/ 472857 h 1747851"/>
                <a:gd name="connsiteX15" fmla="*/ 969242 w 7674381"/>
                <a:gd name="connsiteY15" fmla="*/ 473578 h 1747851"/>
                <a:gd name="connsiteX16" fmla="*/ 969413 w 7674381"/>
                <a:gd name="connsiteY16" fmla="*/ 473514 h 1747851"/>
                <a:gd name="connsiteX17" fmla="*/ 996978 w 7674381"/>
                <a:gd name="connsiteY17" fmla="*/ 476965 h 1747851"/>
                <a:gd name="connsiteX18" fmla="*/ 2207008 w 7674381"/>
                <a:gd name="connsiteY18" fmla="*/ 879958 h 1747851"/>
                <a:gd name="connsiteX19" fmla="*/ 2228126 w 7674381"/>
                <a:gd name="connsiteY19" fmla="*/ 892021 h 1747851"/>
                <a:gd name="connsiteX20" fmla="*/ 4486033 w 7674381"/>
                <a:gd name="connsiteY20" fmla="*/ 1415113 h 1747851"/>
                <a:gd name="connsiteX21" fmla="*/ 6821883 w 7674381"/>
                <a:gd name="connsiteY21" fmla="*/ 1591071 h 1747851"/>
                <a:gd name="connsiteX22" fmla="*/ 6821883 w 7674381"/>
                <a:gd name="connsiteY22" fmla="*/ 1587153 h 1747851"/>
                <a:gd name="connsiteX23" fmla="*/ 6943866 w 7674381"/>
                <a:gd name="connsiteY23" fmla="*/ 1574846 h 1747851"/>
                <a:gd name="connsiteX24" fmla="*/ 7514242 w 7674381"/>
                <a:gd name="connsiteY24" fmla="*/ 874480 h 1747851"/>
                <a:gd name="connsiteX25" fmla="*/ 6799901 w 7674381"/>
                <a:gd name="connsiteY25" fmla="*/ 159590 h 1747851"/>
                <a:gd name="connsiteX26" fmla="*/ 6294786 w 7674381"/>
                <a:gd name="connsiteY26" fmla="*/ 368977 h 1747851"/>
                <a:gd name="connsiteX27" fmla="*/ 6208863 w 7674381"/>
                <a:gd name="connsiteY27" fmla="*/ 473195 h 1747851"/>
                <a:gd name="connsiteX28" fmla="*/ 6027196 w 7674381"/>
                <a:gd name="connsiteY28" fmla="*/ 473195 h 1747851"/>
                <a:gd name="connsiteX29" fmla="*/ 6074768 w 7674381"/>
                <a:gd name="connsiteY29" fmla="*/ 385550 h 1747851"/>
                <a:gd name="connsiteX30" fmla="*/ 6799901 w 7674381"/>
                <a:gd name="connsiteY30" fmla="*/ 0 h 1747851"/>
                <a:gd name="connsiteX0" fmla="*/ 6799901 w 7674381"/>
                <a:gd name="connsiteY0" fmla="*/ 0 h 1747851"/>
                <a:gd name="connsiteX1" fmla="*/ 7674381 w 7674381"/>
                <a:gd name="connsiteY1" fmla="*/ 874480 h 1747851"/>
                <a:gd name="connsiteX2" fmla="*/ 6889311 w 7674381"/>
                <a:gd name="connsiteY2" fmla="*/ 1744445 h 1747851"/>
                <a:gd name="connsiteX3" fmla="*/ 6875328 w 7674381"/>
                <a:gd name="connsiteY3" fmla="*/ 1745151 h 1747851"/>
                <a:gd name="connsiteX4" fmla="*/ 6861784 w 7674381"/>
                <a:gd name="connsiteY4" fmla="*/ 1747851 h 1747851"/>
                <a:gd name="connsiteX5" fmla="*/ 4493378 w 7674381"/>
                <a:gd name="connsiteY5" fmla="*/ 1556783 h 1747851"/>
                <a:gd name="connsiteX6" fmla="*/ 2162776 w 7674381"/>
                <a:gd name="connsiteY6" fmla="*/ 1014894 h 1747851"/>
                <a:gd name="connsiteX7" fmla="*/ 2158616 w 7674381"/>
                <a:gd name="connsiteY7" fmla="*/ 1012649 h 1747851"/>
                <a:gd name="connsiteX8" fmla="*/ 985657 w 7674381"/>
                <a:gd name="connsiteY8" fmla="*/ 622002 h 1747851"/>
                <a:gd name="connsiteX9" fmla="*/ 101377 w 7674381"/>
                <a:gd name="connsiteY9" fmla="*/ 916506 h 1747851"/>
                <a:gd name="connsiteX10" fmla="*/ 5013 w 7674381"/>
                <a:gd name="connsiteY10" fmla="*/ 869370 h 1747851"/>
                <a:gd name="connsiteX11" fmla="*/ 4010 w 7674381"/>
                <a:gd name="connsiteY11" fmla="*/ 866437 h 1747851"/>
                <a:gd name="connsiteX12" fmla="*/ 51757 w 7674381"/>
                <a:gd name="connsiteY12" fmla="*/ 771306 h 1747851"/>
                <a:gd name="connsiteX13" fmla="*/ 936621 w 7674381"/>
                <a:gd name="connsiteY13" fmla="*/ 476608 h 1747851"/>
                <a:gd name="connsiteX14" fmla="*/ 966579 w 7674381"/>
                <a:gd name="connsiteY14" fmla="*/ 472857 h 1747851"/>
                <a:gd name="connsiteX15" fmla="*/ 969242 w 7674381"/>
                <a:gd name="connsiteY15" fmla="*/ 473578 h 1747851"/>
                <a:gd name="connsiteX16" fmla="*/ 969413 w 7674381"/>
                <a:gd name="connsiteY16" fmla="*/ 473514 h 1747851"/>
                <a:gd name="connsiteX17" fmla="*/ 996978 w 7674381"/>
                <a:gd name="connsiteY17" fmla="*/ 476965 h 1747851"/>
                <a:gd name="connsiteX18" fmla="*/ 2207008 w 7674381"/>
                <a:gd name="connsiteY18" fmla="*/ 879958 h 1747851"/>
                <a:gd name="connsiteX19" fmla="*/ 2228126 w 7674381"/>
                <a:gd name="connsiteY19" fmla="*/ 892021 h 1747851"/>
                <a:gd name="connsiteX20" fmla="*/ 4486033 w 7674381"/>
                <a:gd name="connsiteY20" fmla="*/ 1415113 h 1747851"/>
                <a:gd name="connsiteX21" fmla="*/ 6821883 w 7674381"/>
                <a:gd name="connsiteY21" fmla="*/ 1591071 h 1747851"/>
                <a:gd name="connsiteX22" fmla="*/ 6821883 w 7674381"/>
                <a:gd name="connsiteY22" fmla="*/ 1587153 h 1747851"/>
                <a:gd name="connsiteX23" fmla="*/ 6943866 w 7674381"/>
                <a:gd name="connsiteY23" fmla="*/ 1574846 h 1747851"/>
                <a:gd name="connsiteX24" fmla="*/ 7514242 w 7674381"/>
                <a:gd name="connsiteY24" fmla="*/ 874480 h 1747851"/>
                <a:gd name="connsiteX25" fmla="*/ 6799901 w 7674381"/>
                <a:gd name="connsiteY25" fmla="*/ 159590 h 1747851"/>
                <a:gd name="connsiteX26" fmla="*/ 6294786 w 7674381"/>
                <a:gd name="connsiteY26" fmla="*/ 368977 h 1747851"/>
                <a:gd name="connsiteX27" fmla="*/ 6208863 w 7674381"/>
                <a:gd name="connsiteY27" fmla="*/ 473195 h 1747851"/>
                <a:gd name="connsiteX28" fmla="*/ 6027196 w 7674381"/>
                <a:gd name="connsiteY28" fmla="*/ 473195 h 1747851"/>
                <a:gd name="connsiteX29" fmla="*/ 6074768 w 7674381"/>
                <a:gd name="connsiteY29" fmla="*/ 385550 h 1747851"/>
                <a:gd name="connsiteX30" fmla="*/ 6799901 w 7674381"/>
                <a:gd name="connsiteY30" fmla="*/ 0 h 1747851"/>
                <a:gd name="connsiteX0" fmla="*/ 6799901 w 7674381"/>
                <a:gd name="connsiteY0" fmla="*/ 0 h 1747851"/>
                <a:gd name="connsiteX1" fmla="*/ 7674381 w 7674381"/>
                <a:gd name="connsiteY1" fmla="*/ 874480 h 1747851"/>
                <a:gd name="connsiteX2" fmla="*/ 6889311 w 7674381"/>
                <a:gd name="connsiteY2" fmla="*/ 1744445 h 1747851"/>
                <a:gd name="connsiteX3" fmla="*/ 6875328 w 7674381"/>
                <a:gd name="connsiteY3" fmla="*/ 1745151 h 1747851"/>
                <a:gd name="connsiteX4" fmla="*/ 6861784 w 7674381"/>
                <a:gd name="connsiteY4" fmla="*/ 1747851 h 1747851"/>
                <a:gd name="connsiteX5" fmla="*/ 4493378 w 7674381"/>
                <a:gd name="connsiteY5" fmla="*/ 1584079 h 1747851"/>
                <a:gd name="connsiteX6" fmla="*/ 2162776 w 7674381"/>
                <a:gd name="connsiteY6" fmla="*/ 1014894 h 1747851"/>
                <a:gd name="connsiteX7" fmla="*/ 2158616 w 7674381"/>
                <a:gd name="connsiteY7" fmla="*/ 1012649 h 1747851"/>
                <a:gd name="connsiteX8" fmla="*/ 985657 w 7674381"/>
                <a:gd name="connsiteY8" fmla="*/ 622002 h 1747851"/>
                <a:gd name="connsiteX9" fmla="*/ 101377 w 7674381"/>
                <a:gd name="connsiteY9" fmla="*/ 916506 h 1747851"/>
                <a:gd name="connsiteX10" fmla="*/ 5013 w 7674381"/>
                <a:gd name="connsiteY10" fmla="*/ 869370 h 1747851"/>
                <a:gd name="connsiteX11" fmla="*/ 4010 w 7674381"/>
                <a:gd name="connsiteY11" fmla="*/ 866437 h 1747851"/>
                <a:gd name="connsiteX12" fmla="*/ 51757 w 7674381"/>
                <a:gd name="connsiteY12" fmla="*/ 771306 h 1747851"/>
                <a:gd name="connsiteX13" fmla="*/ 936621 w 7674381"/>
                <a:gd name="connsiteY13" fmla="*/ 476608 h 1747851"/>
                <a:gd name="connsiteX14" fmla="*/ 966579 w 7674381"/>
                <a:gd name="connsiteY14" fmla="*/ 472857 h 1747851"/>
                <a:gd name="connsiteX15" fmla="*/ 969242 w 7674381"/>
                <a:gd name="connsiteY15" fmla="*/ 473578 h 1747851"/>
                <a:gd name="connsiteX16" fmla="*/ 969413 w 7674381"/>
                <a:gd name="connsiteY16" fmla="*/ 473514 h 1747851"/>
                <a:gd name="connsiteX17" fmla="*/ 996978 w 7674381"/>
                <a:gd name="connsiteY17" fmla="*/ 476965 h 1747851"/>
                <a:gd name="connsiteX18" fmla="*/ 2207008 w 7674381"/>
                <a:gd name="connsiteY18" fmla="*/ 879958 h 1747851"/>
                <a:gd name="connsiteX19" fmla="*/ 2228126 w 7674381"/>
                <a:gd name="connsiteY19" fmla="*/ 892021 h 1747851"/>
                <a:gd name="connsiteX20" fmla="*/ 4486033 w 7674381"/>
                <a:gd name="connsiteY20" fmla="*/ 1415113 h 1747851"/>
                <a:gd name="connsiteX21" fmla="*/ 6821883 w 7674381"/>
                <a:gd name="connsiteY21" fmla="*/ 1591071 h 1747851"/>
                <a:gd name="connsiteX22" fmla="*/ 6821883 w 7674381"/>
                <a:gd name="connsiteY22" fmla="*/ 1587153 h 1747851"/>
                <a:gd name="connsiteX23" fmla="*/ 6943866 w 7674381"/>
                <a:gd name="connsiteY23" fmla="*/ 1574846 h 1747851"/>
                <a:gd name="connsiteX24" fmla="*/ 7514242 w 7674381"/>
                <a:gd name="connsiteY24" fmla="*/ 874480 h 1747851"/>
                <a:gd name="connsiteX25" fmla="*/ 6799901 w 7674381"/>
                <a:gd name="connsiteY25" fmla="*/ 159590 h 1747851"/>
                <a:gd name="connsiteX26" fmla="*/ 6294786 w 7674381"/>
                <a:gd name="connsiteY26" fmla="*/ 368977 h 1747851"/>
                <a:gd name="connsiteX27" fmla="*/ 6208863 w 7674381"/>
                <a:gd name="connsiteY27" fmla="*/ 473195 h 1747851"/>
                <a:gd name="connsiteX28" fmla="*/ 6027196 w 7674381"/>
                <a:gd name="connsiteY28" fmla="*/ 473195 h 1747851"/>
                <a:gd name="connsiteX29" fmla="*/ 6074768 w 7674381"/>
                <a:gd name="connsiteY29" fmla="*/ 385550 h 1747851"/>
                <a:gd name="connsiteX30" fmla="*/ 6799901 w 7674381"/>
                <a:gd name="connsiteY30" fmla="*/ 0 h 1747851"/>
                <a:gd name="connsiteX0" fmla="*/ 6799901 w 7674381"/>
                <a:gd name="connsiteY0" fmla="*/ 0 h 1747851"/>
                <a:gd name="connsiteX1" fmla="*/ 7674381 w 7674381"/>
                <a:gd name="connsiteY1" fmla="*/ 874480 h 1747851"/>
                <a:gd name="connsiteX2" fmla="*/ 6889311 w 7674381"/>
                <a:gd name="connsiteY2" fmla="*/ 1744445 h 1747851"/>
                <a:gd name="connsiteX3" fmla="*/ 6875328 w 7674381"/>
                <a:gd name="connsiteY3" fmla="*/ 1745151 h 1747851"/>
                <a:gd name="connsiteX4" fmla="*/ 6861784 w 7674381"/>
                <a:gd name="connsiteY4" fmla="*/ 1747851 h 1747851"/>
                <a:gd name="connsiteX5" fmla="*/ 4493378 w 7674381"/>
                <a:gd name="connsiteY5" fmla="*/ 1584079 h 1747851"/>
                <a:gd name="connsiteX6" fmla="*/ 2162776 w 7674381"/>
                <a:gd name="connsiteY6" fmla="*/ 1014894 h 1747851"/>
                <a:gd name="connsiteX7" fmla="*/ 2158616 w 7674381"/>
                <a:gd name="connsiteY7" fmla="*/ 1012649 h 1747851"/>
                <a:gd name="connsiteX8" fmla="*/ 985657 w 7674381"/>
                <a:gd name="connsiteY8" fmla="*/ 622002 h 1747851"/>
                <a:gd name="connsiteX9" fmla="*/ 101377 w 7674381"/>
                <a:gd name="connsiteY9" fmla="*/ 916506 h 1747851"/>
                <a:gd name="connsiteX10" fmla="*/ 5013 w 7674381"/>
                <a:gd name="connsiteY10" fmla="*/ 869370 h 1747851"/>
                <a:gd name="connsiteX11" fmla="*/ 4010 w 7674381"/>
                <a:gd name="connsiteY11" fmla="*/ 866437 h 1747851"/>
                <a:gd name="connsiteX12" fmla="*/ 51757 w 7674381"/>
                <a:gd name="connsiteY12" fmla="*/ 771306 h 1747851"/>
                <a:gd name="connsiteX13" fmla="*/ 936621 w 7674381"/>
                <a:gd name="connsiteY13" fmla="*/ 476608 h 1747851"/>
                <a:gd name="connsiteX14" fmla="*/ 966579 w 7674381"/>
                <a:gd name="connsiteY14" fmla="*/ 472857 h 1747851"/>
                <a:gd name="connsiteX15" fmla="*/ 969242 w 7674381"/>
                <a:gd name="connsiteY15" fmla="*/ 473578 h 1747851"/>
                <a:gd name="connsiteX16" fmla="*/ 969413 w 7674381"/>
                <a:gd name="connsiteY16" fmla="*/ 473514 h 1747851"/>
                <a:gd name="connsiteX17" fmla="*/ 996978 w 7674381"/>
                <a:gd name="connsiteY17" fmla="*/ 476965 h 1747851"/>
                <a:gd name="connsiteX18" fmla="*/ 2207008 w 7674381"/>
                <a:gd name="connsiteY18" fmla="*/ 879958 h 1747851"/>
                <a:gd name="connsiteX19" fmla="*/ 2228126 w 7674381"/>
                <a:gd name="connsiteY19" fmla="*/ 892021 h 1747851"/>
                <a:gd name="connsiteX20" fmla="*/ 4486033 w 7674381"/>
                <a:gd name="connsiteY20" fmla="*/ 1415113 h 1747851"/>
                <a:gd name="connsiteX21" fmla="*/ 6821883 w 7674381"/>
                <a:gd name="connsiteY21" fmla="*/ 1591071 h 1747851"/>
                <a:gd name="connsiteX22" fmla="*/ 6821883 w 7674381"/>
                <a:gd name="connsiteY22" fmla="*/ 1587153 h 1747851"/>
                <a:gd name="connsiteX23" fmla="*/ 6943866 w 7674381"/>
                <a:gd name="connsiteY23" fmla="*/ 1574846 h 1747851"/>
                <a:gd name="connsiteX24" fmla="*/ 7514242 w 7674381"/>
                <a:gd name="connsiteY24" fmla="*/ 874480 h 1747851"/>
                <a:gd name="connsiteX25" fmla="*/ 6799901 w 7674381"/>
                <a:gd name="connsiteY25" fmla="*/ 159590 h 1747851"/>
                <a:gd name="connsiteX26" fmla="*/ 6294786 w 7674381"/>
                <a:gd name="connsiteY26" fmla="*/ 368977 h 1747851"/>
                <a:gd name="connsiteX27" fmla="*/ 6208863 w 7674381"/>
                <a:gd name="connsiteY27" fmla="*/ 473195 h 1747851"/>
                <a:gd name="connsiteX28" fmla="*/ 6027196 w 7674381"/>
                <a:gd name="connsiteY28" fmla="*/ 473195 h 1747851"/>
                <a:gd name="connsiteX29" fmla="*/ 6074768 w 7674381"/>
                <a:gd name="connsiteY29" fmla="*/ 385550 h 1747851"/>
                <a:gd name="connsiteX30" fmla="*/ 6799901 w 7674381"/>
                <a:gd name="connsiteY30" fmla="*/ 0 h 1747851"/>
                <a:gd name="connsiteX0" fmla="*/ 6799901 w 7674381"/>
                <a:gd name="connsiteY0" fmla="*/ 0 h 1747851"/>
                <a:gd name="connsiteX1" fmla="*/ 7674381 w 7674381"/>
                <a:gd name="connsiteY1" fmla="*/ 874480 h 1747851"/>
                <a:gd name="connsiteX2" fmla="*/ 6889311 w 7674381"/>
                <a:gd name="connsiteY2" fmla="*/ 1744445 h 1747851"/>
                <a:gd name="connsiteX3" fmla="*/ 6875328 w 7674381"/>
                <a:gd name="connsiteY3" fmla="*/ 1745151 h 1747851"/>
                <a:gd name="connsiteX4" fmla="*/ 6861784 w 7674381"/>
                <a:gd name="connsiteY4" fmla="*/ 1747851 h 1747851"/>
                <a:gd name="connsiteX5" fmla="*/ 4493378 w 7674381"/>
                <a:gd name="connsiteY5" fmla="*/ 1584079 h 1747851"/>
                <a:gd name="connsiteX6" fmla="*/ 2162776 w 7674381"/>
                <a:gd name="connsiteY6" fmla="*/ 1014894 h 1747851"/>
                <a:gd name="connsiteX7" fmla="*/ 2158616 w 7674381"/>
                <a:gd name="connsiteY7" fmla="*/ 1012649 h 1747851"/>
                <a:gd name="connsiteX8" fmla="*/ 985657 w 7674381"/>
                <a:gd name="connsiteY8" fmla="*/ 622002 h 1747851"/>
                <a:gd name="connsiteX9" fmla="*/ 101377 w 7674381"/>
                <a:gd name="connsiteY9" fmla="*/ 916506 h 1747851"/>
                <a:gd name="connsiteX10" fmla="*/ 5013 w 7674381"/>
                <a:gd name="connsiteY10" fmla="*/ 869370 h 1747851"/>
                <a:gd name="connsiteX11" fmla="*/ 4010 w 7674381"/>
                <a:gd name="connsiteY11" fmla="*/ 866437 h 1747851"/>
                <a:gd name="connsiteX12" fmla="*/ 51757 w 7674381"/>
                <a:gd name="connsiteY12" fmla="*/ 771306 h 1747851"/>
                <a:gd name="connsiteX13" fmla="*/ 936621 w 7674381"/>
                <a:gd name="connsiteY13" fmla="*/ 476608 h 1747851"/>
                <a:gd name="connsiteX14" fmla="*/ 966579 w 7674381"/>
                <a:gd name="connsiteY14" fmla="*/ 472857 h 1747851"/>
                <a:gd name="connsiteX15" fmla="*/ 969242 w 7674381"/>
                <a:gd name="connsiteY15" fmla="*/ 473578 h 1747851"/>
                <a:gd name="connsiteX16" fmla="*/ 969413 w 7674381"/>
                <a:gd name="connsiteY16" fmla="*/ 473514 h 1747851"/>
                <a:gd name="connsiteX17" fmla="*/ 996978 w 7674381"/>
                <a:gd name="connsiteY17" fmla="*/ 476965 h 1747851"/>
                <a:gd name="connsiteX18" fmla="*/ 2207008 w 7674381"/>
                <a:gd name="connsiteY18" fmla="*/ 879958 h 1747851"/>
                <a:gd name="connsiteX19" fmla="*/ 2228126 w 7674381"/>
                <a:gd name="connsiteY19" fmla="*/ 892021 h 1747851"/>
                <a:gd name="connsiteX20" fmla="*/ 4486033 w 7674381"/>
                <a:gd name="connsiteY20" fmla="*/ 1415113 h 1747851"/>
                <a:gd name="connsiteX21" fmla="*/ 6821883 w 7674381"/>
                <a:gd name="connsiteY21" fmla="*/ 1591071 h 1747851"/>
                <a:gd name="connsiteX22" fmla="*/ 6821883 w 7674381"/>
                <a:gd name="connsiteY22" fmla="*/ 1587153 h 1747851"/>
                <a:gd name="connsiteX23" fmla="*/ 6943866 w 7674381"/>
                <a:gd name="connsiteY23" fmla="*/ 1574846 h 1747851"/>
                <a:gd name="connsiteX24" fmla="*/ 7514242 w 7674381"/>
                <a:gd name="connsiteY24" fmla="*/ 874480 h 1747851"/>
                <a:gd name="connsiteX25" fmla="*/ 6799901 w 7674381"/>
                <a:gd name="connsiteY25" fmla="*/ 159590 h 1747851"/>
                <a:gd name="connsiteX26" fmla="*/ 6294786 w 7674381"/>
                <a:gd name="connsiteY26" fmla="*/ 368977 h 1747851"/>
                <a:gd name="connsiteX27" fmla="*/ 6208863 w 7674381"/>
                <a:gd name="connsiteY27" fmla="*/ 473195 h 1747851"/>
                <a:gd name="connsiteX28" fmla="*/ 6027196 w 7674381"/>
                <a:gd name="connsiteY28" fmla="*/ 473195 h 1747851"/>
                <a:gd name="connsiteX29" fmla="*/ 6074768 w 7674381"/>
                <a:gd name="connsiteY29" fmla="*/ 385550 h 1747851"/>
                <a:gd name="connsiteX30" fmla="*/ 6799901 w 7674381"/>
                <a:gd name="connsiteY30" fmla="*/ 0 h 1747851"/>
                <a:gd name="connsiteX0" fmla="*/ 6799901 w 7674381"/>
                <a:gd name="connsiteY0" fmla="*/ 0 h 1747851"/>
                <a:gd name="connsiteX1" fmla="*/ 7674381 w 7674381"/>
                <a:gd name="connsiteY1" fmla="*/ 874480 h 1747851"/>
                <a:gd name="connsiteX2" fmla="*/ 6889311 w 7674381"/>
                <a:gd name="connsiteY2" fmla="*/ 1744445 h 1747851"/>
                <a:gd name="connsiteX3" fmla="*/ 6875328 w 7674381"/>
                <a:gd name="connsiteY3" fmla="*/ 1745151 h 1747851"/>
                <a:gd name="connsiteX4" fmla="*/ 6861784 w 7674381"/>
                <a:gd name="connsiteY4" fmla="*/ 1747851 h 1747851"/>
                <a:gd name="connsiteX5" fmla="*/ 4493378 w 7674381"/>
                <a:gd name="connsiteY5" fmla="*/ 1584079 h 1747851"/>
                <a:gd name="connsiteX6" fmla="*/ 2162776 w 7674381"/>
                <a:gd name="connsiteY6" fmla="*/ 1014894 h 1747851"/>
                <a:gd name="connsiteX7" fmla="*/ 2158616 w 7674381"/>
                <a:gd name="connsiteY7" fmla="*/ 1012649 h 1747851"/>
                <a:gd name="connsiteX8" fmla="*/ 985657 w 7674381"/>
                <a:gd name="connsiteY8" fmla="*/ 622002 h 1747851"/>
                <a:gd name="connsiteX9" fmla="*/ 101377 w 7674381"/>
                <a:gd name="connsiteY9" fmla="*/ 916506 h 1747851"/>
                <a:gd name="connsiteX10" fmla="*/ 5013 w 7674381"/>
                <a:gd name="connsiteY10" fmla="*/ 869370 h 1747851"/>
                <a:gd name="connsiteX11" fmla="*/ 4010 w 7674381"/>
                <a:gd name="connsiteY11" fmla="*/ 866437 h 1747851"/>
                <a:gd name="connsiteX12" fmla="*/ 51757 w 7674381"/>
                <a:gd name="connsiteY12" fmla="*/ 771306 h 1747851"/>
                <a:gd name="connsiteX13" fmla="*/ 936621 w 7674381"/>
                <a:gd name="connsiteY13" fmla="*/ 476608 h 1747851"/>
                <a:gd name="connsiteX14" fmla="*/ 966579 w 7674381"/>
                <a:gd name="connsiteY14" fmla="*/ 472857 h 1747851"/>
                <a:gd name="connsiteX15" fmla="*/ 969242 w 7674381"/>
                <a:gd name="connsiteY15" fmla="*/ 473578 h 1747851"/>
                <a:gd name="connsiteX16" fmla="*/ 969413 w 7674381"/>
                <a:gd name="connsiteY16" fmla="*/ 473514 h 1747851"/>
                <a:gd name="connsiteX17" fmla="*/ 996978 w 7674381"/>
                <a:gd name="connsiteY17" fmla="*/ 476965 h 1747851"/>
                <a:gd name="connsiteX18" fmla="*/ 2207008 w 7674381"/>
                <a:gd name="connsiteY18" fmla="*/ 879958 h 1747851"/>
                <a:gd name="connsiteX19" fmla="*/ 2228126 w 7674381"/>
                <a:gd name="connsiteY19" fmla="*/ 892021 h 1747851"/>
                <a:gd name="connsiteX20" fmla="*/ 4486033 w 7674381"/>
                <a:gd name="connsiteY20" fmla="*/ 1415113 h 1747851"/>
                <a:gd name="connsiteX21" fmla="*/ 6821883 w 7674381"/>
                <a:gd name="connsiteY21" fmla="*/ 1591071 h 1747851"/>
                <a:gd name="connsiteX22" fmla="*/ 6821883 w 7674381"/>
                <a:gd name="connsiteY22" fmla="*/ 1587153 h 1747851"/>
                <a:gd name="connsiteX23" fmla="*/ 6943866 w 7674381"/>
                <a:gd name="connsiteY23" fmla="*/ 1574846 h 1747851"/>
                <a:gd name="connsiteX24" fmla="*/ 7514242 w 7674381"/>
                <a:gd name="connsiteY24" fmla="*/ 874480 h 1747851"/>
                <a:gd name="connsiteX25" fmla="*/ 6799901 w 7674381"/>
                <a:gd name="connsiteY25" fmla="*/ 159590 h 1747851"/>
                <a:gd name="connsiteX26" fmla="*/ 6294786 w 7674381"/>
                <a:gd name="connsiteY26" fmla="*/ 368977 h 1747851"/>
                <a:gd name="connsiteX27" fmla="*/ 6208863 w 7674381"/>
                <a:gd name="connsiteY27" fmla="*/ 473195 h 1747851"/>
                <a:gd name="connsiteX28" fmla="*/ 6027196 w 7674381"/>
                <a:gd name="connsiteY28" fmla="*/ 473195 h 1747851"/>
                <a:gd name="connsiteX29" fmla="*/ 6074768 w 7674381"/>
                <a:gd name="connsiteY29" fmla="*/ 385550 h 1747851"/>
                <a:gd name="connsiteX30" fmla="*/ 6799901 w 7674381"/>
                <a:gd name="connsiteY30" fmla="*/ 0 h 1747851"/>
                <a:gd name="connsiteX0" fmla="*/ 6799901 w 7674381"/>
                <a:gd name="connsiteY0" fmla="*/ 0 h 1747851"/>
                <a:gd name="connsiteX1" fmla="*/ 7674381 w 7674381"/>
                <a:gd name="connsiteY1" fmla="*/ 874480 h 1747851"/>
                <a:gd name="connsiteX2" fmla="*/ 6889311 w 7674381"/>
                <a:gd name="connsiteY2" fmla="*/ 1744445 h 1747851"/>
                <a:gd name="connsiteX3" fmla="*/ 6875328 w 7674381"/>
                <a:gd name="connsiteY3" fmla="*/ 1745151 h 1747851"/>
                <a:gd name="connsiteX4" fmla="*/ 6861784 w 7674381"/>
                <a:gd name="connsiteY4" fmla="*/ 1747851 h 1747851"/>
                <a:gd name="connsiteX5" fmla="*/ 4493378 w 7674381"/>
                <a:gd name="connsiteY5" fmla="*/ 1584079 h 1747851"/>
                <a:gd name="connsiteX6" fmla="*/ 2162776 w 7674381"/>
                <a:gd name="connsiteY6" fmla="*/ 1014894 h 1747851"/>
                <a:gd name="connsiteX7" fmla="*/ 2158616 w 7674381"/>
                <a:gd name="connsiteY7" fmla="*/ 1012649 h 1747851"/>
                <a:gd name="connsiteX8" fmla="*/ 985657 w 7674381"/>
                <a:gd name="connsiteY8" fmla="*/ 622002 h 1747851"/>
                <a:gd name="connsiteX9" fmla="*/ 101377 w 7674381"/>
                <a:gd name="connsiteY9" fmla="*/ 916506 h 1747851"/>
                <a:gd name="connsiteX10" fmla="*/ 5013 w 7674381"/>
                <a:gd name="connsiteY10" fmla="*/ 869370 h 1747851"/>
                <a:gd name="connsiteX11" fmla="*/ 4010 w 7674381"/>
                <a:gd name="connsiteY11" fmla="*/ 866437 h 1747851"/>
                <a:gd name="connsiteX12" fmla="*/ 51757 w 7674381"/>
                <a:gd name="connsiteY12" fmla="*/ 771306 h 1747851"/>
                <a:gd name="connsiteX13" fmla="*/ 936621 w 7674381"/>
                <a:gd name="connsiteY13" fmla="*/ 476608 h 1747851"/>
                <a:gd name="connsiteX14" fmla="*/ 966579 w 7674381"/>
                <a:gd name="connsiteY14" fmla="*/ 472857 h 1747851"/>
                <a:gd name="connsiteX15" fmla="*/ 969242 w 7674381"/>
                <a:gd name="connsiteY15" fmla="*/ 473578 h 1747851"/>
                <a:gd name="connsiteX16" fmla="*/ 969413 w 7674381"/>
                <a:gd name="connsiteY16" fmla="*/ 473514 h 1747851"/>
                <a:gd name="connsiteX17" fmla="*/ 996978 w 7674381"/>
                <a:gd name="connsiteY17" fmla="*/ 476965 h 1747851"/>
                <a:gd name="connsiteX18" fmla="*/ 2207008 w 7674381"/>
                <a:gd name="connsiteY18" fmla="*/ 879958 h 1747851"/>
                <a:gd name="connsiteX19" fmla="*/ 2228126 w 7674381"/>
                <a:gd name="connsiteY19" fmla="*/ 892021 h 1747851"/>
                <a:gd name="connsiteX20" fmla="*/ 4486033 w 7674381"/>
                <a:gd name="connsiteY20" fmla="*/ 1415113 h 1747851"/>
                <a:gd name="connsiteX21" fmla="*/ 6821883 w 7674381"/>
                <a:gd name="connsiteY21" fmla="*/ 1591071 h 1747851"/>
                <a:gd name="connsiteX22" fmla="*/ 6821883 w 7674381"/>
                <a:gd name="connsiteY22" fmla="*/ 1587153 h 1747851"/>
                <a:gd name="connsiteX23" fmla="*/ 6943866 w 7674381"/>
                <a:gd name="connsiteY23" fmla="*/ 1574846 h 1747851"/>
                <a:gd name="connsiteX24" fmla="*/ 7514242 w 7674381"/>
                <a:gd name="connsiteY24" fmla="*/ 874480 h 1747851"/>
                <a:gd name="connsiteX25" fmla="*/ 6799901 w 7674381"/>
                <a:gd name="connsiteY25" fmla="*/ 159590 h 1747851"/>
                <a:gd name="connsiteX26" fmla="*/ 6294786 w 7674381"/>
                <a:gd name="connsiteY26" fmla="*/ 368977 h 1747851"/>
                <a:gd name="connsiteX27" fmla="*/ 6027196 w 7674381"/>
                <a:gd name="connsiteY27" fmla="*/ 473195 h 1747851"/>
                <a:gd name="connsiteX28" fmla="*/ 6074768 w 7674381"/>
                <a:gd name="connsiteY28" fmla="*/ 385550 h 1747851"/>
                <a:gd name="connsiteX29" fmla="*/ 6799901 w 7674381"/>
                <a:gd name="connsiteY29" fmla="*/ 0 h 1747851"/>
                <a:gd name="connsiteX0" fmla="*/ 6799901 w 7674381"/>
                <a:gd name="connsiteY0" fmla="*/ 0 h 1747851"/>
                <a:gd name="connsiteX1" fmla="*/ 7674381 w 7674381"/>
                <a:gd name="connsiteY1" fmla="*/ 874480 h 1747851"/>
                <a:gd name="connsiteX2" fmla="*/ 6889311 w 7674381"/>
                <a:gd name="connsiteY2" fmla="*/ 1744445 h 1747851"/>
                <a:gd name="connsiteX3" fmla="*/ 6875328 w 7674381"/>
                <a:gd name="connsiteY3" fmla="*/ 1745151 h 1747851"/>
                <a:gd name="connsiteX4" fmla="*/ 6861784 w 7674381"/>
                <a:gd name="connsiteY4" fmla="*/ 1747851 h 1747851"/>
                <a:gd name="connsiteX5" fmla="*/ 4493378 w 7674381"/>
                <a:gd name="connsiteY5" fmla="*/ 1584079 h 1747851"/>
                <a:gd name="connsiteX6" fmla="*/ 2162776 w 7674381"/>
                <a:gd name="connsiteY6" fmla="*/ 1014894 h 1747851"/>
                <a:gd name="connsiteX7" fmla="*/ 2158616 w 7674381"/>
                <a:gd name="connsiteY7" fmla="*/ 1012649 h 1747851"/>
                <a:gd name="connsiteX8" fmla="*/ 985657 w 7674381"/>
                <a:gd name="connsiteY8" fmla="*/ 622002 h 1747851"/>
                <a:gd name="connsiteX9" fmla="*/ 101377 w 7674381"/>
                <a:gd name="connsiteY9" fmla="*/ 916506 h 1747851"/>
                <a:gd name="connsiteX10" fmla="*/ 5013 w 7674381"/>
                <a:gd name="connsiteY10" fmla="*/ 869370 h 1747851"/>
                <a:gd name="connsiteX11" fmla="*/ 4010 w 7674381"/>
                <a:gd name="connsiteY11" fmla="*/ 866437 h 1747851"/>
                <a:gd name="connsiteX12" fmla="*/ 51757 w 7674381"/>
                <a:gd name="connsiteY12" fmla="*/ 771306 h 1747851"/>
                <a:gd name="connsiteX13" fmla="*/ 936621 w 7674381"/>
                <a:gd name="connsiteY13" fmla="*/ 476608 h 1747851"/>
                <a:gd name="connsiteX14" fmla="*/ 966579 w 7674381"/>
                <a:gd name="connsiteY14" fmla="*/ 472857 h 1747851"/>
                <a:gd name="connsiteX15" fmla="*/ 969242 w 7674381"/>
                <a:gd name="connsiteY15" fmla="*/ 473578 h 1747851"/>
                <a:gd name="connsiteX16" fmla="*/ 969413 w 7674381"/>
                <a:gd name="connsiteY16" fmla="*/ 473514 h 1747851"/>
                <a:gd name="connsiteX17" fmla="*/ 996978 w 7674381"/>
                <a:gd name="connsiteY17" fmla="*/ 476965 h 1747851"/>
                <a:gd name="connsiteX18" fmla="*/ 2207008 w 7674381"/>
                <a:gd name="connsiteY18" fmla="*/ 879958 h 1747851"/>
                <a:gd name="connsiteX19" fmla="*/ 2228126 w 7674381"/>
                <a:gd name="connsiteY19" fmla="*/ 892021 h 1747851"/>
                <a:gd name="connsiteX20" fmla="*/ 4486033 w 7674381"/>
                <a:gd name="connsiteY20" fmla="*/ 1415113 h 1747851"/>
                <a:gd name="connsiteX21" fmla="*/ 6821883 w 7674381"/>
                <a:gd name="connsiteY21" fmla="*/ 1591071 h 1747851"/>
                <a:gd name="connsiteX22" fmla="*/ 6821883 w 7674381"/>
                <a:gd name="connsiteY22" fmla="*/ 1587153 h 1747851"/>
                <a:gd name="connsiteX23" fmla="*/ 6943866 w 7674381"/>
                <a:gd name="connsiteY23" fmla="*/ 1574846 h 1747851"/>
                <a:gd name="connsiteX24" fmla="*/ 7514242 w 7674381"/>
                <a:gd name="connsiteY24" fmla="*/ 874480 h 1747851"/>
                <a:gd name="connsiteX25" fmla="*/ 6799901 w 7674381"/>
                <a:gd name="connsiteY25" fmla="*/ 159590 h 1747851"/>
                <a:gd name="connsiteX26" fmla="*/ 6294786 w 7674381"/>
                <a:gd name="connsiteY26" fmla="*/ 368977 h 1747851"/>
                <a:gd name="connsiteX27" fmla="*/ 6074768 w 7674381"/>
                <a:gd name="connsiteY27" fmla="*/ 385550 h 1747851"/>
                <a:gd name="connsiteX28" fmla="*/ 6799901 w 7674381"/>
                <a:gd name="connsiteY28" fmla="*/ 0 h 1747851"/>
                <a:gd name="connsiteX0" fmla="*/ 6294786 w 7674381"/>
                <a:gd name="connsiteY0" fmla="*/ 368977 h 1747851"/>
                <a:gd name="connsiteX1" fmla="*/ 6074768 w 7674381"/>
                <a:gd name="connsiteY1" fmla="*/ 385550 h 1747851"/>
                <a:gd name="connsiteX2" fmla="*/ 6799901 w 7674381"/>
                <a:gd name="connsiteY2" fmla="*/ 0 h 1747851"/>
                <a:gd name="connsiteX3" fmla="*/ 7674381 w 7674381"/>
                <a:gd name="connsiteY3" fmla="*/ 874480 h 1747851"/>
                <a:gd name="connsiteX4" fmla="*/ 6889311 w 7674381"/>
                <a:gd name="connsiteY4" fmla="*/ 1744445 h 1747851"/>
                <a:gd name="connsiteX5" fmla="*/ 6875328 w 7674381"/>
                <a:gd name="connsiteY5" fmla="*/ 1745151 h 1747851"/>
                <a:gd name="connsiteX6" fmla="*/ 6861784 w 7674381"/>
                <a:gd name="connsiteY6" fmla="*/ 1747851 h 1747851"/>
                <a:gd name="connsiteX7" fmla="*/ 4493378 w 7674381"/>
                <a:gd name="connsiteY7" fmla="*/ 1584079 h 1747851"/>
                <a:gd name="connsiteX8" fmla="*/ 2162776 w 7674381"/>
                <a:gd name="connsiteY8" fmla="*/ 1014894 h 1747851"/>
                <a:gd name="connsiteX9" fmla="*/ 2158616 w 7674381"/>
                <a:gd name="connsiteY9" fmla="*/ 1012649 h 1747851"/>
                <a:gd name="connsiteX10" fmla="*/ 985657 w 7674381"/>
                <a:gd name="connsiteY10" fmla="*/ 622002 h 1747851"/>
                <a:gd name="connsiteX11" fmla="*/ 101377 w 7674381"/>
                <a:gd name="connsiteY11" fmla="*/ 916506 h 1747851"/>
                <a:gd name="connsiteX12" fmla="*/ 5013 w 7674381"/>
                <a:gd name="connsiteY12" fmla="*/ 869370 h 1747851"/>
                <a:gd name="connsiteX13" fmla="*/ 4010 w 7674381"/>
                <a:gd name="connsiteY13" fmla="*/ 866437 h 1747851"/>
                <a:gd name="connsiteX14" fmla="*/ 51757 w 7674381"/>
                <a:gd name="connsiteY14" fmla="*/ 771306 h 1747851"/>
                <a:gd name="connsiteX15" fmla="*/ 936621 w 7674381"/>
                <a:gd name="connsiteY15" fmla="*/ 476608 h 1747851"/>
                <a:gd name="connsiteX16" fmla="*/ 966579 w 7674381"/>
                <a:gd name="connsiteY16" fmla="*/ 472857 h 1747851"/>
                <a:gd name="connsiteX17" fmla="*/ 969242 w 7674381"/>
                <a:gd name="connsiteY17" fmla="*/ 473578 h 1747851"/>
                <a:gd name="connsiteX18" fmla="*/ 969413 w 7674381"/>
                <a:gd name="connsiteY18" fmla="*/ 473514 h 1747851"/>
                <a:gd name="connsiteX19" fmla="*/ 996978 w 7674381"/>
                <a:gd name="connsiteY19" fmla="*/ 476965 h 1747851"/>
                <a:gd name="connsiteX20" fmla="*/ 2207008 w 7674381"/>
                <a:gd name="connsiteY20" fmla="*/ 879958 h 1747851"/>
                <a:gd name="connsiteX21" fmla="*/ 2228126 w 7674381"/>
                <a:gd name="connsiteY21" fmla="*/ 892021 h 1747851"/>
                <a:gd name="connsiteX22" fmla="*/ 4486033 w 7674381"/>
                <a:gd name="connsiteY22" fmla="*/ 1415113 h 1747851"/>
                <a:gd name="connsiteX23" fmla="*/ 6821883 w 7674381"/>
                <a:gd name="connsiteY23" fmla="*/ 1591071 h 1747851"/>
                <a:gd name="connsiteX24" fmla="*/ 6821883 w 7674381"/>
                <a:gd name="connsiteY24" fmla="*/ 1587153 h 1747851"/>
                <a:gd name="connsiteX25" fmla="*/ 6943866 w 7674381"/>
                <a:gd name="connsiteY25" fmla="*/ 1574846 h 1747851"/>
                <a:gd name="connsiteX26" fmla="*/ 7514242 w 7674381"/>
                <a:gd name="connsiteY26" fmla="*/ 874480 h 1747851"/>
                <a:gd name="connsiteX27" fmla="*/ 6799901 w 7674381"/>
                <a:gd name="connsiteY27" fmla="*/ 159590 h 1747851"/>
                <a:gd name="connsiteX28" fmla="*/ 6386226 w 7674381"/>
                <a:gd name="connsiteY28" fmla="*/ 460417 h 1747851"/>
                <a:gd name="connsiteX0" fmla="*/ 6074768 w 7674381"/>
                <a:gd name="connsiteY0" fmla="*/ 385550 h 1747851"/>
                <a:gd name="connsiteX1" fmla="*/ 6799901 w 7674381"/>
                <a:gd name="connsiteY1" fmla="*/ 0 h 1747851"/>
                <a:gd name="connsiteX2" fmla="*/ 7674381 w 7674381"/>
                <a:gd name="connsiteY2" fmla="*/ 874480 h 1747851"/>
                <a:gd name="connsiteX3" fmla="*/ 6889311 w 7674381"/>
                <a:gd name="connsiteY3" fmla="*/ 1744445 h 1747851"/>
                <a:gd name="connsiteX4" fmla="*/ 6875328 w 7674381"/>
                <a:gd name="connsiteY4" fmla="*/ 1745151 h 1747851"/>
                <a:gd name="connsiteX5" fmla="*/ 6861784 w 7674381"/>
                <a:gd name="connsiteY5" fmla="*/ 1747851 h 1747851"/>
                <a:gd name="connsiteX6" fmla="*/ 4493378 w 7674381"/>
                <a:gd name="connsiteY6" fmla="*/ 1584079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415113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799901 w 7674381"/>
                <a:gd name="connsiteY26" fmla="*/ 159590 h 1747851"/>
                <a:gd name="connsiteX27" fmla="*/ 6386226 w 7674381"/>
                <a:gd name="connsiteY27" fmla="*/ 460417 h 1747851"/>
                <a:gd name="connsiteX0" fmla="*/ 6022516 w 7674381"/>
                <a:gd name="connsiteY0" fmla="*/ 333299 h 1747851"/>
                <a:gd name="connsiteX1" fmla="*/ 6799901 w 7674381"/>
                <a:gd name="connsiteY1" fmla="*/ 0 h 1747851"/>
                <a:gd name="connsiteX2" fmla="*/ 7674381 w 7674381"/>
                <a:gd name="connsiteY2" fmla="*/ 874480 h 1747851"/>
                <a:gd name="connsiteX3" fmla="*/ 6889311 w 7674381"/>
                <a:gd name="connsiteY3" fmla="*/ 1744445 h 1747851"/>
                <a:gd name="connsiteX4" fmla="*/ 6875328 w 7674381"/>
                <a:gd name="connsiteY4" fmla="*/ 1745151 h 1747851"/>
                <a:gd name="connsiteX5" fmla="*/ 6861784 w 7674381"/>
                <a:gd name="connsiteY5" fmla="*/ 1747851 h 1747851"/>
                <a:gd name="connsiteX6" fmla="*/ 4493378 w 7674381"/>
                <a:gd name="connsiteY6" fmla="*/ 1584079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415113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799901 w 7674381"/>
                <a:gd name="connsiteY26" fmla="*/ 159590 h 1747851"/>
                <a:gd name="connsiteX27" fmla="*/ 6386226 w 7674381"/>
                <a:gd name="connsiteY27" fmla="*/ 460417 h 1747851"/>
                <a:gd name="connsiteX0" fmla="*/ 6022516 w 7674381"/>
                <a:gd name="connsiteY0" fmla="*/ 359425 h 1747851"/>
                <a:gd name="connsiteX1" fmla="*/ 6799901 w 7674381"/>
                <a:gd name="connsiteY1" fmla="*/ 0 h 1747851"/>
                <a:gd name="connsiteX2" fmla="*/ 7674381 w 7674381"/>
                <a:gd name="connsiteY2" fmla="*/ 874480 h 1747851"/>
                <a:gd name="connsiteX3" fmla="*/ 6889311 w 7674381"/>
                <a:gd name="connsiteY3" fmla="*/ 1744445 h 1747851"/>
                <a:gd name="connsiteX4" fmla="*/ 6875328 w 7674381"/>
                <a:gd name="connsiteY4" fmla="*/ 1745151 h 1747851"/>
                <a:gd name="connsiteX5" fmla="*/ 6861784 w 7674381"/>
                <a:gd name="connsiteY5" fmla="*/ 1747851 h 1747851"/>
                <a:gd name="connsiteX6" fmla="*/ 4493378 w 7674381"/>
                <a:gd name="connsiteY6" fmla="*/ 1584079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415113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799901 w 7674381"/>
                <a:gd name="connsiteY26" fmla="*/ 159590 h 1747851"/>
                <a:gd name="connsiteX27" fmla="*/ 6386226 w 7674381"/>
                <a:gd name="connsiteY27" fmla="*/ 460417 h 1747851"/>
                <a:gd name="connsiteX0" fmla="*/ 6022516 w 7674381"/>
                <a:gd name="connsiteY0" fmla="*/ 359425 h 1747851"/>
                <a:gd name="connsiteX1" fmla="*/ 6799901 w 7674381"/>
                <a:gd name="connsiteY1" fmla="*/ 0 h 1747851"/>
                <a:gd name="connsiteX2" fmla="*/ 7674381 w 7674381"/>
                <a:gd name="connsiteY2" fmla="*/ 874480 h 1747851"/>
                <a:gd name="connsiteX3" fmla="*/ 6889311 w 7674381"/>
                <a:gd name="connsiteY3" fmla="*/ 1744445 h 1747851"/>
                <a:gd name="connsiteX4" fmla="*/ 6875328 w 7674381"/>
                <a:gd name="connsiteY4" fmla="*/ 1745151 h 1747851"/>
                <a:gd name="connsiteX5" fmla="*/ 6861784 w 7674381"/>
                <a:gd name="connsiteY5" fmla="*/ 1747851 h 1747851"/>
                <a:gd name="connsiteX6" fmla="*/ 4493378 w 7674381"/>
                <a:gd name="connsiteY6" fmla="*/ 1584079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415113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799901 w 7674381"/>
                <a:gd name="connsiteY26" fmla="*/ 159590 h 1747851"/>
                <a:gd name="connsiteX27" fmla="*/ 6386226 w 7674381"/>
                <a:gd name="connsiteY27" fmla="*/ 460417 h 1747851"/>
                <a:gd name="connsiteX0" fmla="*/ 6022516 w 7674381"/>
                <a:gd name="connsiteY0" fmla="*/ 359425 h 1747851"/>
                <a:gd name="connsiteX1" fmla="*/ 6799901 w 7674381"/>
                <a:gd name="connsiteY1" fmla="*/ 0 h 1747851"/>
                <a:gd name="connsiteX2" fmla="*/ 7674381 w 7674381"/>
                <a:gd name="connsiteY2" fmla="*/ 874480 h 1747851"/>
                <a:gd name="connsiteX3" fmla="*/ 6889311 w 7674381"/>
                <a:gd name="connsiteY3" fmla="*/ 1744445 h 1747851"/>
                <a:gd name="connsiteX4" fmla="*/ 6875328 w 7674381"/>
                <a:gd name="connsiteY4" fmla="*/ 1745151 h 1747851"/>
                <a:gd name="connsiteX5" fmla="*/ 6861784 w 7674381"/>
                <a:gd name="connsiteY5" fmla="*/ 1747851 h 1747851"/>
                <a:gd name="connsiteX6" fmla="*/ 4493378 w 7674381"/>
                <a:gd name="connsiteY6" fmla="*/ 1584079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415113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799901 w 7674381"/>
                <a:gd name="connsiteY26" fmla="*/ 159590 h 1747851"/>
                <a:gd name="connsiteX27" fmla="*/ 6386226 w 7674381"/>
                <a:gd name="connsiteY27" fmla="*/ 460417 h 1747851"/>
                <a:gd name="connsiteX0" fmla="*/ 6022516 w 7674381"/>
                <a:gd name="connsiteY0" fmla="*/ 359425 h 1747851"/>
                <a:gd name="connsiteX1" fmla="*/ 6799901 w 7674381"/>
                <a:gd name="connsiteY1" fmla="*/ 0 h 1747851"/>
                <a:gd name="connsiteX2" fmla="*/ 7674381 w 7674381"/>
                <a:gd name="connsiteY2" fmla="*/ 874480 h 1747851"/>
                <a:gd name="connsiteX3" fmla="*/ 6889311 w 7674381"/>
                <a:gd name="connsiteY3" fmla="*/ 1744445 h 1747851"/>
                <a:gd name="connsiteX4" fmla="*/ 6875328 w 7674381"/>
                <a:gd name="connsiteY4" fmla="*/ 1745151 h 1747851"/>
                <a:gd name="connsiteX5" fmla="*/ 6861784 w 7674381"/>
                <a:gd name="connsiteY5" fmla="*/ 1747851 h 1747851"/>
                <a:gd name="connsiteX6" fmla="*/ 4493378 w 7674381"/>
                <a:gd name="connsiteY6" fmla="*/ 1584079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415113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799901 w 7674381"/>
                <a:gd name="connsiteY26" fmla="*/ 159590 h 1747851"/>
                <a:gd name="connsiteX27" fmla="*/ 6386226 w 7674381"/>
                <a:gd name="connsiteY27" fmla="*/ 460417 h 1747851"/>
                <a:gd name="connsiteX0" fmla="*/ 6013807 w 7674381"/>
                <a:gd name="connsiteY0" fmla="*/ 359425 h 1747851"/>
                <a:gd name="connsiteX1" fmla="*/ 6799901 w 7674381"/>
                <a:gd name="connsiteY1" fmla="*/ 0 h 1747851"/>
                <a:gd name="connsiteX2" fmla="*/ 7674381 w 7674381"/>
                <a:gd name="connsiteY2" fmla="*/ 874480 h 1747851"/>
                <a:gd name="connsiteX3" fmla="*/ 6889311 w 7674381"/>
                <a:gd name="connsiteY3" fmla="*/ 1744445 h 1747851"/>
                <a:gd name="connsiteX4" fmla="*/ 6875328 w 7674381"/>
                <a:gd name="connsiteY4" fmla="*/ 1745151 h 1747851"/>
                <a:gd name="connsiteX5" fmla="*/ 6861784 w 7674381"/>
                <a:gd name="connsiteY5" fmla="*/ 1747851 h 1747851"/>
                <a:gd name="connsiteX6" fmla="*/ 4493378 w 7674381"/>
                <a:gd name="connsiteY6" fmla="*/ 1584079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415113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799901 w 7674381"/>
                <a:gd name="connsiteY26" fmla="*/ 159590 h 1747851"/>
                <a:gd name="connsiteX27" fmla="*/ 6386226 w 7674381"/>
                <a:gd name="connsiteY27" fmla="*/ 460417 h 1747851"/>
                <a:gd name="connsiteX0" fmla="*/ 6013807 w 7674381"/>
                <a:gd name="connsiteY0" fmla="*/ 359425 h 1747851"/>
                <a:gd name="connsiteX1" fmla="*/ 6799901 w 7674381"/>
                <a:gd name="connsiteY1" fmla="*/ 0 h 1747851"/>
                <a:gd name="connsiteX2" fmla="*/ 7674381 w 7674381"/>
                <a:gd name="connsiteY2" fmla="*/ 874480 h 1747851"/>
                <a:gd name="connsiteX3" fmla="*/ 6889311 w 7674381"/>
                <a:gd name="connsiteY3" fmla="*/ 1744445 h 1747851"/>
                <a:gd name="connsiteX4" fmla="*/ 6875328 w 7674381"/>
                <a:gd name="connsiteY4" fmla="*/ 1745151 h 1747851"/>
                <a:gd name="connsiteX5" fmla="*/ 6861784 w 7674381"/>
                <a:gd name="connsiteY5" fmla="*/ 1747851 h 1747851"/>
                <a:gd name="connsiteX6" fmla="*/ 4493378 w 7674381"/>
                <a:gd name="connsiteY6" fmla="*/ 1584079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415113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799901 w 7674381"/>
                <a:gd name="connsiteY26" fmla="*/ 159590 h 1747851"/>
                <a:gd name="connsiteX27" fmla="*/ 6386226 w 7674381"/>
                <a:gd name="connsiteY27" fmla="*/ 460417 h 1747851"/>
                <a:gd name="connsiteX0" fmla="*/ 6013807 w 7674381"/>
                <a:gd name="connsiteY0" fmla="*/ 359425 h 1747851"/>
                <a:gd name="connsiteX1" fmla="*/ 6799901 w 7674381"/>
                <a:gd name="connsiteY1" fmla="*/ 0 h 1747851"/>
                <a:gd name="connsiteX2" fmla="*/ 7674381 w 7674381"/>
                <a:gd name="connsiteY2" fmla="*/ 874480 h 1747851"/>
                <a:gd name="connsiteX3" fmla="*/ 6889311 w 7674381"/>
                <a:gd name="connsiteY3" fmla="*/ 1744445 h 1747851"/>
                <a:gd name="connsiteX4" fmla="*/ 6875328 w 7674381"/>
                <a:gd name="connsiteY4" fmla="*/ 1745151 h 1747851"/>
                <a:gd name="connsiteX5" fmla="*/ 6861784 w 7674381"/>
                <a:gd name="connsiteY5" fmla="*/ 1747851 h 1747851"/>
                <a:gd name="connsiteX6" fmla="*/ 4493378 w 7674381"/>
                <a:gd name="connsiteY6" fmla="*/ 1584079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415113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799901 w 7674381"/>
                <a:gd name="connsiteY26" fmla="*/ 159590 h 1747851"/>
                <a:gd name="connsiteX27" fmla="*/ 6572824 w 7674381"/>
                <a:gd name="connsiteY27" fmla="*/ 230981 h 1747851"/>
                <a:gd name="connsiteX28" fmla="*/ 6386226 w 7674381"/>
                <a:gd name="connsiteY28" fmla="*/ 460417 h 1747851"/>
                <a:gd name="connsiteX0" fmla="*/ 6013807 w 7674381"/>
                <a:gd name="connsiteY0" fmla="*/ 359425 h 1747851"/>
                <a:gd name="connsiteX1" fmla="*/ 6799901 w 7674381"/>
                <a:gd name="connsiteY1" fmla="*/ 0 h 1747851"/>
                <a:gd name="connsiteX2" fmla="*/ 7674381 w 7674381"/>
                <a:gd name="connsiteY2" fmla="*/ 874480 h 1747851"/>
                <a:gd name="connsiteX3" fmla="*/ 6889311 w 7674381"/>
                <a:gd name="connsiteY3" fmla="*/ 1744445 h 1747851"/>
                <a:gd name="connsiteX4" fmla="*/ 6875328 w 7674381"/>
                <a:gd name="connsiteY4" fmla="*/ 1745151 h 1747851"/>
                <a:gd name="connsiteX5" fmla="*/ 6861784 w 7674381"/>
                <a:gd name="connsiteY5" fmla="*/ 1747851 h 1747851"/>
                <a:gd name="connsiteX6" fmla="*/ 4493378 w 7674381"/>
                <a:gd name="connsiteY6" fmla="*/ 1584079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415113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799901 w 7674381"/>
                <a:gd name="connsiteY26" fmla="*/ 159590 h 1747851"/>
                <a:gd name="connsiteX27" fmla="*/ 6572824 w 7674381"/>
                <a:gd name="connsiteY27" fmla="*/ 230981 h 1747851"/>
                <a:gd name="connsiteX28" fmla="*/ 6270670 w 7674381"/>
                <a:gd name="connsiteY28" fmla="*/ 395103 h 1747851"/>
                <a:gd name="connsiteX0" fmla="*/ 6013807 w 7674381"/>
                <a:gd name="connsiteY0" fmla="*/ 359425 h 1747851"/>
                <a:gd name="connsiteX1" fmla="*/ 6799901 w 7674381"/>
                <a:gd name="connsiteY1" fmla="*/ 0 h 1747851"/>
                <a:gd name="connsiteX2" fmla="*/ 7674381 w 7674381"/>
                <a:gd name="connsiteY2" fmla="*/ 874480 h 1747851"/>
                <a:gd name="connsiteX3" fmla="*/ 6889311 w 7674381"/>
                <a:gd name="connsiteY3" fmla="*/ 1744445 h 1747851"/>
                <a:gd name="connsiteX4" fmla="*/ 6875328 w 7674381"/>
                <a:gd name="connsiteY4" fmla="*/ 1745151 h 1747851"/>
                <a:gd name="connsiteX5" fmla="*/ 6861784 w 7674381"/>
                <a:gd name="connsiteY5" fmla="*/ 1747851 h 1747851"/>
                <a:gd name="connsiteX6" fmla="*/ 4493378 w 7674381"/>
                <a:gd name="connsiteY6" fmla="*/ 1584079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415113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799901 w 7674381"/>
                <a:gd name="connsiteY26" fmla="*/ 159590 h 1747851"/>
                <a:gd name="connsiteX27" fmla="*/ 6572824 w 7674381"/>
                <a:gd name="connsiteY27" fmla="*/ 230981 h 1747851"/>
                <a:gd name="connsiteX28" fmla="*/ 6150089 w 7674381"/>
                <a:gd name="connsiteY28" fmla="*/ 385055 h 1747851"/>
                <a:gd name="connsiteX0" fmla="*/ 6013807 w 7674381"/>
                <a:gd name="connsiteY0" fmla="*/ 359425 h 1747851"/>
                <a:gd name="connsiteX1" fmla="*/ 6799901 w 7674381"/>
                <a:gd name="connsiteY1" fmla="*/ 0 h 1747851"/>
                <a:gd name="connsiteX2" fmla="*/ 7674381 w 7674381"/>
                <a:gd name="connsiteY2" fmla="*/ 874480 h 1747851"/>
                <a:gd name="connsiteX3" fmla="*/ 6889311 w 7674381"/>
                <a:gd name="connsiteY3" fmla="*/ 1744445 h 1747851"/>
                <a:gd name="connsiteX4" fmla="*/ 6875328 w 7674381"/>
                <a:gd name="connsiteY4" fmla="*/ 1745151 h 1747851"/>
                <a:gd name="connsiteX5" fmla="*/ 6861784 w 7674381"/>
                <a:gd name="connsiteY5" fmla="*/ 1747851 h 1747851"/>
                <a:gd name="connsiteX6" fmla="*/ 4493378 w 7674381"/>
                <a:gd name="connsiteY6" fmla="*/ 1584079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415113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799901 w 7674381"/>
                <a:gd name="connsiteY26" fmla="*/ 159590 h 1747851"/>
                <a:gd name="connsiteX27" fmla="*/ 6572824 w 7674381"/>
                <a:gd name="connsiteY27" fmla="*/ 230981 h 1747851"/>
                <a:gd name="connsiteX28" fmla="*/ 6150089 w 7674381"/>
                <a:gd name="connsiteY28" fmla="*/ 385055 h 1747851"/>
                <a:gd name="connsiteX0" fmla="*/ 6013807 w 7674381"/>
                <a:gd name="connsiteY0" fmla="*/ 359425 h 1747851"/>
                <a:gd name="connsiteX1" fmla="*/ 6799901 w 7674381"/>
                <a:gd name="connsiteY1" fmla="*/ 0 h 1747851"/>
                <a:gd name="connsiteX2" fmla="*/ 7674381 w 7674381"/>
                <a:gd name="connsiteY2" fmla="*/ 874480 h 1747851"/>
                <a:gd name="connsiteX3" fmla="*/ 6889311 w 7674381"/>
                <a:gd name="connsiteY3" fmla="*/ 1744445 h 1747851"/>
                <a:gd name="connsiteX4" fmla="*/ 6875328 w 7674381"/>
                <a:gd name="connsiteY4" fmla="*/ 1745151 h 1747851"/>
                <a:gd name="connsiteX5" fmla="*/ 6861784 w 7674381"/>
                <a:gd name="connsiteY5" fmla="*/ 1747851 h 1747851"/>
                <a:gd name="connsiteX6" fmla="*/ 4493378 w 7674381"/>
                <a:gd name="connsiteY6" fmla="*/ 1584079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415113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799901 w 7674381"/>
                <a:gd name="connsiteY26" fmla="*/ 159590 h 1747851"/>
                <a:gd name="connsiteX27" fmla="*/ 6572824 w 7674381"/>
                <a:gd name="connsiteY27" fmla="*/ 230981 h 1747851"/>
                <a:gd name="connsiteX28" fmla="*/ 6150089 w 7674381"/>
                <a:gd name="connsiteY28" fmla="*/ 385055 h 1747851"/>
                <a:gd name="connsiteX0" fmla="*/ 6013807 w 7674381"/>
                <a:gd name="connsiteY0" fmla="*/ 359425 h 1747851"/>
                <a:gd name="connsiteX1" fmla="*/ 6799901 w 7674381"/>
                <a:gd name="connsiteY1" fmla="*/ 0 h 1747851"/>
                <a:gd name="connsiteX2" fmla="*/ 7674381 w 7674381"/>
                <a:gd name="connsiteY2" fmla="*/ 874480 h 1747851"/>
                <a:gd name="connsiteX3" fmla="*/ 6889311 w 7674381"/>
                <a:gd name="connsiteY3" fmla="*/ 1744445 h 1747851"/>
                <a:gd name="connsiteX4" fmla="*/ 6875328 w 7674381"/>
                <a:gd name="connsiteY4" fmla="*/ 1745151 h 1747851"/>
                <a:gd name="connsiteX5" fmla="*/ 6861784 w 7674381"/>
                <a:gd name="connsiteY5" fmla="*/ 1747851 h 1747851"/>
                <a:gd name="connsiteX6" fmla="*/ 4493378 w 7674381"/>
                <a:gd name="connsiteY6" fmla="*/ 1584079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415113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799901 w 7674381"/>
                <a:gd name="connsiteY26" fmla="*/ 159590 h 1747851"/>
                <a:gd name="connsiteX27" fmla="*/ 6396977 w 7674381"/>
                <a:gd name="connsiteY27" fmla="*/ 225957 h 1747851"/>
                <a:gd name="connsiteX28" fmla="*/ 6150089 w 7674381"/>
                <a:gd name="connsiteY28" fmla="*/ 385055 h 1747851"/>
                <a:gd name="connsiteX0" fmla="*/ 6013807 w 7674381"/>
                <a:gd name="connsiteY0" fmla="*/ 359425 h 1747851"/>
                <a:gd name="connsiteX1" fmla="*/ 6799901 w 7674381"/>
                <a:gd name="connsiteY1" fmla="*/ 0 h 1747851"/>
                <a:gd name="connsiteX2" fmla="*/ 7674381 w 7674381"/>
                <a:gd name="connsiteY2" fmla="*/ 874480 h 1747851"/>
                <a:gd name="connsiteX3" fmla="*/ 6889311 w 7674381"/>
                <a:gd name="connsiteY3" fmla="*/ 1744445 h 1747851"/>
                <a:gd name="connsiteX4" fmla="*/ 6875328 w 7674381"/>
                <a:gd name="connsiteY4" fmla="*/ 1745151 h 1747851"/>
                <a:gd name="connsiteX5" fmla="*/ 6861784 w 7674381"/>
                <a:gd name="connsiteY5" fmla="*/ 1747851 h 1747851"/>
                <a:gd name="connsiteX6" fmla="*/ 4493378 w 7674381"/>
                <a:gd name="connsiteY6" fmla="*/ 1584079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415113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799901 w 7674381"/>
                <a:gd name="connsiteY26" fmla="*/ 159590 h 1747851"/>
                <a:gd name="connsiteX27" fmla="*/ 6396977 w 7674381"/>
                <a:gd name="connsiteY27" fmla="*/ 225957 h 1747851"/>
                <a:gd name="connsiteX28" fmla="*/ 6150089 w 7674381"/>
                <a:gd name="connsiteY28" fmla="*/ 385055 h 1747851"/>
                <a:gd name="connsiteX0" fmla="*/ 6013807 w 7674381"/>
                <a:gd name="connsiteY0" fmla="*/ 359425 h 1747851"/>
                <a:gd name="connsiteX1" fmla="*/ 6799901 w 7674381"/>
                <a:gd name="connsiteY1" fmla="*/ 0 h 1747851"/>
                <a:gd name="connsiteX2" fmla="*/ 7674381 w 7674381"/>
                <a:gd name="connsiteY2" fmla="*/ 874480 h 1747851"/>
                <a:gd name="connsiteX3" fmla="*/ 6889311 w 7674381"/>
                <a:gd name="connsiteY3" fmla="*/ 1744445 h 1747851"/>
                <a:gd name="connsiteX4" fmla="*/ 6875328 w 7674381"/>
                <a:gd name="connsiteY4" fmla="*/ 1745151 h 1747851"/>
                <a:gd name="connsiteX5" fmla="*/ 6861784 w 7674381"/>
                <a:gd name="connsiteY5" fmla="*/ 1747851 h 1747851"/>
                <a:gd name="connsiteX6" fmla="*/ 4493378 w 7674381"/>
                <a:gd name="connsiteY6" fmla="*/ 1584079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415113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799901 w 7674381"/>
                <a:gd name="connsiteY26" fmla="*/ 159590 h 1747851"/>
                <a:gd name="connsiteX27" fmla="*/ 6396977 w 7674381"/>
                <a:gd name="connsiteY27" fmla="*/ 225957 h 1747851"/>
                <a:gd name="connsiteX28" fmla="*/ 6150089 w 7674381"/>
                <a:gd name="connsiteY28" fmla="*/ 385055 h 1747851"/>
                <a:gd name="connsiteX0" fmla="*/ 6013807 w 7674381"/>
                <a:gd name="connsiteY0" fmla="*/ 359425 h 1747851"/>
                <a:gd name="connsiteX1" fmla="*/ 6799901 w 7674381"/>
                <a:gd name="connsiteY1" fmla="*/ 0 h 1747851"/>
                <a:gd name="connsiteX2" fmla="*/ 7674381 w 7674381"/>
                <a:gd name="connsiteY2" fmla="*/ 874480 h 1747851"/>
                <a:gd name="connsiteX3" fmla="*/ 6889311 w 7674381"/>
                <a:gd name="connsiteY3" fmla="*/ 1744445 h 1747851"/>
                <a:gd name="connsiteX4" fmla="*/ 6875328 w 7674381"/>
                <a:gd name="connsiteY4" fmla="*/ 1745151 h 1747851"/>
                <a:gd name="connsiteX5" fmla="*/ 6861784 w 7674381"/>
                <a:gd name="connsiteY5" fmla="*/ 1747851 h 1747851"/>
                <a:gd name="connsiteX6" fmla="*/ 4493378 w 7674381"/>
                <a:gd name="connsiteY6" fmla="*/ 1584079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415113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799901 w 7674381"/>
                <a:gd name="connsiteY26" fmla="*/ 159590 h 1747851"/>
                <a:gd name="connsiteX27" fmla="*/ 6396977 w 7674381"/>
                <a:gd name="connsiteY27" fmla="*/ 225957 h 1747851"/>
                <a:gd name="connsiteX28" fmla="*/ 6150089 w 7674381"/>
                <a:gd name="connsiteY28" fmla="*/ 385055 h 1747851"/>
                <a:gd name="connsiteX0" fmla="*/ 6013807 w 7674381"/>
                <a:gd name="connsiteY0" fmla="*/ 359425 h 1747851"/>
                <a:gd name="connsiteX1" fmla="*/ 6799901 w 7674381"/>
                <a:gd name="connsiteY1" fmla="*/ 0 h 1747851"/>
                <a:gd name="connsiteX2" fmla="*/ 7674381 w 7674381"/>
                <a:gd name="connsiteY2" fmla="*/ 874480 h 1747851"/>
                <a:gd name="connsiteX3" fmla="*/ 6889311 w 7674381"/>
                <a:gd name="connsiteY3" fmla="*/ 1744445 h 1747851"/>
                <a:gd name="connsiteX4" fmla="*/ 6875328 w 7674381"/>
                <a:gd name="connsiteY4" fmla="*/ 1745151 h 1747851"/>
                <a:gd name="connsiteX5" fmla="*/ 6861784 w 7674381"/>
                <a:gd name="connsiteY5" fmla="*/ 1747851 h 1747851"/>
                <a:gd name="connsiteX6" fmla="*/ 4493378 w 7674381"/>
                <a:gd name="connsiteY6" fmla="*/ 1584079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415113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799901 w 7674381"/>
                <a:gd name="connsiteY26" fmla="*/ 159590 h 1747851"/>
                <a:gd name="connsiteX27" fmla="*/ 6396977 w 7674381"/>
                <a:gd name="connsiteY27" fmla="*/ 225957 h 1747851"/>
                <a:gd name="connsiteX28" fmla="*/ 6150089 w 7674381"/>
                <a:gd name="connsiteY28" fmla="*/ 385055 h 1747851"/>
                <a:gd name="connsiteX0" fmla="*/ 6013807 w 7674381"/>
                <a:gd name="connsiteY0" fmla="*/ 359425 h 1747851"/>
                <a:gd name="connsiteX1" fmla="*/ 6799901 w 7674381"/>
                <a:gd name="connsiteY1" fmla="*/ 0 h 1747851"/>
                <a:gd name="connsiteX2" fmla="*/ 7674381 w 7674381"/>
                <a:gd name="connsiteY2" fmla="*/ 874480 h 1747851"/>
                <a:gd name="connsiteX3" fmla="*/ 6889311 w 7674381"/>
                <a:gd name="connsiteY3" fmla="*/ 1744445 h 1747851"/>
                <a:gd name="connsiteX4" fmla="*/ 6875328 w 7674381"/>
                <a:gd name="connsiteY4" fmla="*/ 1745151 h 1747851"/>
                <a:gd name="connsiteX5" fmla="*/ 6861784 w 7674381"/>
                <a:gd name="connsiteY5" fmla="*/ 1747851 h 1747851"/>
                <a:gd name="connsiteX6" fmla="*/ 4493378 w 7674381"/>
                <a:gd name="connsiteY6" fmla="*/ 1584079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415113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799901 w 7674381"/>
                <a:gd name="connsiteY26" fmla="*/ 159590 h 1747851"/>
                <a:gd name="connsiteX27" fmla="*/ 6396977 w 7674381"/>
                <a:gd name="connsiteY27" fmla="*/ 225957 h 1747851"/>
                <a:gd name="connsiteX28" fmla="*/ 6150089 w 7674381"/>
                <a:gd name="connsiteY28" fmla="*/ 385055 h 1747851"/>
                <a:gd name="connsiteX0" fmla="*/ 6013807 w 7674381"/>
                <a:gd name="connsiteY0" fmla="*/ 359425 h 1747851"/>
                <a:gd name="connsiteX1" fmla="*/ 6799901 w 7674381"/>
                <a:gd name="connsiteY1" fmla="*/ 0 h 1747851"/>
                <a:gd name="connsiteX2" fmla="*/ 7674381 w 7674381"/>
                <a:gd name="connsiteY2" fmla="*/ 874480 h 1747851"/>
                <a:gd name="connsiteX3" fmla="*/ 6889311 w 7674381"/>
                <a:gd name="connsiteY3" fmla="*/ 1744445 h 1747851"/>
                <a:gd name="connsiteX4" fmla="*/ 6875328 w 7674381"/>
                <a:gd name="connsiteY4" fmla="*/ 1745151 h 1747851"/>
                <a:gd name="connsiteX5" fmla="*/ 6861784 w 7674381"/>
                <a:gd name="connsiteY5" fmla="*/ 1747851 h 1747851"/>
                <a:gd name="connsiteX6" fmla="*/ 4493378 w 7674381"/>
                <a:gd name="connsiteY6" fmla="*/ 1584079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415113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799901 w 7674381"/>
                <a:gd name="connsiteY26" fmla="*/ 159590 h 1747851"/>
                <a:gd name="connsiteX27" fmla="*/ 6150089 w 7674381"/>
                <a:gd name="connsiteY27" fmla="*/ 385055 h 1747851"/>
                <a:gd name="connsiteX0" fmla="*/ 6013807 w 7674381"/>
                <a:gd name="connsiteY0" fmla="*/ 359425 h 1747851"/>
                <a:gd name="connsiteX1" fmla="*/ 6799901 w 7674381"/>
                <a:gd name="connsiteY1" fmla="*/ 0 h 1747851"/>
                <a:gd name="connsiteX2" fmla="*/ 7674381 w 7674381"/>
                <a:gd name="connsiteY2" fmla="*/ 874480 h 1747851"/>
                <a:gd name="connsiteX3" fmla="*/ 6889311 w 7674381"/>
                <a:gd name="connsiteY3" fmla="*/ 1744445 h 1747851"/>
                <a:gd name="connsiteX4" fmla="*/ 6875328 w 7674381"/>
                <a:gd name="connsiteY4" fmla="*/ 1745151 h 1747851"/>
                <a:gd name="connsiteX5" fmla="*/ 6861784 w 7674381"/>
                <a:gd name="connsiteY5" fmla="*/ 1747851 h 1747851"/>
                <a:gd name="connsiteX6" fmla="*/ 4493378 w 7674381"/>
                <a:gd name="connsiteY6" fmla="*/ 1584079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415113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799901 w 7674381"/>
                <a:gd name="connsiteY26" fmla="*/ 159590 h 1747851"/>
                <a:gd name="connsiteX27" fmla="*/ 6150089 w 7674381"/>
                <a:gd name="connsiteY27" fmla="*/ 385055 h 1747851"/>
                <a:gd name="connsiteX0" fmla="*/ 6013807 w 7674381"/>
                <a:gd name="connsiteY0" fmla="*/ 359425 h 1747851"/>
                <a:gd name="connsiteX1" fmla="*/ 6799901 w 7674381"/>
                <a:gd name="connsiteY1" fmla="*/ 0 h 1747851"/>
                <a:gd name="connsiteX2" fmla="*/ 7674381 w 7674381"/>
                <a:gd name="connsiteY2" fmla="*/ 874480 h 1747851"/>
                <a:gd name="connsiteX3" fmla="*/ 6889311 w 7674381"/>
                <a:gd name="connsiteY3" fmla="*/ 1744445 h 1747851"/>
                <a:gd name="connsiteX4" fmla="*/ 6875328 w 7674381"/>
                <a:gd name="connsiteY4" fmla="*/ 1745151 h 1747851"/>
                <a:gd name="connsiteX5" fmla="*/ 6861784 w 7674381"/>
                <a:gd name="connsiteY5" fmla="*/ 1747851 h 1747851"/>
                <a:gd name="connsiteX6" fmla="*/ 4493378 w 7674381"/>
                <a:gd name="connsiteY6" fmla="*/ 1584079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415113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799901 w 7674381"/>
                <a:gd name="connsiteY26" fmla="*/ 159590 h 1747851"/>
                <a:gd name="connsiteX27" fmla="*/ 6150089 w 7674381"/>
                <a:gd name="connsiteY27" fmla="*/ 385055 h 1747851"/>
                <a:gd name="connsiteX0" fmla="*/ 6013807 w 7674381"/>
                <a:gd name="connsiteY0" fmla="*/ 359425 h 1747851"/>
                <a:gd name="connsiteX1" fmla="*/ 6799901 w 7674381"/>
                <a:gd name="connsiteY1" fmla="*/ 0 h 1747851"/>
                <a:gd name="connsiteX2" fmla="*/ 7674381 w 7674381"/>
                <a:gd name="connsiteY2" fmla="*/ 874480 h 1747851"/>
                <a:gd name="connsiteX3" fmla="*/ 6889311 w 7674381"/>
                <a:gd name="connsiteY3" fmla="*/ 1744445 h 1747851"/>
                <a:gd name="connsiteX4" fmla="*/ 6875328 w 7674381"/>
                <a:gd name="connsiteY4" fmla="*/ 1745151 h 1747851"/>
                <a:gd name="connsiteX5" fmla="*/ 6861784 w 7674381"/>
                <a:gd name="connsiteY5" fmla="*/ 1747851 h 1747851"/>
                <a:gd name="connsiteX6" fmla="*/ 4493378 w 7674381"/>
                <a:gd name="connsiteY6" fmla="*/ 1584079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415113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799901 w 7674381"/>
                <a:gd name="connsiteY26" fmla="*/ 159590 h 1747851"/>
                <a:gd name="connsiteX27" fmla="*/ 6150089 w 7674381"/>
                <a:gd name="connsiteY27" fmla="*/ 385055 h 1747851"/>
                <a:gd name="connsiteX0" fmla="*/ 6013807 w 7674381"/>
                <a:gd name="connsiteY0" fmla="*/ 359425 h 1747851"/>
                <a:gd name="connsiteX1" fmla="*/ 6799901 w 7674381"/>
                <a:gd name="connsiteY1" fmla="*/ 0 h 1747851"/>
                <a:gd name="connsiteX2" fmla="*/ 7674381 w 7674381"/>
                <a:gd name="connsiteY2" fmla="*/ 874480 h 1747851"/>
                <a:gd name="connsiteX3" fmla="*/ 6889311 w 7674381"/>
                <a:gd name="connsiteY3" fmla="*/ 1744445 h 1747851"/>
                <a:gd name="connsiteX4" fmla="*/ 6875328 w 7674381"/>
                <a:gd name="connsiteY4" fmla="*/ 1745151 h 1747851"/>
                <a:gd name="connsiteX5" fmla="*/ 6861784 w 7674381"/>
                <a:gd name="connsiteY5" fmla="*/ 1747851 h 1747851"/>
                <a:gd name="connsiteX6" fmla="*/ 4493378 w 7674381"/>
                <a:gd name="connsiteY6" fmla="*/ 1584079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415113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799901 w 7674381"/>
                <a:gd name="connsiteY26" fmla="*/ 159590 h 1747851"/>
                <a:gd name="connsiteX27" fmla="*/ 6150089 w 7674381"/>
                <a:gd name="connsiteY27" fmla="*/ 385055 h 1747851"/>
                <a:gd name="connsiteX0" fmla="*/ 6013807 w 7674381"/>
                <a:gd name="connsiteY0" fmla="*/ 359425 h 1747851"/>
                <a:gd name="connsiteX1" fmla="*/ 6799901 w 7674381"/>
                <a:gd name="connsiteY1" fmla="*/ 0 h 1747851"/>
                <a:gd name="connsiteX2" fmla="*/ 7674381 w 7674381"/>
                <a:gd name="connsiteY2" fmla="*/ 874480 h 1747851"/>
                <a:gd name="connsiteX3" fmla="*/ 6889311 w 7674381"/>
                <a:gd name="connsiteY3" fmla="*/ 1744445 h 1747851"/>
                <a:gd name="connsiteX4" fmla="*/ 6875328 w 7674381"/>
                <a:gd name="connsiteY4" fmla="*/ 1745151 h 1747851"/>
                <a:gd name="connsiteX5" fmla="*/ 6861784 w 7674381"/>
                <a:gd name="connsiteY5" fmla="*/ 1747851 h 1747851"/>
                <a:gd name="connsiteX6" fmla="*/ 4493378 w 7674381"/>
                <a:gd name="connsiteY6" fmla="*/ 1584079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415113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799901 w 7674381"/>
                <a:gd name="connsiteY26" fmla="*/ 159590 h 1747851"/>
                <a:gd name="connsiteX27" fmla="*/ 6150089 w 7674381"/>
                <a:gd name="connsiteY27" fmla="*/ 385055 h 1747851"/>
                <a:gd name="connsiteX0" fmla="*/ 6013807 w 7674381"/>
                <a:gd name="connsiteY0" fmla="*/ 359425 h 1747851"/>
                <a:gd name="connsiteX1" fmla="*/ 6799901 w 7674381"/>
                <a:gd name="connsiteY1" fmla="*/ 0 h 1747851"/>
                <a:gd name="connsiteX2" fmla="*/ 7674381 w 7674381"/>
                <a:gd name="connsiteY2" fmla="*/ 874480 h 1747851"/>
                <a:gd name="connsiteX3" fmla="*/ 6889311 w 7674381"/>
                <a:gd name="connsiteY3" fmla="*/ 1744445 h 1747851"/>
                <a:gd name="connsiteX4" fmla="*/ 6875328 w 7674381"/>
                <a:gd name="connsiteY4" fmla="*/ 1745151 h 1747851"/>
                <a:gd name="connsiteX5" fmla="*/ 6861784 w 7674381"/>
                <a:gd name="connsiteY5" fmla="*/ 1747851 h 1747851"/>
                <a:gd name="connsiteX6" fmla="*/ 4493378 w 7674381"/>
                <a:gd name="connsiteY6" fmla="*/ 1584079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415113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799901 w 7674381"/>
                <a:gd name="connsiteY26" fmla="*/ 159590 h 1747851"/>
                <a:gd name="connsiteX27" fmla="*/ 6150089 w 7674381"/>
                <a:gd name="connsiteY27" fmla="*/ 385055 h 1747851"/>
                <a:gd name="connsiteX0" fmla="*/ 6013807 w 7674381"/>
                <a:gd name="connsiteY0" fmla="*/ 359425 h 1747851"/>
                <a:gd name="connsiteX1" fmla="*/ 6799901 w 7674381"/>
                <a:gd name="connsiteY1" fmla="*/ 0 h 1747851"/>
                <a:gd name="connsiteX2" fmla="*/ 7674381 w 7674381"/>
                <a:gd name="connsiteY2" fmla="*/ 874480 h 1747851"/>
                <a:gd name="connsiteX3" fmla="*/ 6889311 w 7674381"/>
                <a:gd name="connsiteY3" fmla="*/ 1744445 h 1747851"/>
                <a:gd name="connsiteX4" fmla="*/ 6875328 w 7674381"/>
                <a:gd name="connsiteY4" fmla="*/ 1745151 h 1747851"/>
                <a:gd name="connsiteX5" fmla="*/ 6861784 w 7674381"/>
                <a:gd name="connsiteY5" fmla="*/ 1747851 h 1747851"/>
                <a:gd name="connsiteX6" fmla="*/ 4493378 w 7674381"/>
                <a:gd name="connsiteY6" fmla="*/ 1584079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415113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799901 w 7674381"/>
                <a:gd name="connsiteY26" fmla="*/ 159590 h 1747851"/>
                <a:gd name="connsiteX27" fmla="*/ 6150089 w 7674381"/>
                <a:gd name="connsiteY27" fmla="*/ 385055 h 1747851"/>
                <a:gd name="connsiteX0" fmla="*/ 6013807 w 7674381"/>
                <a:gd name="connsiteY0" fmla="*/ 359425 h 1747851"/>
                <a:gd name="connsiteX1" fmla="*/ 6799901 w 7674381"/>
                <a:gd name="connsiteY1" fmla="*/ 0 h 1747851"/>
                <a:gd name="connsiteX2" fmla="*/ 7674381 w 7674381"/>
                <a:gd name="connsiteY2" fmla="*/ 874480 h 1747851"/>
                <a:gd name="connsiteX3" fmla="*/ 6889311 w 7674381"/>
                <a:gd name="connsiteY3" fmla="*/ 1744445 h 1747851"/>
                <a:gd name="connsiteX4" fmla="*/ 6875328 w 7674381"/>
                <a:gd name="connsiteY4" fmla="*/ 1745151 h 1747851"/>
                <a:gd name="connsiteX5" fmla="*/ 6861784 w 7674381"/>
                <a:gd name="connsiteY5" fmla="*/ 1747851 h 1747851"/>
                <a:gd name="connsiteX6" fmla="*/ 4493378 w 7674381"/>
                <a:gd name="connsiteY6" fmla="*/ 1584079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415113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799901 w 7674381"/>
                <a:gd name="connsiteY26" fmla="*/ 159590 h 1747851"/>
                <a:gd name="connsiteX27" fmla="*/ 6150089 w 7674381"/>
                <a:gd name="connsiteY27" fmla="*/ 385055 h 1747851"/>
                <a:gd name="connsiteX0" fmla="*/ 6013807 w 7674381"/>
                <a:gd name="connsiteY0" fmla="*/ 359425 h 1747851"/>
                <a:gd name="connsiteX1" fmla="*/ 6799901 w 7674381"/>
                <a:gd name="connsiteY1" fmla="*/ 0 h 1747851"/>
                <a:gd name="connsiteX2" fmla="*/ 7674381 w 7674381"/>
                <a:gd name="connsiteY2" fmla="*/ 874480 h 1747851"/>
                <a:gd name="connsiteX3" fmla="*/ 6889311 w 7674381"/>
                <a:gd name="connsiteY3" fmla="*/ 1744445 h 1747851"/>
                <a:gd name="connsiteX4" fmla="*/ 6875328 w 7674381"/>
                <a:gd name="connsiteY4" fmla="*/ 1745151 h 1747851"/>
                <a:gd name="connsiteX5" fmla="*/ 6861784 w 7674381"/>
                <a:gd name="connsiteY5" fmla="*/ 1747851 h 1747851"/>
                <a:gd name="connsiteX6" fmla="*/ 4493378 w 7674381"/>
                <a:gd name="connsiteY6" fmla="*/ 1584079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415113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804925 w 7674381"/>
                <a:gd name="connsiteY26" fmla="*/ 144517 h 1747851"/>
                <a:gd name="connsiteX27" fmla="*/ 6150089 w 7674381"/>
                <a:gd name="connsiteY27" fmla="*/ 385055 h 1747851"/>
                <a:gd name="connsiteX0" fmla="*/ 6013807 w 7674381"/>
                <a:gd name="connsiteY0" fmla="*/ 359425 h 1747851"/>
                <a:gd name="connsiteX1" fmla="*/ 6799901 w 7674381"/>
                <a:gd name="connsiteY1" fmla="*/ 0 h 1747851"/>
                <a:gd name="connsiteX2" fmla="*/ 7674381 w 7674381"/>
                <a:gd name="connsiteY2" fmla="*/ 874480 h 1747851"/>
                <a:gd name="connsiteX3" fmla="*/ 6889311 w 7674381"/>
                <a:gd name="connsiteY3" fmla="*/ 1744445 h 1747851"/>
                <a:gd name="connsiteX4" fmla="*/ 6875328 w 7674381"/>
                <a:gd name="connsiteY4" fmla="*/ 1745151 h 1747851"/>
                <a:gd name="connsiteX5" fmla="*/ 6861784 w 7674381"/>
                <a:gd name="connsiteY5" fmla="*/ 1747851 h 1747851"/>
                <a:gd name="connsiteX6" fmla="*/ 4493378 w 7674381"/>
                <a:gd name="connsiteY6" fmla="*/ 1584079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415113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804925 w 7674381"/>
                <a:gd name="connsiteY26" fmla="*/ 144517 h 1747851"/>
                <a:gd name="connsiteX27" fmla="*/ 6150089 w 7674381"/>
                <a:gd name="connsiteY27" fmla="*/ 385055 h 1747851"/>
                <a:gd name="connsiteX0" fmla="*/ 6013807 w 7674381"/>
                <a:gd name="connsiteY0" fmla="*/ 359425 h 1747851"/>
                <a:gd name="connsiteX1" fmla="*/ 6799901 w 7674381"/>
                <a:gd name="connsiteY1" fmla="*/ 0 h 1747851"/>
                <a:gd name="connsiteX2" fmla="*/ 7674381 w 7674381"/>
                <a:gd name="connsiteY2" fmla="*/ 874480 h 1747851"/>
                <a:gd name="connsiteX3" fmla="*/ 6889311 w 7674381"/>
                <a:gd name="connsiteY3" fmla="*/ 1744445 h 1747851"/>
                <a:gd name="connsiteX4" fmla="*/ 6875328 w 7674381"/>
                <a:gd name="connsiteY4" fmla="*/ 1745151 h 1747851"/>
                <a:gd name="connsiteX5" fmla="*/ 6861784 w 7674381"/>
                <a:gd name="connsiteY5" fmla="*/ 1747851 h 1747851"/>
                <a:gd name="connsiteX6" fmla="*/ 4493378 w 7674381"/>
                <a:gd name="connsiteY6" fmla="*/ 1584079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415113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804925 w 7674381"/>
                <a:gd name="connsiteY26" fmla="*/ 144517 h 1747851"/>
                <a:gd name="connsiteX27" fmla="*/ 6150089 w 7674381"/>
                <a:gd name="connsiteY27" fmla="*/ 385055 h 1747851"/>
                <a:gd name="connsiteX0" fmla="*/ 6013807 w 7674381"/>
                <a:gd name="connsiteY0" fmla="*/ 359425 h 1747851"/>
                <a:gd name="connsiteX1" fmla="*/ 6799901 w 7674381"/>
                <a:gd name="connsiteY1" fmla="*/ 0 h 1747851"/>
                <a:gd name="connsiteX2" fmla="*/ 7674381 w 7674381"/>
                <a:gd name="connsiteY2" fmla="*/ 874480 h 1747851"/>
                <a:gd name="connsiteX3" fmla="*/ 6889311 w 7674381"/>
                <a:gd name="connsiteY3" fmla="*/ 1744445 h 1747851"/>
                <a:gd name="connsiteX4" fmla="*/ 6875328 w 7674381"/>
                <a:gd name="connsiteY4" fmla="*/ 1745151 h 1747851"/>
                <a:gd name="connsiteX5" fmla="*/ 6861784 w 7674381"/>
                <a:gd name="connsiteY5" fmla="*/ 1747851 h 1747851"/>
                <a:gd name="connsiteX6" fmla="*/ 4493378 w 7674381"/>
                <a:gd name="connsiteY6" fmla="*/ 1584079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415113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804925 w 7674381"/>
                <a:gd name="connsiteY26" fmla="*/ 144517 h 1747851"/>
                <a:gd name="connsiteX27" fmla="*/ 6150089 w 7674381"/>
                <a:gd name="connsiteY27" fmla="*/ 385055 h 1747851"/>
                <a:gd name="connsiteX0" fmla="*/ 6013807 w 7674381"/>
                <a:gd name="connsiteY0" fmla="*/ 359425 h 1747851"/>
                <a:gd name="connsiteX1" fmla="*/ 6799901 w 7674381"/>
                <a:gd name="connsiteY1" fmla="*/ 0 h 1747851"/>
                <a:gd name="connsiteX2" fmla="*/ 7674381 w 7674381"/>
                <a:gd name="connsiteY2" fmla="*/ 874480 h 1747851"/>
                <a:gd name="connsiteX3" fmla="*/ 6889311 w 7674381"/>
                <a:gd name="connsiteY3" fmla="*/ 1744445 h 1747851"/>
                <a:gd name="connsiteX4" fmla="*/ 6875328 w 7674381"/>
                <a:gd name="connsiteY4" fmla="*/ 1745151 h 1747851"/>
                <a:gd name="connsiteX5" fmla="*/ 6861784 w 7674381"/>
                <a:gd name="connsiteY5" fmla="*/ 1747851 h 1747851"/>
                <a:gd name="connsiteX6" fmla="*/ 4493378 w 7674381"/>
                <a:gd name="connsiteY6" fmla="*/ 1584079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415113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804925 w 7674381"/>
                <a:gd name="connsiteY26" fmla="*/ 144517 h 1747851"/>
                <a:gd name="connsiteX27" fmla="*/ 6150089 w 7674381"/>
                <a:gd name="connsiteY27" fmla="*/ 385055 h 1747851"/>
                <a:gd name="connsiteX0" fmla="*/ 6013807 w 7674381"/>
                <a:gd name="connsiteY0" fmla="*/ 359425 h 1747851"/>
                <a:gd name="connsiteX1" fmla="*/ 6799901 w 7674381"/>
                <a:gd name="connsiteY1" fmla="*/ 0 h 1747851"/>
                <a:gd name="connsiteX2" fmla="*/ 7674381 w 7674381"/>
                <a:gd name="connsiteY2" fmla="*/ 874480 h 1747851"/>
                <a:gd name="connsiteX3" fmla="*/ 6889311 w 7674381"/>
                <a:gd name="connsiteY3" fmla="*/ 1744445 h 1747851"/>
                <a:gd name="connsiteX4" fmla="*/ 6875328 w 7674381"/>
                <a:gd name="connsiteY4" fmla="*/ 1745151 h 1747851"/>
                <a:gd name="connsiteX5" fmla="*/ 6861784 w 7674381"/>
                <a:gd name="connsiteY5" fmla="*/ 1747851 h 1747851"/>
                <a:gd name="connsiteX6" fmla="*/ 4493378 w 7674381"/>
                <a:gd name="connsiteY6" fmla="*/ 1584079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415113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799901 w 7674381"/>
                <a:gd name="connsiteY26" fmla="*/ 144517 h 1747851"/>
                <a:gd name="connsiteX27" fmla="*/ 6150089 w 7674381"/>
                <a:gd name="connsiteY27" fmla="*/ 385055 h 1747851"/>
                <a:gd name="connsiteX0" fmla="*/ 6013807 w 7674381"/>
                <a:gd name="connsiteY0" fmla="*/ 359425 h 1747851"/>
                <a:gd name="connsiteX1" fmla="*/ 6799901 w 7674381"/>
                <a:gd name="connsiteY1" fmla="*/ 0 h 1747851"/>
                <a:gd name="connsiteX2" fmla="*/ 7674381 w 7674381"/>
                <a:gd name="connsiteY2" fmla="*/ 874480 h 1747851"/>
                <a:gd name="connsiteX3" fmla="*/ 6889311 w 7674381"/>
                <a:gd name="connsiteY3" fmla="*/ 1744445 h 1747851"/>
                <a:gd name="connsiteX4" fmla="*/ 6875328 w 7674381"/>
                <a:gd name="connsiteY4" fmla="*/ 1745151 h 1747851"/>
                <a:gd name="connsiteX5" fmla="*/ 6861784 w 7674381"/>
                <a:gd name="connsiteY5" fmla="*/ 1747851 h 1747851"/>
                <a:gd name="connsiteX6" fmla="*/ 4493378 w 7674381"/>
                <a:gd name="connsiteY6" fmla="*/ 1584079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415113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799901 w 7674381"/>
                <a:gd name="connsiteY26" fmla="*/ 144517 h 1747851"/>
                <a:gd name="connsiteX27" fmla="*/ 6150089 w 7674381"/>
                <a:gd name="connsiteY27" fmla="*/ 385055 h 1747851"/>
                <a:gd name="connsiteX0" fmla="*/ 6013807 w 7674381"/>
                <a:gd name="connsiteY0" fmla="*/ 359425 h 1747851"/>
                <a:gd name="connsiteX1" fmla="*/ 6799901 w 7674381"/>
                <a:gd name="connsiteY1" fmla="*/ 0 h 1747851"/>
                <a:gd name="connsiteX2" fmla="*/ 7674381 w 7674381"/>
                <a:gd name="connsiteY2" fmla="*/ 874480 h 1747851"/>
                <a:gd name="connsiteX3" fmla="*/ 6889311 w 7674381"/>
                <a:gd name="connsiteY3" fmla="*/ 1744445 h 1747851"/>
                <a:gd name="connsiteX4" fmla="*/ 6875328 w 7674381"/>
                <a:gd name="connsiteY4" fmla="*/ 1745151 h 1747851"/>
                <a:gd name="connsiteX5" fmla="*/ 6861784 w 7674381"/>
                <a:gd name="connsiteY5" fmla="*/ 1747851 h 1747851"/>
                <a:gd name="connsiteX6" fmla="*/ 4493378 w 7674381"/>
                <a:gd name="connsiteY6" fmla="*/ 1584079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415113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799901 w 7674381"/>
                <a:gd name="connsiteY26" fmla="*/ 144517 h 1747851"/>
                <a:gd name="connsiteX27" fmla="*/ 6150089 w 7674381"/>
                <a:gd name="connsiteY27" fmla="*/ 385055 h 1747851"/>
                <a:gd name="connsiteX0" fmla="*/ 6013807 w 7674381"/>
                <a:gd name="connsiteY0" fmla="*/ 359425 h 1747851"/>
                <a:gd name="connsiteX1" fmla="*/ 6799901 w 7674381"/>
                <a:gd name="connsiteY1" fmla="*/ 0 h 1747851"/>
                <a:gd name="connsiteX2" fmla="*/ 7674381 w 7674381"/>
                <a:gd name="connsiteY2" fmla="*/ 874480 h 1747851"/>
                <a:gd name="connsiteX3" fmla="*/ 6889311 w 7674381"/>
                <a:gd name="connsiteY3" fmla="*/ 1744445 h 1747851"/>
                <a:gd name="connsiteX4" fmla="*/ 6875328 w 7674381"/>
                <a:gd name="connsiteY4" fmla="*/ 1745151 h 1747851"/>
                <a:gd name="connsiteX5" fmla="*/ 6861784 w 7674381"/>
                <a:gd name="connsiteY5" fmla="*/ 1747851 h 1747851"/>
                <a:gd name="connsiteX6" fmla="*/ 4493378 w 7674381"/>
                <a:gd name="connsiteY6" fmla="*/ 1584079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415113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799901 w 7674381"/>
                <a:gd name="connsiteY26" fmla="*/ 144517 h 1747851"/>
                <a:gd name="connsiteX27" fmla="*/ 6150089 w 7674381"/>
                <a:gd name="connsiteY27" fmla="*/ 385055 h 1747851"/>
                <a:gd name="connsiteX0" fmla="*/ 6013807 w 7674381"/>
                <a:gd name="connsiteY0" fmla="*/ 359425 h 1747851"/>
                <a:gd name="connsiteX1" fmla="*/ 6799901 w 7674381"/>
                <a:gd name="connsiteY1" fmla="*/ 0 h 1747851"/>
                <a:gd name="connsiteX2" fmla="*/ 7674381 w 7674381"/>
                <a:gd name="connsiteY2" fmla="*/ 874480 h 1747851"/>
                <a:gd name="connsiteX3" fmla="*/ 6889311 w 7674381"/>
                <a:gd name="connsiteY3" fmla="*/ 1744445 h 1747851"/>
                <a:gd name="connsiteX4" fmla="*/ 6875328 w 7674381"/>
                <a:gd name="connsiteY4" fmla="*/ 1745151 h 1747851"/>
                <a:gd name="connsiteX5" fmla="*/ 6861784 w 7674381"/>
                <a:gd name="connsiteY5" fmla="*/ 1747851 h 1747851"/>
                <a:gd name="connsiteX6" fmla="*/ 4493378 w 7674381"/>
                <a:gd name="connsiteY6" fmla="*/ 1584079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415113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799901 w 7674381"/>
                <a:gd name="connsiteY26" fmla="*/ 144517 h 1747851"/>
                <a:gd name="connsiteX27" fmla="*/ 6150089 w 7674381"/>
                <a:gd name="connsiteY27" fmla="*/ 385055 h 1747851"/>
                <a:gd name="connsiteX0" fmla="*/ 6013807 w 7674381"/>
                <a:gd name="connsiteY0" fmla="*/ 359425 h 1747851"/>
                <a:gd name="connsiteX1" fmla="*/ 6799901 w 7674381"/>
                <a:gd name="connsiteY1" fmla="*/ 0 h 1747851"/>
                <a:gd name="connsiteX2" fmla="*/ 7674381 w 7674381"/>
                <a:gd name="connsiteY2" fmla="*/ 874480 h 1747851"/>
                <a:gd name="connsiteX3" fmla="*/ 6889311 w 7674381"/>
                <a:gd name="connsiteY3" fmla="*/ 1744445 h 1747851"/>
                <a:gd name="connsiteX4" fmla="*/ 6875328 w 7674381"/>
                <a:gd name="connsiteY4" fmla="*/ 1745151 h 1747851"/>
                <a:gd name="connsiteX5" fmla="*/ 6861784 w 7674381"/>
                <a:gd name="connsiteY5" fmla="*/ 1747851 h 1747851"/>
                <a:gd name="connsiteX6" fmla="*/ 4493378 w 7674381"/>
                <a:gd name="connsiteY6" fmla="*/ 1584079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415113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799901 w 7674381"/>
                <a:gd name="connsiteY26" fmla="*/ 144517 h 1747851"/>
                <a:gd name="connsiteX27" fmla="*/ 6150089 w 7674381"/>
                <a:gd name="connsiteY27" fmla="*/ 385055 h 1747851"/>
                <a:gd name="connsiteX0" fmla="*/ 6013807 w 7674381"/>
                <a:gd name="connsiteY0" fmla="*/ 359425 h 1747851"/>
                <a:gd name="connsiteX1" fmla="*/ 6799901 w 7674381"/>
                <a:gd name="connsiteY1" fmla="*/ 0 h 1747851"/>
                <a:gd name="connsiteX2" fmla="*/ 7674381 w 7674381"/>
                <a:gd name="connsiteY2" fmla="*/ 874480 h 1747851"/>
                <a:gd name="connsiteX3" fmla="*/ 6889311 w 7674381"/>
                <a:gd name="connsiteY3" fmla="*/ 1744445 h 1747851"/>
                <a:gd name="connsiteX4" fmla="*/ 6875328 w 7674381"/>
                <a:gd name="connsiteY4" fmla="*/ 1745151 h 1747851"/>
                <a:gd name="connsiteX5" fmla="*/ 6861784 w 7674381"/>
                <a:gd name="connsiteY5" fmla="*/ 1747851 h 1747851"/>
                <a:gd name="connsiteX6" fmla="*/ 4493378 w 7674381"/>
                <a:gd name="connsiteY6" fmla="*/ 1584079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415113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799901 w 7674381"/>
                <a:gd name="connsiteY26" fmla="*/ 144517 h 1747851"/>
                <a:gd name="connsiteX27" fmla="*/ 6150089 w 7674381"/>
                <a:gd name="connsiteY27" fmla="*/ 385055 h 1747851"/>
                <a:gd name="connsiteX0" fmla="*/ 6013807 w 7674381"/>
                <a:gd name="connsiteY0" fmla="*/ 359425 h 1747851"/>
                <a:gd name="connsiteX1" fmla="*/ 6799901 w 7674381"/>
                <a:gd name="connsiteY1" fmla="*/ 0 h 1747851"/>
                <a:gd name="connsiteX2" fmla="*/ 7674381 w 7674381"/>
                <a:gd name="connsiteY2" fmla="*/ 874480 h 1747851"/>
                <a:gd name="connsiteX3" fmla="*/ 6889311 w 7674381"/>
                <a:gd name="connsiteY3" fmla="*/ 1744445 h 1747851"/>
                <a:gd name="connsiteX4" fmla="*/ 6875328 w 7674381"/>
                <a:gd name="connsiteY4" fmla="*/ 1745151 h 1747851"/>
                <a:gd name="connsiteX5" fmla="*/ 6861784 w 7674381"/>
                <a:gd name="connsiteY5" fmla="*/ 1747851 h 1747851"/>
                <a:gd name="connsiteX6" fmla="*/ 4493378 w 7674381"/>
                <a:gd name="connsiteY6" fmla="*/ 1584079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415113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799901 w 7674381"/>
                <a:gd name="connsiteY26" fmla="*/ 144517 h 1747851"/>
                <a:gd name="connsiteX27" fmla="*/ 6150089 w 7674381"/>
                <a:gd name="connsiteY27" fmla="*/ 385055 h 1747851"/>
                <a:gd name="connsiteX0" fmla="*/ 6013807 w 7674381"/>
                <a:gd name="connsiteY0" fmla="*/ 359425 h 1747851"/>
                <a:gd name="connsiteX1" fmla="*/ 6799901 w 7674381"/>
                <a:gd name="connsiteY1" fmla="*/ 0 h 1747851"/>
                <a:gd name="connsiteX2" fmla="*/ 7674381 w 7674381"/>
                <a:gd name="connsiteY2" fmla="*/ 874480 h 1747851"/>
                <a:gd name="connsiteX3" fmla="*/ 6889311 w 7674381"/>
                <a:gd name="connsiteY3" fmla="*/ 1744445 h 1747851"/>
                <a:gd name="connsiteX4" fmla="*/ 6875328 w 7674381"/>
                <a:gd name="connsiteY4" fmla="*/ 1745151 h 1747851"/>
                <a:gd name="connsiteX5" fmla="*/ 6861784 w 7674381"/>
                <a:gd name="connsiteY5" fmla="*/ 1747851 h 1747851"/>
                <a:gd name="connsiteX6" fmla="*/ 4493378 w 7674381"/>
                <a:gd name="connsiteY6" fmla="*/ 1584079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415113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799901 w 7674381"/>
                <a:gd name="connsiteY26" fmla="*/ 144517 h 1747851"/>
                <a:gd name="connsiteX27" fmla="*/ 6150089 w 7674381"/>
                <a:gd name="connsiteY27" fmla="*/ 385055 h 1747851"/>
                <a:gd name="connsiteX0" fmla="*/ 6013807 w 7674381"/>
                <a:gd name="connsiteY0" fmla="*/ 359425 h 1747851"/>
                <a:gd name="connsiteX1" fmla="*/ 6799901 w 7674381"/>
                <a:gd name="connsiteY1" fmla="*/ 0 h 1747851"/>
                <a:gd name="connsiteX2" fmla="*/ 7674381 w 7674381"/>
                <a:gd name="connsiteY2" fmla="*/ 874480 h 1747851"/>
                <a:gd name="connsiteX3" fmla="*/ 6889311 w 7674381"/>
                <a:gd name="connsiteY3" fmla="*/ 1744445 h 1747851"/>
                <a:gd name="connsiteX4" fmla="*/ 6875328 w 7674381"/>
                <a:gd name="connsiteY4" fmla="*/ 1745151 h 1747851"/>
                <a:gd name="connsiteX5" fmla="*/ 6861784 w 7674381"/>
                <a:gd name="connsiteY5" fmla="*/ 1747851 h 1747851"/>
                <a:gd name="connsiteX6" fmla="*/ 4493378 w 7674381"/>
                <a:gd name="connsiteY6" fmla="*/ 1584079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415113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799901 w 7674381"/>
                <a:gd name="connsiteY26" fmla="*/ 144517 h 1747851"/>
                <a:gd name="connsiteX27" fmla="*/ 6150089 w 7674381"/>
                <a:gd name="connsiteY27" fmla="*/ 385055 h 1747851"/>
                <a:gd name="connsiteX0" fmla="*/ 6013807 w 7674381"/>
                <a:gd name="connsiteY0" fmla="*/ 359425 h 1747851"/>
                <a:gd name="connsiteX1" fmla="*/ 6799901 w 7674381"/>
                <a:gd name="connsiteY1" fmla="*/ 0 h 1747851"/>
                <a:gd name="connsiteX2" fmla="*/ 7674381 w 7674381"/>
                <a:gd name="connsiteY2" fmla="*/ 874480 h 1747851"/>
                <a:gd name="connsiteX3" fmla="*/ 6889311 w 7674381"/>
                <a:gd name="connsiteY3" fmla="*/ 1744445 h 1747851"/>
                <a:gd name="connsiteX4" fmla="*/ 6875328 w 7674381"/>
                <a:gd name="connsiteY4" fmla="*/ 1745151 h 1747851"/>
                <a:gd name="connsiteX5" fmla="*/ 6861784 w 7674381"/>
                <a:gd name="connsiteY5" fmla="*/ 1747851 h 1747851"/>
                <a:gd name="connsiteX6" fmla="*/ 4493378 w 7674381"/>
                <a:gd name="connsiteY6" fmla="*/ 1584079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415113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799901 w 7674381"/>
                <a:gd name="connsiteY26" fmla="*/ 144517 h 1747851"/>
                <a:gd name="connsiteX27" fmla="*/ 6160137 w 7674381"/>
                <a:gd name="connsiteY27" fmla="*/ 385055 h 1747851"/>
                <a:gd name="connsiteX0" fmla="*/ 6013807 w 7674381"/>
                <a:gd name="connsiteY0" fmla="*/ 359425 h 1747851"/>
                <a:gd name="connsiteX1" fmla="*/ 6799901 w 7674381"/>
                <a:gd name="connsiteY1" fmla="*/ 0 h 1747851"/>
                <a:gd name="connsiteX2" fmla="*/ 7674381 w 7674381"/>
                <a:gd name="connsiteY2" fmla="*/ 874480 h 1747851"/>
                <a:gd name="connsiteX3" fmla="*/ 6889311 w 7674381"/>
                <a:gd name="connsiteY3" fmla="*/ 1744445 h 1747851"/>
                <a:gd name="connsiteX4" fmla="*/ 6875328 w 7674381"/>
                <a:gd name="connsiteY4" fmla="*/ 1745151 h 1747851"/>
                <a:gd name="connsiteX5" fmla="*/ 6861784 w 7674381"/>
                <a:gd name="connsiteY5" fmla="*/ 1747851 h 1747851"/>
                <a:gd name="connsiteX6" fmla="*/ 4493378 w 7674381"/>
                <a:gd name="connsiteY6" fmla="*/ 1584079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415113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799901 w 7674381"/>
                <a:gd name="connsiteY26" fmla="*/ 144517 h 1747851"/>
                <a:gd name="connsiteX27" fmla="*/ 6150089 w 7674381"/>
                <a:gd name="connsiteY27" fmla="*/ 395103 h 1747851"/>
                <a:gd name="connsiteX0" fmla="*/ 6013807 w 7674381"/>
                <a:gd name="connsiteY0" fmla="*/ 359425 h 1747851"/>
                <a:gd name="connsiteX1" fmla="*/ 6799901 w 7674381"/>
                <a:gd name="connsiteY1" fmla="*/ 0 h 1747851"/>
                <a:gd name="connsiteX2" fmla="*/ 7674381 w 7674381"/>
                <a:gd name="connsiteY2" fmla="*/ 874480 h 1747851"/>
                <a:gd name="connsiteX3" fmla="*/ 6889311 w 7674381"/>
                <a:gd name="connsiteY3" fmla="*/ 1744445 h 1747851"/>
                <a:gd name="connsiteX4" fmla="*/ 6875328 w 7674381"/>
                <a:gd name="connsiteY4" fmla="*/ 1745151 h 1747851"/>
                <a:gd name="connsiteX5" fmla="*/ 6861784 w 7674381"/>
                <a:gd name="connsiteY5" fmla="*/ 1747851 h 1747851"/>
                <a:gd name="connsiteX6" fmla="*/ 4493378 w 7674381"/>
                <a:gd name="connsiteY6" fmla="*/ 1584079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415113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799901 w 7674381"/>
                <a:gd name="connsiteY26" fmla="*/ 144517 h 1747851"/>
                <a:gd name="connsiteX27" fmla="*/ 6150089 w 7674381"/>
                <a:gd name="connsiteY27" fmla="*/ 395103 h 1747851"/>
                <a:gd name="connsiteX0" fmla="*/ 6013807 w 7674381"/>
                <a:gd name="connsiteY0" fmla="*/ 359425 h 1747851"/>
                <a:gd name="connsiteX1" fmla="*/ 6799901 w 7674381"/>
                <a:gd name="connsiteY1" fmla="*/ 0 h 1747851"/>
                <a:gd name="connsiteX2" fmla="*/ 7674381 w 7674381"/>
                <a:gd name="connsiteY2" fmla="*/ 874480 h 1747851"/>
                <a:gd name="connsiteX3" fmla="*/ 6889311 w 7674381"/>
                <a:gd name="connsiteY3" fmla="*/ 1744445 h 1747851"/>
                <a:gd name="connsiteX4" fmla="*/ 6875328 w 7674381"/>
                <a:gd name="connsiteY4" fmla="*/ 1745151 h 1747851"/>
                <a:gd name="connsiteX5" fmla="*/ 6861784 w 7674381"/>
                <a:gd name="connsiteY5" fmla="*/ 1747851 h 1747851"/>
                <a:gd name="connsiteX6" fmla="*/ 4493378 w 7674381"/>
                <a:gd name="connsiteY6" fmla="*/ 1584079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415113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799901 w 7674381"/>
                <a:gd name="connsiteY26" fmla="*/ 144517 h 1747851"/>
                <a:gd name="connsiteX27" fmla="*/ 6150089 w 7674381"/>
                <a:gd name="connsiteY27" fmla="*/ 395103 h 1747851"/>
                <a:gd name="connsiteX0" fmla="*/ 6013807 w 7674381"/>
                <a:gd name="connsiteY0" fmla="*/ 359425 h 1747851"/>
                <a:gd name="connsiteX1" fmla="*/ 6799901 w 7674381"/>
                <a:gd name="connsiteY1" fmla="*/ 0 h 1747851"/>
                <a:gd name="connsiteX2" fmla="*/ 7674381 w 7674381"/>
                <a:gd name="connsiteY2" fmla="*/ 874480 h 1747851"/>
                <a:gd name="connsiteX3" fmla="*/ 6889311 w 7674381"/>
                <a:gd name="connsiteY3" fmla="*/ 1744445 h 1747851"/>
                <a:gd name="connsiteX4" fmla="*/ 6875328 w 7674381"/>
                <a:gd name="connsiteY4" fmla="*/ 1745151 h 1747851"/>
                <a:gd name="connsiteX5" fmla="*/ 6861784 w 7674381"/>
                <a:gd name="connsiteY5" fmla="*/ 1747851 h 1747851"/>
                <a:gd name="connsiteX6" fmla="*/ 4493378 w 7674381"/>
                <a:gd name="connsiteY6" fmla="*/ 1584079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415113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799901 w 7674381"/>
                <a:gd name="connsiteY26" fmla="*/ 144517 h 1747851"/>
                <a:gd name="connsiteX27" fmla="*/ 6150089 w 7674381"/>
                <a:gd name="connsiteY27" fmla="*/ 395103 h 1747851"/>
                <a:gd name="connsiteX0" fmla="*/ 6013807 w 7674381"/>
                <a:gd name="connsiteY0" fmla="*/ 359425 h 1747851"/>
                <a:gd name="connsiteX1" fmla="*/ 6799901 w 7674381"/>
                <a:gd name="connsiteY1" fmla="*/ 0 h 1747851"/>
                <a:gd name="connsiteX2" fmla="*/ 7674381 w 7674381"/>
                <a:gd name="connsiteY2" fmla="*/ 874480 h 1747851"/>
                <a:gd name="connsiteX3" fmla="*/ 6889311 w 7674381"/>
                <a:gd name="connsiteY3" fmla="*/ 1744445 h 1747851"/>
                <a:gd name="connsiteX4" fmla="*/ 6875328 w 7674381"/>
                <a:gd name="connsiteY4" fmla="*/ 1745151 h 1747851"/>
                <a:gd name="connsiteX5" fmla="*/ 6861784 w 7674381"/>
                <a:gd name="connsiteY5" fmla="*/ 1747851 h 1747851"/>
                <a:gd name="connsiteX6" fmla="*/ 4493378 w 7674381"/>
                <a:gd name="connsiteY6" fmla="*/ 1584079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415113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799901 w 7674381"/>
                <a:gd name="connsiteY26" fmla="*/ 144517 h 1747851"/>
                <a:gd name="connsiteX27" fmla="*/ 6150089 w 7674381"/>
                <a:gd name="connsiteY27" fmla="*/ 395103 h 1747851"/>
                <a:gd name="connsiteX0" fmla="*/ 6013807 w 7674381"/>
                <a:gd name="connsiteY0" fmla="*/ 359425 h 1747851"/>
                <a:gd name="connsiteX1" fmla="*/ 6799901 w 7674381"/>
                <a:gd name="connsiteY1" fmla="*/ 0 h 1747851"/>
                <a:gd name="connsiteX2" fmla="*/ 7674381 w 7674381"/>
                <a:gd name="connsiteY2" fmla="*/ 874480 h 1747851"/>
                <a:gd name="connsiteX3" fmla="*/ 6889311 w 7674381"/>
                <a:gd name="connsiteY3" fmla="*/ 1744445 h 1747851"/>
                <a:gd name="connsiteX4" fmla="*/ 6875328 w 7674381"/>
                <a:gd name="connsiteY4" fmla="*/ 1745151 h 1747851"/>
                <a:gd name="connsiteX5" fmla="*/ 6861784 w 7674381"/>
                <a:gd name="connsiteY5" fmla="*/ 1747851 h 1747851"/>
                <a:gd name="connsiteX6" fmla="*/ 4493378 w 7674381"/>
                <a:gd name="connsiteY6" fmla="*/ 1584079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415113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799901 w 7674381"/>
                <a:gd name="connsiteY26" fmla="*/ 144517 h 1747851"/>
                <a:gd name="connsiteX27" fmla="*/ 6150089 w 7674381"/>
                <a:gd name="connsiteY27" fmla="*/ 395103 h 1747851"/>
                <a:gd name="connsiteX0" fmla="*/ 6013807 w 7674381"/>
                <a:gd name="connsiteY0" fmla="*/ 359425 h 1747851"/>
                <a:gd name="connsiteX1" fmla="*/ 6799901 w 7674381"/>
                <a:gd name="connsiteY1" fmla="*/ 0 h 1747851"/>
                <a:gd name="connsiteX2" fmla="*/ 7674381 w 7674381"/>
                <a:gd name="connsiteY2" fmla="*/ 874480 h 1747851"/>
                <a:gd name="connsiteX3" fmla="*/ 6889311 w 7674381"/>
                <a:gd name="connsiteY3" fmla="*/ 1744445 h 1747851"/>
                <a:gd name="connsiteX4" fmla="*/ 6875328 w 7674381"/>
                <a:gd name="connsiteY4" fmla="*/ 1745151 h 1747851"/>
                <a:gd name="connsiteX5" fmla="*/ 6861784 w 7674381"/>
                <a:gd name="connsiteY5" fmla="*/ 1747851 h 1747851"/>
                <a:gd name="connsiteX6" fmla="*/ 4493378 w 7674381"/>
                <a:gd name="connsiteY6" fmla="*/ 1584079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415113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799901 w 7674381"/>
                <a:gd name="connsiteY26" fmla="*/ 144517 h 1747851"/>
                <a:gd name="connsiteX27" fmla="*/ 6150089 w 7674381"/>
                <a:gd name="connsiteY27" fmla="*/ 395103 h 1747851"/>
                <a:gd name="connsiteX0" fmla="*/ 6013807 w 7674381"/>
                <a:gd name="connsiteY0" fmla="*/ 359425 h 1747851"/>
                <a:gd name="connsiteX1" fmla="*/ 6799901 w 7674381"/>
                <a:gd name="connsiteY1" fmla="*/ 0 h 1747851"/>
                <a:gd name="connsiteX2" fmla="*/ 7674381 w 7674381"/>
                <a:gd name="connsiteY2" fmla="*/ 874480 h 1747851"/>
                <a:gd name="connsiteX3" fmla="*/ 6889311 w 7674381"/>
                <a:gd name="connsiteY3" fmla="*/ 1744445 h 1747851"/>
                <a:gd name="connsiteX4" fmla="*/ 6875328 w 7674381"/>
                <a:gd name="connsiteY4" fmla="*/ 1745151 h 1747851"/>
                <a:gd name="connsiteX5" fmla="*/ 6861784 w 7674381"/>
                <a:gd name="connsiteY5" fmla="*/ 1747851 h 1747851"/>
                <a:gd name="connsiteX6" fmla="*/ 4493378 w 7674381"/>
                <a:gd name="connsiteY6" fmla="*/ 1584079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415113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799901 w 7674381"/>
                <a:gd name="connsiteY26" fmla="*/ 144517 h 1747851"/>
                <a:gd name="connsiteX27" fmla="*/ 6150089 w 7674381"/>
                <a:gd name="connsiteY27" fmla="*/ 395103 h 1747851"/>
                <a:gd name="connsiteX0" fmla="*/ 6013807 w 7674381"/>
                <a:gd name="connsiteY0" fmla="*/ 359425 h 1747851"/>
                <a:gd name="connsiteX1" fmla="*/ 6799901 w 7674381"/>
                <a:gd name="connsiteY1" fmla="*/ 0 h 1747851"/>
                <a:gd name="connsiteX2" fmla="*/ 7674381 w 7674381"/>
                <a:gd name="connsiteY2" fmla="*/ 874480 h 1747851"/>
                <a:gd name="connsiteX3" fmla="*/ 6889311 w 7674381"/>
                <a:gd name="connsiteY3" fmla="*/ 1744445 h 1747851"/>
                <a:gd name="connsiteX4" fmla="*/ 6875328 w 7674381"/>
                <a:gd name="connsiteY4" fmla="*/ 1745151 h 1747851"/>
                <a:gd name="connsiteX5" fmla="*/ 6861784 w 7674381"/>
                <a:gd name="connsiteY5" fmla="*/ 1747851 h 1747851"/>
                <a:gd name="connsiteX6" fmla="*/ 4493378 w 7674381"/>
                <a:gd name="connsiteY6" fmla="*/ 1584079 h 1747851"/>
                <a:gd name="connsiteX7" fmla="*/ 2162776 w 7674381"/>
                <a:gd name="connsiteY7" fmla="*/ 1014894 h 1747851"/>
                <a:gd name="connsiteX8" fmla="*/ 2158616 w 7674381"/>
                <a:gd name="connsiteY8" fmla="*/ 1012649 h 1747851"/>
                <a:gd name="connsiteX9" fmla="*/ 985657 w 7674381"/>
                <a:gd name="connsiteY9" fmla="*/ 622002 h 1747851"/>
                <a:gd name="connsiteX10" fmla="*/ 101377 w 7674381"/>
                <a:gd name="connsiteY10" fmla="*/ 916506 h 1747851"/>
                <a:gd name="connsiteX11" fmla="*/ 5013 w 7674381"/>
                <a:gd name="connsiteY11" fmla="*/ 869370 h 1747851"/>
                <a:gd name="connsiteX12" fmla="*/ 4010 w 7674381"/>
                <a:gd name="connsiteY12" fmla="*/ 866437 h 1747851"/>
                <a:gd name="connsiteX13" fmla="*/ 51757 w 7674381"/>
                <a:gd name="connsiteY13" fmla="*/ 771306 h 1747851"/>
                <a:gd name="connsiteX14" fmla="*/ 936621 w 7674381"/>
                <a:gd name="connsiteY14" fmla="*/ 476608 h 1747851"/>
                <a:gd name="connsiteX15" fmla="*/ 966579 w 7674381"/>
                <a:gd name="connsiteY15" fmla="*/ 472857 h 1747851"/>
                <a:gd name="connsiteX16" fmla="*/ 969242 w 7674381"/>
                <a:gd name="connsiteY16" fmla="*/ 473578 h 1747851"/>
                <a:gd name="connsiteX17" fmla="*/ 969413 w 7674381"/>
                <a:gd name="connsiteY17" fmla="*/ 473514 h 1747851"/>
                <a:gd name="connsiteX18" fmla="*/ 996978 w 7674381"/>
                <a:gd name="connsiteY18" fmla="*/ 476965 h 1747851"/>
                <a:gd name="connsiteX19" fmla="*/ 2207008 w 7674381"/>
                <a:gd name="connsiteY19" fmla="*/ 879958 h 1747851"/>
                <a:gd name="connsiteX20" fmla="*/ 2228126 w 7674381"/>
                <a:gd name="connsiteY20" fmla="*/ 892021 h 1747851"/>
                <a:gd name="connsiteX21" fmla="*/ 4486033 w 7674381"/>
                <a:gd name="connsiteY21" fmla="*/ 1415113 h 1747851"/>
                <a:gd name="connsiteX22" fmla="*/ 6821883 w 7674381"/>
                <a:gd name="connsiteY22" fmla="*/ 1591071 h 1747851"/>
                <a:gd name="connsiteX23" fmla="*/ 6821883 w 7674381"/>
                <a:gd name="connsiteY23" fmla="*/ 1587153 h 1747851"/>
                <a:gd name="connsiteX24" fmla="*/ 6943866 w 7674381"/>
                <a:gd name="connsiteY24" fmla="*/ 1574846 h 1747851"/>
                <a:gd name="connsiteX25" fmla="*/ 7514242 w 7674381"/>
                <a:gd name="connsiteY25" fmla="*/ 874480 h 1747851"/>
                <a:gd name="connsiteX26" fmla="*/ 6799901 w 7674381"/>
                <a:gd name="connsiteY26" fmla="*/ 144517 h 1747851"/>
                <a:gd name="connsiteX27" fmla="*/ 6150089 w 7674381"/>
                <a:gd name="connsiteY27" fmla="*/ 395103 h 1747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7674381" h="1747851">
                  <a:moveTo>
                    <a:pt x="6013807" y="359425"/>
                  </a:moveTo>
                  <a:cubicBezTo>
                    <a:pt x="6179667" y="65853"/>
                    <a:pt x="6498050" y="0"/>
                    <a:pt x="6799901" y="0"/>
                  </a:cubicBezTo>
                  <a:cubicBezTo>
                    <a:pt x="7282863" y="0"/>
                    <a:pt x="7674381" y="391518"/>
                    <a:pt x="7674381" y="874480"/>
                  </a:cubicBezTo>
                  <a:cubicBezTo>
                    <a:pt x="7674381" y="1327257"/>
                    <a:pt x="7330273" y="1699663"/>
                    <a:pt x="6889311" y="1744445"/>
                  </a:cubicBezTo>
                  <a:lnTo>
                    <a:pt x="6875328" y="1745151"/>
                  </a:lnTo>
                  <a:lnTo>
                    <a:pt x="6861784" y="1747851"/>
                  </a:lnTo>
                  <a:cubicBezTo>
                    <a:pt x="6072315" y="1693260"/>
                    <a:pt x="5310143" y="1706909"/>
                    <a:pt x="4493378" y="1584079"/>
                  </a:cubicBezTo>
                  <a:cubicBezTo>
                    <a:pt x="3628324" y="1461919"/>
                    <a:pt x="2556452" y="1137428"/>
                    <a:pt x="2162776" y="1014894"/>
                  </a:cubicBezTo>
                  <a:lnTo>
                    <a:pt x="2158616" y="1012649"/>
                  </a:lnTo>
                  <a:lnTo>
                    <a:pt x="985657" y="622002"/>
                  </a:lnTo>
                  <a:lnTo>
                    <a:pt x="101377" y="916506"/>
                  </a:lnTo>
                  <a:cubicBezTo>
                    <a:pt x="61582" y="929759"/>
                    <a:pt x="18438" y="908656"/>
                    <a:pt x="5013" y="869370"/>
                  </a:cubicBezTo>
                  <a:lnTo>
                    <a:pt x="4010" y="866437"/>
                  </a:lnTo>
                  <a:cubicBezTo>
                    <a:pt x="-9415" y="827151"/>
                    <a:pt x="11962" y="784560"/>
                    <a:pt x="51757" y="771306"/>
                  </a:cubicBezTo>
                  <a:lnTo>
                    <a:pt x="936621" y="476608"/>
                  </a:lnTo>
                  <a:cubicBezTo>
                    <a:pt x="946571" y="473294"/>
                    <a:pt x="956729" y="472128"/>
                    <a:pt x="966579" y="472857"/>
                  </a:cubicBezTo>
                  <a:lnTo>
                    <a:pt x="969242" y="473578"/>
                  </a:lnTo>
                  <a:lnTo>
                    <a:pt x="969413" y="473514"/>
                  </a:lnTo>
                  <a:cubicBezTo>
                    <a:pt x="978477" y="472844"/>
                    <a:pt x="987824" y="473917"/>
                    <a:pt x="996978" y="476965"/>
                  </a:cubicBezTo>
                  <a:lnTo>
                    <a:pt x="2207008" y="879958"/>
                  </a:lnTo>
                  <a:lnTo>
                    <a:pt x="2228126" y="892021"/>
                  </a:lnTo>
                  <a:cubicBezTo>
                    <a:pt x="2985311" y="1070934"/>
                    <a:pt x="3687904" y="1331734"/>
                    <a:pt x="4486033" y="1415113"/>
                  </a:cubicBezTo>
                  <a:cubicBezTo>
                    <a:pt x="5314691" y="1523808"/>
                    <a:pt x="6047816" y="1536968"/>
                    <a:pt x="6821883" y="1591071"/>
                  </a:cubicBezTo>
                  <a:lnTo>
                    <a:pt x="6821883" y="1587153"/>
                  </a:lnTo>
                  <a:lnTo>
                    <a:pt x="6943866" y="1574846"/>
                  </a:lnTo>
                  <a:cubicBezTo>
                    <a:pt x="7269379" y="1508185"/>
                    <a:pt x="7518581" y="1219580"/>
                    <a:pt x="7514242" y="874480"/>
                  </a:cubicBezTo>
                  <a:cubicBezTo>
                    <a:pt x="7509287" y="480373"/>
                    <a:pt x="7248389" y="151916"/>
                    <a:pt x="6799901" y="144517"/>
                  </a:cubicBezTo>
                  <a:cubicBezTo>
                    <a:pt x="6488648" y="139382"/>
                    <a:pt x="6315610" y="222526"/>
                    <a:pt x="6150089" y="395103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grpSp>
          <p:nvGrpSpPr>
            <p:cNvPr id="92" name="グループ化 91">
              <a:extLst>
                <a:ext uri="{FF2B5EF4-FFF2-40B4-BE49-F238E27FC236}">
                  <a16:creationId xmlns:a16="http://schemas.microsoft.com/office/drawing/2014/main" id="{0380516C-FD66-482A-A5EB-0866D95A71E9}"/>
                </a:ext>
              </a:extLst>
            </p:cNvPr>
            <p:cNvGrpSpPr/>
            <p:nvPr/>
          </p:nvGrpSpPr>
          <p:grpSpPr>
            <a:xfrm>
              <a:off x="3636429" y="4062982"/>
              <a:ext cx="199184" cy="423734"/>
              <a:chOff x="3636429" y="4062982"/>
              <a:chExt cx="199184" cy="423734"/>
            </a:xfrm>
          </p:grpSpPr>
          <p:sp>
            <p:nvSpPr>
              <p:cNvPr id="88" name="正方形/長方形 87">
                <a:extLst>
                  <a:ext uri="{FF2B5EF4-FFF2-40B4-BE49-F238E27FC236}">
                    <a16:creationId xmlns:a16="http://schemas.microsoft.com/office/drawing/2014/main" id="{2719BF82-2B18-4F8C-9472-B7367A2E5B5D}"/>
                  </a:ext>
                </a:extLst>
              </p:cNvPr>
              <p:cNvSpPr/>
              <p:nvPr/>
            </p:nvSpPr>
            <p:spPr>
              <a:xfrm rot="1206129">
                <a:off x="3704989" y="4062982"/>
                <a:ext cx="107159" cy="35484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90" name="直線コネクタ 89">
                <a:extLst>
                  <a:ext uri="{FF2B5EF4-FFF2-40B4-BE49-F238E27FC236}">
                    <a16:creationId xmlns:a16="http://schemas.microsoft.com/office/drawing/2014/main" id="{C5FAF690-58F9-43B4-9BAB-1FE1882F9E1C}"/>
                  </a:ext>
                </a:extLst>
              </p:cNvPr>
              <p:cNvCxnSpPr>
                <a:stCxn id="63" idx="34"/>
                <a:endCxn id="63" idx="33"/>
              </p:cNvCxnSpPr>
              <p:nvPr/>
            </p:nvCxnSpPr>
            <p:spPr>
              <a:xfrm flipH="1">
                <a:off x="3636429" y="4102129"/>
                <a:ext cx="108200" cy="307251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1" name="直線コネクタ 90">
                <a:extLst>
                  <a:ext uri="{FF2B5EF4-FFF2-40B4-BE49-F238E27FC236}">
                    <a16:creationId xmlns:a16="http://schemas.microsoft.com/office/drawing/2014/main" id="{B4082C56-584E-463D-A9EB-E5F6172F3D2D}"/>
                  </a:ext>
                </a:extLst>
              </p:cNvPr>
              <p:cNvCxnSpPr/>
              <p:nvPr/>
            </p:nvCxnSpPr>
            <p:spPr>
              <a:xfrm flipH="1">
                <a:off x="3727413" y="4179465"/>
                <a:ext cx="108200" cy="307251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93" name="タイトル 1">
            <a:extLst>
              <a:ext uri="{FF2B5EF4-FFF2-40B4-BE49-F238E27FC236}">
                <a16:creationId xmlns:a16="http://schemas.microsoft.com/office/drawing/2014/main" id="{B850FC1F-3ED0-4AAF-AA67-D1F2CEA776CF}"/>
              </a:ext>
            </a:extLst>
          </p:cNvPr>
          <p:cNvSpPr txBox="1">
            <a:spLocks/>
          </p:cNvSpPr>
          <p:nvPr/>
        </p:nvSpPr>
        <p:spPr>
          <a:xfrm>
            <a:off x="3574333" y="5057433"/>
            <a:ext cx="39658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/>
              <a:t>試験管ばさみ</a:t>
            </a:r>
          </a:p>
        </p:txBody>
      </p:sp>
    </p:spTree>
    <p:extLst>
      <p:ext uri="{BB962C8B-B14F-4D97-AF65-F5344CB8AC3E}">
        <p14:creationId xmlns:p14="http://schemas.microsoft.com/office/powerpoint/2010/main" val="23247828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フリーフォーム: 図形 177">
            <a:extLst>
              <a:ext uri="{FF2B5EF4-FFF2-40B4-BE49-F238E27FC236}">
                <a16:creationId xmlns:a16="http://schemas.microsoft.com/office/drawing/2014/main" id="{35C825BA-EE97-453A-A596-C5658491CBD8}"/>
              </a:ext>
            </a:extLst>
          </p:cNvPr>
          <p:cNvSpPr/>
          <p:nvPr/>
        </p:nvSpPr>
        <p:spPr>
          <a:xfrm rot="15449535" flipH="1">
            <a:off x="4881480" y="3832355"/>
            <a:ext cx="3429561" cy="309400"/>
          </a:xfrm>
          <a:custGeom>
            <a:avLst/>
            <a:gdLst>
              <a:gd name="connsiteX0" fmla="*/ 21076 w 4442778"/>
              <a:gd name="connsiteY0" fmla="*/ 236156 h 334265"/>
              <a:gd name="connsiteX1" fmla="*/ 169599 w 4442778"/>
              <a:gd name="connsiteY1" fmla="*/ 226823 h 334265"/>
              <a:gd name="connsiteX2" fmla="*/ 1365430 w 4442778"/>
              <a:gd name="connsiteY2" fmla="*/ 304105 h 334265"/>
              <a:gd name="connsiteX3" fmla="*/ 4341385 w 4442778"/>
              <a:gd name="connsiteY3" fmla="*/ 236606 h 334265"/>
              <a:gd name="connsiteX4" fmla="*/ 4442778 w 4442778"/>
              <a:gd name="connsiteY4" fmla="*/ 131173 h 334265"/>
              <a:gd name="connsiteX5" fmla="*/ 4341385 w 4442778"/>
              <a:gd name="connsiteY5" fmla="*/ 25741 h 334265"/>
              <a:gd name="connsiteX6" fmla="*/ 1533066 w 4442778"/>
              <a:gd name="connsiteY6" fmla="*/ 86145 h 334265"/>
              <a:gd name="connsiteX7" fmla="*/ 13909 w 4442778"/>
              <a:gd name="connsiteY7" fmla="*/ 25740 h 334265"/>
              <a:gd name="connsiteX8" fmla="*/ 0 w 4442778"/>
              <a:gd name="connsiteY8" fmla="*/ 28661 h 334265"/>
              <a:gd name="connsiteX9" fmla="*/ 18537 w 4442778"/>
              <a:gd name="connsiteY9" fmla="*/ 222044 h 334265"/>
              <a:gd name="connsiteX10" fmla="*/ 21076 w 4442778"/>
              <a:gd name="connsiteY10" fmla="*/ 236156 h 334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442778" h="334265">
                <a:moveTo>
                  <a:pt x="21076" y="236156"/>
                </a:moveTo>
                <a:lnTo>
                  <a:pt x="169599" y="226823"/>
                </a:lnTo>
                <a:cubicBezTo>
                  <a:pt x="917042" y="182377"/>
                  <a:pt x="1206726" y="205116"/>
                  <a:pt x="1365430" y="304105"/>
                </a:cubicBezTo>
                <a:cubicBezTo>
                  <a:pt x="1744059" y="363070"/>
                  <a:pt x="3289442" y="332961"/>
                  <a:pt x="4341385" y="236606"/>
                </a:cubicBezTo>
                <a:cubicBezTo>
                  <a:pt x="4397382" y="236607"/>
                  <a:pt x="4442777" y="189402"/>
                  <a:pt x="4442778" y="131173"/>
                </a:cubicBezTo>
                <a:cubicBezTo>
                  <a:pt x="4442777" y="72945"/>
                  <a:pt x="4397382" y="25740"/>
                  <a:pt x="4341385" y="25741"/>
                </a:cubicBezTo>
                <a:cubicBezTo>
                  <a:pt x="3301203" y="117652"/>
                  <a:pt x="1745925" y="141866"/>
                  <a:pt x="1533066" y="86145"/>
                </a:cubicBezTo>
                <a:cubicBezTo>
                  <a:pt x="1028702" y="-75948"/>
                  <a:pt x="382021" y="43918"/>
                  <a:pt x="13909" y="25740"/>
                </a:cubicBezTo>
                <a:lnTo>
                  <a:pt x="0" y="28661"/>
                </a:lnTo>
                <a:lnTo>
                  <a:pt x="18537" y="222044"/>
                </a:lnTo>
                <a:lnTo>
                  <a:pt x="21076" y="236156"/>
                </a:ln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163" name="グループ化 162">
            <a:extLst>
              <a:ext uri="{FF2B5EF4-FFF2-40B4-BE49-F238E27FC236}">
                <a16:creationId xmlns:a16="http://schemas.microsoft.com/office/drawing/2014/main" id="{7AC79E06-6728-458C-800E-3F349CD6460E}"/>
              </a:ext>
            </a:extLst>
          </p:cNvPr>
          <p:cNvGrpSpPr/>
          <p:nvPr/>
        </p:nvGrpSpPr>
        <p:grpSpPr>
          <a:xfrm>
            <a:off x="1357951" y="3942219"/>
            <a:ext cx="1565465" cy="1551051"/>
            <a:chOff x="3712489" y="3845682"/>
            <a:chExt cx="1893490" cy="1551051"/>
          </a:xfrm>
        </p:grpSpPr>
        <p:grpSp>
          <p:nvGrpSpPr>
            <p:cNvPr id="156" name="グループ化 155">
              <a:extLst>
                <a:ext uri="{FF2B5EF4-FFF2-40B4-BE49-F238E27FC236}">
                  <a16:creationId xmlns:a16="http://schemas.microsoft.com/office/drawing/2014/main" id="{549F6375-C0C7-4E9B-88E3-9BD80C7B3549}"/>
                </a:ext>
              </a:extLst>
            </p:cNvPr>
            <p:cNvGrpSpPr/>
            <p:nvPr/>
          </p:nvGrpSpPr>
          <p:grpSpPr>
            <a:xfrm>
              <a:off x="3712489" y="4346850"/>
              <a:ext cx="1893490" cy="1049883"/>
              <a:chOff x="3026659" y="5077019"/>
              <a:chExt cx="1226471" cy="680041"/>
            </a:xfrm>
          </p:grpSpPr>
          <p:sp>
            <p:nvSpPr>
              <p:cNvPr id="158" name="フリーフォーム: 図形 157">
                <a:extLst>
                  <a:ext uri="{FF2B5EF4-FFF2-40B4-BE49-F238E27FC236}">
                    <a16:creationId xmlns:a16="http://schemas.microsoft.com/office/drawing/2014/main" id="{D6C513F9-9051-45A2-8915-7AC89B09C50F}"/>
                  </a:ext>
                </a:extLst>
              </p:cNvPr>
              <p:cNvSpPr/>
              <p:nvPr/>
            </p:nvSpPr>
            <p:spPr>
              <a:xfrm>
                <a:off x="3026659" y="5463559"/>
                <a:ext cx="1226471" cy="293501"/>
              </a:xfrm>
              <a:custGeom>
                <a:avLst/>
                <a:gdLst>
                  <a:gd name="connsiteX0" fmla="*/ 0 w 1226471"/>
                  <a:gd name="connsiteY0" fmla="*/ 0 h 293501"/>
                  <a:gd name="connsiteX1" fmla="*/ 10342 w 1226471"/>
                  <a:gd name="connsiteY1" fmla="*/ 0 h 293501"/>
                  <a:gd name="connsiteX2" fmla="*/ 19644 w 1226471"/>
                  <a:gd name="connsiteY2" fmla="*/ 26697 h 293501"/>
                  <a:gd name="connsiteX3" fmla="*/ 613235 w 1226471"/>
                  <a:gd name="connsiteY3" fmla="*/ 166666 h 293501"/>
                  <a:gd name="connsiteX4" fmla="*/ 1206826 w 1226471"/>
                  <a:gd name="connsiteY4" fmla="*/ 26697 h 293501"/>
                  <a:gd name="connsiteX5" fmla="*/ 1216128 w 1226471"/>
                  <a:gd name="connsiteY5" fmla="*/ 0 h 293501"/>
                  <a:gd name="connsiteX6" fmla="*/ 1222709 w 1226471"/>
                  <a:gd name="connsiteY6" fmla="*/ 0 h 293501"/>
                  <a:gd name="connsiteX7" fmla="*/ 1222709 w 1226471"/>
                  <a:gd name="connsiteY7" fmla="*/ 112860 h 293501"/>
                  <a:gd name="connsiteX8" fmla="*/ 1226471 w 1226471"/>
                  <a:gd name="connsiteY8" fmla="*/ 118203 h 293501"/>
                  <a:gd name="connsiteX9" fmla="*/ 615116 w 1226471"/>
                  <a:gd name="connsiteY9" fmla="*/ 293501 h 293501"/>
                  <a:gd name="connsiteX10" fmla="*/ 3761 w 1226471"/>
                  <a:gd name="connsiteY10" fmla="*/ 118203 h 293501"/>
                  <a:gd name="connsiteX11" fmla="*/ 3762 w 1226471"/>
                  <a:gd name="connsiteY11" fmla="*/ 118202 h 293501"/>
                  <a:gd name="connsiteX12" fmla="*/ 0 w 1226471"/>
                  <a:gd name="connsiteY12" fmla="*/ 118202 h 2935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226471" h="293501">
                    <a:moveTo>
                      <a:pt x="0" y="0"/>
                    </a:moveTo>
                    <a:lnTo>
                      <a:pt x="10342" y="0"/>
                    </a:lnTo>
                    <a:lnTo>
                      <a:pt x="19644" y="26697"/>
                    </a:lnTo>
                    <a:cubicBezTo>
                      <a:pt x="76142" y="106577"/>
                      <a:pt x="320434" y="166666"/>
                      <a:pt x="613235" y="166666"/>
                    </a:cubicBezTo>
                    <a:cubicBezTo>
                      <a:pt x="906036" y="166666"/>
                      <a:pt x="1150328" y="106577"/>
                      <a:pt x="1206826" y="26697"/>
                    </a:cubicBezTo>
                    <a:lnTo>
                      <a:pt x="1216128" y="0"/>
                    </a:lnTo>
                    <a:lnTo>
                      <a:pt x="1222709" y="0"/>
                    </a:lnTo>
                    <a:lnTo>
                      <a:pt x="1222709" y="112860"/>
                    </a:lnTo>
                    <a:lnTo>
                      <a:pt x="1226471" y="118203"/>
                    </a:lnTo>
                    <a:cubicBezTo>
                      <a:pt x="1226471" y="215017"/>
                      <a:pt x="952758" y="293501"/>
                      <a:pt x="615116" y="293501"/>
                    </a:cubicBezTo>
                    <a:cubicBezTo>
                      <a:pt x="277474" y="293501"/>
                      <a:pt x="3761" y="215017"/>
                      <a:pt x="3761" y="118203"/>
                    </a:cubicBezTo>
                    <a:lnTo>
                      <a:pt x="3762" y="118202"/>
                    </a:lnTo>
                    <a:lnTo>
                      <a:pt x="0" y="118202"/>
                    </a:lnTo>
                    <a:close/>
                  </a:path>
                </a:pathLst>
              </a:cu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9" name="フリーフォーム: 図形 158">
                <a:extLst>
                  <a:ext uri="{FF2B5EF4-FFF2-40B4-BE49-F238E27FC236}">
                    <a16:creationId xmlns:a16="http://schemas.microsoft.com/office/drawing/2014/main" id="{A8845E50-9B1A-48CD-A682-457206102089}"/>
                  </a:ext>
                </a:extLst>
              </p:cNvPr>
              <p:cNvSpPr/>
              <p:nvPr/>
            </p:nvSpPr>
            <p:spPr>
              <a:xfrm>
                <a:off x="3033483" y="5302740"/>
                <a:ext cx="1211802" cy="332978"/>
              </a:xfrm>
              <a:custGeom>
                <a:avLst/>
                <a:gdLst>
                  <a:gd name="connsiteX0" fmla="*/ 866210 w 1211802"/>
                  <a:gd name="connsiteY0" fmla="*/ 0 h 332978"/>
                  <a:gd name="connsiteX1" fmla="*/ 944666 w 1211802"/>
                  <a:gd name="connsiteY1" fmla="*/ 12320 h 332978"/>
                  <a:gd name="connsiteX2" fmla="*/ 1211802 w 1211802"/>
                  <a:gd name="connsiteY2" fmla="*/ 157680 h 332978"/>
                  <a:gd name="connsiteX3" fmla="*/ 605901 w 1211802"/>
                  <a:gd name="connsiteY3" fmla="*/ 332978 h 332978"/>
                  <a:gd name="connsiteX4" fmla="*/ 0 w 1211802"/>
                  <a:gd name="connsiteY4" fmla="*/ 157680 h 332978"/>
                  <a:gd name="connsiteX5" fmla="*/ 267136 w 1211802"/>
                  <a:gd name="connsiteY5" fmla="*/ 12320 h 332978"/>
                  <a:gd name="connsiteX6" fmla="*/ 340771 w 1211802"/>
                  <a:gd name="connsiteY6" fmla="*/ 757 h 332978"/>
                  <a:gd name="connsiteX7" fmla="*/ 340771 w 1211802"/>
                  <a:gd name="connsiteY7" fmla="*/ 135399 h 332978"/>
                  <a:gd name="connsiteX8" fmla="*/ 340771 w 1211802"/>
                  <a:gd name="connsiteY8" fmla="*/ 136790 h 332978"/>
                  <a:gd name="connsiteX9" fmla="*/ 341214 w 1211802"/>
                  <a:gd name="connsiteY9" fmla="*/ 136790 h 332978"/>
                  <a:gd name="connsiteX10" fmla="*/ 346109 w 1211802"/>
                  <a:gd name="connsiteY10" fmla="*/ 152183 h 332978"/>
                  <a:gd name="connsiteX11" fmla="*/ 603491 w 1211802"/>
                  <a:gd name="connsiteY11" fmla="*/ 218679 h 332978"/>
                  <a:gd name="connsiteX12" fmla="*/ 860873 w 1211802"/>
                  <a:gd name="connsiteY12" fmla="*/ 152183 h 332978"/>
                  <a:gd name="connsiteX13" fmla="*/ 865769 w 1211802"/>
                  <a:gd name="connsiteY13" fmla="*/ 136790 h 332978"/>
                  <a:gd name="connsiteX14" fmla="*/ 866210 w 1211802"/>
                  <a:gd name="connsiteY14" fmla="*/ 136790 h 332978"/>
                  <a:gd name="connsiteX15" fmla="*/ 866210 w 1211802"/>
                  <a:gd name="connsiteY15" fmla="*/ 135402 h 332978"/>
                  <a:gd name="connsiteX16" fmla="*/ 866211 w 1211802"/>
                  <a:gd name="connsiteY16" fmla="*/ 135399 h 332978"/>
                  <a:gd name="connsiteX17" fmla="*/ 866210 w 1211802"/>
                  <a:gd name="connsiteY17" fmla="*/ 135396 h 332978"/>
                  <a:gd name="connsiteX18" fmla="*/ 866210 w 1211802"/>
                  <a:gd name="connsiteY18" fmla="*/ 0 h 3329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211802" h="332978">
                    <a:moveTo>
                      <a:pt x="866210" y="0"/>
                    </a:moveTo>
                    <a:lnTo>
                      <a:pt x="944666" y="12320"/>
                    </a:lnTo>
                    <a:cubicBezTo>
                      <a:pt x="1105837" y="43822"/>
                      <a:pt x="1211802" y="97171"/>
                      <a:pt x="1211802" y="157680"/>
                    </a:cubicBezTo>
                    <a:cubicBezTo>
                      <a:pt x="1211802" y="254494"/>
                      <a:pt x="940531" y="332978"/>
                      <a:pt x="605901" y="332978"/>
                    </a:cubicBezTo>
                    <a:cubicBezTo>
                      <a:pt x="271271" y="332978"/>
                      <a:pt x="0" y="254494"/>
                      <a:pt x="0" y="157680"/>
                    </a:cubicBezTo>
                    <a:cubicBezTo>
                      <a:pt x="0" y="97171"/>
                      <a:pt x="105965" y="43822"/>
                      <a:pt x="267136" y="12320"/>
                    </a:cubicBezTo>
                    <a:lnTo>
                      <a:pt x="340771" y="757"/>
                    </a:lnTo>
                    <a:lnTo>
                      <a:pt x="340771" y="135399"/>
                    </a:lnTo>
                    <a:lnTo>
                      <a:pt x="340771" y="136790"/>
                    </a:lnTo>
                    <a:lnTo>
                      <a:pt x="341214" y="136790"/>
                    </a:lnTo>
                    <a:lnTo>
                      <a:pt x="346109" y="152183"/>
                    </a:lnTo>
                    <a:cubicBezTo>
                      <a:pt x="370606" y="190132"/>
                      <a:pt x="476532" y="218679"/>
                      <a:pt x="603491" y="218679"/>
                    </a:cubicBezTo>
                    <a:cubicBezTo>
                      <a:pt x="730450" y="218679"/>
                      <a:pt x="836376" y="190132"/>
                      <a:pt x="860873" y="152183"/>
                    </a:cubicBezTo>
                    <a:lnTo>
                      <a:pt x="865769" y="136790"/>
                    </a:lnTo>
                    <a:lnTo>
                      <a:pt x="866210" y="136790"/>
                    </a:lnTo>
                    <a:lnTo>
                      <a:pt x="866210" y="135402"/>
                    </a:lnTo>
                    <a:lnTo>
                      <a:pt x="866211" y="135399"/>
                    </a:lnTo>
                    <a:lnTo>
                      <a:pt x="866210" y="135396"/>
                    </a:lnTo>
                    <a:lnTo>
                      <a:pt x="866210" y="0"/>
                    </a:lnTo>
                    <a:close/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60" name="グループ化 159">
                <a:extLst>
                  <a:ext uri="{FF2B5EF4-FFF2-40B4-BE49-F238E27FC236}">
                    <a16:creationId xmlns:a16="http://schemas.microsoft.com/office/drawing/2014/main" id="{393046A3-4228-4AD1-A7FB-C7D5DDD7B988}"/>
                  </a:ext>
                </a:extLst>
              </p:cNvPr>
              <p:cNvGrpSpPr/>
              <p:nvPr/>
            </p:nvGrpSpPr>
            <p:grpSpPr>
              <a:xfrm>
                <a:off x="3376664" y="5077019"/>
                <a:ext cx="525440" cy="443887"/>
                <a:chOff x="4940257" y="4160995"/>
                <a:chExt cx="525440" cy="443887"/>
              </a:xfrm>
            </p:grpSpPr>
            <p:sp>
              <p:nvSpPr>
                <p:cNvPr id="161" name="フリーフォーム: 図形 160">
                  <a:extLst>
                    <a:ext uri="{FF2B5EF4-FFF2-40B4-BE49-F238E27FC236}">
                      <a16:creationId xmlns:a16="http://schemas.microsoft.com/office/drawing/2014/main" id="{565F5D5F-2040-487A-8715-FDD40B998111}"/>
                    </a:ext>
                  </a:extLst>
                </p:cNvPr>
                <p:cNvSpPr/>
                <p:nvPr/>
              </p:nvSpPr>
              <p:spPr>
                <a:xfrm>
                  <a:off x="4940257" y="4240938"/>
                  <a:ext cx="525440" cy="363944"/>
                </a:xfrm>
                <a:custGeom>
                  <a:avLst/>
                  <a:gdLst>
                    <a:gd name="connsiteX0" fmla="*/ 0 w 525440"/>
                    <a:gd name="connsiteY0" fmla="*/ 0 h 363944"/>
                    <a:gd name="connsiteX1" fmla="*/ 525439 w 525440"/>
                    <a:gd name="connsiteY1" fmla="*/ 0 h 363944"/>
                    <a:gd name="connsiteX2" fmla="*/ 525439 w 525440"/>
                    <a:gd name="connsiteY2" fmla="*/ 287775 h 363944"/>
                    <a:gd name="connsiteX3" fmla="*/ 525440 w 525440"/>
                    <a:gd name="connsiteY3" fmla="*/ 287778 h 363944"/>
                    <a:gd name="connsiteX4" fmla="*/ 525439 w 525440"/>
                    <a:gd name="connsiteY4" fmla="*/ 287781 h 363944"/>
                    <a:gd name="connsiteX5" fmla="*/ 525439 w 525440"/>
                    <a:gd name="connsiteY5" fmla="*/ 293501 h 363944"/>
                    <a:gd name="connsiteX6" fmla="*/ 523450 w 525440"/>
                    <a:gd name="connsiteY6" fmla="*/ 293501 h 363944"/>
                    <a:gd name="connsiteX7" fmla="*/ 520103 w 525440"/>
                    <a:gd name="connsiteY7" fmla="*/ 303128 h 363944"/>
                    <a:gd name="connsiteX8" fmla="*/ 262720 w 525440"/>
                    <a:gd name="connsiteY8" fmla="*/ 363944 h 363944"/>
                    <a:gd name="connsiteX9" fmla="*/ 5338 w 525440"/>
                    <a:gd name="connsiteY9" fmla="*/ 303128 h 363944"/>
                    <a:gd name="connsiteX10" fmla="*/ 1990 w 525440"/>
                    <a:gd name="connsiteY10" fmla="*/ 293501 h 363944"/>
                    <a:gd name="connsiteX11" fmla="*/ 0 w 525440"/>
                    <a:gd name="connsiteY11" fmla="*/ 293501 h 363944"/>
                    <a:gd name="connsiteX12" fmla="*/ 0 w 525440"/>
                    <a:gd name="connsiteY12" fmla="*/ 287778 h 3639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525440" h="363944">
                      <a:moveTo>
                        <a:pt x="0" y="0"/>
                      </a:moveTo>
                      <a:lnTo>
                        <a:pt x="525439" y="0"/>
                      </a:lnTo>
                      <a:lnTo>
                        <a:pt x="525439" y="287775"/>
                      </a:lnTo>
                      <a:lnTo>
                        <a:pt x="525440" y="287778"/>
                      </a:lnTo>
                      <a:lnTo>
                        <a:pt x="525439" y="287781"/>
                      </a:lnTo>
                      <a:lnTo>
                        <a:pt x="525439" y="293501"/>
                      </a:lnTo>
                      <a:lnTo>
                        <a:pt x="523450" y="293501"/>
                      </a:lnTo>
                      <a:lnTo>
                        <a:pt x="520103" y="303128"/>
                      </a:lnTo>
                      <a:cubicBezTo>
                        <a:pt x="495605" y="337836"/>
                        <a:pt x="389679" y="363944"/>
                        <a:pt x="262720" y="363944"/>
                      </a:cubicBezTo>
                      <a:cubicBezTo>
                        <a:pt x="135761" y="363944"/>
                        <a:pt x="29836" y="337836"/>
                        <a:pt x="5338" y="303128"/>
                      </a:cubicBezTo>
                      <a:lnTo>
                        <a:pt x="1990" y="293501"/>
                      </a:lnTo>
                      <a:lnTo>
                        <a:pt x="0" y="293501"/>
                      </a:lnTo>
                      <a:lnTo>
                        <a:pt x="0" y="287778"/>
                      </a:lnTo>
                      <a:close/>
                    </a:path>
                  </a:pathLst>
                </a:cu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2" name="楕円 161">
                  <a:extLst>
                    <a:ext uri="{FF2B5EF4-FFF2-40B4-BE49-F238E27FC236}">
                      <a16:creationId xmlns:a16="http://schemas.microsoft.com/office/drawing/2014/main" id="{678631AD-C86A-4CEE-9153-C1052818B0C8}"/>
                    </a:ext>
                  </a:extLst>
                </p:cNvPr>
                <p:cNvSpPr/>
                <p:nvPr/>
              </p:nvSpPr>
              <p:spPr>
                <a:xfrm>
                  <a:off x="4940258" y="4160995"/>
                  <a:ext cx="525439" cy="152331"/>
                </a:xfrm>
                <a:prstGeom prst="ellips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154" name="グループ化 153">
              <a:extLst>
                <a:ext uri="{FF2B5EF4-FFF2-40B4-BE49-F238E27FC236}">
                  <a16:creationId xmlns:a16="http://schemas.microsoft.com/office/drawing/2014/main" id="{8FF4D316-A336-4BFB-B704-3E27217B9E39}"/>
                </a:ext>
              </a:extLst>
            </p:cNvPr>
            <p:cNvGrpSpPr/>
            <p:nvPr/>
          </p:nvGrpSpPr>
          <p:grpSpPr>
            <a:xfrm>
              <a:off x="4045209" y="3845682"/>
              <a:ext cx="1226471" cy="956083"/>
              <a:chOff x="4013316" y="4417611"/>
              <a:chExt cx="1226471" cy="956083"/>
            </a:xfrm>
          </p:grpSpPr>
          <p:grpSp>
            <p:nvGrpSpPr>
              <p:cNvPr id="141" name="グループ化 140">
                <a:extLst>
                  <a:ext uri="{FF2B5EF4-FFF2-40B4-BE49-F238E27FC236}">
                    <a16:creationId xmlns:a16="http://schemas.microsoft.com/office/drawing/2014/main" id="{AD826AC7-5648-4F1D-8F1A-160A5951FD81}"/>
                  </a:ext>
                </a:extLst>
              </p:cNvPr>
              <p:cNvGrpSpPr/>
              <p:nvPr/>
            </p:nvGrpSpPr>
            <p:grpSpPr>
              <a:xfrm>
                <a:off x="4013316" y="4693653"/>
                <a:ext cx="1226471" cy="680041"/>
                <a:chOff x="3026659" y="5077019"/>
                <a:chExt cx="1226471" cy="680041"/>
              </a:xfrm>
            </p:grpSpPr>
            <p:sp>
              <p:nvSpPr>
                <p:cNvPr id="119" name="フリーフォーム: 図形 118">
                  <a:extLst>
                    <a:ext uri="{FF2B5EF4-FFF2-40B4-BE49-F238E27FC236}">
                      <a16:creationId xmlns:a16="http://schemas.microsoft.com/office/drawing/2014/main" id="{FCB964B9-574B-48D0-BA97-DC18D3AE2BFF}"/>
                    </a:ext>
                  </a:extLst>
                </p:cNvPr>
                <p:cNvSpPr/>
                <p:nvPr/>
              </p:nvSpPr>
              <p:spPr>
                <a:xfrm>
                  <a:off x="3026659" y="5463559"/>
                  <a:ext cx="1226471" cy="293501"/>
                </a:xfrm>
                <a:custGeom>
                  <a:avLst/>
                  <a:gdLst>
                    <a:gd name="connsiteX0" fmla="*/ 0 w 1226471"/>
                    <a:gd name="connsiteY0" fmla="*/ 0 h 293501"/>
                    <a:gd name="connsiteX1" fmla="*/ 10342 w 1226471"/>
                    <a:gd name="connsiteY1" fmla="*/ 0 h 293501"/>
                    <a:gd name="connsiteX2" fmla="*/ 19644 w 1226471"/>
                    <a:gd name="connsiteY2" fmla="*/ 26697 h 293501"/>
                    <a:gd name="connsiteX3" fmla="*/ 613235 w 1226471"/>
                    <a:gd name="connsiteY3" fmla="*/ 166666 h 293501"/>
                    <a:gd name="connsiteX4" fmla="*/ 1206826 w 1226471"/>
                    <a:gd name="connsiteY4" fmla="*/ 26697 h 293501"/>
                    <a:gd name="connsiteX5" fmla="*/ 1216128 w 1226471"/>
                    <a:gd name="connsiteY5" fmla="*/ 0 h 293501"/>
                    <a:gd name="connsiteX6" fmla="*/ 1222709 w 1226471"/>
                    <a:gd name="connsiteY6" fmla="*/ 0 h 293501"/>
                    <a:gd name="connsiteX7" fmla="*/ 1222709 w 1226471"/>
                    <a:gd name="connsiteY7" fmla="*/ 112860 h 293501"/>
                    <a:gd name="connsiteX8" fmla="*/ 1226471 w 1226471"/>
                    <a:gd name="connsiteY8" fmla="*/ 118203 h 293501"/>
                    <a:gd name="connsiteX9" fmla="*/ 615116 w 1226471"/>
                    <a:gd name="connsiteY9" fmla="*/ 293501 h 293501"/>
                    <a:gd name="connsiteX10" fmla="*/ 3761 w 1226471"/>
                    <a:gd name="connsiteY10" fmla="*/ 118203 h 293501"/>
                    <a:gd name="connsiteX11" fmla="*/ 3762 w 1226471"/>
                    <a:gd name="connsiteY11" fmla="*/ 118202 h 293501"/>
                    <a:gd name="connsiteX12" fmla="*/ 0 w 1226471"/>
                    <a:gd name="connsiteY12" fmla="*/ 118202 h 2935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226471" h="293501">
                      <a:moveTo>
                        <a:pt x="0" y="0"/>
                      </a:moveTo>
                      <a:lnTo>
                        <a:pt x="10342" y="0"/>
                      </a:lnTo>
                      <a:lnTo>
                        <a:pt x="19644" y="26697"/>
                      </a:lnTo>
                      <a:cubicBezTo>
                        <a:pt x="76142" y="106577"/>
                        <a:pt x="320434" y="166666"/>
                        <a:pt x="613235" y="166666"/>
                      </a:cubicBezTo>
                      <a:cubicBezTo>
                        <a:pt x="906036" y="166666"/>
                        <a:pt x="1150328" y="106577"/>
                        <a:pt x="1206826" y="26697"/>
                      </a:cubicBezTo>
                      <a:lnTo>
                        <a:pt x="1216128" y="0"/>
                      </a:lnTo>
                      <a:lnTo>
                        <a:pt x="1222709" y="0"/>
                      </a:lnTo>
                      <a:lnTo>
                        <a:pt x="1222709" y="112860"/>
                      </a:lnTo>
                      <a:lnTo>
                        <a:pt x="1226471" y="118203"/>
                      </a:lnTo>
                      <a:cubicBezTo>
                        <a:pt x="1226471" y="215017"/>
                        <a:pt x="952758" y="293501"/>
                        <a:pt x="615116" y="293501"/>
                      </a:cubicBezTo>
                      <a:cubicBezTo>
                        <a:pt x="277474" y="293501"/>
                        <a:pt x="3761" y="215017"/>
                        <a:pt x="3761" y="118203"/>
                      </a:cubicBezTo>
                      <a:lnTo>
                        <a:pt x="3762" y="118202"/>
                      </a:lnTo>
                      <a:lnTo>
                        <a:pt x="0" y="118202"/>
                      </a:lnTo>
                      <a:close/>
                    </a:path>
                  </a:pathLst>
                </a:cu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8" name="フリーフォーム: 図形 127">
                  <a:extLst>
                    <a:ext uri="{FF2B5EF4-FFF2-40B4-BE49-F238E27FC236}">
                      <a16:creationId xmlns:a16="http://schemas.microsoft.com/office/drawing/2014/main" id="{52D61B18-6321-4269-86A5-97BECD9ACC4F}"/>
                    </a:ext>
                  </a:extLst>
                </p:cNvPr>
                <p:cNvSpPr/>
                <p:nvPr/>
              </p:nvSpPr>
              <p:spPr>
                <a:xfrm>
                  <a:off x="3033483" y="5302740"/>
                  <a:ext cx="1211802" cy="332978"/>
                </a:xfrm>
                <a:custGeom>
                  <a:avLst/>
                  <a:gdLst>
                    <a:gd name="connsiteX0" fmla="*/ 866210 w 1211802"/>
                    <a:gd name="connsiteY0" fmla="*/ 0 h 332978"/>
                    <a:gd name="connsiteX1" fmla="*/ 944666 w 1211802"/>
                    <a:gd name="connsiteY1" fmla="*/ 12320 h 332978"/>
                    <a:gd name="connsiteX2" fmla="*/ 1211802 w 1211802"/>
                    <a:gd name="connsiteY2" fmla="*/ 157680 h 332978"/>
                    <a:gd name="connsiteX3" fmla="*/ 605901 w 1211802"/>
                    <a:gd name="connsiteY3" fmla="*/ 332978 h 332978"/>
                    <a:gd name="connsiteX4" fmla="*/ 0 w 1211802"/>
                    <a:gd name="connsiteY4" fmla="*/ 157680 h 332978"/>
                    <a:gd name="connsiteX5" fmla="*/ 267136 w 1211802"/>
                    <a:gd name="connsiteY5" fmla="*/ 12320 h 332978"/>
                    <a:gd name="connsiteX6" fmla="*/ 340771 w 1211802"/>
                    <a:gd name="connsiteY6" fmla="*/ 757 h 332978"/>
                    <a:gd name="connsiteX7" fmla="*/ 340771 w 1211802"/>
                    <a:gd name="connsiteY7" fmla="*/ 135399 h 332978"/>
                    <a:gd name="connsiteX8" fmla="*/ 340771 w 1211802"/>
                    <a:gd name="connsiteY8" fmla="*/ 136790 h 332978"/>
                    <a:gd name="connsiteX9" fmla="*/ 341214 w 1211802"/>
                    <a:gd name="connsiteY9" fmla="*/ 136790 h 332978"/>
                    <a:gd name="connsiteX10" fmla="*/ 346109 w 1211802"/>
                    <a:gd name="connsiteY10" fmla="*/ 152183 h 332978"/>
                    <a:gd name="connsiteX11" fmla="*/ 603491 w 1211802"/>
                    <a:gd name="connsiteY11" fmla="*/ 218679 h 332978"/>
                    <a:gd name="connsiteX12" fmla="*/ 860873 w 1211802"/>
                    <a:gd name="connsiteY12" fmla="*/ 152183 h 332978"/>
                    <a:gd name="connsiteX13" fmla="*/ 865769 w 1211802"/>
                    <a:gd name="connsiteY13" fmla="*/ 136790 h 332978"/>
                    <a:gd name="connsiteX14" fmla="*/ 866210 w 1211802"/>
                    <a:gd name="connsiteY14" fmla="*/ 136790 h 332978"/>
                    <a:gd name="connsiteX15" fmla="*/ 866210 w 1211802"/>
                    <a:gd name="connsiteY15" fmla="*/ 135402 h 332978"/>
                    <a:gd name="connsiteX16" fmla="*/ 866211 w 1211802"/>
                    <a:gd name="connsiteY16" fmla="*/ 135399 h 332978"/>
                    <a:gd name="connsiteX17" fmla="*/ 866210 w 1211802"/>
                    <a:gd name="connsiteY17" fmla="*/ 135396 h 332978"/>
                    <a:gd name="connsiteX18" fmla="*/ 866210 w 1211802"/>
                    <a:gd name="connsiteY18" fmla="*/ 0 h 3329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1211802" h="332978">
                      <a:moveTo>
                        <a:pt x="866210" y="0"/>
                      </a:moveTo>
                      <a:lnTo>
                        <a:pt x="944666" y="12320"/>
                      </a:lnTo>
                      <a:cubicBezTo>
                        <a:pt x="1105837" y="43822"/>
                        <a:pt x="1211802" y="97171"/>
                        <a:pt x="1211802" y="157680"/>
                      </a:cubicBezTo>
                      <a:cubicBezTo>
                        <a:pt x="1211802" y="254494"/>
                        <a:pt x="940531" y="332978"/>
                        <a:pt x="605901" y="332978"/>
                      </a:cubicBezTo>
                      <a:cubicBezTo>
                        <a:pt x="271271" y="332978"/>
                        <a:pt x="0" y="254494"/>
                        <a:pt x="0" y="157680"/>
                      </a:cubicBezTo>
                      <a:cubicBezTo>
                        <a:pt x="0" y="97171"/>
                        <a:pt x="105965" y="43822"/>
                        <a:pt x="267136" y="12320"/>
                      </a:cubicBezTo>
                      <a:lnTo>
                        <a:pt x="340771" y="757"/>
                      </a:lnTo>
                      <a:lnTo>
                        <a:pt x="340771" y="135399"/>
                      </a:lnTo>
                      <a:lnTo>
                        <a:pt x="340771" y="136790"/>
                      </a:lnTo>
                      <a:lnTo>
                        <a:pt x="341214" y="136790"/>
                      </a:lnTo>
                      <a:lnTo>
                        <a:pt x="346109" y="152183"/>
                      </a:lnTo>
                      <a:cubicBezTo>
                        <a:pt x="370606" y="190132"/>
                        <a:pt x="476532" y="218679"/>
                        <a:pt x="603491" y="218679"/>
                      </a:cubicBezTo>
                      <a:cubicBezTo>
                        <a:pt x="730450" y="218679"/>
                        <a:pt x="836376" y="190132"/>
                        <a:pt x="860873" y="152183"/>
                      </a:cubicBezTo>
                      <a:lnTo>
                        <a:pt x="865769" y="136790"/>
                      </a:lnTo>
                      <a:lnTo>
                        <a:pt x="866210" y="136790"/>
                      </a:lnTo>
                      <a:lnTo>
                        <a:pt x="866210" y="135402"/>
                      </a:lnTo>
                      <a:lnTo>
                        <a:pt x="866211" y="135399"/>
                      </a:lnTo>
                      <a:lnTo>
                        <a:pt x="866210" y="135396"/>
                      </a:lnTo>
                      <a:lnTo>
                        <a:pt x="866210" y="0"/>
                      </a:lnTo>
                      <a:close/>
                    </a:path>
                  </a:pathLst>
                </a:cu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grpSp>
              <p:nvGrpSpPr>
                <p:cNvPr id="140" name="グループ化 139">
                  <a:extLst>
                    <a:ext uri="{FF2B5EF4-FFF2-40B4-BE49-F238E27FC236}">
                      <a16:creationId xmlns:a16="http://schemas.microsoft.com/office/drawing/2014/main" id="{8E2F4536-FDB8-4E11-B8C4-B53376B60B91}"/>
                    </a:ext>
                  </a:extLst>
                </p:cNvPr>
                <p:cNvGrpSpPr/>
                <p:nvPr/>
              </p:nvGrpSpPr>
              <p:grpSpPr>
                <a:xfrm>
                  <a:off x="3376664" y="5077019"/>
                  <a:ext cx="525440" cy="443887"/>
                  <a:chOff x="4940257" y="4160995"/>
                  <a:chExt cx="525440" cy="443887"/>
                </a:xfrm>
              </p:grpSpPr>
              <p:sp>
                <p:nvSpPr>
                  <p:cNvPr id="138" name="フリーフォーム: 図形 137">
                    <a:extLst>
                      <a:ext uri="{FF2B5EF4-FFF2-40B4-BE49-F238E27FC236}">
                        <a16:creationId xmlns:a16="http://schemas.microsoft.com/office/drawing/2014/main" id="{4F58ACFB-72BC-4BCC-9E12-D5769C82CE6E}"/>
                      </a:ext>
                    </a:extLst>
                  </p:cNvPr>
                  <p:cNvSpPr/>
                  <p:nvPr/>
                </p:nvSpPr>
                <p:spPr>
                  <a:xfrm>
                    <a:off x="4940257" y="4240938"/>
                    <a:ext cx="525440" cy="363944"/>
                  </a:xfrm>
                  <a:custGeom>
                    <a:avLst/>
                    <a:gdLst>
                      <a:gd name="connsiteX0" fmla="*/ 0 w 525440"/>
                      <a:gd name="connsiteY0" fmla="*/ 0 h 363944"/>
                      <a:gd name="connsiteX1" fmla="*/ 525439 w 525440"/>
                      <a:gd name="connsiteY1" fmla="*/ 0 h 363944"/>
                      <a:gd name="connsiteX2" fmla="*/ 525439 w 525440"/>
                      <a:gd name="connsiteY2" fmla="*/ 287775 h 363944"/>
                      <a:gd name="connsiteX3" fmla="*/ 525440 w 525440"/>
                      <a:gd name="connsiteY3" fmla="*/ 287778 h 363944"/>
                      <a:gd name="connsiteX4" fmla="*/ 525439 w 525440"/>
                      <a:gd name="connsiteY4" fmla="*/ 287781 h 363944"/>
                      <a:gd name="connsiteX5" fmla="*/ 525439 w 525440"/>
                      <a:gd name="connsiteY5" fmla="*/ 293501 h 363944"/>
                      <a:gd name="connsiteX6" fmla="*/ 523450 w 525440"/>
                      <a:gd name="connsiteY6" fmla="*/ 293501 h 363944"/>
                      <a:gd name="connsiteX7" fmla="*/ 520103 w 525440"/>
                      <a:gd name="connsiteY7" fmla="*/ 303128 h 363944"/>
                      <a:gd name="connsiteX8" fmla="*/ 262720 w 525440"/>
                      <a:gd name="connsiteY8" fmla="*/ 363944 h 363944"/>
                      <a:gd name="connsiteX9" fmla="*/ 5338 w 525440"/>
                      <a:gd name="connsiteY9" fmla="*/ 303128 h 363944"/>
                      <a:gd name="connsiteX10" fmla="*/ 1990 w 525440"/>
                      <a:gd name="connsiteY10" fmla="*/ 293501 h 363944"/>
                      <a:gd name="connsiteX11" fmla="*/ 0 w 525440"/>
                      <a:gd name="connsiteY11" fmla="*/ 293501 h 363944"/>
                      <a:gd name="connsiteX12" fmla="*/ 0 w 525440"/>
                      <a:gd name="connsiteY12" fmla="*/ 287778 h 36394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525440" h="363944">
                        <a:moveTo>
                          <a:pt x="0" y="0"/>
                        </a:moveTo>
                        <a:lnTo>
                          <a:pt x="525439" y="0"/>
                        </a:lnTo>
                        <a:lnTo>
                          <a:pt x="525439" y="287775"/>
                        </a:lnTo>
                        <a:lnTo>
                          <a:pt x="525440" y="287778"/>
                        </a:lnTo>
                        <a:lnTo>
                          <a:pt x="525439" y="287781"/>
                        </a:lnTo>
                        <a:lnTo>
                          <a:pt x="525439" y="293501"/>
                        </a:lnTo>
                        <a:lnTo>
                          <a:pt x="523450" y="293501"/>
                        </a:lnTo>
                        <a:lnTo>
                          <a:pt x="520103" y="303128"/>
                        </a:lnTo>
                        <a:cubicBezTo>
                          <a:pt x="495605" y="337836"/>
                          <a:pt x="389679" y="363944"/>
                          <a:pt x="262720" y="363944"/>
                        </a:cubicBezTo>
                        <a:cubicBezTo>
                          <a:pt x="135761" y="363944"/>
                          <a:pt x="29836" y="337836"/>
                          <a:pt x="5338" y="303128"/>
                        </a:cubicBezTo>
                        <a:lnTo>
                          <a:pt x="1990" y="293501"/>
                        </a:lnTo>
                        <a:lnTo>
                          <a:pt x="0" y="293501"/>
                        </a:lnTo>
                        <a:lnTo>
                          <a:pt x="0" y="287778"/>
                        </a:lnTo>
                        <a:close/>
                      </a:path>
                    </a:pathLst>
                  </a:cu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39" name="楕円 138">
                    <a:extLst>
                      <a:ext uri="{FF2B5EF4-FFF2-40B4-BE49-F238E27FC236}">
                        <a16:creationId xmlns:a16="http://schemas.microsoft.com/office/drawing/2014/main" id="{B8067A96-3854-4DA9-9B87-99B0E7CAA377}"/>
                      </a:ext>
                    </a:extLst>
                  </p:cNvPr>
                  <p:cNvSpPr/>
                  <p:nvPr/>
                </p:nvSpPr>
                <p:spPr>
                  <a:xfrm>
                    <a:off x="4940258" y="4160995"/>
                    <a:ext cx="525439" cy="152331"/>
                  </a:xfrm>
                  <a:prstGeom prst="ellips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sp>
            <p:nvSpPr>
              <p:cNvPr id="153" name="フリーフォーム: 図形 152">
                <a:extLst>
                  <a:ext uri="{FF2B5EF4-FFF2-40B4-BE49-F238E27FC236}">
                    <a16:creationId xmlns:a16="http://schemas.microsoft.com/office/drawing/2014/main" id="{0F9475BA-21E3-4526-859F-82687B9ED406}"/>
                  </a:ext>
                </a:extLst>
              </p:cNvPr>
              <p:cNvSpPr/>
              <p:nvPr/>
            </p:nvSpPr>
            <p:spPr>
              <a:xfrm>
                <a:off x="4592332" y="4417611"/>
                <a:ext cx="67418" cy="374616"/>
              </a:xfrm>
              <a:custGeom>
                <a:avLst/>
                <a:gdLst>
                  <a:gd name="connsiteX0" fmla="*/ 536896 w 1070028"/>
                  <a:gd name="connsiteY0" fmla="*/ 0 h 1182051"/>
                  <a:gd name="connsiteX1" fmla="*/ 1070028 w 1070028"/>
                  <a:gd name="connsiteY1" fmla="*/ 1063164 h 1182051"/>
                  <a:gd name="connsiteX2" fmla="*/ 1061414 w 1070028"/>
                  <a:gd name="connsiteY2" fmla="*/ 1063164 h 1182051"/>
                  <a:gd name="connsiteX3" fmla="*/ 1062184 w 1070028"/>
                  <a:gd name="connsiteY3" fmla="*/ 1064851 h 1182051"/>
                  <a:gd name="connsiteX4" fmla="*/ 531092 w 1070028"/>
                  <a:gd name="connsiteY4" fmla="*/ 1182051 h 1182051"/>
                  <a:gd name="connsiteX5" fmla="*/ 0 w 1070028"/>
                  <a:gd name="connsiteY5" fmla="*/ 1064851 h 1182051"/>
                  <a:gd name="connsiteX6" fmla="*/ 10790 w 1070028"/>
                  <a:gd name="connsiteY6" fmla="*/ 1041231 h 1182051"/>
                  <a:gd name="connsiteX7" fmla="*/ 16962 w 1070028"/>
                  <a:gd name="connsiteY7" fmla="*/ 1036844 h 11820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070028" h="1182051">
                    <a:moveTo>
                      <a:pt x="536896" y="0"/>
                    </a:moveTo>
                    <a:lnTo>
                      <a:pt x="1070028" y="1063164"/>
                    </a:lnTo>
                    <a:lnTo>
                      <a:pt x="1061414" y="1063164"/>
                    </a:lnTo>
                    <a:lnTo>
                      <a:pt x="1062184" y="1064851"/>
                    </a:lnTo>
                    <a:cubicBezTo>
                      <a:pt x="1062184" y="1129579"/>
                      <a:pt x="824406" y="1182051"/>
                      <a:pt x="531092" y="1182051"/>
                    </a:cubicBezTo>
                    <a:cubicBezTo>
                      <a:pt x="237778" y="1182051"/>
                      <a:pt x="0" y="1129579"/>
                      <a:pt x="0" y="1064851"/>
                    </a:cubicBezTo>
                    <a:cubicBezTo>
                      <a:pt x="0" y="1056760"/>
                      <a:pt x="3715" y="1048861"/>
                      <a:pt x="10790" y="1041231"/>
                    </a:cubicBezTo>
                    <a:lnTo>
                      <a:pt x="16962" y="103684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52" name="グループ化 151">
            <a:extLst>
              <a:ext uri="{FF2B5EF4-FFF2-40B4-BE49-F238E27FC236}">
                <a16:creationId xmlns:a16="http://schemas.microsoft.com/office/drawing/2014/main" id="{61D171CD-B6B9-4F4D-B62B-E493F78FCBDC}"/>
              </a:ext>
            </a:extLst>
          </p:cNvPr>
          <p:cNvGrpSpPr/>
          <p:nvPr/>
        </p:nvGrpSpPr>
        <p:grpSpPr>
          <a:xfrm>
            <a:off x="1633031" y="1713663"/>
            <a:ext cx="1013999" cy="2874722"/>
            <a:chOff x="2331434" y="2182284"/>
            <a:chExt cx="1226471" cy="2874722"/>
          </a:xfrm>
          <a:solidFill>
            <a:schemeClr val="bg1"/>
          </a:solidFill>
        </p:grpSpPr>
        <p:sp>
          <p:nvSpPr>
            <p:cNvPr id="101" name="フリーフォーム: 図形 100">
              <a:extLst>
                <a:ext uri="{FF2B5EF4-FFF2-40B4-BE49-F238E27FC236}">
                  <a16:creationId xmlns:a16="http://schemas.microsoft.com/office/drawing/2014/main" id="{A9762044-4C13-4158-A265-C2691D199504}"/>
                </a:ext>
              </a:extLst>
            </p:cNvPr>
            <p:cNvSpPr/>
            <p:nvPr/>
          </p:nvSpPr>
          <p:spPr>
            <a:xfrm>
              <a:off x="2331434" y="4763505"/>
              <a:ext cx="1226471" cy="293501"/>
            </a:xfrm>
            <a:custGeom>
              <a:avLst/>
              <a:gdLst>
                <a:gd name="connsiteX0" fmla="*/ 0 w 1226471"/>
                <a:gd name="connsiteY0" fmla="*/ 0 h 293501"/>
                <a:gd name="connsiteX1" fmla="*/ 10342 w 1226471"/>
                <a:gd name="connsiteY1" fmla="*/ 0 h 293501"/>
                <a:gd name="connsiteX2" fmla="*/ 19644 w 1226471"/>
                <a:gd name="connsiteY2" fmla="*/ 26697 h 293501"/>
                <a:gd name="connsiteX3" fmla="*/ 613235 w 1226471"/>
                <a:gd name="connsiteY3" fmla="*/ 166666 h 293501"/>
                <a:gd name="connsiteX4" fmla="*/ 1206826 w 1226471"/>
                <a:gd name="connsiteY4" fmla="*/ 26697 h 293501"/>
                <a:gd name="connsiteX5" fmla="*/ 1216128 w 1226471"/>
                <a:gd name="connsiteY5" fmla="*/ 0 h 293501"/>
                <a:gd name="connsiteX6" fmla="*/ 1222709 w 1226471"/>
                <a:gd name="connsiteY6" fmla="*/ 0 h 293501"/>
                <a:gd name="connsiteX7" fmla="*/ 1222709 w 1226471"/>
                <a:gd name="connsiteY7" fmla="*/ 112860 h 293501"/>
                <a:gd name="connsiteX8" fmla="*/ 1226471 w 1226471"/>
                <a:gd name="connsiteY8" fmla="*/ 118203 h 293501"/>
                <a:gd name="connsiteX9" fmla="*/ 615116 w 1226471"/>
                <a:gd name="connsiteY9" fmla="*/ 293501 h 293501"/>
                <a:gd name="connsiteX10" fmla="*/ 3761 w 1226471"/>
                <a:gd name="connsiteY10" fmla="*/ 118203 h 293501"/>
                <a:gd name="connsiteX11" fmla="*/ 3762 w 1226471"/>
                <a:gd name="connsiteY11" fmla="*/ 118202 h 293501"/>
                <a:gd name="connsiteX12" fmla="*/ 0 w 1226471"/>
                <a:gd name="connsiteY12" fmla="*/ 118202 h 293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226471" h="293501">
                  <a:moveTo>
                    <a:pt x="0" y="0"/>
                  </a:moveTo>
                  <a:lnTo>
                    <a:pt x="10342" y="0"/>
                  </a:lnTo>
                  <a:lnTo>
                    <a:pt x="19644" y="26697"/>
                  </a:lnTo>
                  <a:cubicBezTo>
                    <a:pt x="76142" y="106577"/>
                    <a:pt x="320434" y="166666"/>
                    <a:pt x="613235" y="166666"/>
                  </a:cubicBezTo>
                  <a:cubicBezTo>
                    <a:pt x="906036" y="166666"/>
                    <a:pt x="1150328" y="106577"/>
                    <a:pt x="1206826" y="26697"/>
                  </a:cubicBezTo>
                  <a:lnTo>
                    <a:pt x="1216128" y="0"/>
                  </a:lnTo>
                  <a:lnTo>
                    <a:pt x="1222709" y="0"/>
                  </a:lnTo>
                  <a:lnTo>
                    <a:pt x="1222709" y="112860"/>
                  </a:lnTo>
                  <a:lnTo>
                    <a:pt x="1226471" y="118203"/>
                  </a:lnTo>
                  <a:cubicBezTo>
                    <a:pt x="1226471" y="215017"/>
                    <a:pt x="952758" y="293501"/>
                    <a:pt x="615116" y="293501"/>
                  </a:cubicBezTo>
                  <a:cubicBezTo>
                    <a:pt x="277474" y="293501"/>
                    <a:pt x="3761" y="215017"/>
                    <a:pt x="3761" y="118203"/>
                  </a:cubicBezTo>
                  <a:lnTo>
                    <a:pt x="3762" y="118202"/>
                  </a:lnTo>
                  <a:lnTo>
                    <a:pt x="0" y="118202"/>
                  </a:lnTo>
                  <a:close/>
                </a:path>
              </a:pathLst>
            </a:cu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14" name="フリーフォーム: 図形 113">
              <a:extLst>
                <a:ext uri="{FF2B5EF4-FFF2-40B4-BE49-F238E27FC236}">
                  <a16:creationId xmlns:a16="http://schemas.microsoft.com/office/drawing/2014/main" id="{DA4BFE59-B6F5-4570-BF5A-4F81A19607EA}"/>
                </a:ext>
              </a:extLst>
            </p:cNvPr>
            <p:cNvSpPr/>
            <p:nvPr/>
          </p:nvSpPr>
          <p:spPr>
            <a:xfrm>
              <a:off x="2339279" y="4637521"/>
              <a:ext cx="1211802" cy="286629"/>
            </a:xfrm>
            <a:custGeom>
              <a:avLst/>
              <a:gdLst>
                <a:gd name="connsiteX0" fmla="*/ 141465 w 1211802"/>
                <a:gd name="connsiteY0" fmla="*/ 0 h 286629"/>
                <a:gd name="connsiteX1" fmla="*/ 102509 w 1211802"/>
                <a:gd name="connsiteY1" fmla="*/ 77687 h 286629"/>
                <a:gd name="connsiteX2" fmla="*/ 96337 w 1211802"/>
                <a:gd name="connsiteY2" fmla="*/ 82074 h 286629"/>
                <a:gd name="connsiteX3" fmla="*/ 85547 w 1211802"/>
                <a:gd name="connsiteY3" fmla="*/ 105694 h 286629"/>
                <a:gd name="connsiteX4" fmla="*/ 616639 w 1211802"/>
                <a:gd name="connsiteY4" fmla="*/ 222894 h 286629"/>
                <a:gd name="connsiteX5" fmla="*/ 1147731 w 1211802"/>
                <a:gd name="connsiteY5" fmla="*/ 105694 h 286629"/>
                <a:gd name="connsiteX6" fmla="*/ 1146960 w 1211802"/>
                <a:gd name="connsiteY6" fmla="*/ 104007 h 286629"/>
                <a:gd name="connsiteX7" fmla="*/ 1155575 w 1211802"/>
                <a:gd name="connsiteY7" fmla="*/ 104007 h 286629"/>
                <a:gd name="connsiteX8" fmla="*/ 1110747 w 1211802"/>
                <a:gd name="connsiteY8" fmla="*/ 14612 h 286629"/>
                <a:gd name="connsiteX9" fmla="*/ 1164187 w 1211802"/>
                <a:gd name="connsiteY9" fmla="*/ 43097 h 286629"/>
                <a:gd name="connsiteX10" fmla="*/ 1211802 w 1211802"/>
                <a:gd name="connsiteY10" fmla="*/ 111331 h 286629"/>
                <a:gd name="connsiteX11" fmla="*/ 605901 w 1211802"/>
                <a:gd name="connsiteY11" fmla="*/ 286629 h 286629"/>
                <a:gd name="connsiteX12" fmla="*/ 0 w 1211802"/>
                <a:gd name="connsiteY12" fmla="*/ 111331 h 286629"/>
                <a:gd name="connsiteX13" fmla="*/ 103478 w 1211802"/>
                <a:gd name="connsiteY13" fmla="*/ 13320 h 286629"/>
                <a:gd name="connsiteX14" fmla="*/ 141465 w 1211802"/>
                <a:gd name="connsiteY14" fmla="*/ 0 h 2866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211802" h="286629">
                  <a:moveTo>
                    <a:pt x="141465" y="0"/>
                  </a:moveTo>
                  <a:lnTo>
                    <a:pt x="102509" y="77687"/>
                  </a:lnTo>
                  <a:lnTo>
                    <a:pt x="96337" y="82074"/>
                  </a:lnTo>
                  <a:cubicBezTo>
                    <a:pt x="89262" y="89704"/>
                    <a:pt x="85547" y="97603"/>
                    <a:pt x="85547" y="105694"/>
                  </a:cubicBezTo>
                  <a:cubicBezTo>
                    <a:pt x="85547" y="170422"/>
                    <a:pt x="323325" y="222894"/>
                    <a:pt x="616639" y="222894"/>
                  </a:cubicBezTo>
                  <a:cubicBezTo>
                    <a:pt x="909953" y="222894"/>
                    <a:pt x="1147731" y="170422"/>
                    <a:pt x="1147731" y="105694"/>
                  </a:cubicBezTo>
                  <a:lnTo>
                    <a:pt x="1146960" y="104007"/>
                  </a:lnTo>
                  <a:lnTo>
                    <a:pt x="1155575" y="104007"/>
                  </a:lnTo>
                  <a:lnTo>
                    <a:pt x="1110747" y="14612"/>
                  </a:lnTo>
                  <a:lnTo>
                    <a:pt x="1164187" y="43097"/>
                  </a:lnTo>
                  <a:cubicBezTo>
                    <a:pt x="1194848" y="64070"/>
                    <a:pt x="1211802" y="87128"/>
                    <a:pt x="1211802" y="111331"/>
                  </a:cubicBezTo>
                  <a:cubicBezTo>
                    <a:pt x="1211802" y="208145"/>
                    <a:pt x="940531" y="286629"/>
                    <a:pt x="605901" y="286629"/>
                  </a:cubicBezTo>
                  <a:cubicBezTo>
                    <a:pt x="271271" y="286629"/>
                    <a:pt x="0" y="208145"/>
                    <a:pt x="0" y="111331"/>
                  </a:cubicBezTo>
                  <a:cubicBezTo>
                    <a:pt x="0" y="75026"/>
                    <a:pt x="38147" y="41298"/>
                    <a:pt x="103478" y="13320"/>
                  </a:cubicBezTo>
                  <a:lnTo>
                    <a:pt x="141465" y="0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grpSp>
          <p:nvGrpSpPr>
            <p:cNvPr id="151" name="グループ化 150">
              <a:extLst>
                <a:ext uri="{FF2B5EF4-FFF2-40B4-BE49-F238E27FC236}">
                  <a16:creationId xmlns:a16="http://schemas.microsoft.com/office/drawing/2014/main" id="{CA42DA3C-3FCA-4DB1-9BAA-55DABE8B7D14}"/>
                </a:ext>
              </a:extLst>
            </p:cNvPr>
            <p:cNvGrpSpPr/>
            <p:nvPr/>
          </p:nvGrpSpPr>
          <p:grpSpPr>
            <a:xfrm>
              <a:off x="2423303" y="2182284"/>
              <a:ext cx="1070028" cy="2684039"/>
              <a:chOff x="1429641" y="1946622"/>
              <a:chExt cx="1070028" cy="2684039"/>
            </a:xfrm>
            <a:grpFill/>
          </p:grpSpPr>
          <p:sp>
            <p:nvSpPr>
              <p:cNvPr id="148" name="フリーフォーム: 図形 147">
                <a:extLst>
                  <a:ext uri="{FF2B5EF4-FFF2-40B4-BE49-F238E27FC236}">
                    <a16:creationId xmlns:a16="http://schemas.microsoft.com/office/drawing/2014/main" id="{FBE35CD5-6579-4B1B-8C8C-08192071D328}"/>
                  </a:ext>
                </a:extLst>
              </p:cNvPr>
              <p:cNvSpPr/>
              <p:nvPr/>
            </p:nvSpPr>
            <p:spPr>
              <a:xfrm>
                <a:off x="1429641" y="3876732"/>
                <a:ext cx="1070028" cy="753929"/>
              </a:xfrm>
              <a:custGeom>
                <a:avLst/>
                <a:gdLst>
                  <a:gd name="connsiteX0" fmla="*/ 751581 w 1070028"/>
                  <a:gd name="connsiteY0" fmla="*/ 0 h 753929"/>
                  <a:gd name="connsiteX1" fmla="*/ 1070028 w 1070028"/>
                  <a:gd name="connsiteY1" fmla="*/ 635042 h 753929"/>
                  <a:gd name="connsiteX2" fmla="*/ 1061414 w 1070028"/>
                  <a:gd name="connsiteY2" fmla="*/ 635042 h 753929"/>
                  <a:gd name="connsiteX3" fmla="*/ 1062184 w 1070028"/>
                  <a:gd name="connsiteY3" fmla="*/ 636729 h 753929"/>
                  <a:gd name="connsiteX4" fmla="*/ 531092 w 1070028"/>
                  <a:gd name="connsiteY4" fmla="*/ 753929 h 753929"/>
                  <a:gd name="connsiteX5" fmla="*/ 0 w 1070028"/>
                  <a:gd name="connsiteY5" fmla="*/ 636729 h 753929"/>
                  <a:gd name="connsiteX6" fmla="*/ 10790 w 1070028"/>
                  <a:gd name="connsiteY6" fmla="*/ 613109 h 753929"/>
                  <a:gd name="connsiteX7" fmla="*/ 16962 w 1070028"/>
                  <a:gd name="connsiteY7" fmla="*/ 608722 h 753929"/>
                  <a:gd name="connsiteX8" fmla="*/ 319944 w 1070028"/>
                  <a:gd name="connsiteY8" fmla="*/ 4520 h 753929"/>
                  <a:gd name="connsiteX9" fmla="*/ 322567 w 1070028"/>
                  <a:gd name="connsiteY9" fmla="*/ 4520 h 753929"/>
                  <a:gd name="connsiteX10" fmla="*/ 318444 w 1070028"/>
                  <a:gd name="connsiteY10" fmla="*/ 16352 h 753929"/>
                  <a:gd name="connsiteX11" fmla="*/ 535013 w 1070028"/>
                  <a:gd name="connsiteY11" fmla="*/ 79009 h 753929"/>
                  <a:gd name="connsiteX12" fmla="*/ 751582 w 1070028"/>
                  <a:gd name="connsiteY12" fmla="*/ 16352 h 753929"/>
                  <a:gd name="connsiteX13" fmla="*/ 747459 w 1070028"/>
                  <a:gd name="connsiteY13" fmla="*/ 4520 h 753929"/>
                  <a:gd name="connsiteX14" fmla="*/ 751581 w 1070028"/>
                  <a:gd name="connsiteY14" fmla="*/ 4520 h 753929"/>
                  <a:gd name="connsiteX15" fmla="*/ 751581 w 1070028"/>
                  <a:gd name="connsiteY15" fmla="*/ 0 h 7539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070028" h="753929">
                    <a:moveTo>
                      <a:pt x="751581" y="0"/>
                    </a:moveTo>
                    <a:lnTo>
                      <a:pt x="1070028" y="635042"/>
                    </a:lnTo>
                    <a:lnTo>
                      <a:pt x="1061414" y="635042"/>
                    </a:lnTo>
                    <a:lnTo>
                      <a:pt x="1062184" y="636729"/>
                    </a:lnTo>
                    <a:cubicBezTo>
                      <a:pt x="1062184" y="701457"/>
                      <a:pt x="824406" y="753929"/>
                      <a:pt x="531092" y="753929"/>
                    </a:cubicBezTo>
                    <a:cubicBezTo>
                      <a:pt x="237778" y="753929"/>
                      <a:pt x="0" y="701457"/>
                      <a:pt x="0" y="636729"/>
                    </a:cubicBezTo>
                    <a:cubicBezTo>
                      <a:pt x="0" y="628638"/>
                      <a:pt x="3715" y="620739"/>
                      <a:pt x="10790" y="613109"/>
                    </a:cubicBezTo>
                    <a:lnTo>
                      <a:pt x="16962" y="608722"/>
                    </a:lnTo>
                    <a:lnTo>
                      <a:pt x="319944" y="4520"/>
                    </a:lnTo>
                    <a:lnTo>
                      <a:pt x="322567" y="4520"/>
                    </a:lnTo>
                    <a:lnTo>
                      <a:pt x="318444" y="16352"/>
                    </a:lnTo>
                    <a:cubicBezTo>
                      <a:pt x="318444" y="50957"/>
                      <a:pt x="415405" y="79009"/>
                      <a:pt x="535013" y="79009"/>
                    </a:cubicBezTo>
                    <a:cubicBezTo>
                      <a:pt x="654621" y="79009"/>
                      <a:pt x="751582" y="50957"/>
                      <a:pt x="751582" y="16352"/>
                    </a:cubicBezTo>
                    <a:lnTo>
                      <a:pt x="747459" y="4520"/>
                    </a:lnTo>
                    <a:lnTo>
                      <a:pt x="751581" y="4520"/>
                    </a:lnTo>
                    <a:lnTo>
                      <a:pt x="751581" y="0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7" name="フリーフォーム: 図形 146">
                <a:extLst>
                  <a:ext uri="{FF2B5EF4-FFF2-40B4-BE49-F238E27FC236}">
                    <a16:creationId xmlns:a16="http://schemas.microsoft.com/office/drawing/2014/main" id="{B4017F1A-1B73-4A8A-970C-12F9E90E3E7D}"/>
                  </a:ext>
                </a:extLst>
              </p:cNvPr>
              <p:cNvSpPr/>
              <p:nvPr/>
            </p:nvSpPr>
            <p:spPr>
              <a:xfrm>
                <a:off x="1753626" y="2002456"/>
                <a:ext cx="433138" cy="1957632"/>
              </a:xfrm>
              <a:custGeom>
                <a:avLst/>
                <a:gdLst>
                  <a:gd name="connsiteX0" fmla="*/ 0 w 433138"/>
                  <a:gd name="connsiteY0" fmla="*/ 0 h 1957632"/>
                  <a:gd name="connsiteX1" fmla="*/ 433137 w 433138"/>
                  <a:gd name="connsiteY1" fmla="*/ 0 h 1957632"/>
                  <a:gd name="connsiteX2" fmla="*/ 433137 w 433138"/>
                  <a:gd name="connsiteY2" fmla="*/ 1883143 h 1957632"/>
                  <a:gd name="connsiteX3" fmla="*/ 429015 w 433138"/>
                  <a:gd name="connsiteY3" fmla="*/ 1883143 h 1957632"/>
                  <a:gd name="connsiteX4" fmla="*/ 433138 w 433138"/>
                  <a:gd name="connsiteY4" fmla="*/ 1894975 h 1957632"/>
                  <a:gd name="connsiteX5" fmla="*/ 216569 w 433138"/>
                  <a:gd name="connsiteY5" fmla="*/ 1957632 h 1957632"/>
                  <a:gd name="connsiteX6" fmla="*/ 0 w 433138"/>
                  <a:gd name="connsiteY6" fmla="*/ 1894975 h 1957632"/>
                  <a:gd name="connsiteX7" fmla="*/ 4123 w 433138"/>
                  <a:gd name="connsiteY7" fmla="*/ 1883143 h 1957632"/>
                  <a:gd name="connsiteX8" fmla="*/ 0 w 433138"/>
                  <a:gd name="connsiteY8" fmla="*/ 1883143 h 1957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33138" h="1957632">
                    <a:moveTo>
                      <a:pt x="0" y="0"/>
                    </a:moveTo>
                    <a:lnTo>
                      <a:pt x="433137" y="0"/>
                    </a:lnTo>
                    <a:lnTo>
                      <a:pt x="433137" y="1883143"/>
                    </a:lnTo>
                    <a:lnTo>
                      <a:pt x="429015" y="1883143"/>
                    </a:lnTo>
                    <a:lnTo>
                      <a:pt x="433138" y="1894975"/>
                    </a:lnTo>
                    <a:cubicBezTo>
                      <a:pt x="433138" y="1929580"/>
                      <a:pt x="336177" y="1957632"/>
                      <a:pt x="216569" y="1957632"/>
                    </a:cubicBezTo>
                    <a:cubicBezTo>
                      <a:pt x="96961" y="1957632"/>
                      <a:pt x="0" y="1929580"/>
                      <a:pt x="0" y="1894975"/>
                    </a:cubicBezTo>
                    <a:lnTo>
                      <a:pt x="4123" y="1883143"/>
                    </a:lnTo>
                    <a:lnTo>
                      <a:pt x="0" y="1883143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6" name="楕円 145">
                <a:extLst>
                  <a:ext uri="{FF2B5EF4-FFF2-40B4-BE49-F238E27FC236}">
                    <a16:creationId xmlns:a16="http://schemas.microsoft.com/office/drawing/2014/main" id="{06802FE9-EF55-45A7-A589-5D6B8738F3BF}"/>
                  </a:ext>
                </a:extLst>
              </p:cNvPr>
              <p:cNvSpPr/>
              <p:nvPr/>
            </p:nvSpPr>
            <p:spPr>
              <a:xfrm>
                <a:off x="1748087" y="1946622"/>
                <a:ext cx="433137" cy="134661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170" name="正方形/長方形 169">
            <a:extLst>
              <a:ext uri="{FF2B5EF4-FFF2-40B4-BE49-F238E27FC236}">
                <a16:creationId xmlns:a16="http://schemas.microsoft.com/office/drawing/2014/main" id="{644C5F69-4C7C-4384-AE7A-6AE856E85F34}"/>
              </a:ext>
            </a:extLst>
          </p:cNvPr>
          <p:cNvSpPr/>
          <p:nvPr/>
        </p:nvSpPr>
        <p:spPr>
          <a:xfrm>
            <a:off x="-973470" y="4639938"/>
            <a:ext cx="2777320" cy="371710"/>
          </a:xfrm>
          <a:custGeom>
            <a:avLst/>
            <a:gdLst>
              <a:gd name="connsiteX0" fmla="*/ 0 w 2777320"/>
              <a:gd name="connsiteY0" fmla="*/ 0 h 148163"/>
              <a:gd name="connsiteX1" fmla="*/ 2777320 w 2777320"/>
              <a:gd name="connsiteY1" fmla="*/ 0 h 148163"/>
              <a:gd name="connsiteX2" fmla="*/ 2777320 w 2777320"/>
              <a:gd name="connsiteY2" fmla="*/ 148163 h 148163"/>
              <a:gd name="connsiteX3" fmla="*/ 0 w 2777320"/>
              <a:gd name="connsiteY3" fmla="*/ 148163 h 148163"/>
              <a:gd name="connsiteX4" fmla="*/ 0 w 2777320"/>
              <a:gd name="connsiteY4" fmla="*/ 0 h 148163"/>
              <a:gd name="connsiteX0" fmla="*/ 0 w 2777320"/>
              <a:gd name="connsiteY0" fmla="*/ 3609 h 151772"/>
              <a:gd name="connsiteX1" fmla="*/ 907577 w 2777320"/>
              <a:gd name="connsiteY1" fmla="*/ 0 h 151772"/>
              <a:gd name="connsiteX2" fmla="*/ 2777320 w 2777320"/>
              <a:gd name="connsiteY2" fmla="*/ 3609 h 151772"/>
              <a:gd name="connsiteX3" fmla="*/ 2777320 w 2777320"/>
              <a:gd name="connsiteY3" fmla="*/ 151772 h 151772"/>
              <a:gd name="connsiteX4" fmla="*/ 0 w 2777320"/>
              <a:gd name="connsiteY4" fmla="*/ 151772 h 151772"/>
              <a:gd name="connsiteX5" fmla="*/ 0 w 2777320"/>
              <a:gd name="connsiteY5" fmla="*/ 3609 h 151772"/>
              <a:gd name="connsiteX0" fmla="*/ 0 w 2777320"/>
              <a:gd name="connsiteY0" fmla="*/ 221973 h 370136"/>
              <a:gd name="connsiteX1" fmla="*/ 771100 w 2777320"/>
              <a:gd name="connsiteY1" fmla="*/ 0 h 370136"/>
              <a:gd name="connsiteX2" fmla="*/ 2777320 w 2777320"/>
              <a:gd name="connsiteY2" fmla="*/ 221973 h 370136"/>
              <a:gd name="connsiteX3" fmla="*/ 2777320 w 2777320"/>
              <a:gd name="connsiteY3" fmla="*/ 370136 h 370136"/>
              <a:gd name="connsiteX4" fmla="*/ 0 w 2777320"/>
              <a:gd name="connsiteY4" fmla="*/ 370136 h 370136"/>
              <a:gd name="connsiteX5" fmla="*/ 0 w 2777320"/>
              <a:gd name="connsiteY5" fmla="*/ 221973 h 370136"/>
              <a:gd name="connsiteX0" fmla="*/ 0 w 2777320"/>
              <a:gd name="connsiteY0" fmla="*/ 221973 h 370136"/>
              <a:gd name="connsiteX1" fmla="*/ 771100 w 2777320"/>
              <a:gd name="connsiteY1" fmla="*/ 0 h 370136"/>
              <a:gd name="connsiteX2" fmla="*/ 2777320 w 2777320"/>
              <a:gd name="connsiteY2" fmla="*/ 221973 h 370136"/>
              <a:gd name="connsiteX3" fmla="*/ 2777320 w 2777320"/>
              <a:gd name="connsiteY3" fmla="*/ 370136 h 370136"/>
              <a:gd name="connsiteX4" fmla="*/ 812042 w 2777320"/>
              <a:gd name="connsiteY4" fmla="*/ 368489 h 370136"/>
              <a:gd name="connsiteX5" fmla="*/ 0 w 2777320"/>
              <a:gd name="connsiteY5" fmla="*/ 370136 h 370136"/>
              <a:gd name="connsiteX6" fmla="*/ 0 w 2777320"/>
              <a:gd name="connsiteY6" fmla="*/ 221973 h 370136"/>
              <a:gd name="connsiteX0" fmla="*/ 0 w 2777320"/>
              <a:gd name="connsiteY0" fmla="*/ 221973 h 370136"/>
              <a:gd name="connsiteX1" fmla="*/ 771100 w 2777320"/>
              <a:gd name="connsiteY1" fmla="*/ 0 h 370136"/>
              <a:gd name="connsiteX2" fmla="*/ 2777320 w 2777320"/>
              <a:gd name="connsiteY2" fmla="*/ 221973 h 370136"/>
              <a:gd name="connsiteX3" fmla="*/ 2777320 w 2777320"/>
              <a:gd name="connsiteY3" fmla="*/ 370136 h 370136"/>
              <a:gd name="connsiteX4" fmla="*/ 784747 w 2777320"/>
              <a:gd name="connsiteY4" fmla="*/ 150125 h 370136"/>
              <a:gd name="connsiteX5" fmla="*/ 0 w 2777320"/>
              <a:gd name="connsiteY5" fmla="*/ 370136 h 370136"/>
              <a:gd name="connsiteX6" fmla="*/ 0 w 2777320"/>
              <a:gd name="connsiteY6" fmla="*/ 221973 h 370136"/>
              <a:gd name="connsiteX0" fmla="*/ 0 w 2777320"/>
              <a:gd name="connsiteY0" fmla="*/ 221973 h 370136"/>
              <a:gd name="connsiteX1" fmla="*/ 771100 w 2777320"/>
              <a:gd name="connsiteY1" fmla="*/ 0 h 370136"/>
              <a:gd name="connsiteX2" fmla="*/ 2777320 w 2777320"/>
              <a:gd name="connsiteY2" fmla="*/ 221973 h 370136"/>
              <a:gd name="connsiteX3" fmla="*/ 2777320 w 2777320"/>
              <a:gd name="connsiteY3" fmla="*/ 370136 h 370136"/>
              <a:gd name="connsiteX4" fmla="*/ 784747 w 2777320"/>
              <a:gd name="connsiteY4" fmla="*/ 150125 h 370136"/>
              <a:gd name="connsiteX5" fmla="*/ 0 w 2777320"/>
              <a:gd name="connsiteY5" fmla="*/ 370136 h 370136"/>
              <a:gd name="connsiteX6" fmla="*/ 0 w 2777320"/>
              <a:gd name="connsiteY6" fmla="*/ 221973 h 370136"/>
              <a:gd name="connsiteX0" fmla="*/ 0 w 2777320"/>
              <a:gd name="connsiteY0" fmla="*/ 221973 h 370136"/>
              <a:gd name="connsiteX1" fmla="*/ 771100 w 2777320"/>
              <a:gd name="connsiteY1" fmla="*/ 0 h 370136"/>
              <a:gd name="connsiteX2" fmla="*/ 2777320 w 2777320"/>
              <a:gd name="connsiteY2" fmla="*/ 221973 h 370136"/>
              <a:gd name="connsiteX3" fmla="*/ 2777320 w 2777320"/>
              <a:gd name="connsiteY3" fmla="*/ 370136 h 370136"/>
              <a:gd name="connsiteX4" fmla="*/ 784747 w 2777320"/>
              <a:gd name="connsiteY4" fmla="*/ 150125 h 370136"/>
              <a:gd name="connsiteX5" fmla="*/ 0 w 2777320"/>
              <a:gd name="connsiteY5" fmla="*/ 370136 h 370136"/>
              <a:gd name="connsiteX6" fmla="*/ 0 w 2777320"/>
              <a:gd name="connsiteY6" fmla="*/ 221973 h 370136"/>
              <a:gd name="connsiteX0" fmla="*/ 0 w 2777320"/>
              <a:gd name="connsiteY0" fmla="*/ 221973 h 370136"/>
              <a:gd name="connsiteX1" fmla="*/ 771100 w 2777320"/>
              <a:gd name="connsiteY1" fmla="*/ 0 h 370136"/>
              <a:gd name="connsiteX2" fmla="*/ 2777320 w 2777320"/>
              <a:gd name="connsiteY2" fmla="*/ 221973 h 370136"/>
              <a:gd name="connsiteX3" fmla="*/ 2777320 w 2777320"/>
              <a:gd name="connsiteY3" fmla="*/ 370136 h 370136"/>
              <a:gd name="connsiteX4" fmla="*/ 784747 w 2777320"/>
              <a:gd name="connsiteY4" fmla="*/ 150125 h 370136"/>
              <a:gd name="connsiteX5" fmla="*/ 0 w 2777320"/>
              <a:gd name="connsiteY5" fmla="*/ 370136 h 370136"/>
              <a:gd name="connsiteX6" fmla="*/ 0 w 2777320"/>
              <a:gd name="connsiteY6" fmla="*/ 221973 h 370136"/>
              <a:gd name="connsiteX0" fmla="*/ 0 w 2777320"/>
              <a:gd name="connsiteY0" fmla="*/ 221973 h 370136"/>
              <a:gd name="connsiteX1" fmla="*/ 771100 w 2777320"/>
              <a:gd name="connsiteY1" fmla="*/ 0 h 370136"/>
              <a:gd name="connsiteX2" fmla="*/ 2777320 w 2777320"/>
              <a:gd name="connsiteY2" fmla="*/ 221973 h 370136"/>
              <a:gd name="connsiteX3" fmla="*/ 2777320 w 2777320"/>
              <a:gd name="connsiteY3" fmla="*/ 370136 h 370136"/>
              <a:gd name="connsiteX4" fmla="*/ 784747 w 2777320"/>
              <a:gd name="connsiteY4" fmla="*/ 150125 h 370136"/>
              <a:gd name="connsiteX5" fmla="*/ 0 w 2777320"/>
              <a:gd name="connsiteY5" fmla="*/ 370136 h 370136"/>
              <a:gd name="connsiteX6" fmla="*/ 0 w 2777320"/>
              <a:gd name="connsiteY6" fmla="*/ 221973 h 370136"/>
              <a:gd name="connsiteX0" fmla="*/ 0 w 2777320"/>
              <a:gd name="connsiteY0" fmla="*/ 221973 h 370136"/>
              <a:gd name="connsiteX1" fmla="*/ 771100 w 2777320"/>
              <a:gd name="connsiteY1" fmla="*/ 0 h 370136"/>
              <a:gd name="connsiteX2" fmla="*/ 2777320 w 2777320"/>
              <a:gd name="connsiteY2" fmla="*/ 221973 h 370136"/>
              <a:gd name="connsiteX3" fmla="*/ 2777320 w 2777320"/>
              <a:gd name="connsiteY3" fmla="*/ 370136 h 370136"/>
              <a:gd name="connsiteX4" fmla="*/ 784747 w 2777320"/>
              <a:gd name="connsiteY4" fmla="*/ 150125 h 370136"/>
              <a:gd name="connsiteX5" fmla="*/ 0 w 2777320"/>
              <a:gd name="connsiteY5" fmla="*/ 370136 h 370136"/>
              <a:gd name="connsiteX6" fmla="*/ 0 w 2777320"/>
              <a:gd name="connsiteY6" fmla="*/ 221973 h 370136"/>
              <a:gd name="connsiteX0" fmla="*/ 0 w 2777320"/>
              <a:gd name="connsiteY0" fmla="*/ 221973 h 370136"/>
              <a:gd name="connsiteX1" fmla="*/ 771100 w 2777320"/>
              <a:gd name="connsiteY1" fmla="*/ 0 h 370136"/>
              <a:gd name="connsiteX2" fmla="*/ 2777320 w 2777320"/>
              <a:gd name="connsiteY2" fmla="*/ 221973 h 370136"/>
              <a:gd name="connsiteX3" fmla="*/ 2777320 w 2777320"/>
              <a:gd name="connsiteY3" fmla="*/ 370136 h 370136"/>
              <a:gd name="connsiteX4" fmla="*/ 784747 w 2777320"/>
              <a:gd name="connsiteY4" fmla="*/ 150125 h 370136"/>
              <a:gd name="connsiteX5" fmla="*/ 0 w 2777320"/>
              <a:gd name="connsiteY5" fmla="*/ 370136 h 370136"/>
              <a:gd name="connsiteX6" fmla="*/ 0 w 2777320"/>
              <a:gd name="connsiteY6" fmla="*/ 221973 h 370136"/>
              <a:gd name="connsiteX0" fmla="*/ 0 w 2777320"/>
              <a:gd name="connsiteY0" fmla="*/ 221973 h 370136"/>
              <a:gd name="connsiteX1" fmla="*/ 771100 w 2777320"/>
              <a:gd name="connsiteY1" fmla="*/ 0 h 370136"/>
              <a:gd name="connsiteX2" fmla="*/ 2777320 w 2777320"/>
              <a:gd name="connsiteY2" fmla="*/ 221973 h 370136"/>
              <a:gd name="connsiteX3" fmla="*/ 2777320 w 2777320"/>
              <a:gd name="connsiteY3" fmla="*/ 370136 h 370136"/>
              <a:gd name="connsiteX4" fmla="*/ 784747 w 2777320"/>
              <a:gd name="connsiteY4" fmla="*/ 150125 h 370136"/>
              <a:gd name="connsiteX5" fmla="*/ 0 w 2777320"/>
              <a:gd name="connsiteY5" fmla="*/ 370136 h 370136"/>
              <a:gd name="connsiteX6" fmla="*/ 0 w 2777320"/>
              <a:gd name="connsiteY6" fmla="*/ 221973 h 370136"/>
              <a:gd name="connsiteX0" fmla="*/ 0 w 2777320"/>
              <a:gd name="connsiteY0" fmla="*/ 221973 h 370136"/>
              <a:gd name="connsiteX1" fmla="*/ 771100 w 2777320"/>
              <a:gd name="connsiteY1" fmla="*/ 0 h 370136"/>
              <a:gd name="connsiteX2" fmla="*/ 2777320 w 2777320"/>
              <a:gd name="connsiteY2" fmla="*/ 221973 h 370136"/>
              <a:gd name="connsiteX3" fmla="*/ 2777320 w 2777320"/>
              <a:gd name="connsiteY3" fmla="*/ 370136 h 370136"/>
              <a:gd name="connsiteX4" fmla="*/ 784747 w 2777320"/>
              <a:gd name="connsiteY4" fmla="*/ 150125 h 370136"/>
              <a:gd name="connsiteX5" fmla="*/ 0 w 2777320"/>
              <a:gd name="connsiteY5" fmla="*/ 370136 h 370136"/>
              <a:gd name="connsiteX6" fmla="*/ 0 w 2777320"/>
              <a:gd name="connsiteY6" fmla="*/ 221973 h 370136"/>
              <a:gd name="connsiteX0" fmla="*/ 0 w 2777320"/>
              <a:gd name="connsiteY0" fmla="*/ 221973 h 370136"/>
              <a:gd name="connsiteX1" fmla="*/ 771100 w 2777320"/>
              <a:gd name="connsiteY1" fmla="*/ 0 h 370136"/>
              <a:gd name="connsiteX2" fmla="*/ 2777320 w 2777320"/>
              <a:gd name="connsiteY2" fmla="*/ 221973 h 370136"/>
              <a:gd name="connsiteX3" fmla="*/ 2777320 w 2777320"/>
              <a:gd name="connsiteY3" fmla="*/ 370136 h 370136"/>
              <a:gd name="connsiteX4" fmla="*/ 784747 w 2777320"/>
              <a:gd name="connsiteY4" fmla="*/ 150125 h 370136"/>
              <a:gd name="connsiteX5" fmla="*/ 0 w 2777320"/>
              <a:gd name="connsiteY5" fmla="*/ 370136 h 370136"/>
              <a:gd name="connsiteX6" fmla="*/ 0 w 2777320"/>
              <a:gd name="connsiteY6" fmla="*/ 221973 h 370136"/>
              <a:gd name="connsiteX0" fmla="*/ 0 w 2777320"/>
              <a:gd name="connsiteY0" fmla="*/ 221973 h 370136"/>
              <a:gd name="connsiteX1" fmla="*/ 771100 w 2777320"/>
              <a:gd name="connsiteY1" fmla="*/ 0 h 370136"/>
              <a:gd name="connsiteX2" fmla="*/ 2777320 w 2777320"/>
              <a:gd name="connsiteY2" fmla="*/ 221973 h 370136"/>
              <a:gd name="connsiteX3" fmla="*/ 2777320 w 2777320"/>
              <a:gd name="connsiteY3" fmla="*/ 370136 h 370136"/>
              <a:gd name="connsiteX4" fmla="*/ 784747 w 2777320"/>
              <a:gd name="connsiteY4" fmla="*/ 150125 h 370136"/>
              <a:gd name="connsiteX5" fmla="*/ 0 w 2777320"/>
              <a:gd name="connsiteY5" fmla="*/ 370136 h 370136"/>
              <a:gd name="connsiteX6" fmla="*/ 0 w 2777320"/>
              <a:gd name="connsiteY6" fmla="*/ 221973 h 370136"/>
              <a:gd name="connsiteX0" fmla="*/ 0 w 2777320"/>
              <a:gd name="connsiteY0" fmla="*/ 221973 h 370136"/>
              <a:gd name="connsiteX1" fmla="*/ 771100 w 2777320"/>
              <a:gd name="connsiteY1" fmla="*/ 0 h 370136"/>
              <a:gd name="connsiteX2" fmla="*/ 2777320 w 2777320"/>
              <a:gd name="connsiteY2" fmla="*/ 221973 h 370136"/>
              <a:gd name="connsiteX3" fmla="*/ 2777320 w 2777320"/>
              <a:gd name="connsiteY3" fmla="*/ 370136 h 370136"/>
              <a:gd name="connsiteX4" fmla="*/ 784747 w 2777320"/>
              <a:gd name="connsiteY4" fmla="*/ 150125 h 370136"/>
              <a:gd name="connsiteX5" fmla="*/ 0 w 2777320"/>
              <a:gd name="connsiteY5" fmla="*/ 370136 h 370136"/>
              <a:gd name="connsiteX6" fmla="*/ 0 w 2777320"/>
              <a:gd name="connsiteY6" fmla="*/ 221973 h 370136"/>
              <a:gd name="connsiteX0" fmla="*/ 0 w 2777320"/>
              <a:gd name="connsiteY0" fmla="*/ 221973 h 370136"/>
              <a:gd name="connsiteX1" fmla="*/ 771100 w 2777320"/>
              <a:gd name="connsiteY1" fmla="*/ 0 h 370136"/>
              <a:gd name="connsiteX2" fmla="*/ 2777320 w 2777320"/>
              <a:gd name="connsiteY2" fmla="*/ 221973 h 370136"/>
              <a:gd name="connsiteX3" fmla="*/ 2777320 w 2777320"/>
              <a:gd name="connsiteY3" fmla="*/ 370136 h 370136"/>
              <a:gd name="connsiteX4" fmla="*/ 784747 w 2777320"/>
              <a:gd name="connsiteY4" fmla="*/ 150125 h 370136"/>
              <a:gd name="connsiteX5" fmla="*/ 0 w 2777320"/>
              <a:gd name="connsiteY5" fmla="*/ 370136 h 370136"/>
              <a:gd name="connsiteX6" fmla="*/ 0 w 2777320"/>
              <a:gd name="connsiteY6" fmla="*/ 221973 h 370136"/>
              <a:gd name="connsiteX0" fmla="*/ 0 w 2777320"/>
              <a:gd name="connsiteY0" fmla="*/ 221973 h 370136"/>
              <a:gd name="connsiteX1" fmla="*/ 771100 w 2777320"/>
              <a:gd name="connsiteY1" fmla="*/ 0 h 370136"/>
              <a:gd name="connsiteX2" fmla="*/ 2777320 w 2777320"/>
              <a:gd name="connsiteY2" fmla="*/ 221973 h 370136"/>
              <a:gd name="connsiteX3" fmla="*/ 2777320 w 2777320"/>
              <a:gd name="connsiteY3" fmla="*/ 370136 h 370136"/>
              <a:gd name="connsiteX4" fmla="*/ 784747 w 2777320"/>
              <a:gd name="connsiteY4" fmla="*/ 150125 h 370136"/>
              <a:gd name="connsiteX5" fmla="*/ 0 w 2777320"/>
              <a:gd name="connsiteY5" fmla="*/ 370136 h 370136"/>
              <a:gd name="connsiteX6" fmla="*/ 0 w 2777320"/>
              <a:gd name="connsiteY6" fmla="*/ 221973 h 370136"/>
              <a:gd name="connsiteX0" fmla="*/ 0 w 2777320"/>
              <a:gd name="connsiteY0" fmla="*/ 221973 h 370136"/>
              <a:gd name="connsiteX1" fmla="*/ 771100 w 2777320"/>
              <a:gd name="connsiteY1" fmla="*/ 0 h 370136"/>
              <a:gd name="connsiteX2" fmla="*/ 2777320 w 2777320"/>
              <a:gd name="connsiteY2" fmla="*/ 221973 h 370136"/>
              <a:gd name="connsiteX3" fmla="*/ 2777320 w 2777320"/>
              <a:gd name="connsiteY3" fmla="*/ 370136 h 370136"/>
              <a:gd name="connsiteX4" fmla="*/ 784747 w 2777320"/>
              <a:gd name="connsiteY4" fmla="*/ 150125 h 370136"/>
              <a:gd name="connsiteX5" fmla="*/ 0 w 2777320"/>
              <a:gd name="connsiteY5" fmla="*/ 370136 h 370136"/>
              <a:gd name="connsiteX6" fmla="*/ 0 w 2777320"/>
              <a:gd name="connsiteY6" fmla="*/ 221973 h 370136"/>
              <a:gd name="connsiteX0" fmla="*/ 0 w 2777320"/>
              <a:gd name="connsiteY0" fmla="*/ 221973 h 370136"/>
              <a:gd name="connsiteX1" fmla="*/ 771100 w 2777320"/>
              <a:gd name="connsiteY1" fmla="*/ 0 h 370136"/>
              <a:gd name="connsiteX2" fmla="*/ 2777320 w 2777320"/>
              <a:gd name="connsiteY2" fmla="*/ 221973 h 370136"/>
              <a:gd name="connsiteX3" fmla="*/ 2777320 w 2777320"/>
              <a:gd name="connsiteY3" fmla="*/ 370136 h 370136"/>
              <a:gd name="connsiteX4" fmla="*/ 784747 w 2777320"/>
              <a:gd name="connsiteY4" fmla="*/ 150125 h 370136"/>
              <a:gd name="connsiteX5" fmla="*/ 0 w 2777320"/>
              <a:gd name="connsiteY5" fmla="*/ 370136 h 370136"/>
              <a:gd name="connsiteX6" fmla="*/ 0 w 2777320"/>
              <a:gd name="connsiteY6" fmla="*/ 221973 h 370136"/>
              <a:gd name="connsiteX0" fmla="*/ 0 w 2777320"/>
              <a:gd name="connsiteY0" fmla="*/ 221973 h 370136"/>
              <a:gd name="connsiteX1" fmla="*/ 771100 w 2777320"/>
              <a:gd name="connsiteY1" fmla="*/ 0 h 370136"/>
              <a:gd name="connsiteX2" fmla="*/ 2777320 w 2777320"/>
              <a:gd name="connsiteY2" fmla="*/ 221973 h 370136"/>
              <a:gd name="connsiteX3" fmla="*/ 2777320 w 2777320"/>
              <a:gd name="connsiteY3" fmla="*/ 370136 h 370136"/>
              <a:gd name="connsiteX4" fmla="*/ 784747 w 2777320"/>
              <a:gd name="connsiteY4" fmla="*/ 150125 h 370136"/>
              <a:gd name="connsiteX5" fmla="*/ 0 w 2777320"/>
              <a:gd name="connsiteY5" fmla="*/ 370136 h 370136"/>
              <a:gd name="connsiteX6" fmla="*/ 0 w 2777320"/>
              <a:gd name="connsiteY6" fmla="*/ 221973 h 370136"/>
              <a:gd name="connsiteX0" fmla="*/ 0 w 2777320"/>
              <a:gd name="connsiteY0" fmla="*/ 221973 h 370136"/>
              <a:gd name="connsiteX1" fmla="*/ 771100 w 2777320"/>
              <a:gd name="connsiteY1" fmla="*/ 0 h 370136"/>
              <a:gd name="connsiteX2" fmla="*/ 2777320 w 2777320"/>
              <a:gd name="connsiteY2" fmla="*/ 221973 h 370136"/>
              <a:gd name="connsiteX3" fmla="*/ 2777320 w 2777320"/>
              <a:gd name="connsiteY3" fmla="*/ 370136 h 370136"/>
              <a:gd name="connsiteX4" fmla="*/ 784747 w 2777320"/>
              <a:gd name="connsiteY4" fmla="*/ 150125 h 370136"/>
              <a:gd name="connsiteX5" fmla="*/ 0 w 2777320"/>
              <a:gd name="connsiteY5" fmla="*/ 370136 h 370136"/>
              <a:gd name="connsiteX6" fmla="*/ 0 w 2777320"/>
              <a:gd name="connsiteY6" fmla="*/ 221973 h 370136"/>
              <a:gd name="connsiteX0" fmla="*/ 0 w 2777320"/>
              <a:gd name="connsiteY0" fmla="*/ 221973 h 370136"/>
              <a:gd name="connsiteX1" fmla="*/ 771100 w 2777320"/>
              <a:gd name="connsiteY1" fmla="*/ 0 h 370136"/>
              <a:gd name="connsiteX2" fmla="*/ 2777320 w 2777320"/>
              <a:gd name="connsiteY2" fmla="*/ 221973 h 370136"/>
              <a:gd name="connsiteX3" fmla="*/ 2777320 w 2777320"/>
              <a:gd name="connsiteY3" fmla="*/ 370136 h 370136"/>
              <a:gd name="connsiteX4" fmla="*/ 784747 w 2777320"/>
              <a:gd name="connsiteY4" fmla="*/ 150125 h 370136"/>
              <a:gd name="connsiteX5" fmla="*/ 0 w 2777320"/>
              <a:gd name="connsiteY5" fmla="*/ 370136 h 370136"/>
              <a:gd name="connsiteX6" fmla="*/ 0 w 2777320"/>
              <a:gd name="connsiteY6" fmla="*/ 221973 h 370136"/>
              <a:gd name="connsiteX0" fmla="*/ 0 w 2777320"/>
              <a:gd name="connsiteY0" fmla="*/ 221973 h 370136"/>
              <a:gd name="connsiteX1" fmla="*/ 771100 w 2777320"/>
              <a:gd name="connsiteY1" fmla="*/ 0 h 370136"/>
              <a:gd name="connsiteX2" fmla="*/ 2777320 w 2777320"/>
              <a:gd name="connsiteY2" fmla="*/ 221973 h 370136"/>
              <a:gd name="connsiteX3" fmla="*/ 2777320 w 2777320"/>
              <a:gd name="connsiteY3" fmla="*/ 370136 h 370136"/>
              <a:gd name="connsiteX4" fmla="*/ 784747 w 2777320"/>
              <a:gd name="connsiteY4" fmla="*/ 150125 h 370136"/>
              <a:gd name="connsiteX5" fmla="*/ 0 w 2777320"/>
              <a:gd name="connsiteY5" fmla="*/ 370136 h 370136"/>
              <a:gd name="connsiteX6" fmla="*/ 0 w 2777320"/>
              <a:gd name="connsiteY6" fmla="*/ 221973 h 370136"/>
              <a:gd name="connsiteX0" fmla="*/ 0 w 2777320"/>
              <a:gd name="connsiteY0" fmla="*/ 215149 h 363312"/>
              <a:gd name="connsiteX1" fmla="*/ 771100 w 2777320"/>
              <a:gd name="connsiteY1" fmla="*/ 0 h 363312"/>
              <a:gd name="connsiteX2" fmla="*/ 2777320 w 2777320"/>
              <a:gd name="connsiteY2" fmla="*/ 215149 h 363312"/>
              <a:gd name="connsiteX3" fmla="*/ 2777320 w 2777320"/>
              <a:gd name="connsiteY3" fmla="*/ 363312 h 363312"/>
              <a:gd name="connsiteX4" fmla="*/ 784747 w 2777320"/>
              <a:gd name="connsiteY4" fmla="*/ 143301 h 363312"/>
              <a:gd name="connsiteX5" fmla="*/ 0 w 2777320"/>
              <a:gd name="connsiteY5" fmla="*/ 363312 h 363312"/>
              <a:gd name="connsiteX6" fmla="*/ 0 w 2777320"/>
              <a:gd name="connsiteY6" fmla="*/ 215149 h 363312"/>
              <a:gd name="connsiteX0" fmla="*/ 0 w 2777320"/>
              <a:gd name="connsiteY0" fmla="*/ 215149 h 363312"/>
              <a:gd name="connsiteX1" fmla="*/ 771100 w 2777320"/>
              <a:gd name="connsiteY1" fmla="*/ 0 h 363312"/>
              <a:gd name="connsiteX2" fmla="*/ 2777320 w 2777320"/>
              <a:gd name="connsiteY2" fmla="*/ 215149 h 363312"/>
              <a:gd name="connsiteX3" fmla="*/ 2777320 w 2777320"/>
              <a:gd name="connsiteY3" fmla="*/ 363312 h 363312"/>
              <a:gd name="connsiteX4" fmla="*/ 784747 w 2777320"/>
              <a:gd name="connsiteY4" fmla="*/ 143301 h 363312"/>
              <a:gd name="connsiteX5" fmla="*/ 0 w 2777320"/>
              <a:gd name="connsiteY5" fmla="*/ 363312 h 363312"/>
              <a:gd name="connsiteX6" fmla="*/ 0 w 2777320"/>
              <a:gd name="connsiteY6" fmla="*/ 215149 h 363312"/>
              <a:gd name="connsiteX0" fmla="*/ 0 w 2777320"/>
              <a:gd name="connsiteY0" fmla="*/ 223547 h 371710"/>
              <a:gd name="connsiteX1" fmla="*/ 771100 w 2777320"/>
              <a:gd name="connsiteY1" fmla="*/ 8398 h 371710"/>
              <a:gd name="connsiteX2" fmla="*/ 2777320 w 2777320"/>
              <a:gd name="connsiteY2" fmla="*/ 223547 h 371710"/>
              <a:gd name="connsiteX3" fmla="*/ 2777320 w 2777320"/>
              <a:gd name="connsiteY3" fmla="*/ 371710 h 371710"/>
              <a:gd name="connsiteX4" fmla="*/ 784747 w 2777320"/>
              <a:gd name="connsiteY4" fmla="*/ 151699 h 371710"/>
              <a:gd name="connsiteX5" fmla="*/ 0 w 2777320"/>
              <a:gd name="connsiteY5" fmla="*/ 371710 h 371710"/>
              <a:gd name="connsiteX6" fmla="*/ 0 w 2777320"/>
              <a:gd name="connsiteY6" fmla="*/ 223547 h 371710"/>
              <a:gd name="connsiteX0" fmla="*/ 0 w 2777320"/>
              <a:gd name="connsiteY0" fmla="*/ 223547 h 371710"/>
              <a:gd name="connsiteX1" fmla="*/ 771100 w 2777320"/>
              <a:gd name="connsiteY1" fmla="*/ 8398 h 371710"/>
              <a:gd name="connsiteX2" fmla="*/ 2777320 w 2777320"/>
              <a:gd name="connsiteY2" fmla="*/ 223547 h 371710"/>
              <a:gd name="connsiteX3" fmla="*/ 2777320 w 2777320"/>
              <a:gd name="connsiteY3" fmla="*/ 371710 h 371710"/>
              <a:gd name="connsiteX4" fmla="*/ 784747 w 2777320"/>
              <a:gd name="connsiteY4" fmla="*/ 151699 h 371710"/>
              <a:gd name="connsiteX5" fmla="*/ 0 w 2777320"/>
              <a:gd name="connsiteY5" fmla="*/ 371710 h 371710"/>
              <a:gd name="connsiteX6" fmla="*/ 0 w 2777320"/>
              <a:gd name="connsiteY6" fmla="*/ 223547 h 371710"/>
              <a:gd name="connsiteX0" fmla="*/ 0 w 2777320"/>
              <a:gd name="connsiteY0" fmla="*/ 223547 h 371710"/>
              <a:gd name="connsiteX1" fmla="*/ 771100 w 2777320"/>
              <a:gd name="connsiteY1" fmla="*/ 8398 h 371710"/>
              <a:gd name="connsiteX2" fmla="*/ 2777320 w 2777320"/>
              <a:gd name="connsiteY2" fmla="*/ 223547 h 371710"/>
              <a:gd name="connsiteX3" fmla="*/ 2777320 w 2777320"/>
              <a:gd name="connsiteY3" fmla="*/ 371710 h 371710"/>
              <a:gd name="connsiteX4" fmla="*/ 784747 w 2777320"/>
              <a:gd name="connsiteY4" fmla="*/ 151699 h 371710"/>
              <a:gd name="connsiteX5" fmla="*/ 0 w 2777320"/>
              <a:gd name="connsiteY5" fmla="*/ 371710 h 371710"/>
              <a:gd name="connsiteX6" fmla="*/ 0 w 2777320"/>
              <a:gd name="connsiteY6" fmla="*/ 223547 h 371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77320" h="371710">
                <a:moveTo>
                  <a:pt x="0" y="223547"/>
                </a:moveTo>
                <a:cubicBezTo>
                  <a:pt x="222913" y="135909"/>
                  <a:pt x="227464" y="-40442"/>
                  <a:pt x="771100" y="8398"/>
                </a:cubicBezTo>
                <a:cubicBezTo>
                  <a:pt x="1201004" y="68740"/>
                  <a:pt x="2108580" y="204147"/>
                  <a:pt x="2777320" y="223547"/>
                </a:cubicBezTo>
                <a:lnTo>
                  <a:pt x="2777320" y="371710"/>
                </a:lnTo>
                <a:cubicBezTo>
                  <a:pt x="2003946" y="332492"/>
                  <a:pt x="1387522" y="225035"/>
                  <a:pt x="784747" y="151699"/>
                </a:cubicBezTo>
                <a:cubicBezTo>
                  <a:pt x="325271" y="88560"/>
                  <a:pt x="268406" y="243782"/>
                  <a:pt x="0" y="371710"/>
                </a:cubicBezTo>
                <a:lnTo>
                  <a:pt x="0" y="223547"/>
                </a:ln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5" name="アーチ 184">
            <a:extLst>
              <a:ext uri="{FF2B5EF4-FFF2-40B4-BE49-F238E27FC236}">
                <a16:creationId xmlns:a16="http://schemas.microsoft.com/office/drawing/2014/main" id="{0E3ED1B8-7342-4F14-B4AE-BF6BCFC12392}"/>
              </a:ext>
            </a:extLst>
          </p:cNvPr>
          <p:cNvSpPr/>
          <p:nvPr/>
        </p:nvSpPr>
        <p:spPr>
          <a:xfrm rot="6357586">
            <a:off x="7763854" y="1526477"/>
            <a:ext cx="934730" cy="729216"/>
          </a:xfrm>
          <a:prstGeom prst="blockArc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36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6" name="フリーフォーム: 図形 85">
            <a:extLst>
              <a:ext uri="{FF2B5EF4-FFF2-40B4-BE49-F238E27FC236}">
                <a16:creationId xmlns:a16="http://schemas.microsoft.com/office/drawing/2014/main" id="{1E92F28D-941B-4EBD-A481-1DEA2622924E}"/>
              </a:ext>
            </a:extLst>
          </p:cNvPr>
          <p:cNvSpPr/>
          <p:nvPr/>
        </p:nvSpPr>
        <p:spPr>
          <a:xfrm>
            <a:off x="4226908" y="762754"/>
            <a:ext cx="4049352" cy="2648210"/>
          </a:xfrm>
          <a:custGeom>
            <a:avLst/>
            <a:gdLst>
              <a:gd name="connsiteX0" fmla="*/ 2024676 w 4049352"/>
              <a:gd name="connsiteY0" fmla="*/ 0 h 2648210"/>
              <a:gd name="connsiteX1" fmla="*/ 4049352 w 4049352"/>
              <a:gd name="connsiteY1" fmla="*/ 727911 h 2648210"/>
              <a:gd name="connsiteX2" fmla="*/ 4044133 w 4049352"/>
              <a:gd name="connsiteY2" fmla="*/ 765067 h 2648210"/>
              <a:gd name="connsiteX3" fmla="*/ 4049073 w 4049352"/>
              <a:gd name="connsiteY3" fmla="*/ 849432 h 2648210"/>
              <a:gd name="connsiteX4" fmla="*/ 4031195 w 4049352"/>
              <a:gd name="connsiteY4" fmla="*/ 1016253 h 2648210"/>
              <a:gd name="connsiteX5" fmla="*/ 2021420 w 4049352"/>
              <a:gd name="connsiteY5" fmla="*/ 2647846 h 2648210"/>
              <a:gd name="connsiteX6" fmla="*/ 11645 w 4049352"/>
              <a:gd name="connsiteY6" fmla="*/ 1016253 h 2648210"/>
              <a:gd name="connsiteX7" fmla="*/ 46 w 4049352"/>
              <a:gd name="connsiteY7" fmla="*/ 849432 h 2648210"/>
              <a:gd name="connsiteX8" fmla="*/ 6571 w 4049352"/>
              <a:gd name="connsiteY8" fmla="*/ 774695 h 2648210"/>
              <a:gd name="connsiteX9" fmla="*/ 0 w 4049352"/>
              <a:gd name="connsiteY9" fmla="*/ 727911 h 2648210"/>
              <a:gd name="connsiteX10" fmla="*/ 2024676 w 4049352"/>
              <a:gd name="connsiteY10" fmla="*/ 0 h 2648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049352" h="2648210">
                <a:moveTo>
                  <a:pt x="2024676" y="0"/>
                </a:moveTo>
                <a:cubicBezTo>
                  <a:pt x="3142874" y="0"/>
                  <a:pt x="4049352" y="325897"/>
                  <a:pt x="4049352" y="727911"/>
                </a:cubicBezTo>
                <a:lnTo>
                  <a:pt x="4044133" y="765067"/>
                </a:lnTo>
                <a:lnTo>
                  <a:pt x="4049073" y="849432"/>
                </a:lnTo>
                <a:cubicBezTo>
                  <a:pt x="4047772" y="904282"/>
                  <a:pt x="4041911" y="959934"/>
                  <a:pt x="4031195" y="1016253"/>
                </a:cubicBezTo>
                <a:cubicBezTo>
                  <a:pt x="3878795" y="1936407"/>
                  <a:pt x="3474288" y="2666896"/>
                  <a:pt x="2021420" y="2647846"/>
                </a:cubicBezTo>
                <a:cubicBezTo>
                  <a:pt x="568552" y="2628796"/>
                  <a:pt x="144995" y="1917357"/>
                  <a:pt x="11645" y="1016253"/>
                </a:cubicBezTo>
                <a:cubicBezTo>
                  <a:pt x="3311" y="959934"/>
                  <a:pt x="-467" y="904282"/>
                  <a:pt x="46" y="849432"/>
                </a:cubicBezTo>
                <a:lnTo>
                  <a:pt x="6571" y="774695"/>
                </a:lnTo>
                <a:lnTo>
                  <a:pt x="0" y="727911"/>
                </a:lnTo>
                <a:cubicBezTo>
                  <a:pt x="0" y="325897"/>
                  <a:pt x="906478" y="0"/>
                  <a:pt x="2024676" y="0"/>
                </a:cubicBez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181" name="楕円 180">
            <a:extLst>
              <a:ext uri="{FF2B5EF4-FFF2-40B4-BE49-F238E27FC236}">
                <a16:creationId xmlns:a16="http://schemas.microsoft.com/office/drawing/2014/main" id="{950539F2-0BEF-4EF4-871B-FBAEF93D03C9}"/>
              </a:ext>
            </a:extLst>
          </p:cNvPr>
          <p:cNvSpPr/>
          <p:nvPr/>
        </p:nvSpPr>
        <p:spPr>
          <a:xfrm>
            <a:off x="4661851" y="930236"/>
            <a:ext cx="3256547" cy="93044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2" name="楕円 181">
            <a:extLst>
              <a:ext uri="{FF2B5EF4-FFF2-40B4-BE49-F238E27FC236}">
                <a16:creationId xmlns:a16="http://schemas.microsoft.com/office/drawing/2014/main" id="{6DDFDEB8-6053-45E7-BCEA-7A52322D0ED5}"/>
              </a:ext>
            </a:extLst>
          </p:cNvPr>
          <p:cNvSpPr/>
          <p:nvPr/>
        </p:nvSpPr>
        <p:spPr>
          <a:xfrm>
            <a:off x="5281587" y="1162051"/>
            <a:ext cx="2043254" cy="42231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3" name="楕円 182">
            <a:extLst>
              <a:ext uri="{FF2B5EF4-FFF2-40B4-BE49-F238E27FC236}">
                <a16:creationId xmlns:a16="http://schemas.microsoft.com/office/drawing/2014/main" id="{3959DF64-1E51-468C-9D51-AB58F4CFBB49}"/>
              </a:ext>
            </a:extLst>
          </p:cNvPr>
          <p:cNvSpPr/>
          <p:nvPr/>
        </p:nvSpPr>
        <p:spPr>
          <a:xfrm>
            <a:off x="5942525" y="1243251"/>
            <a:ext cx="628336" cy="13395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フリーフォーム: 図形 82">
            <a:extLst>
              <a:ext uri="{FF2B5EF4-FFF2-40B4-BE49-F238E27FC236}">
                <a16:creationId xmlns:a16="http://schemas.microsoft.com/office/drawing/2014/main" id="{A4F13963-6B63-4FE9-A395-B03A734E5154}"/>
              </a:ext>
            </a:extLst>
          </p:cNvPr>
          <p:cNvSpPr/>
          <p:nvPr/>
        </p:nvSpPr>
        <p:spPr>
          <a:xfrm>
            <a:off x="4211145" y="1577941"/>
            <a:ext cx="4049073" cy="1883143"/>
          </a:xfrm>
          <a:custGeom>
            <a:avLst/>
            <a:gdLst>
              <a:gd name="connsiteX0" fmla="*/ 4044134 w 4049073"/>
              <a:gd name="connsiteY0" fmla="*/ 0 h 1883143"/>
              <a:gd name="connsiteX1" fmla="*/ 4049073 w 4049073"/>
              <a:gd name="connsiteY1" fmla="*/ 84365 h 1883143"/>
              <a:gd name="connsiteX2" fmla="*/ 4031195 w 4049073"/>
              <a:gd name="connsiteY2" fmla="*/ 251186 h 1883143"/>
              <a:gd name="connsiteX3" fmla="*/ 2021420 w 4049073"/>
              <a:gd name="connsiteY3" fmla="*/ 1882779 h 1883143"/>
              <a:gd name="connsiteX4" fmla="*/ 11645 w 4049073"/>
              <a:gd name="connsiteY4" fmla="*/ 251186 h 1883143"/>
              <a:gd name="connsiteX5" fmla="*/ 46 w 4049073"/>
              <a:gd name="connsiteY5" fmla="*/ 84365 h 1883143"/>
              <a:gd name="connsiteX6" fmla="*/ 6571 w 4049073"/>
              <a:gd name="connsiteY6" fmla="*/ 9628 h 1883143"/>
              <a:gd name="connsiteX7" fmla="*/ 10453 w 4049073"/>
              <a:gd name="connsiteY7" fmla="*/ 37269 h 1883143"/>
              <a:gd name="connsiteX8" fmla="*/ 2024676 w 4049073"/>
              <a:gd name="connsiteY8" fmla="*/ 690755 h 1883143"/>
              <a:gd name="connsiteX9" fmla="*/ 4038899 w 4049073"/>
              <a:gd name="connsiteY9" fmla="*/ 37269 h 1883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49073" h="1883143">
                <a:moveTo>
                  <a:pt x="4044134" y="0"/>
                </a:moveTo>
                <a:lnTo>
                  <a:pt x="4049073" y="84365"/>
                </a:lnTo>
                <a:cubicBezTo>
                  <a:pt x="4047772" y="139215"/>
                  <a:pt x="4041911" y="194867"/>
                  <a:pt x="4031195" y="251186"/>
                </a:cubicBezTo>
                <a:cubicBezTo>
                  <a:pt x="3878795" y="1171340"/>
                  <a:pt x="3474288" y="1901829"/>
                  <a:pt x="2021420" y="1882779"/>
                </a:cubicBezTo>
                <a:cubicBezTo>
                  <a:pt x="568552" y="1863729"/>
                  <a:pt x="144995" y="1152290"/>
                  <a:pt x="11645" y="251186"/>
                </a:cubicBezTo>
                <a:cubicBezTo>
                  <a:pt x="3311" y="194867"/>
                  <a:pt x="-467" y="139215"/>
                  <a:pt x="46" y="84365"/>
                </a:cubicBezTo>
                <a:lnTo>
                  <a:pt x="6571" y="9628"/>
                </a:lnTo>
                <a:lnTo>
                  <a:pt x="10453" y="37269"/>
                </a:lnTo>
                <a:cubicBezTo>
                  <a:pt x="114137" y="404322"/>
                  <a:pt x="976365" y="690755"/>
                  <a:pt x="2024676" y="690755"/>
                </a:cubicBezTo>
                <a:cubicBezTo>
                  <a:pt x="3072987" y="690755"/>
                  <a:pt x="3935215" y="404322"/>
                  <a:pt x="4038899" y="37269"/>
                </a:cubicBez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171" name="四角形: 角を丸くする 170">
            <a:extLst>
              <a:ext uri="{FF2B5EF4-FFF2-40B4-BE49-F238E27FC236}">
                <a16:creationId xmlns:a16="http://schemas.microsoft.com/office/drawing/2014/main" id="{861039A6-1D3E-48C9-BAE4-6A8C8DB6A026}"/>
              </a:ext>
            </a:extLst>
          </p:cNvPr>
          <p:cNvSpPr/>
          <p:nvPr/>
        </p:nvSpPr>
        <p:spPr>
          <a:xfrm rot="6150465">
            <a:off x="2793633" y="4332981"/>
            <a:ext cx="3080237" cy="528735"/>
          </a:xfrm>
          <a:custGeom>
            <a:avLst/>
            <a:gdLst>
              <a:gd name="connsiteX0" fmla="*/ 0 w 5374105"/>
              <a:gd name="connsiteY0" fmla="*/ 120279 h 240558"/>
              <a:gd name="connsiteX1" fmla="*/ 120279 w 5374105"/>
              <a:gd name="connsiteY1" fmla="*/ 0 h 240558"/>
              <a:gd name="connsiteX2" fmla="*/ 5253826 w 5374105"/>
              <a:gd name="connsiteY2" fmla="*/ 0 h 240558"/>
              <a:gd name="connsiteX3" fmla="*/ 5374105 w 5374105"/>
              <a:gd name="connsiteY3" fmla="*/ 120279 h 240558"/>
              <a:gd name="connsiteX4" fmla="*/ 5374105 w 5374105"/>
              <a:gd name="connsiteY4" fmla="*/ 120279 h 240558"/>
              <a:gd name="connsiteX5" fmla="*/ 5253826 w 5374105"/>
              <a:gd name="connsiteY5" fmla="*/ 240558 h 240558"/>
              <a:gd name="connsiteX6" fmla="*/ 120279 w 5374105"/>
              <a:gd name="connsiteY6" fmla="*/ 240558 h 240558"/>
              <a:gd name="connsiteX7" fmla="*/ 0 w 5374105"/>
              <a:gd name="connsiteY7" fmla="*/ 120279 h 240558"/>
              <a:gd name="connsiteX0" fmla="*/ 0 w 5374105"/>
              <a:gd name="connsiteY0" fmla="*/ 136374 h 256653"/>
              <a:gd name="connsiteX1" fmla="*/ 120279 w 5374105"/>
              <a:gd name="connsiteY1" fmla="*/ 16095 h 256653"/>
              <a:gd name="connsiteX2" fmla="*/ 1412942 w 5374105"/>
              <a:gd name="connsiteY2" fmla="*/ 0 h 256653"/>
              <a:gd name="connsiteX3" fmla="*/ 5253826 w 5374105"/>
              <a:gd name="connsiteY3" fmla="*/ 16095 h 256653"/>
              <a:gd name="connsiteX4" fmla="*/ 5374105 w 5374105"/>
              <a:gd name="connsiteY4" fmla="*/ 136374 h 256653"/>
              <a:gd name="connsiteX5" fmla="*/ 5374105 w 5374105"/>
              <a:gd name="connsiteY5" fmla="*/ 136374 h 256653"/>
              <a:gd name="connsiteX6" fmla="*/ 5253826 w 5374105"/>
              <a:gd name="connsiteY6" fmla="*/ 256653 h 256653"/>
              <a:gd name="connsiteX7" fmla="*/ 120279 w 5374105"/>
              <a:gd name="connsiteY7" fmla="*/ 256653 h 256653"/>
              <a:gd name="connsiteX8" fmla="*/ 0 w 5374105"/>
              <a:gd name="connsiteY8" fmla="*/ 136374 h 256653"/>
              <a:gd name="connsiteX0" fmla="*/ 0 w 5374105"/>
              <a:gd name="connsiteY0" fmla="*/ 136374 h 288854"/>
              <a:gd name="connsiteX1" fmla="*/ 120279 w 5374105"/>
              <a:gd name="connsiteY1" fmla="*/ 16095 h 288854"/>
              <a:gd name="connsiteX2" fmla="*/ 1412942 w 5374105"/>
              <a:gd name="connsiteY2" fmla="*/ 0 h 288854"/>
              <a:gd name="connsiteX3" fmla="*/ 5253826 w 5374105"/>
              <a:gd name="connsiteY3" fmla="*/ 16095 h 288854"/>
              <a:gd name="connsiteX4" fmla="*/ 5374105 w 5374105"/>
              <a:gd name="connsiteY4" fmla="*/ 136374 h 288854"/>
              <a:gd name="connsiteX5" fmla="*/ 5374105 w 5374105"/>
              <a:gd name="connsiteY5" fmla="*/ 136374 h 288854"/>
              <a:gd name="connsiteX6" fmla="*/ 5253826 w 5374105"/>
              <a:gd name="connsiteY6" fmla="*/ 256653 h 288854"/>
              <a:gd name="connsiteX7" fmla="*/ 1444157 w 5374105"/>
              <a:gd name="connsiteY7" fmla="*/ 288854 h 288854"/>
              <a:gd name="connsiteX8" fmla="*/ 120279 w 5374105"/>
              <a:gd name="connsiteY8" fmla="*/ 256653 h 288854"/>
              <a:gd name="connsiteX9" fmla="*/ 0 w 5374105"/>
              <a:gd name="connsiteY9" fmla="*/ 136374 h 288854"/>
              <a:gd name="connsiteX0" fmla="*/ 0 w 5374105"/>
              <a:gd name="connsiteY0" fmla="*/ 136374 h 586420"/>
              <a:gd name="connsiteX1" fmla="*/ 120279 w 5374105"/>
              <a:gd name="connsiteY1" fmla="*/ 16095 h 586420"/>
              <a:gd name="connsiteX2" fmla="*/ 1412942 w 5374105"/>
              <a:gd name="connsiteY2" fmla="*/ 0 h 586420"/>
              <a:gd name="connsiteX3" fmla="*/ 5253826 w 5374105"/>
              <a:gd name="connsiteY3" fmla="*/ 16095 h 586420"/>
              <a:gd name="connsiteX4" fmla="*/ 5374105 w 5374105"/>
              <a:gd name="connsiteY4" fmla="*/ 136374 h 586420"/>
              <a:gd name="connsiteX5" fmla="*/ 5374105 w 5374105"/>
              <a:gd name="connsiteY5" fmla="*/ 136374 h 586420"/>
              <a:gd name="connsiteX6" fmla="*/ 5253826 w 5374105"/>
              <a:gd name="connsiteY6" fmla="*/ 256653 h 586420"/>
              <a:gd name="connsiteX7" fmla="*/ 1510168 w 5374105"/>
              <a:gd name="connsiteY7" fmla="*/ 586420 h 586420"/>
              <a:gd name="connsiteX8" fmla="*/ 120279 w 5374105"/>
              <a:gd name="connsiteY8" fmla="*/ 256653 h 586420"/>
              <a:gd name="connsiteX9" fmla="*/ 0 w 5374105"/>
              <a:gd name="connsiteY9" fmla="*/ 136374 h 586420"/>
              <a:gd name="connsiteX0" fmla="*/ 0 w 5374105"/>
              <a:gd name="connsiteY0" fmla="*/ 136374 h 586420"/>
              <a:gd name="connsiteX1" fmla="*/ 120279 w 5374105"/>
              <a:gd name="connsiteY1" fmla="*/ 16095 h 586420"/>
              <a:gd name="connsiteX2" fmla="*/ 1412942 w 5374105"/>
              <a:gd name="connsiteY2" fmla="*/ 0 h 586420"/>
              <a:gd name="connsiteX3" fmla="*/ 5253826 w 5374105"/>
              <a:gd name="connsiteY3" fmla="*/ 16095 h 586420"/>
              <a:gd name="connsiteX4" fmla="*/ 5374105 w 5374105"/>
              <a:gd name="connsiteY4" fmla="*/ 136374 h 586420"/>
              <a:gd name="connsiteX5" fmla="*/ 5374105 w 5374105"/>
              <a:gd name="connsiteY5" fmla="*/ 136374 h 586420"/>
              <a:gd name="connsiteX6" fmla="*/ 5253826 w 5374105"/>
              <a:gd name="connsiteY6" fmla="*/ 256653 h 586420"/>
              <a:gd name="connsiteX7" fmla="*/ 1510168 w 5374105"/>
              <a:gd name="connsiteY7" fmla="*/ 586420 h 586420"/>
              <a:gd name="connsiteX8" fmla="*/ 120279 w 5374105"/>
              <a:gd name="connsiteY8" fmla="*/ 256653 h 586420"/>
              <a:gd name="connsiteX9" fmla="*/ 0 w 5374105"/>
              <a:gd name="connsiteY9" fmla="*/ 136374 h 586420"/>
              <a:gd name="connsiteX0" fmla="*/ 0 w 5374105"/>
              <a:gd name="connsiteY0" fmla="*/ 136374 h 586420"/>
              <a:gd name="connsiteX1" fmla="*/ 120279 w 5374105"/>
              <a:gd name="connsiteY1" fmla="*/ 16095 h 586420"/>
              <a:gd name="connsiteX2" fmla="*/ 1412942 w 5374105"/>
              <a:gd name="connsiteY2" fmla="*/ 0 h 586420"/>
              <a:gd name="connsiteX3" fmla="*/ 5253826 w 5374105"/>
              <a:gd name="connsiteY3" fmla="*/ 16095 h 586420"/>
              <a:gd name="connsiteX4" fmla="*/ 5374105 w 5374105"/>
              <a:gd name="connsiteY4" fmla="*/ 136374 h 586420"/>
              <a:gd name="connsiteX5" fmla="*/ 5374105 w 5374105"/>
              <a:gd name="connsiteY5" fmla="*/ 136374 h 586420"/>
              <a:gd name="connsiteX6" fmla="*/ 5253826 w 5374105"/>
              <a:gd name="connsiteY6" fmla="*/ 256653 h 586420"/>
              <a:gd name="connsiteX7" fmla="*/ 1510168 w 5374105"/>
              <a:gd name="connsiteY7" fmla="*/ 586420 h 586420"/>
              <a:gd name="connsiteX8" fmla="*/ 120279 w 5374105"/>
              <a:gd name="connsiteY8" fmla="*/ 256653 h 586420"/>
              <a:gd name="connsiteX9" fmla="*/ 0 w 5374105"/>
              <a:gd name="connsiteY9" fmla="*/ 136374 h 586420"/>
              <a:gd name="connsiteX0" fmla="*/ 0 w 5374105"/>
              <a:gd name="connsiteY0" fmla="*/ 136374 h 596507"/>
              <a:gd name="connsiteX1" fmla="*/ 120279 w 5374105"/>
              <a:gd name="connsiteY1" fmla="*/ 16095 h 596507"/>
              <a:gd name="connsiteX2" fmla="*/ 1412942 w 5374105"/>
              <a:gd name="connsiteY2" fmla="*/ 0 h 596507"/>
              <a:gd name="connsiteX3" fmla="*/ 5253826 w 5374105"/>
              <a:gd name="connsiteY3" fmla="*/ 16095 h 596507"/>
              <a:gd name="connsiteX4" fmla="*/ 5374105 w 5374105"/>
              <a:gd name="connsiteY4" fmla="*/ 136374 h 596507"/>
              <a:gd name="connsiteX5" fmla="*/ 5374105 w 5374105"/>
              <a:gd name="connsiteY5" fmla="*/ 136374 h 596507"/>
              <a:gd name="connsiteX6" fmla="*/ 5253826 w 5374105"/>
              <a:gd name="connsiteY6" fmla="*/ 256653 h 596507"/>
              <a:gd name="connsiteX7" fmla="*/ 1510168 w 5374105"/>
              <a:gd name="connsiteY7" fmla="*/ 586420 h 596507"/>
              <a:gd name="connsiteX8" fmla="*/ 120279 w 5374105"/>
              <a:gd name="connsiteY8" fmla="*/ 256653 h 596507"/>
              <a:gd name="connsiteX9" fmla="*/ 0 w 5374105"/>
              <a:gd name="connsiteY9" fmla="*/ 136374 h 596507"/>
              <a:gd name="connsiteX0" fmla="*/ 0 w 5374105"/>
              <a:gd name="connsiteY0" fmla="*/ 120279 h 580412"/>
              <a:gd name="connsiteX1" fmla="*/ 120279 w 5374105"/>
              <a:gd name="connsiteY1" fmla="*/ 0 h 580412"/>
              <a:gd name="connsiteX2" fmla="*/ 1430313 w 5374105"/>
              <a:gd name="connsiteY2" fmla="*/ 62212 h 580412"/>
              <a:gd name="connsiteX3" fmla="*/ 5253826 w 5374105"/>
              <a:gd name="connsiteY3" fmla="*/ 0 h 580412"/>
              <a:gd name="connsiteX4" fmla="*/ 5374105 w 5374105"/>
              <a:gd name="connsiteY4" fmla="*/ 120279 h 580412"/>
              <a:gd name="connsiteX5" fmla="*/ 5374105 w 5374105"/>
              <a:gd name="connsiteY5" fmla="*/ 120279 h 580412"/>
              <a:gd name="connsiteX6" fmla="*/ 5253826 w 5374105"/>
              <a:gd name="connsiteY6" fmla="*/ 240558 h 580412"/>
              <a:gd name="connsiteX7" fmla="*/ 1510168 w 5374105"/>
              <a:gd name="connsiteY7" fmla="*/ 570325 h 580412"/>
              <a:gd name="connsiteX8" fmla="*/ 120279 w 5374105"/>
              <a:gd name="connsiteY8" fmla="*/ 240558 h 580412"/>
              <a:gd name="connsiteX9" fmla="*/ 0 w 5374105"/>
              <a:gd name="connsiteY9" fmla="*/ 120279 h 580412"/>
              <a:gd name="connsiteX0" fmla="*/ 0 w 5374105"/>
              <a:gd name="connsiteY0" fmla="*/ 286761 h 746894"/>
              <a:gd name="connsiteX1" fmla="*/ 120279 w 5374105"/>
              <a:gd name="connsiteY1" fmla="*/ 166482 h 746894"/>
              <a:gd name="connsiteX2" fmla="*/ 1430313 w 5374105"/>
              <a:gd name="connsiteY2" fmla="*/ 228694 h 746894"/>
              <a:gd name="connsiteX3" fmla="*/ 5253826 w 5374105"/>
              <a:gd name="connsiteY3" fmla="*/ 166482 h 746894"/>
              <a:gd name="connsiteX4" fmla="*/ 5374105 w 5374105"/>
              <a:gd name="connsiteY4" fmla="*/ 286761 h 746894"/>
              <a:gd name="connsiteX5" fmla="*/ 5374105 w 5374105"/>
              <a:gd name="connsiteY5" fmla="*/ 286761 h 746894"/>
              <a:gd name="connsiteX6" fmla="*/ 5253826 w 5374105"/>
              <a:gd name="connsiteY6" fmla="*/ 407040 h 746894"/>
              <a:gd name="connsiteX7" fmla="*/ 1510168 w 5374105"/>
              <a:gd name="connsiteY7" fmla="*/ 736807 h 746894"/>
              <a:gd name="connsiteX8" fmla="*/ 120279 w 5374105"/>
              <a:gd name="connsiteY8" fmla="*/ 407040 h 746894"/>
              <a:gd name="connsiteX9" fmla="*/ 0 w 5374105"/>
              <a:gd name="connsiteY9" fmla="*/ 286761 h 746894"/>
              <a:gd name="connsiteX0" fmla="*/ 0 w 5374105"/>
              <a:gd name="connsiteY0" fmla="*/ 141135 h 601268"/>
              <a:gd name="connsiteX1" fmla="*/ 120279 w 5374105"/>
              <a:gd name="connsiteY1" fmla="*/ 20856 h 601268"/>
              <a:gd name="connsiteX2" fmla="*/ 1552021 w 5374105"/>
              <a:gd name="connsiteY2" fmla="*/ 335415 h 601268"/>
              <a:gd name="connsiteX3" fmla="*/ 5253826 w 5374105"/>
              <a:gd name="connsiteY3" fmla="*/ 20856 h 601268"/>
              <a:gd name="connsiteX4" fmla="*/ 5374105 w 5374105"/>
              <a:gd name="connsiteY4" fmla="*/ 141135 h 601268"/>
              <a:gd name="connsiteX5" fmla="*/ 5374105 w 5374105"/>
              <a:gd name="connsiteY5" fmla="*/ 141135 h 601268"/>
              <a:gd name="connsiteX6" fmla="*/ 5253826 w 5374105"/>
              <a:gd name="connsiteY6" fmla="*/ 261414 h 601268"/>
              <a:gd name="connsiteX7" fmla="*/ 1510168 w 5374105"/>
              <a:gd name="connsiteY7" fmla="*/ 591181 h 601268"/>
              <a:gd name="connsiteX8" fmla="*/ 120279 w 5374105"/>
              <a:gd name="connsiteY8" fmla="*/ 261414 h 601268"/>
              <a:gd name="connsiteX9" fmla="*/ 0 w 5374105"/>
              <a:gd name="connsiteY9" fmla="*/ 141135 h 601268"/>
              <a:gd name="connsiteX0" fmla="*/ 0 w 5374105"/>
              <a:gd name="connsiteY0" fmla="*/ 124258 h 584391"/>
              <a:gd name="connsiteX1" fmla="*/ 120279 w 5374105"/>
              <a:gd name="connsiteY1" fmla="*/ 3979 h 584391"/>
              <a:gd name="connsiteX2" fmla="*/ 1552021 w 5374105"/>
              <a:gd name="connsiteY2" fmla="*/ 318538 h 584391"/>
              <a:gd name="connsiteX3" fmla="*/ 5253826 w 5374105"/>
              <a:gd name="connsiteY3" fmla="*/ 3979 h 584391"/>
              <a:gd name="connsiteX4" fmla="*/ 5374105 w 5374105"/>
              <a:gd name="connsiteY4" fmla="*/ 124258 h 584391"/>
              <a:gd name="connsiteX5" fmla="*/ 5374105 w 5374105"/>
              <a:gd name="connsiteY5" fmla="*/ 124258 h 584391"/>
              <a:gd name="connsiteX6" fmla="*/ 5253826 w 5374105"/>
              <a:gd name="connsiteY6" fmla="*/ 244537 h 584391"/>
              <a:gd name="connsiteX7" fmla="*/ 1510168 w 5374105"/>
              <a:gd name="connsiteY7" fmla="*/ 574304 h 584391"/>
              <a:gd name="connsiteX8" fmla="*/ 120279 w 5374105"/>
              <a:gd name="connsiteY8" fmla="*/ 244537 h 584391"/>
              <a:gd name="connsiteX9" fmla="*/ 0 w 5374105"/>
              <a:gd name="connsiteY9" fmla="*/ 124258 h 584391"/>
              <a:gd name="connsiteX0" fmla="*/ 0 w 5374105"/>
              <a:gd name="connsiteY0" fmla="*/ 120279 h 580412"/>
              <a:gd name="connsiteX1" fmla="*/ 120279 w 5374105"/>
              <a:gd name="connsiteY1" fmla="*/ 0 h 580412"/>
              <a:gd name="connsiteX2" fmla="*/ 1552021 w 5374105"/>
              <a:gd name="connsiteY2" fmla="*/ 314559 h 580412"/>
              <a:gd name="connsiteX3" fmla="*/ 5253826 w 5374105"/>
              <a:gd name="connsiteY3" fmla="*/ 0 h 580412"/>
              <a:gd name="connsiteX4" fmla="*/ 5374105 w 5374105"/>
              <a:gd name="connsiteY4" fmla="*/ 120279 h 580412"/>
              <a:gd name="connsiteX5" fmla="*/ 5374105 w 5374105"/>
              <a:gd name="connsiteY5" fmla="*/ 120279 h 580412"/>
              <a:gd name="connsiteX6" fmla="*/ 5253826 w 5374105"/>
              <a:gd name="connsiteY6" fmla="*/ 240558 h 580412"/>
              <a:gd name="connsiteX7" fmla="*/ 1510168 w 5374105"/>
              <a:gd name="connsiteY7" fmla="*/ 570325 h 580412"/>
              <a:gd name="connsiteX8" fmla="*/ 120279 w 5374105"/>
              <a:gd name="connsiteY8" fmla="*/ 240558 h 580412"/>
              <a:gd name="connsiteX9" fmla="*/ 0 w 5374105"/>
              <a:gd name="connsiteY9" fmla="*/ 120279 h 580412"/>
              <a:gd name="connsiteX0" fmla="*/ 0 w 5374105"/>
              <a:gd name="connsiteY0" fmla="*/ 120279 h 580412"/>
              <a:gd name="connsiteX1" fmla="*/ 120279 w 5374105"/>
              <a:gd name="connsiteY1" fmla="*/ 0 h 580412"/>
              <a:gd name="connsiteX2" fmla="*/ 1552021 w 5374105"/>
              <a:gd name="connsiteY2" fmla="*/ 314559 h 580412"/>
              <a:gd name="connsiteX3" fmla="*/ 5253826 w 5374105"/>
              <a:gd name="connsiteY3" fmla="*/ 0 h 580412"/>
              <a:gd name="connsiteX4" fmla="*/ 5374105 w 5374105"/>
              <a:gd name="connsiteY4" fmla="*/ 120279 h 580412"/>
              <a:gd name="connsiteX5" fmla="*/ 5374105 w 5374105"/>
              <a:gd name="connsiteY5" fmla="*/ 120279 h 580412"/>
              <a:gd name="connsiteX6" fmla="*/ 5253826 w 5374105"/>
              <a:gd name="connsiteY6" fmla="*/ 240558 h 580412"/>
              <a:gd name="connsiteX7" fmla="*/ 1510168 w 5374105"/>
              <a:gd name="connsiteY7" fmla="*/ 570325 h 580412"/>
              <a:gd name="connsiteX8" fmla="*/ 120279 w 5374105"/>
              <a:gd name="connsiteY8" fmla="*/ 240558 h 580412"/>
              <a:gd name="connsiteX9" fmla="*/ 0 w 5374105"/>
              <a:gd name="connsiteY9" fmla="*/ 120279 h 580412"/>
              <a:gd name="connsiteX0" fmla="*/ 0 w 5374105"/>
              <a:gd name="connsiteY0" fmla="*/ 120279 h 580412"/>
              <a:gd name="connsiteX1" fmla="*/ 120279 w 5374105"/>
              <a:gd name="connsiteY1" fmla="*/ 0 h 580412"/>
              <a:gd name="connsiteX2" fmla="*/ 1552021 w 5374105"/>
              <a:gd name="connsiteY2" fmla="*/ 314559 h 580412"/>
              <a:gd name="connsiteX3" fmla="*/ 5253826 w 5374105"/>
              <a:gd name="connsiteY3" fmla="*/ 0 h 580412"/>
              <a:gd name="connsiteX4" fmla="*/ 5374105 w 5374105"/>
              <a:gd name="connsiteY4" fmla="*/ 120279 h 580412"/>
              <a:gd name="connsiteX5" fmla="*/ 5374105 w 5374105"/>
              <a:gd name="connsiteY5" fmla="*/ 120279 h 580412"/>
              <a:gd name="connsiteX6" fmla="*/ 5253826 w 5374105"/>
              <a:gd name="connsiteY6" fmla="*/ 240558 h 580412"/>
              <a:gd name="connsiteX7" fmla="*/ 1510168 w 5374105"/>
              <a:gd name="connsiteY7" fmla="*/ 570325 h 580412"/>
              <a:gd name="connsiteX8" fmla="*/ 120279 w 5374105"/>
              <a:gd name="connsiteY8" fmla="*/ 240558 h 580412"/>
              <a:gd name="connsiteX9" fmla="*/ 0 w 5374105"/>
              <a:gd name="connsiteY9" fmla="*/ 120279 h 580412"/>
              <a:gd name="connsiteX0" fmla="*/ 0 w 5374105"/>
              <a:gd name="connsiteY0" fmla="*/ 120279 h 580412"/>
              <a:gd name="connsiteX1" fmla="*/ 120279 w 5374105"/>
              <a:gd name="connsiteY1" fmla="*/ 0 h 580412"/>
              <a:gd name="connsiteX2" fmla="*/ 1552021 w 5374105"/>
              <a:gd name="connsiteY2" fmla="*/ 314559 h 580412"/>
              <a:gd name="connsiteX3" fmla="*/ 5253826 w 5374105"/>
              <a:gd name="connsiteY3" fmla="*/ 0 h 580412"/>
              <a:gd name="connsiteX4" fmla="*/ 5374105 w 5374105"/>
              <a:gd name="connsiteY4" fmla="*/ 120279 h 580412"/>
              <a:gd name="connsiteX5" fmla="*/ 5374105 w 5374105"/>
              <a:gd name="connsiteY5" fmla="*/ 120279 h 580412"/>
              <a:gd name="connsiteX6" fmla="*/ 5253826 w 5374105"/>
              <a:gd name="connsiteY6" fmla="*/ 240558 h 580412"/>
              <a:gd name="connsiteX7" fmla="*/ 1510168 w 5374105"/>
              <a:gd name="connsiteY7" fmla="*/ 570325 h 580412"/>
              <a:gd name="connsiteX8" fmla="*/ 120279 w 5374105"/>
              <a:gd name="connsiteY8" fmla="*/ 240558 h 580412"/>
              <a:gd name="connsiteX9" fmla="*/ 0 w 5374105"/>
              <a:gd name="connsiteY9" fmla="*/ 120279 h 580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74105" h="580412">
                <a:moveTo>
                  <a:pt x="0" y="120279"/>
                </a:moveTo>
                <a:cubicBezTo>
                  <a:pt x="0" y="53851"/>
                  <a:pt x="53851" y="0"/>
                  <a:pt x="120279" y="0"/>
                </a:cubicBezTo>
                <a:cubicBezTo>
                  <a:pt x="556957" y="20737"/>
                  <a:pt x="1054570" y="-54202"/>
                  <a:pt x="1552021" y="314559"/>
                </a:cubicBezTo>
                <a:cubicBezTo>
                  <a:pt x="1804530" y="378125"/>
                  <a:pt x="4019891" y="104853"/>
                  <a:pt x="5253826" y="0"/>
                </a:cubicBezTo>
                <a:cubicBezTo>
                  <a:pt x="5320254" y="0"/>
                  <a:pt x="5374105" y="53851"/>
                  <a:pt x="5374105" y="120279"/>
                </a:cubicBezTo>
                <a:lnTo>
                  <a:pt x="5374105" y="120279"/>
                </a:lnTo>
                <a:cubicBezTo>
                  <a:pt x="5374105" y="186707"/>
                  <a:pt x="5320254" y="240558"/>
                  <a:pt x="5253826" y="240558"/>
                </a:cubicBezTo>
                <a:cubicBezTo>
                  <a:pt x="4005940" y="350480"/>
                  <a:pt x="1959324" y="637591"/>
                  <a:pt x="1510168" y="570325"/>
                </a:cubicBezTo>
                <a:cubicBezTo>
                  <a:pt x="1046872" y="460403"/>
                  <a:pt x="1430998" y="244652"/>
                  <a:pt x="120279" y="240558"/>
                </a:cubicBezTo>
                <a:cubicBezTo>
                  <a:pt x="53851" y="240558"/>
                  <a:pt x="0" y="186707"/>
                  <a:pt x="0" y="120279"/>
                </a:cubicBez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2" name="四角形: 角を丸くする 170">
            <a:extLst>
              <a:ext uri="{FF2B5EF4-FFF2-40B4-BE49-F238E27FC236}">
                <a16:creationId xmlns:a16="http://schemas.microsoft.com/office/drawing/2014/main" id="{EA373B69-5E42-46D5-89F9-0C50DE0E22AF}"/>
              </a:ext>
            </a:extLst>
          </p:cNvPr>
          <p:cNvSpPr/>
          <p:nvPr/>
        </p:nvSpPr>
        <p:spPr>
          <a:xfrm rot="15449535" flipH="1">
            <a:off x="6723303" y="4324584"/>
            <a:ext cx="3080237" cy="528735"/>
          </a:xfrm>
          <a:custGeom>
            <a:avLst/>
            <a:gdLst>
              <a:gd name="connsiteX0" fmla="*/ 0 w 5374105"/>
              <a:gd name="connsiteY0" fmla="*/ 120279 h 240558"/>
              <a:gd name="connsiteX1" fmla="*/ 120279 w 5374105"/>
              <a:gd name="connsiteY1" fmla="*/ 0 h 240558"/>
              <a:gd name="connsiteX2" fmla="*/ 5253826 w 5374105"/>
              <a:gd name="connsiteY2" fmla="*/ 0 h 240558"/>
              <a:gd name="connsiteX3" fmla="*/ 5374105 w 5374105"/>
              <a:gd name="connsiteY3" fmla="*/ 120279 h 240558"/>
              <a:gd name="connsiteX4" fmla="*/ 5374105 w 5374105"/>
              <a:gd name="connsiteY4" fmla="*/ 120279 h 240558"/>
              <a:gd name="connsiteX5" fmla="*/ 5253826 w 5374105"/>
              <a:gd name="connsiteY5" fmla="*/ 240558 h 240558"/>
              <a:gd name="connsiteX6" fmla="*/ 120279 w 5374105"/>
              <a:gd name="connsiteY6" fmla="*/ 240558 h 240558"/>
              <a:gd name="connsiteX7" fmla="*/ 0 w 5374105"/>
              <a:gd name="connsiteY7" fmla="*/ 120279 h 240558"/>
              <a:gd name="connsiteX0" fmla="*/ 0 w 5374105"/>
              <a:gd name="connsiteY0" fmla="*/ 136374 h 256653"/>
              <a:gd name="connsiteX1" fmla="*/ 120279 w 5374105"/>
              <a:gd name="connsiteY1" fmla="*/ 16095 h 256653"/>
              <a:gd name="connsiteX2" fmla="*/ 1412942 w 5374105"/>
              <a:gd name="connsiteY2" fmla="*/ 0 h 256653"/>
              <a:gd name="connsiteX3" fmla="*/ 5253826 w 5374105"/>
              <a:gd name="connsiteY3" fmla="*/ 16095 h 256653"/>
              <a:gd name="connsiteX4" fmla="*/ 5374105 w 5374105"/>
              <a:gd name="connsiteY4" fmla="*/ 136374 h 256653"/>
              <a:gd name="connsiteX5" fmla="*/ 5374105 w 5374105"/>
              <a:gd name="connsiteY5" fmla="*/ 136374 h 256653"/>
              <a:gd name="connsiteX6" fmla="*/ 5253826 w 5374105"/>
              <a:gd name="connsiteY6" fmla="*/ 256653 h 256653"/>
              <a:gd name="connsiteX7" fmla="*/ 120279 w 5374105"/>
              <a:gd name="connsiteY7" fmla="*/ 256653 h 256653"/>
              <a:gd name="connsiteX8" fmla="*/ 0 w 5374105"/>
              <a:gd name="connsiteY8" fmla="*/ 136374 h 256653"/>
              <a:gd name="connsiteX0" fmla="*/ 0 w 5374105"/>
              <a:gd name="connsiteY0" fmla="*/ 136374 h 288854"/>
              <a:gd name="connsiteX1" fmla="*/ 120279 w 5374105"/>
              <a:gd name="connsiteY1" fmla="*/ 16095 h 288854"/>
              <a:gd name="connsiteX2" fmla="*/ 1412942 w 5374105"/>
              <a:gd name="connsiteY2" fmla="*/ 0 h 288854"/>
              <a:gd name="connsiteX3" fmla="*/ 5253826 w 5374105"/>
              <a:gd name="connsiteY3" fmla="*/ 16095 h 288854"/>
              <a:gd name="connsiteX4" fmla="*/ 5374105 w 5374105"/>
              <a:gd name="connsiteY4" fmla="*/ 136374 h 288854"/>
              <a:gd name="connsiteX5" fmla="*/ 5374105 w 5374105"/>
              <a:gd name="connsiteY5" fmla="*/ 136374 h 288854"/>
              <a:gd name="connsiteX6" fmla="*/ 5253826 w 5374105"/>
              <a:gd name="connsiteY6" fmla="*/ 256653 h 288854"/>
              <a:gd name="connsiteX7" fmla="*/ 1444157 w 5374105"/>
              <a:gd name="connsiteY7" fmla="*/ 288854 h 288854"/>
              <a:gd name="connsiteX8" fmla="*/ 120279 w 5374105"/>
              <a:gd name="connsiteY8" fmla="*/ 256653 h 288854"/>
              <a:gd name="connsiteX9" fmla="*/ 0 w 5374105"/>
              <a:gd name="connsiteY9" fmla="*/ 136374 h 288854"/>
              <a:gd name="connsiteX0" fmla="*/ 0 w 5374105"/>
              <a:gd name="connsiteY0" fmla="*/ 136374 h 586420"/>
              <a:gd name="connsiteX1" fmla="*/ 120279 w 5374105"/>
              <a:gd name="connsiteY1" fmla="*/ 16095 h 586420"/>
              <a:gd name="connsiteX2" fmla="*/ 1412942 w 5374105"/>
              <a:gd name="connsiteY2" fmla="*/ 0 h 586420"/>
              <a:gd name="connsiteX3" fmla="*/ 5253826 w 5374105"/>
              <a:gd name="connsiteY3" fmla="*/ 16095 h 586420"/>
              <a:gd name="connsiteX4" fmla="*/ 5374105 w 5374105"/>
              <a:gd name="connsiteY4" fmla="*/ 136374 h 586420"/>
              <a:gd name="connsiteX5" fmla="*/ 5374105 w 5374105"/>
              <a:gd name="connsiteY5" fmla="*/ 136374 h 586420"/>
              <a:gd name="connsiteX6" fmla="*/ 5253826 w 5374105"/>
              <a:gd name="connsiteY6" fmla="*/ 256653 h 586420"/>
              <a:gd name="connsiteX7" fmla="*/ 1510168 w 5374105"/>
              <a:gd name="connsiteY7" fmla="*/ 586420 h 586420"/>
              <a:gd name="connsiteX8" fmla="*/ 120279 w 5374105"/>
              <a:gd name="connsiteY8" fmla="*/ 256653 h 586420"/>
              <a:gd name="connsiteX9" fmla="*/ 0 w 5374105"/>
              <a:gd name="connsiteY9" fmla="*/ 136374 h 586420"/>
              <a:gd name="connsiteX0" fmla="*/ 0 w 5374105"/>
              <a:gd name="connsiteY0" fmla="*/ 136374 h 586420"/>
              <a:gd name="connsiteX1" fmla="*/ 120279 w 5374105"/>
              <a:gd name="connsiteY1" fmla="*/ 16095 h 586420"/>
              <a:gd name="connsiteX2" fmla="*/ 1412942 w 5374105"/>
              <a:gd name="connsiteY2" fmla="*/ 0 h 586420"/>
              <a:gd name="connsiteX3" fmla="*/ 5253826 w 5374105"/>
              <a:gd name="connsiteY3" fmla="*/ 16095 h 586420"/>
              <a:gd name="connsiteX4" fmla="*/ 5374105 w 5374105"/>
              <a:gd name="connsiteY4" fmla="*/ 136374 h 586420"/>
              <a:gd name="connsiteX5" fmla="*/ 5374105 w 5374105"/>
              <a:gd name="connsiteY5" fmla="*/ 136374 h 586420"/>
              <a:gd name="connsiteX6" fmla="*/ 5253826 w 5374105"/>
              <a:gd name="connsiteY6" fmla="*/ 256653 h 586420"/>
              <a:gd name="connsiteX7" fmla="*/ 1510168 w 5374105"/>
              <a:gd name="connsiteY7" fmla="*/ 586420 h 586420"/>
              <a:gd name="connsiteX8" fmla="*/ 120279 w 5374105"/>
              <a:gd name="connsiteY8" fmla="*/ 256653 h 586420"/>
              <a:gd name="connsiteX9" fmla="*/ 0 w 5374105"/>
              <a:gd name="connsiteY9" fmla="*/ 136374 h 586420"/>
              <a:gd name="connsiteX0" fmla="*/ 0 w 5374105"/>
              <a:gd name="connsiteY0" fmla="*/ 136374 h 586420"/>
              <a:gd name="connsiteX1" fmla="*/ 120279 w 5374105"/>
              <a:gd name="connsiteY1" fmla="*/ 16095 h 586420"/>
              <a:gd name="connsiteX2" fmla="*/ 1412942 w 5374105"/>
              <a:gd name="connsiteY2" fmla="*/ 0 h 586420"/>
              <a:gd name="connsiteX3" fmla="*/ 5253826 w 5374105"/>
              <a:gd name="connsiteY3" fmla="*/ 16095 h 586420"/>
              <a:gd name="connsiteX4" fmla="*/ 5374105 w 5374105"/>
              <a:gd name="connsiteY4" fmla="*/ 136374 h 586420"/>
              <a:gd name="connsiteX5" fmla="*/ 5374105 w 5374105"/>
              <a:gd name="connsiteY5" fmla="*/ 136374 h 586420"/>
              <a:gd name="connsiteX6" fmla="*/ 5253826 w 5374105"/>
              <a:gd name="connsiteY6" fmla="*/ 256653 h 586420"/>
              <a:gd name="connsiteX7" fmla="*/ 1510168 w 5374105"/>
              <a:gd name="connsiteY7" fmla="*/ 586420 h 586420"/>
              <a:gd name="connsiteX8" fmla="*/ 120279 w 5374105"/>
              <a:gd name="connsiteY8" fmla="*/ 256653 h 586420"/>
              <a:gd name="connsiteX9" fmla="*/ 0 w 5374105"/>
              <a:gd name="connsiteY9" fmla="*/ 136374 h 586420"/>
              <a:gd name="connsiteX0" fmla="*/ 0 w 5374105"/>
              <a:gd name="connsiteY0" fmla="*/ 136374 h 596507"/>
              <a:gd name="connsiteX1" fmla="*/ 120279 w 5374105"/>
              <a:gd name="connsiteY1" fmla="*/ 16095 h 596507"/>
              <a:gd name="connsiteX2" fmla="*/ 1412942 w 5374105"/>
              <a:gd name="connsiteY2" fmla="*/ 0 h 596507"/>
              <a:gd name="connsiteX3" fmla="*/ 5253826 w 5374105"/>
              <a:gd name="connsiteY3" fmla="*/ 16095 h 596507"/>
              <a:gd name="connsiteX4" fmla="*/ 5374105 w 5374105"/>
              <a:gd name="connsiteY4" fmla="*/ 136374 h 596507"/>
              <a:gd name="connsiteX5" fmla="*/ 5374105 w 5374105"/>
              <a:gd name="connsiteY5" fmla="*/ 136374 h 596507"/>
              <a:gd name="connsiteX6" fmla="*/ 5253826 w 5374105"/>
              <a:gd name="connsiteY6" fmla="*/ 256653 h 596507"/>
              <a:gd name="connsiteX7" fmla="*/ 1510168 w 5374105"/>
              <a:gd name="connsiteY7" fmla="*/ 586420 h 596507"/>
              <a:gd name="connsiteX8" fmla="*/ 120279 w 5374105"/>
              <a:gd name="connsiteY8" fmla="*/ 256653 h 596507"/>
              <a:gd name="connsiteX9" fmla="*/ 0 w 5374105"/>
              <a:gd name="connsiteY9" fmla="*/ 136374 h 596507"/>
              <a:gd name="connsiteX0" fmla="*/ 0 w 5374105"/>
              <a:gd name="connsiteY0" fmla="*/ 120279 h 580412"/>
              <a:gd name="connsiteX1" fmla="*/ 120279 w 5374105"/>
              <a:gd name="connsiteY1" fmla="*/ 0 h 580412"/>
              <a:gd name="connsiteX2" fmla="*/ 1430313 w 5374105"/>
              <a:gd name="connsiteY2" fmla="*/ 62212 h 580412"/>
              <a:gd name="connsiteX3" fmla="*/ 5253826 w 5374105"/>
              <a:gd name="connsiteY3" fmla="*/ 0 h 580412"/>
              <a:gd name="connsiteX4" fmla="*/ 5374105 w 5374105"/>
              <a:gd name="connsiteY4" fmla="*/ 120279 h 580412"/>
              <a:gd name="connsiteX5" fmla="*/ 5374105 w 5374105"/>
              <a:gd name="connsiteY5" fmla="*/ 120279 h 580412"/>
              <a:gd name="connsiteX6" fmla="*/ 5253826 w 5374105"/>
              <a:gd name="connsiteY6" fmla="*/ 240558 h 580412"/>
              <a:gd name="connsiteX7" fmla="*/ 1510168 w 5374105"/>
              <a:gd name="connsiteY7" fmla="*/ 570325 h 580412"/>
              <a:gd name="connsiteX8" fmla="*/ 120279 w 5374105"/>
              <a:gd name="connsiteY8" fmla="*/ 240558 h 580412"/>
              <a:gd name="connsiteX9" fmla="*/ 0 w 5374105"/>
              <a:gd name="connsiteY9" fmla="*/ 120279 h 580412"/>
              <a:gd name="connsiteX0" fmla="*/ 0 w 5374105"/>
              <a:gd name="connsiteY0" fmla="*/ 286761 h 746894"/>
              <a:gd name="connsiteX1" fmla="*/ 120279 w 5374105"/>
              <a:gd name="connsiteY1" fmla="*/ 166482 h 746894"/>
              <a:gd name="connsiteX2" fmla="*/ 1430313 w 5374105"/>
              <a:gd name="connsiteY2" fmla="*/ 228694 h 746894"/>
              <a:gd name="connsiteX3" fmla="*/ 5253826 w 5374105"/>
              <a:gd name="connsiteY3" fmla="*/ 166482 h 746894"/>
              <a:gd name="connsiteX4" fmla="*/ 5374105 w 5374105"/>
              <a:gd name="connsiteY4" fmla="*/ 286761 h 746894"/>
              <a:gd name="connsiteX5" fmla="*/ 5374105 w 5374105"/>
              <a:gd name="connsiteY5" fmla="*/ 286761 h 746894"/>
              <a:gd name="connsiteX6" fmla="*/ 5253826 w 5374105"/>
              <a:gd name="connsiteY6" fmla="*/ 407040 h 746894"/>
              <a:gd name="connsiteX7" fmla="*/ 1510168 w 5374105"/>
              <a:gd name="connsiteY7" fmla="*/ 736807 h 746894"/>
              <a:gd name="connsiteX8" fmla="*/ 120279 w 5374105"/>
              <a:gd name="connsiteY8" fmla="*/ 407040 h 746894"/>
              <a:gd name="connsiteX9" fmla="*/ 0 w 5374105"/>
              <a:gd name="connsiteY9" fmla="*/ 286761 h 746894"/>
              <a:gd name="connsiteX0" fmla="*/ 0 w 5374105"/>
              <a:gd name="connsiteY0" fmla="*/ 141135 h 601268"/>
              <a:gd name="connsiteX1" fmla="*/ 120279 w 5374105"/>
              <a:gd name="connsiteY1" fmla="*/ 20856 h 601268"/>
              <a:gd name="connsiteX2" fmla="*/ 1552021 w 5374105"/>
              <a:gd name="connsiteY2" fmla="*/ 335415 h 601268"/>
              <a:gd name="connsiteX3" fmla="*/ 5253826 w 5374105"/>
              <a:gd name="connsiteY3" fmla="*/ 20856 h 601268"/>
              <a:gd name="connsiteX4" fmla="*/ 5374105 w 5374105"/>
              <a:gd name="connsiteY4" fmla="*/ 141135 h 601268"/>
              <a:gd name="connsiteX5" fmla="*/ 5374105 w 5374105"/>
              <a:gd name="connsiteY5" fmla="*/ 141135 h 601268"/>
              <a:gd name="connsiteX6" fmla="*/ 5253826 w 5374105"/>
              <a:gd name="connsiteY6" fmla="*/ 261414 h 601268"/>
              <a:gd name="connsiteX7" fmla="*/ 1510168 w 5374105"/>
              <a:gd name="connsiteY7" fmla="*/ 591181 h 601268"/>
              <a:gd name="connsiteX8" fmla="*/ 120279 w 5374105"/>
              <a:gd name="connsiteY8" fmla="*/ 261414 h 601268"/>
              <a:gd name="connsiteX9" fmla="*/ 0 w 5374105"/>
              <a:gd name="connsiteY9" fmla="*/ 141135 h 601268"/>
              <a:gd name="connsiteX0" fmla="*/ 0 w 5374105"/>
              <a:gd name="connsiteY0" fmla="*/ 124258 h 584391"/>
              <a:gd name="connsiteX1" fmla="*/ 120279 w 5374105"/>
              <a:gd name="connsiteY1" fmla="*/ 3979 h 584391"/>
              <a:gd name="connsiteX2" fmla="*/ 1552021 w 5374105"/>
              <a:gd name="connsiteY2" fmla="*/ 318538 h 584391"/>
              <a:gd name="connsiteX3" fmla="*/ 5253826 w 5374105"/>
              <a:gd name="connsiteY3" fmla="*/ 3979 h 584391"/>
              <a:gd name="connsiteX4" fmla="*/ 5374105 w 5374105"/>
              <a:gd name="connsiteY4" fmla="*/ 124258 h 584391"/>
              <a:gd name="connsiteX5" fmla="*/ 5374105 w 5374105"/>
              <a:gd name="connsiteY5" fmla="*/ 124258 h 584391"/>
              <a:gd name="connsiteX6" fmla="*/ 5253826 w 5374105"/>
              <a:gd name="connsiteY6" fmla="*/ 244537 h 584391"/>
              <a:gd name="connsiteX7" fmla="*/ 1510168 w 5374105"/>
              <a:gd name="connsiteY7" fmla="*/ 574304 h 584391"/>
              <a:gd name="connsiteX8" fmla="*/ 120279 w 5374105"/>
              <a:gd name="connsiteY8" fmla="*/ 244537 h 584391"/>
              <a:gd name="connsiteX9" fmla="*/ 0 w 5374105"/>
              <a:gd name="connsiteY9" fmla="*/ 124258 h 584391"/>
              <a:gd name="connsiteX0" fmla="*/ 0 w 5374105"/>
              <a:gd name="connsiteY0" fmla="*/ 120279 h 580412"/>
              <a:gd name="connsiteX1" fmla="*/ 120279 w 5374105"/>
              <a:gd name="connsiteY1" fmla="*/ 0 h 580412"/>
              <a:gd name="connsiteX2" fmla="*/ 1552021 w 5374105"/>
              <a:gd name="connsiteY2" fmla="*/ 314559 h 580412"/>
              <a:gd name="connsiteX3" fmla="*/ 5253826 w 5374105"/>
              <a:gd name="connsiteY3" fmla="*/ 0 h 580412"/>
              <a:gd name="connsiteX4" fmla="*/ 5374105 w 5374105"/>
              <a:gd name="connsiteY4" fmla="*/ 120279 h 580412"/>
              <a:gd name="connsiteX5" fmla="*/ 5374105 w 5374105"/>
              <a:gd name="connsiteY5" fmla="*/ 120279 h 580412"/>
              <a:gd name="connsiteX6" fmla="*/ 5253826 w 5374105"/>
              <a:gd name="connsiteY6" fmla="*/ 240558 h 580412"/>
              <a:gd name="connsiteX7" fmla="*/ 1510168 w 5374105"/>
              <a:gd name="connsiteY7" fmla="*/ 570325 h 580412"/>
              <a:gd name="connsiteX8" fmla="*/ 120279 w 5374105"/>
              <a:gd name="connsiteY8" fmla="*/ 240558 h 580412"/>
              <a:gd name="connsiteX9" fmla="*/ 0 w 5374105"/>
              <a:gd name="connsiteY9" fmla="*/ 120279 h 580412"/>
              <a:gd name="connsiteX0" fmla="*/ 0 w 5374105"/>
              <a:gd name="connsiteY0" fmla="*/ 120279 h 580412"/>
              <a:gd name="connsiteX1" fmla="*/ 120279 w 5374105"/>
              <a:gd name="connsiteY1" fmla="*/ 0 h 580412"/>
              <a:gd name="connsiteX2" fmla="*/ 1552021 w 5374105"/>
              <a:gd name="connsiteY2" fmla="*/ 314559 h 580412"/>
              <a:gd name="connsiteX3" fmla="*/ 5253826 w 5374105"/>
              <a:gd name="connsiteY3" fmla="*/ 0 h 580412"/>
              <a:gd name="connsiteX4" fmla="*/ 5374105 w 5374105"/>
              <a:gd name="connsiteY4" fmla="*/ 120279 h 580412"/>
              <a:gd name="connsiteX5" fmla="*/ 5374105 w 5374105"/>
              <a:gd name="connsiteY5" fmla="*/ 120279 h 580412"/>
              <a:gd name="connsiteX6" fmla="*/ 5253826 w 5374105"/>
              <a:gd name="connsiteY6" fmla="*/ 240558 h 580412"/>
              <a:gd name="connsiteX7" fmla="*/ 1510168 w 5374105"/>
              <a:gd name="connsiteY7" fmla="*/ 570325 h 580412"/>
              <a:gd name="connsiteX8" fmla="*/ 120279 w 5374105"/>
              <a:gd name="connsiteY8" fmla="*/ 240558 h 580412"/>
              <a:gd name="connsiteX9" fmla="*/ 0 w 5374105"/>
              <a:gd name="connsiteY9" fmla="*/ 120279 h 580412"/>
              <a:gd name="connsiteX0" fmla="*/ 0 w 5374105"/>
              <a:gd name="connsiteY0" fmla="*/ 120279 h 580412"/>
              <a:gd name="connsiteX1" fmla="*/ 120279 w 5374105"/>
              <a:gd name="connsiteY1" fmla="*/ 0 h 580412"/>
              <a:gd name="connsiteX2" fmla="*/ 1552021 w 5374105"/>
              <a:gd name="connsiteY2" fmla="*/ 314559 h 580412"/>
              <a:gd name="connsiteX3" fmla="*/ 5253826 w 5374105"/>
              <a:gd name="connsiteY3" fmla="*/ 0 h 580412"/>
              <a:gd name="connsiteX4" fmla="*/ 5374105 w 5374105"/>
              <a:gd name="connsiteY4" fmla="*/ 120279 h 580412"/>
              <a:gd name="connsiteX5" fmla="*/ 5374105 w 5374105"/>
              <a:gd name="connsiteY5" fmla="*/ 120279 h 580412"/>
              <a:gd name="connsiteX6" fmla="*/ 5253826 w 5374105"/>
              <a:gd name="connsiteY6" fmla="*/ 240558 h 580412"/>
              <a:gd name="connsiteX7" fmla="*/ 1510168 w 5374105"/>
              <a:gd name="connsiteY7" fmla="*/ 570325 h 580412"/>
              <a:gd name="connsiteX8" fmla="*/ 120279 w 5374105"/>
              <a:gd name="connsiteY8" fmla="*/ 240558 h 580412"/>
              <a:gd name="connsiteX9" fmla="*/ 0 w 5374105"/>
              <a:gd name="connsiteY9" fmla="*/ 120279 h 580412"/>
              <a:gd name="connsiteX0" fmla="*/ 0 w 5374105"/>
              <a:gd name="connsiteY0" fmla="*/ 120279 h 580412"/>
              <a:gd name="connsiteX1" fmla="*/ 120279 w 5374105"/>
              <a:gd name="connsiteY1" fmla="*/ 0 h 580412"/>
              <a:gd name="connsiteX2" fmla="*/ 1552021 w 5374105"/>
              <a:gd name="connsiteY2" fmla="*/ 314559 h 580412"/>
              <a:gd name="connsiteX3" fmla="*/ 5253826 w 5374105"/>
              <a:gd name="connsiteY3" fmla="*/ 0 h 580412"/>
              <a:gd name="connsiteX4" fmla="*/ 5374105 w 5374105"/>
              <a:gd name="connsiteY4" fmla="*/ 120279 h 580412"/>
              <a:gd name="connsiteX5" fmla="*/ 5374105 w 5374105"/>
              <a:gd name="connsiteY5" fmla="*/ 120279 h 580412"/>
              <a:gd name="connsiteX6" fmla="*/ 5253826 w 5374105"/>
              <a:gd name="connsiteY6" fmla="*/ 240558 h 580412"/>
              <a:gd name="connsiteX7" fmla="*/ 1510168 w 5374105"/>
              <a:gd name="connsiteY7" fmla="*/ 570325 h 580412"/>
              <a:gd name="connsiteX8" fmla="*/ 120279 w 5374105"/>
              <a:gd name="connsiteY8" fmla="*/ 240558 h 580412"/>
              <a:gd name="connsiteX9" fmla="*/ 0 w 5374105"/>
              <a:gd name="connsiteY9" fmla="*/ 120279 h 580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74105" h="580412">
                <a:moveTo>
                  <a:pt x="0" y="120279"/>
                </a:moveTo>
                <a:cubicBezTo>
                  <a:pt x="0" y="53851"/>
                  <a:pt x="53851" y="0"/>
                  <a:pt x="120279" y="0"/>
                </a:cubicBezTo>
                <a:cubicBezTo>
                  <a:pt x="556957" y="20737"/>
                  <a:pt x="1054570" y="-54202"/>
                  <a:pt x="1552021" y="314559"/>
                </a:cubicBezTo>
                <a:cubicBezTo>
                  <a:pt x="1804530" y="378125"/>
                  <a:pt x="4019891" y="104853"/>
                  <a:pt x="5253826" y="0"/>
                </a:cubicBezTo>
                <a:cubicBezTo>
                  <a:pt x="5320254" y="0"/>
                  <a:pt x="5374105" y="53851"/>
                  <a:pt x="5374105" y="120279"/>
                </a:cubicBezTo>
                <a:lnTo>
                  <a:pt x="5374105" y="120279"/>
                </a:lnTo>
                <a:cubicBezTo>
                  <a:pt x="5374105" y="186707"/>
                  <a:pt x="5320254" y="240558"/>
                  <a:pt x="5253826" y="240558"/>
                </a:cubicBezTo>
                <a:cubicBezTo>
                  <a:pt x="4005940" y="350480"/>
                  <a:pt x="1959324" y="637591"/>
                  <a:pt x="1510168" y="570325"/>
                </a:cubicBezTo>
                <a:cubicBezTo>
                  <a:pt x="1046872" y="460403"/>
                  <a:pt x="1430998" y="244652"/>
                  <a:pt x="120279" y="240558"/>
                </a:cubicBezTo>
                <a:cubicBezTo>
                  <a:pt x="53851" y="240558"/>
                  <a:pt x="0" y="186707"/>
                  <a:pt x="0" y="120279"/>
                </a:cubicBez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9" name="フリーフォーム: 図形 198">
            <a:extLst>
              <a:ext uri="{FF2B5EF4-FFF2-40B4-BE49-F238E27FC236}">
                <a16:creationId xmlns:a16="http://schemas.microsoft.com/office/drawing/2014/main" id="{6CABA490-EE95-4B80-BC91-EAC37EC7E724}"/>
              </a:ext>
            </a:extLst>
          </p:cNvPr>
          <p:cNvSpPr/>
          <p:nvPr/>
        </p:nvSpPr>
        <p:spPr>
          <a:xfrm>
            <a:off x="4390700" y="2614100"/>
            <a:ext cx="3657600" cy="901245"/>
          </a:xfrm>
          <a:custGeom>
            <a:avLst/>
            <a:gdLst>
              <a:gd name="connsiteX0" fmla="*/ 71669 w 3657600"/>
              <a:gd name="connsiteY0" fmla="*/ 0 h 901245"/>
              <a:gd name="connsiteX1" fmla="*/ 138679 w 3657600"/>
              <a:gd name="connsiteY1" fmla="*/ 113341 h 901245"/>
              <a:gd name="connsiteX2" fmla="*/ 230810 w 3657600"/>
              <a:gd name="connsiteY2" fmla="*/ 237817 h 901245"/>
              <a:gd name="connsiteX3" fmla="*/ 278140 w 3657600"/>
              <a:gd name="connsiteY3" fmla="*/ 288864 h 901245"/>
              <a:gd name="connsiteX4" fmla="*/ 298304 w 3657600"/>
              <a:gd name="connsiteY4" fmla="*/ 325569 h 901245"/>
              <a:gd name="connsiteX5" fmla="*/ 441266 w 3657600"/>
              <a:gd name="connsiteY5" fmla="*/ 452122 h 901245"/>
              <a:gd name="connsiteX6" fmla="*/ 446094 w 3657600"/>
              <a:gd name="connsiteY6" fmla="*/ 454890 h 901245"/>
              <a:gd name="connsiteX7" fmla="*/ 446095 w 3657600"/>
              <a:gd name="connsiteY7" fmla="*/ 454892 h 901245"/>
              <a:gd name="connsiteX8" fmla="*/ 510846 w 3657600"/>
              <a:gd name="connsiteY8" fmla="*/ 492013 h 901245"/>
              <a:gd name="connsiteX9" fmla="*/ 520230 w 3657600"/>
              <a:gd name="connsiteY9" fmla="*/ 498345 h 901245"/>
              <a:gd name="connsiteX10" fmla="*/ 526220 w 3657600"/>
              <a:gd name="connsiteY10" fmla="*/ 501779 h 901245"/>
              <a:gd name="connsiteX11" fmla="*/ 1855036 w 3657600"/>
              <a:gd name="connsiteY11" fmla="*/ 747855 h 901245"/>
              <a:gd name="connsiteX12" fmla="*/ 3150617 w 3657600"/>
              <a:gd name="connsiteY12" fmla="*/ 518264 h 901245"/>
              <a:gd name="connsiteX13" fmla="*/ 3152991 w 3657600"/>
              <a:gd name="connsiteY13" fmla="*/ 516957 h 901245"/>
              <a:gd name="connsiteX14" fmla="*/ 3201548 w 3657600"/>
              <a:gd name="connsiteY14" fmla="*/ 483998 h 901245"/>
              <a:gd name="connsiteX15" fmla="*/ 3259432 w 3657600"/>
              <a:gd name="connsiteY15" fmla="*/ 452122 h 901245"/>
              <a:gd name="connsiteX16" fmla="*/ 3295614 w 3657600"/>
              <a:gd name="connsiteY16" fmla="*/ 425963 h 901245"/>
              <a:gd name="connsiteX17" fmla="*/ 3307812 w 3657600"/>
              <a:gd name="connsiteY17" fmla="*/ 409899 h 901245"/>
              <a:gd name="connsiteX18" fmla="*/ 3316893 w 3657600"/>
              <a:gd name="connsiteY18" fmla="*/ 403333 h 901245"/>
              <a:gd name="connsiteX19" fmla="*/ 3410267 w 3657600"/>
              <a:gd name="connsiteY19" fmla="*/ 298566 h 901245"/>
              <a:gd name="connsiteX20" fmla="*/ 3421255 w 3657600"/>
              <a:gd name="connsiteY20" fmla="*/ 273492 h 901245"/>
              <a:gd name="connsiteX21" fmla="*/ 3435335 w 3657600"/>
              <a:gd name="connsiteY21" fmla="*/ 258034 h 901245"/>
              <a:gd name="connsiteX22" fmla="*/ 3527005 w 3657600"/>
              <a:gd name="connsiteY22" fmla="*/ 131759 h 901245"/>
              <a:gd name="connsiteX23" fmla="*/ 3595806 w 3657600"/>
              <a:gd name="connsiteY23" fmla="*/ 13276 h 901245"/>
              <a:gd name="connsiteX24" fmla="*/ 3610642 w 3657600"/>
              <a:gd name="connsiteY24" fmla="*/ 34423 h 901245"/>
              <a:gd name="connsiteX25" fmla="*/ 3657600 w 3657600"/>
              <a:gd name="connsiteY25" fmla="*/ 194119 h 901245"/>
              <a:gd name="connsiteX26" fmla="*/ 2849091 w 3657600"/>
              <a:gd name="connsiteY26" fmla="*/ 780479 h 901245"/>
              <a:gd name="connsiteX27" fmla="*/ 2775640 w 3657600"/>
              <a:gd name="connsiteY27" fmla="*/ 797686 h 901245"/>
              <a:gd name="connsiteX28" fmla="*/ 2762806 w 3657600"/>
              <a:gd name="connsiteY28" fmla="*/ 802969 h 901245"/>
              <a:gd name="connsiteX29" fmla="*/ 2761659 w 3657600"/>
              <a:gd name="connsiteY29" fmla="*/ 803308 h 901245"/>
              <a:gd name="connsiteX30" fmla="*/ 2707914 w 3657600"/>
              <a:gd name="connsiteY30" fmla="*/ 815898 h 901245"/>
              <a:gd name="connsiteX31" fmla="*/ 1833810 w 3657600"/>
              <a:gd name="connsiteY31" fmla="*/ 901245 h 901245"/>
              <a:gd name="connsiteX32" fmla="*/ 1288491 w 3657600"/>
              <a:gd name="connsiteY32" fmla="*/ 869454 h 901245"/>
              <a:gd name="connsiteX33" fmla="*/ 1236982 w 3657600"/>
              <a:gd name="connsiteY33" fmla="*/ 862185 h 901245"/>
              <a:gd name="connsiteX34" fmla="*/ 1236981 w 3657600"/>
              <a:gd name="connsiteY34" fmla="*/ 862185 h 901245"/>
              <a:gd name="connsiteX35" fmla="*/ 1120009 w 3657600"/>
              <a:gd name="connsiteY35" fmla="*/ 845676 h 901245"/>
              <a:gd name="connsiteX36" fmla="*/ 0 w 3657600"/>
              <a:gd name="connsiteY36" fmla="*/ 194118 h 901245"/>
              <a:gd name="connsiteX37" fmla="*/ 37257 w 3657600"/>
              <a:gd name="connsiteY37" fmla="*/ 51607 h 901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3657600" h="901245">
                <a:moveTo>
                  <a:pt x="71669" y="0"/>
                </a:moveTo>
                <a:lnTo>
                  <a:pt x="138679" y="113341"/>
                </a:lnTo>
                <a:cubicBezTo>
                  <a:pt x="167113" y="156351"/>
                  <a:pt x="197763" y="197884"/>
                  <a:pt x="230810" y="237817"/>
                </a:cubicBezTo>
                <a:lnTo>
                  <a:pt x="278140" y="288864"/>
                </a:lnTo>
                <a:lnTo>
                  <a:pt x="298304" y="325569"/>
                </a:lnTo>
                <a:cubicBezTo>
                  <a:pt x="331239" y="370152"/>
                  <a:pt x="379592" y="412580"/>
                  <a:pt x="441266" y="452122"/>
                </a:cubicBezTo>
                <a:lnTo>
                  <a:pt x="446094" y="454890"/>
                </a:lnTo>
                <a:lnTo>
                  <a:pt x="446095" y="454892"/>
                </a:lnTo>
                <a:lnTo>
                  <a:pt x="510846" y="492013"/>
                </a:lnTo>
                <a:lnTo>
                  <a:pt x="520230" y="498345"/>
                </a:lnTo>
                <a:lnTo>
                  <a:pt x="526220" y="501779"/>
                </a:lnTo>
                <a:cubicBezTo>
                  <a:pt x="814201" y="650243"/>
                  <a:pt x="1301890" y="747855"/>
                  <a:pt x="1855036" y="747855"/>
                </a:cubicBezTo>
                <a:cubicBezTo>
                  <a:pt x="2387439" y="747855"/>
                  <a:pt x="2859202" y="657427"/>
                  <a:pt x="3150617" y="518264"/>
                </a:cubicBezTo>
                <a:lnTo>
                  <a:pt x="3152991" y="516957"/>
                </a:lnTo>
                <a:lnTo>
                  <a:pt x="3201548" y="483998"/>
                </a:lnTo>
                <a:lnTo>
                  <a:pt x="3259432" y="452122"/>
                </a:lnTo>
                <a:lnTo>
                  <a:pt x="3295614" y="425963"/>
                </a:lnTo>
                <a:lnTo>
                  <a:pt x="3307812" y="409899"/>
                </a:lnTo>
                <a:lnTo>
                  <a:pt x="3316893" y="403333"/>
                </a:lnTo>
                <a:cubicBezTo>
                  <a:pt x="3357438" y="369947"/>
                  <a:pt x="3388921" y="334900"/>
                  <a:pt x="3410267" y="298566"/>
                </a:cubicBezTo>
                <a:lnTo>
                  <a:pt x="3421255" y="273492"/>
                </a:lnTo>
                <a:lnTo>
                  <a:pt x="3435335" y="258034"/>
                </a:lnTo>
                <a:cubicBezTo>
                  <a:pt x="3468173" y="217594"/>
                  <a:pt x="3498665" y="175457"/>
                  <a:pt x="3527005" y="131759"/>
                </a:cubicBezTo>
                <a:lnTo>
                  <a:pt x="3595806" y="13276"/>
                </a:lnTo>
                <a:lnTo>
                  <a:pt x="3610642" y="34423"/>
                </a:lnTo>
                <a:cubicBezTo>
                  <a:pt x="3641364" y="85743"/>
                  <a:pt x="3657600" y="139200"/>
                  <a:pt x="3657600" y="194119"/>
                </a:cubicBezTo>
                <a:cubicBezTo>
                  <a:pt x="3657600" y="438204"/>
                  <a:pt x="3336888" y="653404"/>
                  <a:pt x="2849091" y="780479"/>
                </a:cubicBezTo>
                <a:lnTo>
                  <a:pt x="2775640" y="797686"/>
                </a:lnTo>
                <a:lnTo>
                  <a:pt x="2762806" y="802969"/>
                </a:lnTo>
                <a:lnTo>
                  <a:pt x="2761659" y="803308"/>
                </a:lnTo>
                <a:lnTo>
                  <a:pt x="2707914" y="815898"/>
                </a:lnTo>
                <a:cubicBezTo>
                  <a:pt x="2448075" y="870328"/>
                  <a:pt x="2150306" y="901245"/>
                  <a:pt x="1833810" y="901245"/>
                </a:cubicBezTo>
                <a:cubicBezTo>
                  <a:pt x="1643913" y="901245"/>
                  <a:pt x="1460757" y="890115"/>
                  <a:pt x="1288491" y="869454"/>
                </a:cubicBezTo>
                <a:lnTo>
                  <a:pt x="1236982" y="862185"/>
                </a:lnTo>
                <a:lnTo>
                  <a:pt x="1236981" y="862185"/>
                </a:lnTo>
                <a:lnTo>
                  <a:pt x="1120009" y="845676"/>
                </a:lnTo>
                <a:cubicBezTo>
                  <a:pt x="461827" y="738328"/>
                  <a:pt x="0" y="487020"/>
                  <a:pt x="0" y="194118"/>
                </a:cubicBezTo>
                <a:cubicBezTo>
                  <a:pt x="0" y="145301"/>
                  <a:pt x="12829" y="97640"/>
                  <a:pt x="37257" y="51607"/>
                </a:cubicBez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00" name="アーチ 199">
            <a:extLst>
              <a:ext uri="{FF2B5EF4-FFF2-40B4-BE49-F238E27FC236}">
                <a16:creationId xmlns:a16="http://schemas.microsoft.com/office/drawing/2014/main" id="{8E087844-578D-4F10-B4DA-9F2A8CF2E2E8}"/>
              </a:ext>
            </a:extLst>
          </p:cNvPr>
          <p:cNvSpPr/>
          <p:nvPr/>
        </p:nvSpPr>
        <p:spPr>
          <a:xfrm rot="15816704" flipH="1">
            <a:off x="3788543" y="1534831"/>
            <a:ext cx="934730" cy="729216"/>
          </a:xfrm>
          <a:prstGeom prst="blockArc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36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207" name="グループ化 206">
            <a:extLst>
              <a:ext uri="{FF2B5EF4-FFF2-40B4-BE49-F238E27FC236}">
                <a16:creationId xmlns:a16="http://schemas.microsoft.com/office/drawing/2014/main" id="{A493BCBF-EF19-4C60-A3DA-24D3D3B0DC21}"/>
              </a:ext>
            </a:extLst>
          </p:cNvPr>
          <p:cNvGrpSpPr/>
          <p:nvPr/>
        </p:nvGrpSpPr>
        <p:grpSpPr>
          <a:xfrm>
            <a:off x="8710281" y="2279467"/>
            <a:ext cx="3226684" cy="3952055"/>
            <a:chOff x="8710281" y="2279467"/>
            <a:chExt cx="3226684" cy="3952055"/>
          </a:xfrm>
        </p:grpSpPr>
        <p:sp>
          <p:nvSpPr>
            <p:cNvPr id="203" name="四角形: 角を丸くする 170">
              <a:extLst>
                <a:ext uri="{FF2B5EF4-FFF2-40B4-BE49-F238E27FC236}">
                  <a16:creationId xmlns:a16="http://schemas.microsoft.com/office/drawing/2014/main" id="{ABA12DD8-FF5F-4E75-B4C7-E88A95AFE5E3}"/>
                </a:ext>
              </a:extLst>
            </p:cNvPr>
            <p:cNvSpPr/>
            <p:nvPr/>
          </p:nvSpPr>
          <p:spPr>
            <a:xfrm rot="15449535" flipH="1">
              <a:off x="10146469" y="4448356"/>
              <a:ext cx="3080237" cy="383162"/>
            </a:xfrm>
            <a:custGeom>
              <a:avLst/>
              <a:gdLst>
                <a:gd name="connsiteX0" fmla="*/ 0 w 5374105"/>
                <a:gd name="connsiteY0" fmla="*/ 120279 h 240558"/>
                <a:gd name="connsiteX1" fmla="*/ 120279 w 5374105"/>
                <a:gd name="connsiteY1" fmla="*/ 0 h 240558"/>
                <a:gd name="connsiteX2" fmla="*/ 5253826 w 5374105"/>
                <a:gd name="connsiteY2" fmla="*/ 0 h 240558"/>
                <a:gd name="connsiteX3" fmla="*/ 5374105 w 5374105"/>
                <a:gd name="connsiteY3" fmla="*/ 120279 h 240558"/>
                <a:gd name="connsiteX4" fmla="*/ 5374105 w 5374105"/>
                <a:gd name="connsiteY4" fmla="*/ 120279 h 240558"/>
                <a:gd name="connsiteX5" fmla="*/ 5253826 w 5374105"/>
                <a:gd name="connsiteY5" fmla="*/ 240558 h 240558"/>
                <a:gd name="connsiteX6" fmla="*/ 120279 w 5374105"/>
                <a:gd name="connsiteY6" fmla="*/ 240558 h 240558"/>
                <a:gd name="connsiteX7" fmla="*/ 0 w 5374105"/>
                <a:gd name="connsiteY7" fmla="*/ 120279 h 240558"/>
                <a:gd name="connsiteX0" fmla="*/ 0 w 5374105"/>
                <a:gd name="connsiteY0" fmla="*/ 136374 h 256653"/>
                <a:gd name="connsiteX1" fmla="*/ 120279 w 5374105"/>
                <a:gd name="connsiteY1" fmla="*/ 16095 h 256653"/>
                <a:gd name="connsiteX2" fmla="*/ 1412942 w 5374105"/>
                <a:gd name="connsiteY2" fmla="*/ 0 h 256653"/>
                <a:gd name="connsiteX3" fmla="*/ 5253826 w 5374105"/>
                <a:gd name="connsiteY3" fmla="*/ 16095 h 256653"/>
                <a:gd name="connsiteX4" fmla="*/ 5374105 w 5374105"/>
                <a:gd name="connsiteY4" fmla="*/ 136374 h 256653"/>
                <a:gd name="connsiteX5" fmla="*/ 5374105 w 5374105"/>
                <a:gd name="connsiteY5" fmla="*/ 136374 h 256653"/>
                <a:gd name="connsiteX6" fmla="*/ 5253826 w 5374105"/>
                <a:gd name="connsiteY6" fmla="*/ 256653 h 256653"/>
                <a:gd name="connsiteX7" fmla="*/ 120279 w 5374105"/>
                <a:gd name="connsiteY7" fmla="*/ 256653 h 256653"/>
                <a:gd name="connsiteX8" fmla="*/ 0 w 5374105"/>
                <a:gd name="connsiteY8" fmla="*/ 136374 h 256653"/>
                <a:gd name="connsiteX0" fmla="*/ 0 w 5374105"/>
                <a:gd name="connsiteY0" fmla="*/ 136374 h 288854"/>
                <a:gd name="connsiteX1" fmla="*/ 120279 w 5374105"/>
                <a:gd name="connsiteY1" fmla="*/ 16095 h 288854"/>
                <a:gd name="connsiteX2" fmla="*/ 1412942 w 5374105"/>
                <a:gd name="connsiteY2" fmla="*/ 0 h 288854"/>
                <a:gd name="connsiteX3" fmla="*/ 5253826 w 5374105"/>
                <a:gd name="connsiteY3" fmla="*/ 16095 h 288854"/>
                <a:gd name="connsiteX4" fmla="*/ 5374105 w 5374105"/>
                <a:gd name="connsiteY4" fmla="*/ 136374 h 288854"/>
                <a:gd name="connsiteX5" fmla="*/ 5374105 w 5374105"/>
                <a:gd name="connsiteY5" fmla="*/ 136374 h 288854"/>
                <a:gd name="connsiteX6" fmla="*/ 5253826 w 5374105"/>
                <a:gd name="connsiteY6" fmla="*/ 256653 h 288854"/>
                <a:gd name="connsiteX7" fmla="*/ 1444157 w 5374105"/>
                <a:gd name="connsiteY7" fmla="*/ 288854 h 288854"/>
                <a:gd name="connsiteX8" fmla="*/ 120279 w 5374105"/>
                <a:gd name="connsiteY8" fmla="*/ 256653 h 288854"/>
                <a:gd name="connsiteX9" fmla="*/ 0 w 5374105"/>
                <a:gd name="connsiteY9" fmla="*/ 136374 h 288854"/>
                <a:gd name="connsiteX0" fmla="*/ 0 w 5374105"/>
                <a:gd name="connsiteY0" fmla="*/ 136374 h 586420"/>
                <a:gd name="connsiteX1" fmla="*/ 120279 w 5374105"/>
                <a:gd name="connsiteY1" fmla="*/ 16095 h 586420"/>
                <a:gd name="connsiteX2" fmla="*/ 1412942 w 5374105"/>
                <a:gd name="connsiteY2" fmla="*/ 0 h 586420"/>
                <a:gd name="connsiteX3" fmla="*/ 5253826 w 5374105"/>
                <a:gd name="connsiteY3" fmla="*/ 16095 h 586420"/>
                <a:gd name="connsiteX4" fmla="*/ 5374105 w 5374105"/>
                <a:gd name="connsiteY4" fmla="*/ 136374 h 586420"/>
                <a:gd name="connsiteX5" fmla="*/ 5374105 w 5374105"/>
                <a:gd name="connsiteY5" fmla="*/ 136374 h 586420"/>
                <a:gd name="connsiteX6" fmla="*/ 5253826 w 5374105"/>
                <a:gd name="connsiteY6" fmla="*/ 256653 h 586420"/>
                <a:gd name="connsiteX7" fmla="*/ 1510168 w 5374105"/>
                <a:gd name="connsiteY7" fmla="*/ 586420 h 586420"/>
                <a:gd name="connsiteX8" fmla="*/ 120279 w 5374105"/>
                <a:gd name="connsiteY8" fmla="*/ 256653 h 586420"/>
                <a:gd name="connsiteX9" fmla="*/ 0 w 5374105"/>
                <a:gd name="connsiteY9" fmla="*/ 136374 h 586420"/>
                <a:gd name="connsiteX0" fmla="*/ 0 w 5374105"/>
                <a:gd name="connsiteY0" fmla="*/ 136374 h 586420"/>
                <a:gd name="connsiteX1" fmla="*/ 120279 w 5374105"/>
                <a:gd name="connsiteY1" fmla="*/ 16095 h 586420"/>
                <a:gd name="connsiteX2" fmla="*/ 1412942 w 5374105"/>
                <a:gd name="connsiteY2" fmla="*/ 0 h 586420"/>
                <a:gd name="connsiteX3" fmla="*/ 5253826 w 5374105"/>
                <a:gd name="connsiteY3" fmla="*/ 16095 h 586420"/>
                <a:gd name="connsiteX4" fmla="*/ 5374105 w 5374105"/>
                <a:gd name="connsiteY4" fmla="*/ 136374 h 586420"/>
                <a:gd name="connsiteX5" fmla="*/ 5374105 w 5374105"/>
                <a:gd name="connsiteY5" fmla="*/ 136374 h 586420"/>
                <a:gd name="connsiteX6" fmla="*/ 5253826 w 5374105"/>
                <a:gd name="connsiteY6" fmla="*/ 256653 h 586420"/>
                <a:gd name="connsiteX7" fmla="*/ 1510168 w 5374105"/>
                <a:gd name="connsiteY7" fmla="*/ 586420 h 586420"/>
                <a:gd name="connsiteX8" fmla="*/ 120279 w 5374105"/>
                <a:gd name="connsiteY8" fmla="*/ 256653 h 586420"/>
                <a:gd name="connsiteX9" fmla="*/ 0 w 5374105"/>
                <a:gd name="connsiteY9" fmla="*/ 136374 h 586420"/>
                <a:gd name="connsiteX0" fmla="*/ 0 w 5374105"/>
                <a:gd name="connsiteY0" fmla="*/ 136374 h 586420"/>
                <a:gd name="connsiteX1" fmla="*/ 120279 w 5374105"/>
                <a:gd name="connsiteY1" fmla="*/ 16095 h 586420"/>
                <a:gd name="connsiteX2" fmla="*/ 1412942 w 5374105"/>
                <a:gd name="connsiteY2" fmla="*/ 0 h 586420"/>
                <a:gd name="connsiteX3" fmla="*/ 5253826 w 5374105"/>
                <a:gd name="connsiteY3" fmla="*/ 16095 h 586420"/>
                <a:gd name="connsiteX4" fmla="*/ 5374105 w 5374105"/>
                <a:gd name="connsiteY4" fmla="*/ 136374 h 586420"/>
                <a:gd name="connsiteX5" fmla="*/ 5374105 w 5374105"/>
                <a:gd name="connsiteY5" fmla="*/ 136374 h 586420"/>
                <a:gd name="connsiteX6" fmla="*/ 5253826 w 5374105"/>
                <a:gd name="connsiteY6" fmla="*/ 256653 h 586420"/>
                <a:gd name="connsiteX7" fmla="*/ 1510168 w 5374105"/>
                <a:gd name="connsiteY7" fmla="*/ 586420 h 586420"/>
                <a:gd name="connsiteX8" fmla="*/ 120279 w 5374105"/>
                <a:gd name="connsiteY8" fmla="*/ 256653 h 586420"/>
                <a:gd name="connsiteX9" fmla="*/ 0 w 5374105"/>
                <a:gd name="connsiteY9" fmla="*/ 136374 h 586420"/>
                <a:gd name="connsiteX0" fmla="*/ 0 w 5374105"/>
                <a:gd name="connsiteY0" fmla="*/ 136374 h 596507"/>
                <a:gd name="connsiteX1" fmla="*/ 120279 w 5374105"/>
                <a:gd name="connsiteY1" fmla="*/ 16095 h 596507"/>
                <a:gd name="connsiteX2" fmla="*/ 1412942 w 5374105"/>
                <a:gd name="connsiteY2" fmla="*/ 0 h 596507"/>
                <a:gd name="connsiteX3" fmla="*/ 5253826 w 5374105"/>
                <a:gd name="connsiteY3" fmla="*/ 16095 h 596507"/>
                <a:gd name="connsiteX4" fmla="*/ 5374105 w 5374105"/>
                <a:gd name="connsiteY4" fmla="*/ 136374 h 596507"/>
                <a:gd name="connsiteX5" fmla="*/ 5374105 w 5374105"/>
                <a:gd name="connsiteY5" fmla="*/ 136374 h 596507"/>
                <a:gd name="connsiteX6" fmla="*/ 5253826 w 5374105"/>
                <a:gd name="connsiteY6" fmla="*/ 256653 h 596507"/>
                <a:gd name="connsiteX7" fmla="*/ 1510168 w 5374105"/>
                <a:gd name="connsiteY7" fmla="*/ 586420 h 596507"/>
                <a:gd name="connsiteX8" fmla="*/ 120279 w 5374105"/>
                <a:gd name="connsiteY8" fmla="*/ 256653 h 596507"/>
                <a:gd name="connsiteX9" fmla="*/ 0 w 5374105"/>
                <a:gd name="connsiteY9" fmla="*/ 136374 h 596507"/>
                <a:gd name="connsiteX0" fmla="*/ 0 w 5374105"/>
                <a:gd name="connsiteY0" fmla="*/ 120279 h 580412"/>
                <a:gd name="connsiteX1" fmla="*/ 120279 w 5374105"/>
                <a:gd name="connsiteY1" fmla="*/ 0 h 580412"/>
                <a:gd name="connsiteX2" fmla="*/ 1430313 w 5374105"/>
                <a:gd name="connsiteY2" fmla="*/ 62212 h 580412"/>
                <a:gd name="connsiteX3" fmla="*/ 5253826 w 5374105"/>
                <a:gd name="connsiteY3" fmla="*/ 0 h 580412"/>
                <a:gd name="connsiteX4" fmla="*/ 5374105 w 5374105"/>
                <a:gd name="connsiteY4" fmla="*/ 120279 h 580412"/>
                <a:gd name="connsiteX5" fmla="*/ 5374105 w 5374105"/>
                <a:gd name="connsiteY5" fmla="*/ 120279 h 580412"/>
                <a:gd name="connsiteX6" fmla="*/ 5253826 w 5374105"/>
                <a:gd name="connsiteY6" fmla="*/ 240558 h 580412"/>
                <a:gd name="connsiteX7" fmla="*/ 1510168 w 5374105"/>
                <a:gd name="connsiteY7" fmla="*/ 570325 h 580412"/>
                <a:gd name="connsiteX8" fmla="*/ 120279 w 5374105"/>
                <a:gd name="connsiteY8" fmla="*/ 240558 h 580412"/>
                <a:gd name="connsiteX9" fmla="*/ 0 w 5374105"/>
                <a:gd name="connsiteY9" fmla="*/ 120279 h 580412"/>
                <a:gd name="connsiteX0" fmla="*/ 0 w 5374105"/>
                <a:gd name="connsiteY0" fmla="*/ 286761 h 746894"/>
                <a:gd name="connsiteX1" fmla="*/ 120279 w 5374105"/>
                <a:gd name="connsiteY1" fmla="*/ 166482 h 746894"/>
                <a:gd name="connsiteX2" fmla="*/ 1430313 w 5374105"/>
                <a:gd name="connsiteY2" fmla="*/ 228694 h 746894"/>
                <a:gd name="connsiteX3" fmla="*/ 5253826 w 5374105"/>
                <a:gd name="connsiteY3" fmla="*/ 166482 h 746894"/>
                <a:gd name="connsiteX4" fmla="*/ 5374105 w 5374105"/>
                <a:gd name="connsiteY4" fmla="*/ 286761 h 746894"/>
                <a:gd name="connsiteX5" fmla="*/ 5374105 w 5374105"/>
                <a:gd name="connsiteY5" fmla="*/ 286761 h 746894"/>
                <a:gd name="connsiteX6" fmla="*/ 5253826 w 5374105"/>
                <a:gd name="connsiteY6" fmla="*/ 407040 h 746894"/>
                <a:gd name="connsiteX7" fmla="*/ 1510168 w 5374105"/>
                <a:gd name="connsiteY7" fmla="*/ 736807 h 746894"/>
                <a:gd name="connsiteX8" fmla="*/ 120279 w 5374105"/>
                <a:gd name="connsiteY8" fmla="*/ 407040 h 746894"/>
                <a:gd name="connsiteX9" fmla="*/ 0 w 5374105"/>
                <a:gd name="connsiteY9" fmla="*/ 286761 h 746894"/>
                <a:gd name="connsiteX0" fmla="*/ 0 w 5374105"/>
                <a:gd name="connsiteY0" fmla="*/ 141135 h 601268"/>
                <a:gd name="connsiteX1" fmla="*/ 120279 w 5374105"/>
                <a:gd name="connsiteY1" fmla="*/ 20856 h 601268"/>
                <a:gd name="connsiteX2" fmla="*/ 1552021 w 5374105"/>
                <a:gd name="connsiteY2" fmla="*/ 335415 h 601268"/>
                <a:gd name="connsiteX3" fmla="*/ 5253826 w 5374105"/>
                <a:gd name="connsiteY3" fmla="*/ 20856 h 601268"/>
                <a:gd name="connsiteX4" fmla="*/ 5374105 w 5374105"/>
                <a:gd name="connsiteY4" fmla="*/ 141135 h 601268"/>
                <a:gd name="connsiteX5" fmla="*/ 5374105 w 5374105"/>
                <a:gd name="connsiteY5" fmla="*/ 141135 h 601268"/>
                <a:gd name="connsiteX6" fmla="*/ 5253826 w 5374105"/>
                <a:gd name="connsiteY6" fmla="*/ 261414 h 601268"/>
                <a:gd name="connsiteX7" fmla="*/ 1510168 w 5374105"/>
                <a:gd name="connsiteY7" fmla="*/ 591181 h 601268"/>
                <a:gd name="connsiteX8" fmla="*/ 120279 w 5374105"/>
                <a:gd name="connsiteY8" fmla="*/ 261414 h 601268"/>
                <a:gd name="connsiteX9" fmla="*/ 0 w 5374105"/>
                <a:gd name="connsiteY9" fmla="*/ 141135 h 601268"/>
                <a:gd name="connsiteX0" fmla="*/ 0 w 5374105"/>
                <a:gd name="connsiteY0" fmla="*/ 124258 h 584391"/>
                <a:gd name="connsiteX1" fmla="*/ 120279 w 5374105"/>
                <a:gd name="connsiteY1" fmla="*/ 3979 h 584391"/>
                <a:gd name="connsiteX2" fmla="*/ 1552021 w 5374105"/>
                <a:gd name="connsiteY2" fmla="*/ 318538 h 584391"/>
                <a:gd name="connsiteX3" fmla="*/ 5253826 w 5374105"/>
                <a:gd name="connsiteY3" fmla="*/ 3979 h 584391"/>
                <a:gd name="connsiteX4" fmla="*/ 5374105 w 5374105"/>
                <a:gd name="connsiteY4" fmla="*/ 124258 h 584391"/>
                <a:gd name="connsiteX5" fmla="*/ 5374105 w 5374105"/>
                <a:gd name="connsiteY5" fmla="*/ 124258 h 584391"/>
                <a:gd name="connsiteX6" fmla="*/ 5253826 w 5374105"/>
                <a:gd name="connsiteY6" fmla="*/ 244537 h 584391"/>
                <a:gd name="connsiteX7" fmla="*/ 1510168 w 5374105"/>
                <a:gd name="connsiteY7" fmla="*/ 574304 h 584391"/>
                <a:gd name="connsiteX8" fmla="*/ 120279 w 5374105"/>
                <a:gd name="connsiteY8" fmla="*/ 244537 h 584391"/>
                <a:gd name="connsiteX9" fmla="*/ 0 w 5374105"/>
                <a:gd name="connsiteY9" fmla="*/ 124258 h 584391"/>
                <a:gd name="connsiteX0" fmla="*/ 0 w 5374105"/>
                <a:gd name="connsiteY0" fmla="*/ 120279 h 580412"/>
                <a:gd name="connsiteX1" fmla="*/ 120279 w 5374105"/>
                <a:gd name="connsiteY1" fmla="*/ 0 h 580412"/>
                <a:gd name="connsiteX2" fmla="*/ 1552021 w 5374105"/>
                <a:gd name="connsiteY2" fmla="*/ 314559 h 580412"/>
                <a:gd name="connsiteX3" fmla="*/ 5253826 w 5374105"/>
                <a:gd name="connsiteY3" fmla="*/ 0 h 580412"/>
                <a:gd name="connsiteX4" fmla="*/ 5374105 w 5374105"/>
                <a:gd name="connsiteY4" fmla="*/ 120279 h 580412"/>
                <a:gd name="connsiteX5" fmla="*/ 5374105 w 5374105"/>
                <a:gd name="connsiteY5" fmla="*/ 120279 h 580412"/>
                <a:gd name="connsiteX6" fmla="*/ 5253826 w 5374105"/>
                <a:gd name="connsiteY6" fmla="*/ 240558 h 580412"/>
                <a:gd name="connsiteX7" fmla="*/ 1510168 w 5374105"/>
                <a:gd name="connsiteY7" fmla="*/ 570325 h 580412"/>
                <a:gd name="connsiteX8" fmla="*/ 120279 w 5374105"/>
                <a:gd name="connsiteY8" fmla="*/ 240558 h 580412"/>
                <a:gd name="connsiteX9" fmla="*/ 0 w 5374105"/>
                <a:gd name="connsiteY9" fmla="*/ 120279 h 580412"/>
                <a:gd name="connsiteX0" fmla="*/ 0 w 5374105"/>
                <a:gd name="connsiteY0" fmla="*/ 120279 h 580412"/>
                <a:gd name="connsiteX1" fmla="*/ 120279 w 5374105"/>
                <a:gd name="connsiteY1" fmla="*/ 0 h 580412"/>
                <a:gd name="connsiteX2" fmla="*/ 1552021 w 5374105"/>
                <a:gd name="connsiteY2" fmla="*/ 314559 h 580412"/>
                <a:gd name="connsiteX3" fmla="*/ 5253826 w 5374105"/>
                <a:gd name="connsiteY3" fmla="*/ 0 h 580412"/>
                <a:gd name="connsiteX4" fmla="*/ 5374105 w 5374105"/>
                <a:gd name="connsiteY4" fmla="*/ 120279 h 580412"/>
                <a:gd name="connsiteX5" fmla="*/ 5374105 w 5374105"/>
                <a:gd name="connsiteY5" fmla="*/ 120279 h 580412"/>
                <a:gd name="connsiteX6" fmla="*/ 5253826 w 5374105"/>
                <a:gd name="connsiteY6" fmla="*/ 240558 h 580412"/>
                <a:gd name="connsiteX7" fmla="*/ 1510168 w 5374105"/>
                <a:gd name="connsiteY7" fmla="*/ 570325 h 580412"/>
                <a:gd name="connsiteX8" fmla="*/ 120279 w 5374105"/>
                <a:gd name="connsiteY8" fmla="*/ 240558 h 580412"/>
                <a:gd name="connsiteX9" fmla="*/ 0 w 5374105"/>
                <a:gd name="connsiteY9" fmla="*/ 120279 h 580412"/>
                <a:gd name="connsiteX0" fmla="*/ 0 w 5374105"/>
                <a:gd name="connsiteY0" fmla="*/ 120279 h 580412"/>
                <a:gd name="connsiteX1" fmla="*/ 120279 w 5374105"/>
                <a:gd name="connsiteY1" fmla="*/ 0 h 580412"/>
                <a:gd name="connsiteX2" fmla="*/ 1552021 w 5374105"/>
                <a:gd name="connsiteY2" fmla="*/ 314559 h 580412"/>
                <a:gd name="connsiteX3" fmla="*/ 5253826 w 5374105"/>
                <a:gd name="connsiteY3" fmla="*/ 0 h 580412"/>
                <a:gd name="connsiteX4" fmla="*/ 5374105 w 5374105"/>
                <a:gd name="connsiteY4" fmla="*/ 120279 h 580412"/>
                <a:gd name="connsiteX5" fmla="*/ 5374105 w 5374105"/>
                <a:gd name="connsiteY5" fmla="*/ 120279 h 580412"/>
                <a:gd name="connsiteX6" fmla="*/ 5253826 w 5374105"/>
                <a:gd name="connsiteY6" fmla="*/ 240558 h 580412"/>
                <a:gd name="connsiteX7" fmla="*/ 1510168 w 5374105"/>
                <a:gd name="connsiteY7" fmla="*/ 570325 h 580412"/>
                <a:gd name="connsiteX8" fmla="*/ 120279 w 5374105"/>
                <a:gd name="connsiteY8" fmla="*/ 240558 h 580412"/>
                <a:gd name="connsiteX9" fmla="*/ 0 w 5374105"/>
                <a:gd name="connsiteY9" fmla="*/ 120279 h 580412"/>
                <a:gd name="connsiteX0" fmla="*/ 0 w 5374105"/>
                <a:gd name="connsiteY0" fmla="*/ 120279 h 580412"/>
                <a:gd name="connsiteX1" fmla="*/ 120279 w 5374105"/>
                <a:gd name="connsiteY1" fmla="*/ 0 h 580412"/>
                <a:gd name="connsiteX2" fmla="*/ 1552021 w 5374105"/>
                <a:gd name="connsiteY2" fmla="*/ 314559 h 580412"/>
                <a:gd name="connsiteX3" fmla="*/ 5253826 w 5374105"/>
                <a:gd name="connsiteY3" fmla="*/ 0 h 580412"/>
                <a:gd name="connsiteX4" fmla="*/ 5374105 w 5374105"/>
                <a:gd name="connsiteY4" fmla="*/ 120279 h 580412"/>
                <a:gd name="connsiteX5" fmla="*/ 5374105 w 5374105"/>
                <a:gd name="connsiteY5" fmla="*/ 120279 h 580412"/>
                <a:gd name="connsiteX6" fmla="*/ 5253826 w 5374105"/>
                <a:gd name="connsiteY6" fmla="*/ 240558 h 580412"/>
                <a:gd name="connsiteX7" fmla="*/ 1510168 w 5374105"/>
                <a:gd name="connsiteY7" fmla="*/ 570325 h 580412"/>
                <a:gd name="connsiteX8" fmla="*/ 120279 w 5374105"/>
                <a:gd name="connsiteY8" fmla="*/ 240558 h 580412"/>
                <a:gd name="connsiteX9" fmla="*/ 0 w 5374105"/>
                <a:gd name="connsiteY9" fmla="*/ 120279 h 580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74105" h="580412">
                  <a:moveTo>
                    <a:pt x="0" y="120279"/>
                  </a:moveTo>
                  <a:cubicBezTo>
                    <a:pt x="0" y="53851"/>
                    <a:pt x="53851" y="0"/>
                    <a:pt x="120279" y="0"/>
                  </a:cubicBezTo>
                  <a:cubicBezTo>
                    <a:pt x="556957" y="20737"/>
                    <a:pt x="1054570" y="-54202"/>
                    <a:pt x="1552021" y="314559"/>
                  </a:cubicBezTo>
                  <a:cubicBezTo>
                    <a:pt x="1804530" y="378125"/>
                    <a:pt x="4019891" y="104853"/>
                    <a:pt x="5253826" y="0"/>
                  </a:cubicBezTo>
                  <a:cubicBezTo>
                    <a:pt x="5320254" y="0"/>
                    <a:pt x="5374105" y="53851"/>
                    <a:pt x="5374105" y="120279"/>
                  </a:cubicBezTo>
                  <a:lnTo>
                    <a:pt x="5374105" y="120279"/>
                  </a:lnTo>
                  <a:cubicBezTo>
                    <a:pt x="5374105" y="186707"/>
                    <a:pt x="5320254" y="240558"/>
                    <a:pt x="5253826" y="240558"/>
                  </a:cubicBezTo>
                  <a:cubicBezTo>
                    <a:pt x="4005940" y="350480"/>
                    <a:pt x="1959324" y="637591"/>
                    <a:pt x="1510168" y="570325"/>
                  </a:cubicBezTo>
                  <a:cubicBezTo>
                    <a:pt x="1046872" y="460403"/>
                    <a:pt x="1430998" y="244652"/>
                    <a:pt x="120279" y="240558"/>
                  </a:cubicBezTo>
                  <a:cubicBezTo>
                    <a:pt x="53851" y="240558"/>
                    <a:pt x="0" y="186707"/>
                    <a:pt x="0" y="120279"/>
                  </a:cubicBezTo>
                  <a:close/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4" name="四角形: 角を丸くする 170">
              <a:extLst>
                <a:ext uri="{FF2B5EF4-FFF2-40B4-BE49-F238E27FC236}">
                  <a16:creationId xmlns:a16="http://schemas.microsoft.com/office/drawing/2014/main" id="{0E576D25-E3BC-4FB0-9EAE-CB0AD5C45801}"/>
                </a:ext>
              </a:extLst>
            </p:cNvPr>
            <p:cNvSpPr/>
            <p:nvPr/>
          </p:nvSpPr>
          <p:spPr>
            <a:xfrm rot="6150465">
              <a:off x="7400771" y="4499823"/>
              <a:ext cx="3080237" cy="383162"/>
            </a:xfrm>
            <a:custGeom>
              <a:avLst/>
              <a:gdLst>
                <a:gd name="connsiteX0" fmla="*/ 0 w 5374105"/>
                <a:gd name="connsiteY0" fmla="*/ 120279 h 240558"/>
                <a:gd name="connsiteX1" fmla="*/ 120279 w 5374105"/>
                <a:gd name="connsiteY1" fmla="*/ 0 h 240558"/>
                <a:gd name="connsiteX2" fmla="*/ 5253826 w 5374105"/>
                <a:gd name="connsiteY2" fmla="*/ 0 h 240558"/>
                <a:gd name="connsiteX3" fmla="*/ 5374105 w 5374105"/>
                <a:gd name="connsiteY3" fmla="*/ 120279 h 240558"/>
                <a:gd name="connsiteX4" fmla="*/ 5374105 w 5374105"/>
                <a:gd name="connsiteY4" fmla="*/ 120279 h 240558"/>
                <a:gd name="connsiteX5" fmla="*/ 5253826 w 5374105"/>
                <a:gd name="connsiteY5" fmla="*/ 240558 h 240558"/>
                <a:gd name="connsiteX6" fmla="*/ 120279 w 5374105"/>
                <a:gd name="connsiteY6" fmla="*/ 240558 h 240558"/>
                <a:gd name="connsiteX7" fmla="*/ 0 w 5374105"/>
                <a:gd name="connsiteY7" fmla="*/ 120279 h 240558"/>
                <a:gd name="connsiteX0" fmla="*/ 0 w 5374105"/>
                <a:gd name="connsiteY0" fmla="*/ 136374 h 256653"/>
                <a:gd name="connsiteX1" fmla="*/ 120279 w 5374105"/>
                <a:gd name="connsiteY1" fmla="*/ 16095 h 256653"/>
                <a:gd name="connsiteX2" fmla="*/ 1412942 w 5374105"/>
                <a:gd name="connsiteY2" fmla="*/ 0 h 256653"/>
                <a:gd name="connsiteX3" fmla="*/ 5253826 w 5374105"/>
                <a:gd name="connsiteY3" fmla="*/ 16095 h 256653"/>
                <a:gd name="connsiteX4" fmla="*/ 5374105 w 5374105"/>
                <a:gd name="connsiteY4" fmla="*/ 136374 h 256653"/>
                <a:gd name="connsiteX5" fmla="*/ 5374105 w 5374105"/>
                <a:gd name="connsiteY5" fmla="*/ 136374 h 256653"/>
                <a:gd name="connsiteX6" fmla="*/ 5253826 w 5374105"/>
                <a:gd name="connsiteY6" fmla="*/ 256653 h 256653"/>
                <a:gd name="connsiteX7" fmla="*/ 120279 w 5374105"/>
                <a:gd name="connsiteY7" fmla="*/ 256653 h 256653"/>
                <a:gd name="connsiteX8" fmla="*/ 0 w 5374105"/>
                <a:gd name="connsiteY8" fmla="*/ 136374 h 256653"/>
                <a:gd name="connsiteX0" fmla="*/ 0 w 5374105"/>
                <a:gd name="connsiteY0" fmla="*/ 136374 h 288854"/>
                <a:gd name="connsiteX1" fmla="*/ 120279 w 5374105"/>
                <a:gd name="connsiteY1" fmla="*/ 16095 h 288854"/>
                <a:gd name="connsiteX2" fmla="*/ 1412942 w 5374105"/>
                <a:gd name="connsiteY2" fmla="*/ 0 h 288854"/>
                <a:gd name="connsiteX3" fmla="*/ 5253826 w 5374105"/>
                <a:gd name="connsiteY3" fmla="*/ 16095 h 288854"/>
                <a:gd name="connsiteX4" fmla="*/ 5374105 w 5374105"/>
                <a:gd name="connsiteY4" fmla="*/ 136374 h 288854"/>
                <a:gd name="connsiteX5" fmla="*/ 5374105 w 5374105"/>
                <a:gd name="connsiteY5" fmla="*/ 136374 h 288854"/>
                <a:gd name="connsiteX6" fmla="*/ 5253826 w 5374105"/>
                <a:gd name="connsiteY6" fmla="*/ 256653 h 288854"/>
                <a:gd name="connsiteX7" fmla="*/ 1444157 w 5374105"/>
                <a:gd name="connsiteY7" fmla="*/ 288854 h 288854"/>
                <a:gd name="connsiteX8" fmla="*/ 120279 w 5374105"/>
                <a:gd name="connsiteY8" fmla="*/ 256653 h 288854"/>
                <a:gd name="connsiteX9" fmla="*/ 0 w 5374105"/>
                <a:gd name="connsiteY9" fmla="*/ 136374 h 288854"/>
                <a:gd name="connsiteX0" fmla="*/ 0 w 5374105"/>
                <a:gd name="connsiteY0" fmla="*/ 136374 h 586420"/>
                <a:gd name="connsiteX1" fmla="*/ 120279 w 5374105"/>
                <a:gd name="connsiteY1" fmla="*/ 16095 h 586420"/>
                <a:gd name="connsiteX2" fmla="*/ 1412942 w 5374105"/>
                <a:gd name="connsiteY2" fmla="*/ 0 h 586420"/>
                <a:gd name="connsiteX3" fmla="*/ 5253826 w 5374105"/>
                <a:gd name="connsiteY3" fmla="*/ 16095 h 586420"/>
                <a:gd name="connsiteX4" fmla="*/ 5374105 w 5374105"/>
                <a:gd name="connsiteY4" fmla="*/ 136374 h 586420"/>
                <a:gd name="connsiteX5" fmla="*/ 5374105 w 5374105"/>
                <a:gd name="connsiteY5" fmla="*/ 136374 h 586420"/>
                <a:gd name="connsiteX6" fmla="*/ 5253826 w 5374105"/>
                <a:gd name="connsiteY6" fmla="*/ 256653 h 586420"/>
                <a:gd name="connsiteX7" fmla="*/ 1510168 w 5374105"/>
                <a:gd name="connsiteY7" fmla="*/ 586420 h 586420"/>
                <a:gd name="connsiteX8" fmla="*/ 120279 w 5374105"/>
                <a:gd name="connsiteY8" fmla="*/ 256653 h 586420"/>
                <a:gd name="connsiteX9" fmla="*/ 0 w 5374105"/>
                <a:gd name="connsiteY9" fmla="*/ 136374 h 586420"/>
                <a:gd name="connsiteX0" fmla="*/ 0 w 5374105"/>
                <a:gd name="connsiteY0" fmla="*/ 136374 h 586420"/>
                <a:gd name="connsiteX1" fmla="*/ 120279 w 5374105"/>
                <a:gd name="connsiteY1" fmla="*/ 16095 h 586420"/>
                <a:gd name="connsiteX2" fmla="*/ 1412942 w 5374105"/>
                <a:gd name="connsiteY2" fmla="*/ 0 h 586420"/>
                <a:gd name="connsiteX3" fmla="*/ 5253826 w 5374105"/>
                <a:gd name="connsiteY3" fmla="*/ 16095 h 586420"/>
                <a:gd name="connsiteX4" fmla="*/ 5374105 w 5374105"/>
                <a:gd name="connsiteY4" fmla="*/ 136374 h 586420"/>
                <a:gd name="connsiteX5" fmla="*/ 5374105 w 5374105"/>
                <a:gd name="connsiteY5" fmla="*/ 136374 h 586420"/>
                <a:gd name="connsiteX6" fmla="*/ 5253826 w 5374105"/>
                <a:gd name="connsiteY6" fmla="*/ 256653 h 586420"/>
                <a:gd name="connsiteX7" fmla="*/ 1510168 w 5374105"/>
                <a:gd name="connsiteY7" fmla="*/ 586420 h 586420"/>
                <a:gd name="connsiteX8" fmla="*/ 120279 w 5374105"/>
                <a:gd name="connsiteY8" fmla="*/ 256653 h 586420"/>
                <a:gd name="connsiteX9" fmla="*/ 0 w 5374105"/>
                <a:gd name="connsiteY9" fmla="*/ 136374 h 586420"/>
                <a:gd name="connsiteX0" fmla="*/ 0 w 5374105"/>
                <a:gd name="connsiteY0" fmla="*/ 136374 h 586420"/>
                <a:gd name="connsiteX1" fmla="*/ 120279 w 5374105"/>
                <a:gd name="connsiteY1" fmla="*/ 16095 h 586420"/>
                <a:gd name="connsiteX2" fmla="*/ 1412942 w 5374105"/>
                <a:gd name="connsiteY2" fmla="*/ 0 h 586420"/>
                <a:gd name="connsiteX3" fmla="*/ 5253826 w 5374105"/>
                <a:gd name="connsiteY3" fmla="*/ 16095 h 586420"/>
                <a:gd name="connsiteX4" fmla="*/ 5374105 w 5374105"/>
                <a:gd name="connsiteY4" fmla="*/ 136374 h 586420"/>
                <a:gd name="connsiteX5" fmla="*/ 5374105 w 5374105"/>
                <a:gd name="connsiteY5" fmla="*/ 136374 h 586420"/>
                <a:gd name="connsiteX6" fmla="*/ 5253826 w 5374105"/>
                <a:gd name="connsiteY6" fmla="*/ 256653 h 586420"/>
                <a:gd name="connsiteX7" fmla="*/ 1510168 w 5374105"/>
                <a:gd name="connsiteY7" fmla="*/ 586420 h 586420"/>
                <a:gd name="connsiteX8" fmla="*/ 120279 w 5374105"/>
                <a:gd name="connsiteY8" fmla="*/ 256653 h 586420"/>
                <a:gd name="connsiteX9" fmla="*/ 0 w 5374105"/>
                <a:gd name="connsiteY9" fmla="*/ 136374 h 586420"/>
                <a:gd name="connsiteX0" fmla="*/ 0 w 5374105"/>
                <a:gd name="connsiteY0" fmla="*/ 136374 h 596507"/>
                <a:gd name="connsiteX1" fmla="*/ 120279 w 5374105"/>
                <a:gd name="connsiteY1" fmla="*/ 16095 h 596507"/>
                <a:gd name="connsiteX2" fmla="*/ 1412942 w 5374105"/>
                <a:gd name="connsiteY2" fmla="*/ 0 h 596507"/>
                <a:gd name="connsiteX3" fmla="*/ 5253826 w 5374105"/>
                <a:gd name="connsiteY3" fmla="*/ 16095 h 596507"/>
                <a:gd name="connsiteX4" fmla="*/ 5374105 w 5374105"/>
                <a:gd name="connsiteY4" fmla="*/ 136374 h 596507"/>
                <a:gd name="connsiteX5" fmla="*/ 5374105 w 5374105"/>
                <a:gd name="connsiteY5" fmla="*/ 136374 h 596507"/>
                <a:gd name="connsiteX6" fmla="*/ 5253826 w 5374105"/>
                <a:gd name="connsiteY6" fmla="*/ 256653 h 596507"/>
                <a:gd name="connsiteX7" fmla="*/ 1510168 w 5374105"/>
                <a:gd name="connsiteY7" fmla="*/ 586420 h 596507"/>
                <a:gd name="connsiteX8" fmla="*/ 120279 w 5374105"/>
                <a:gd name="connsiteY8" fmla="*/ 256653 h 596507"/>
                <a:gd name="connsiteX9" fmla="*/ 0 w 5374105"/>
                <a:gd name="connsiteY9" fmla="*/ 136374 h 596507"/>
                <a:gd name="connsiteX0" fmla="*/ 0 w 5374105"/>
                <a:gd name="connsiteY0" fmla="*/ 120279 h 580412"/>
                <a:gd name="connsiteX1" fmla="*/ 120279 w 5374105"/>
                <a:gd name="connsiteY1" fmla="*/ 0 h 580412"/>
                <a:gd name="connsiteX2" fmla="*/ 1430313 w 5374105"/>
                <a:gd name="connsiteY2" fmla="*/ 62212 h 580412"/>
                <a:gd name="connsiteX3" fmla="*/ 5253826 w 5374105"/>
                <a:gd name="connsiteY3" fmla="*/ 0 h 580412"/>
                <a:gd name="connsiteX4" fmla="*/ 5374105 w 5374105"/>
                <a:gd name="connsiteY4" fmla="*/ 120279 h 580412"/>
                <a:gd name="connsiteX5" fmla="*/ 5374105 w 5374105"/>
                <a:gd name="connsiteY5" fmla="*/ 120279 h 580412"/>
                <a:gd name="connsiteX6" fmla="*/ 5253826 w 5374105"/>
                <a:gd name="connsiteY6" fmla="*/ 240558 h 580412"/>
                <a:gd name="connsiteX7" fmla="*/ 1510168 w 5374105"/>
                <a:gd name="connsiteY7" fmla="*/ 570325 h 580412"/>
                <a:gd name="connsiteX8" fmla="*/ 120279 w 5374105"/>
                <a:gd name="connsiteY8" fmla="*/ 240558 h 580412"/>
                <a:gd name="connsiteX9" fmla="*/ 0 w 5374105"/>
                <a:gd name="connsiteY9" fmla="*/ 120279 h 580412"/>
                <a:gd name="connsiteX0" fmla="*/ 0 w 5374105"/>
                <a:gd name="connsiteY0" fmla="*/ 286761 h 746894"/>
                <a:gd name="connsiteX1" fmla="*/ 120279 w 5374105"/>
                <a:gd name="connsiteY1" fmla="*/ 166482 h 746894"/>
                <a:gd name="connsiteX2" fmla="*/ 1430313 w 5374105"/>
                <a:gd name="connsiteY2" fmla="*/ 228694 h 746894"/>
                <a:gd name="connsiteX3" fmla="*/ 5253826 w 5374105"/>
                <a:gd name="connsiteY3" fmla="*/ 166482 h 746894"/>
                <a:gd name="connsiteX4" fmla="*/ 5374105 w 5374105"/>
                <a:gd name="connsiteY4" fmla="*/ 286761 h 746894"/>
                <a:gd name="connsiteX5" fmla="*/ 5374105 w 5374105"/>
                <a:gd name="connsiteY5" fmla="*/ 286761 h 746894"/>
                <a:gd name="connsiteX6" fmla="*/ 5253826 w 5374105"/>
                <a:gd name="connsiteY6" fmla="*/ 407040 h 746894"/>
                <a:gd name="connsiteX7" fmla="*/ 1510168 w 5374105"/>
                <a:gd name="connsiteY7" fmla="*/ 736807 h 746894"/>
                <a:gd name="connsiteX8" fmla="*/ 120279 w 5374105"/>
                <a:gd name="connsiteY8" fmla="*/ 407040 h 746894"/>
                <a:gd name="connsiteX9" fmla="*/ 0 w 5374105"/>
                <a:gd name="connsiteY9" fmla="*/ 286761 h 746894"/>
                <a:gd name="connsiteX0" fmla="*/ 0 w 5374105"/>
                <a:gd name="connsiteY0" fmla="*/ 141135 h 601268"/>
                <a:gd name="connsiteX1" fmla="*/ 120279 w 5374105"/>
                <a:gd name="connsiteY1" fmla="*/ 20856 h 601268"/>
                <a:gd name="connsiteX2" fmla="*/ 1552021 w 5374105"/>
                <a:gd name="connsiteY2" fmla="*/ 335415 h 601268"/>
                <a:gd name="connsiteX3" fmla="*/ 5253826 w 5374105"/>
                <a:gd name="connsiteY3" fmla="*/ 20856 h 601268"/>
                <a:gd name="connsiteX4" fmla="*/ 5374105 w 5374105"/>
                <a:gd name="connsiteY4" fmla="*/ 141135 h 601268"/>
                <a:gd name="connsiteX5" fmla="*/ 5374105 w 5374105"/>
                <a:gd name="connsiteY5" fmla="*/ 141135 h 601268"/>
                <a:gd name="connsiteX6" fmla="*/ 5253826 w 5374105"/>
                <a:gd name="connsiteY6" fmla="*/ 261414 h 601268"/>
                <a:gd name="connsiteX7" fmla="*/ 1510168 w 5374105"/>
                <a:gd name="connsiteY7" fmla="*/ 591181 h 601268"/>
                <a:gd name="connsiteX8" fmla="*/ 120279 w 5374105"/>
                <a:gd name="connsiteY8" fmla="*/ 261414 h 601268"/>
                <a:gd name="connsiteX9" fmla="*/ 0 w 5374105"/>
                <a:gd name="connsiteY9" fmla="*/ 141135 h 601268"/>
                <a:gd name="connsiteX0" fmla="*/ 0 w 5374105"/>
                <a:gd name="connsiteY0" fmla="*/ 124258 h 584391"/>
                <a:gd name="connsiteX1" fmla="*/ 120279 w 5374105"/>
                <a:gd name="connsiteY1" fmla="*/ 3979 h 584391"/>
                <a:gd name="connsiteX2" fmla="*/ 1552021 w 5374105"/>
                <a:gd name="connsiteY2" fmla="*/ 318538 h 584391"/>
                <a:gd name="connsiteX3" fmla="*/ 5253826 w 5374105"/>
                <a:gd name="connsiteY3" fmla="*/ 3979 h 584391"/>
                <a:gd name="connsiteX4" fmla="*/ 5374105 w 5374105"/>
                <a:gd name="connsiteY4" fmla="*/ 124258 h 584391"/>
                <a:gd name="connsiteX5" fmla="*/ 5374105 w 5374105"/>
                <a:gd name="connsiteY5" fmla="*/ 124258 h 584391"/>
                <a:gd name="connsiteX6" fmla="*/ 5253826 w 5374105"/>
                <a:gd name="connsiteY6" fmla="*/ 244537 h 584391"/>
                <a:gd name="connsiteX7" fmla="*/ 1510168 w 5374105"/>
                <a:gd name="connsiteY7" fmla="*/ 574304 h 584391"/>
                <a:gd name="connsiteX8" fmla="*/ 120279 w 5374105"/>
                <a:gd name="connsiteY8" fmla="*/ 244537 h 584391"/>
                <a:gd name="connsiteX9" fmla="*/ 0 w 5374105"/>
                <a:gd name="connsiteY9" fmla="*/ 124258 h 584391"/>
                <a:gd name="connsiteX0" fmla="*/ 0 w 5374105"/>
                <a:gd name="connsiteY0" fmla="*/ 120279 h 580412"/>
                <a:gd name="connsiteX1" fmla="*/ 120279 w 5374105"/>
                <a:gd name="connsiteY1" fmla="*/ 0 h 580412"/>
                <a:gd name="connsiteX2" fmla="*/ 1552021 w 5374105"/>
                <a:gd name="connsiteY2" fmla="*/ 314559 h 580412"/>
                <a:gd name="connsiteX3" fmla="*/ 5253826 w 5374105"/>
                <a:gd name="connsiteY3" fmla="*/ 0 h 580412"/>
                <a:gd name="connsiteX4" fmla="*/ 5374105 w 5374105"/>
                <a:gd name="connsiteY4" fmla="*/ 120279 h 580412"/>
                <a:gd name="connsiteX5" fmla="*/ 5374105 w 5374105"/>
                <a:gd name="connsiteY5" fmla="*/ 120279 h 580412"/>
                <a:gd name="connsiteX6" fmla="*/ 5253826 w 5374105"/>
                <a:gd name="connsiteY6" fmla="*/ 240558 h 580412"/>
                <a:gd name="connsiteX7" fmla="*/ 1510168 w 5374105"/>
                <a:gd name="connsiteY7" fmla="*/ 570325 h 580412"/>
                <a:gd name="connsiteX8" fmla="*/ 120279 w 5374105"/>
                <a:gd name="connsiteY8" fmla="*/ 240558 h 580412"/>
                <a:gd name="connsiteX9" fmla="*/ 0 w 5374105"/>
                <a:gd name="connsiteY9" fmla="*/ 120279 h 580412"/>
                <a:gd name="connsiteX0" fmla="*/ 0 w 5374105"/>
                <a:gd name="connsiteY0" fmla="*/ 120279 h 580412"/>
                <a:gd name="connsiteX1" fmla="*/ 120279 w 5374105"/>
                <a:gd name="connsiteY1" fmla="*/ 0 h 580412"/>
                <a:gd name="connsiteX2" fmla="*/ 1552021 w 5374105"/>
                <a:gd name="connsiteY2" fmla="*/ 314559 h 580412"/>
                <a:gd name="connsiteX3" fmla="*/ 5253826 w 5374105"/>
                <a:gd name="connsiteY3" fmla="*/ 0 h 580412"/>
                <a:gd name="connsiteX4" fmla="*/ 5374105 w 5374105"/>
                <a:gd name="connsiteY4" fmla="*/ 120279 h 580412"/>
                <a:gd name="connsiteX5" fmla="*/ 5374105 w 5374105"/>
                <a:gd name="connsiteY5" fmla="*/ 120279 h 580412"/>
                <a:gd name="connsiteX6" fmla="*/ 5253826 w 5374105"/>
                <a:gd name="connsiteY6" fmla="*/ 240558 h 580412"/>
                <a:gd name="connsiteX7" fmla="*/ 1510168 w 5374105"/>
                <a:gd name="connsiteY7" fmla="*/ 570325 h 580412"/>
                <a:gd name="connsiteX8" fmla="*/ 120279 w 5374105"/>
                <a:gd name="connsiteY8" fmla="*/ 240558 h 580412"/>
                <a:gd name="connsiteX9" fmla="*/ 0 w 5374105"/>
                <a:gd name="connsiteY9" fmla="*/ 120279 h 580412"/>
                <a:gd name="connsiteX0" fmla="*/ 0 w 5374105"/>
                <a:gd name="connsiteY0" fmla="*/ 120279 h 580412"/>
                <a:gd name="connsiteX1" fmla="*/ 120279 w 5374105"/>
                <a:gd name="connsiteY1" fmla="*/ 0 h 580412"/>
                <a:gd name="connsiteX2" fmla="*/ 1552021 w 5374105"/>
                <a:gd name="connsiteY2" fmla="*/ 314559 h 580412"/>
                <a:gd name="connsiteX3" fmla="*/ 5253826 w 5374105"/>
                <a:gd name="connsiteY3" fmla="*/ 0 h 580412"/>
                <a:gd name="connsiteX4" fmla="*/ 5374105 w 5374105"/>
                <a:gd name="connsiteY4" fmla="*/ 120279 h 580412"/>
                <a:gd name="connsiteX5" fmla="*/ 5374105 w 5374105"/>
                <a:gd name="connsiteY5" fmla="*/ 120279 h 580412"/>
                <a:gd name="connsiteX6" fmla="*/ 5253826 w 5374105"/>
                <a:gd name="connsiteY6" fmla="*/ 240558 h 580412"/>
                <a:gd name="connsiteX7" fmla="*/ 1510168 w 5374105"/>
                <a:gd name="connsiteY7" fmla="*/ 570325 h 580412"/>
                <a:gd name="connsiteX8" fmla="*/ 120279 w 5374105"/>
                <a:gd name="connsiteY8" fmla="*/ 240558 h 580412"/>
                <a:gd name="connsiteX9" fmla="*/ 0 w 5374105"/>
                <a:gd name="connsiteY9" fmla="*/ 120279 h 580412"/>
                <a:gd name="connsiteX0" fmla="*/ 0 w 5374105"/>
                <a:gd name="connsiteY0" fmla="*/ 120279 h 580412"/>
                <a:gd name="connsiteX1" fmla="*/ 120279 w 5374105"/>
                <a:gd name="connsiteY1" fmla="*/ 0 h 580412"/>
                <a:gd name="connsiteX2" fmla="*/ 1552021 w 5374105"/>
                <a:gd name="connsiteY2" fmla="*/ 314559 h 580412"/>
                <a:gd name="connsiteX3" fmla="*/ 5253826 w 5374105"/>
                <a:gd name="connsiteY3" fmla="*/ 0 h 580412"/>
                <a:gd name="connsiteX4" fmla="*/ 5374105 w 5374105"/>
                <a:gd name="connsiteY4" fmla="*/ 120279 h 580412"/>
                <a:gd name="connsiteX5" fmla="*/ 5374105 w 5374105"/>
                <a:gd name="connsiteY5" fmla="*/ 120279 h 580412"/>
                <a:gd name="connsiteX6" fmla="*/ 5253826 w 5374105"/>
                <a:gd name="connsiteY6" fmla="*/ 240558 h 580412"/>
                <a:gd name="connsiteX7" fmla="*/ 1510168 w 5374105"/>
                <a:gd name="connsiteY7" fmla="*/ 570325 h 580412"/>
                <a:gd name="connsiteX8" fmla="*/ 120279 w 5374105"/>
                <a:gd name="connsiteY8" fmla="*/ 240558 h 580412"/>
                <a:gd name="connsiteX9" fmla="*/ 0 w 5374105"/>
                <a:gd name="connsiteY9" fmla="*/ 120279 h 580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74105" h="580412">
                  <a:moveTo>
                    <a:pt x="0" y="120279"/>
                  </a:moveTo>
                  <a:cubicBezTo>
                    <a:pt x="0" y="53851"/>
                    <a:pt x="53851" y="0"/>
                    <a:pt x="120279" y="0"/>
                  </a:cubicBezTo>
                  <a:cubicBezTo>
                    <a:pt x="556957" y="20737"/>
                    <a:pt x="1054570" y="-54202"/>
                    <a:pt x="1552021" y="314559"/>
                  </a:cubicBezTo>
                  <a:cubicBezTo>
                    <a:pt x="1804530" y="378125"/>
                    <a:pt x="4019891" y="104853"/>
                    <a:pt x="5253826" y="0"/>
                  </a:cubicBezTo>
                  <a:cubicBezTo>
                    <a:pt x="5320254" y="0"/>
                    <a:pt x="5374105" y="53851"/>
                    <a:pt x="5374105" y="120279"/>
                  </a:cubicBezTo>
                  <a:lnTo>
                    <a:pt x="5374105" y="120279"/>
                  </a:lnTo>
                  <a:cubicBezTo>
                    <a:pt x="5374105" y="186707"/>
                    <a:pt x="5320254" y="240558"/>
                    <a:pt x="5253826" y="240558"/>
                  </a:cubicBezTo>
                  <a:cubicBezTo>
                    <a:pt x="4005940" y="350480"/>
                    <a:pt x="1959324" y="637591"/>
                    <a:pt x="1510168" y="570325"/>
                  </a:cubicBezTo>
                  <a:cubicBezTo>
                    <a:pt x="1046872" y="460403"/>
                    <a:pt x="1430998" y="244652"/>
                    <a:pt x="120279" y="240558"/>
                  </a:cubicBezTo>
                  <a:cubicBezTo>
                    <a:pt x="53851" y="240558"/>
                    <a:pt x="0" y="186707"/>
                    <a:pt x="0" y="120279"/>
                  </a:cubicBezTo>
                  <a:close/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5" name="フリーフォーム: 図形 204">
              <a:extLst>
                <a:ext uri="{FF2B5EF4-FFF2-40B4-BE49-F238E27FC236}">
                  <a16:creationId xmlns:a16="http://schemas.microsoft.com/office/drawing/2014/main" id="{238065B2-4513-4D44-A88F-C1A96B8EA9ED}"/>
                </a:ext>
              </a:extLst>
            </p:cNvPr>
            <p:cNvSpPr/>
            <p:nvPr/>
          </p:nvSpPr>
          <p:spPr>
            <a:xfrm rot="6150465">
              <a:off x="8628733" y="3673932"/>
              <a:ext cx="2809348" cy="257319"/>
            </a:xfrm>
            <a:custGeom>
              <a:avLst/>
              <a:gdLst>
                <a:gd name="connsiteX0" fmla="*/ 21076 w 4442778"/>
                <a:gd name="connsiteY0" fmla="*/ 236156 h 334265"/>
                <a:gd name="connsiteX1" fmla="*/ 169599 w 4442778"/>
                <a:gd name="connsiteY1" fmla="*/ 226823 h 334265"/>
                <a:gd name="connsiteX2" fmla="*/ 1365430 w 4442778"/>
                <a:gd name="connsiteY2" fmla="*/ 304105 h 334265"/>
                <a:gd name="connsiteX3" fmla="*/ 4341385 w 4442778"/>
                <a:gd name="connsiteY3" fmla="*/ 236606 h 334265"/>
                <a:gd name="connsiteX4" fmla="*/ 4442778 w 4442778"/>
                <a:gd name="connsiteY4" fmla="*/ 131173 h 334265"/>
                <a:gd name="connsiteX5" fmla="*/ 4341385 w 4442778"/>
                <a:gd name="connsiteY5" fmla="*/ 25741 h 334265"/>
                <a:gd name="connsiteX6" fmla="*/ 1533066 w 4442778"/>
                <a:gd name="connsiteY6" fmla="*/ 86145 h 334265"/>
                <a:gd name="connsiteX7" fmla="*/ 13909 w 4442778"/>
                <a:gd name="connsiteY7" fmla="*/ 25740 h 334265"/>
                <a:gd name="connsiteX8" fmla="*/ 0 w 4442778"/>
                <a:gd name="connsiteY8" fmla="*/ 28661 h 334265"/>
                <a:gd name="connsiteX9" fmla="*/ 18537 w 4442778"/>
                <a:gd name="connsiteY9" fmla="*/ 222044 h 334265"/>
                <a:gd name="connsiteX10" fmla="*/ 21076 w 4442778"/>
                <a:gd name="connsiteY10" fmla="*/ 236156 h 3342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442778" h="334265">
                  <a:moveTo>
                    <a:pt x="21076" y="236156"/>
                  </a:moveTo>
                  <a:lnTo>
                    <a:pt x="169599" y="226823"/>
                  </a:lnTo>
                  <a:cubicBezTo>
                    <a:pt x="917042" y="182377"/>
                    <a:pt x="1206726" y="205116"/>
                    <a:pt x="1365430" y="304105"/>
                  </a:cubicBezTo>
                  <a:cubicBezTo>
                    <a:pt x="1744059" y="363070"/>
                    <a:pt x="3289442" y="332961"/>
                    <a:pt x="4341385" y="236606"/>
                  </a:cubicBezTo>
                  <a:cubicBezTo>
                    <a:pt x="4397382" y="236607"/>
                    <a:pt x="4442777" y="189402"/>
                    <a:pt x="4442778" y="131173"/>
                  </a:cubicBezTo>
                  <a:cubicBezTo>
                    <a:pt x="4442777" y="72945"/>
                    <a:pt x="4397382" y="25740"/>
                    <a:pt x="4341385" y="25741"/>
                  </a:cubicBezTo>
                  <a:cubicBezTo>
                    <a:pt x="3301203" y="117652"/>
                    <a:pt x="1745925" y="141866"/>
                    <a:pt x="1533066" y="86145"/>
                  </a:cubicBezTo>
                  <a:cubicBezTo>
                    <a:pt x="1028702" y="-75948"/>
                    <a:pt x="382021" y="43918"/>
                    <a:pt x="13909" y="25740"/>
                  </a:cubicBezTo>
                  <a:lnTo>
                    <a:pt x="0" y="28661"/>
                  </a:lnTo>
                  <a:lnTo>
                    <a:pt x="18537" y="222044"/>
                  </a:lnTo>
                  <a:lnTo>
                    <a:pt x="21076" y="236156"/>
                  </a:lnTo>
                  <a:close/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206" name="フリーフォーム: 図形 205">
              <a:extLst>
                <a:ext uri="{FF2B5EF4-FFF2-40B4-BE49-F238E27FC236}">
                  <a16:creationId xmlns:a16="http://schemas.microsoft.com/office/drawing/2014/main" id="{A913B029-C526-45F6-98B8-1E9458998981}"/>
                </a:ext>
              </a:extLst>
            </p:cNvPr>
            <p:cNvSpPr/>
            <p:nvPr/>
          </p:nvSpPr>
          <p:spPr>
            <a:xfrm>
              <a:off x="8710281" y="2279467"/>
              <a:ext cx="3226684" cy="1099208"/>
            </a:xfrm>
            <a:custGeom>
              <a:avLst/>
              <a:gdLst>
                <a:gd name="connsiteX0" fmla="*/ 1620835 w 3226684"/>
                <a:gd name="connsiteY0" fmla="*/ 161220 h 1099208"/>
                <a:gd name="connsiteX1" fmla="*/ 241214 w 3226684"/>
                <a:gd name="connsiteY1" fmla="*/ 553108 h 1099208"/>
                <a:gd name="connsiteX2" fmla="*/ 1620835 w 3226684"/>
                <a:gd name="connsiteY2" fmla="*/ 944996 h 1099208"/>
                <a:gd name="connsiteX3" fmla="*/ 3000456 w 3226684"/>
                <a:gd name="connsiteY3" fmla="*/ 553108 h 1099208"/>
                <a:gd name="connsiteX4" fmla="*/ 1620835 w 3226684"/>
                <a:gd name="connsiteY4" fmla="*/ 161220 h 1099208"/>
                <a:gd name="connsiteX5" fmla="*/ 1613342 w 3226684"/>
                <a:gd name="connsiteY5" fmla="*/ 0 h 1099208"/>
                <a:gd name="connsiteX6" fmla="*/ 3226684 w 3226684"/>
                <a:gd name="connsiteY6" fmla="*/ 549604 h 1099208"/>
                <a:gd name="connsiteX7" fmla="*/ 1613342 w 3226684"/>
                <a:gd name="connsiteY7" fmla="*/ 1099208 h 1099208"/>
                <a:gd name="connsiteX8" fmla="*/ 0 w 3226684"/>
                <a:gd name="connsiteY8" fmla="*/ 549604 h 1099208"/>
                <a:gd name="connsiteX9" fmla="*/ 1613342 w 3226684"/>
                <a:gd name="connsiteY9" fmla="*/ 0 h 1099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226684" h="1099208">
                  <a:moveTo>
                    <a:pt x="1620835" y="161220"/>
                  </a:moveTo>
                  <a:cubicBezTo>
                    <a:pt x="858891" y="161220"/>
                    <a:pt x="241214" y="336674"/>
                    <a:pt x="241214" y="553108"/>
                  </a:cubicBezTo>
                  <a:cubicBezTo>
                    <a:pt x="241214" y="769542"/>
                    <a:pt x="858891" y="944996"/>
                    <a:pt x="1620835" y="944996"/>
                  </a:cubicBezTo>
                  <a:cubicBezTo>
                    <a:pt x="2382779" y="944996"/>
                    <a:pt x="3000456" y="769542"/>
                    <a:pt x="3000456" y="553108"/>
                  </a:cubicBezTo>
                  <a:cubicBezTo>
                    <a:pt x="3000456" y="336674"/>
                    <a:pt x="2382779" y="161220"/>
                    <a:pt x="1620835" y="161220"/>
                  </a:cubicBezTo>
                  <a:close/>
                  <a:moveTo>
                    <a:pt x="1613342" y="0"/>
                  </a:moveTo>
                  <a:cubicBezTo>
                    <a:pt x="2504366" y="0"/>
                    <a:pt x="3226684" y="246066"/>
                    <a:pt x="3226684" y="549604"/>
                  </a:cubicBezTo>
                  <a:cubicBezTo>
                    <a:pt x="3226684" y="853142"/>
                    <a:pt x="2504366" y="1099208"/>
                    <a:pt x="1613342" y="1099208"/>
                  </a:cubicBezTo>
                  <a:cubicBezTo>
                    <a:pt x="722318" y="1099208"/>
                    <a:pt x="0" y="853142"/>
                    <a:pt x="0" y="549604"/>
                  </a:cubicBezTo>
                  <a:cubicBezTo>
                    <a:pt x="0" y="246066"/>
                    <a:pt x="722318" y="0"/>
                    <a:pt x="161334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08" name="タイトル 1">
            <a:extLst>
              <a:ext uri="{FF2B5EF4-FFF2-40B4-BE49-F238E27FC236}">
                <a16:creationId xmlns:a16="http://schemas.microsoft.com/office/drawing/2014/main" id="{DCDA0FF6-6B6C-4957-A7A5-74B21C8DABFC}"/>
              </a:ext>
            </a:extLst>
          </p:cNvPr>
          <p:cNvSpPr txBox="1">
            <a:spLocks/>
          </p:cNvSpPr>
          <p:nvPr/>
        </p:nvSpPr>
        <p:spPr>
          <a:xfrm>
            <a:off x="4059859" y="-15337"/>
            <a:ext cx="13186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/>
              <a:t>湯浴</a:t>
            </a:r>
          </a:p>
        </p:txBody>
      </p:sp>
      <p:sp>
        <p:nvSpPr>
          <p:cNvPr id="209" name="タイトル 1">
            <a:extLst>
              <a:ext uri="{FF2B5EF4-FFF2-40B4-BE49-F238E27FC236}">
                <a16:creationId xmlns:a16="http://schemas.microsoft.com/office/drawing/2014/main" id="{FA37C9D5-2AA1-4A25-A453-CCF01685D5AE}"/>
              </a:ext>
            </a:extLst>
          </p:cNvPr>
          <p:cNvSpPr txBox="1">
            <a:spLocks/>
          </p:cNvSpPr>
          <p:nvPr/>
        </p:nvSpPr>
        <p:spPr>
          <a:xfrm>
            <a:off x="9835095" y="647445"/>
            <a:ext cx="13186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/>
              <a:t>三脚</a:t>
            </a:r>
          </a:p>
        </p:txBody>
      </p:sp>
      <p:sp>
        <p:nvSpPr>
          <p:cNvPr id="210" name="タイトル 1">
            <a:extLst>
              <a:ext uri="{FF2B5EF4-FFF2-40B4-BE49-F238E27FC236}">
                <a16:creationId xmlns:a16="http://schemas.microsoft.com/office/drawing/2014/main" id="{6ECD12D6-26E2-4639-8F7C-D46E9F24301D}"/>
              </a:ext>
            </a:extLst>
          </p:cNvPr>
          <p:cNvSpPr txBox="1">
            <a:spLocks/>
          </p:cNvSpPr>
          <p:nvPr/>
        </p:nvSpPr>
        <p:spPr>
          <a:xfrm>
            <a:off x="585547" y="901736"/>
            <a:ext cx="3132492" cy="7923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/>
              <a:t>ガスバーナー</a:t>
            </a:r>
          </a:p>
        </p:txBody>
      </p:sp>
      <p:sp>
        <p:nvSpPr>
          <p:cNvPr id="213" name="フリーフォーム: 図形 212">
            <a:extLst>
              <a:ext uri="{FF2B5EF4-FFF2-40B4-BE49-F238E27FC236}">
                <a16:creationId xmlns:a16="http://schemas.microsoft.com/office/drawing/2014/main" id="{0AE1B3F9-36C8-4297-AC55-177679B63876}"/>
              </a:ext>
            </a:extLst>
          </p:cNvPr>
          <p:cNvSpPr/>
          <p:nvPr/>
        </p:nvSpPr>
        <p:spPr>
          <a:xfrm>
            <a:off x="2856847" y="2146771"/>
            <a:ext cx="604215" cy="1468116"/>
          </a:xfrm>
          <a:custGeom>
            <a:avLst/>
            <a:gdLst>
              <a:gd name="connsiteX0" fmla="*/ 393635 w 787270"/>
              <a:gd name="connsiteY0" fmla="*/ 0 h 1468116"/>
              <a:gd name="connsiteX1" fmla="*/ 787270 w 787270"/>
              <a:gd name="connsiteY1" fmla="*/ 1121992 h 1468116"/>
              <a:gd name="connsiteX2" fmla="*/ 779537 w 787270"/>
              <a:gd name="connsiteY2" fmla="*/ 1121992 h 1468116"/>
              <a:gd name="connsiteX3" fmla="*/ 787270 w 787270"/>
              <a:gd name="connsiteY3" fmla="*/ 1178442 h 1468116"/>
              <a:gd name="connsiteX4" fmla="*/ 393635 w 787270"/>
              <a:gd name="connsiteY4" fmla="*/ 1468116 h 1468116"/>
              <a:gd name="connsiteX5" fmla="*/ 0 w 787270"/>
              <a:gd name="connsiteY5" fmla="*/ 1178442 h 1468116"/>
              <a:gd name="connsiteX6" fmla="*/ 7733 w 787270"/>
              <a:gd name="connsiteY6" fmla="*/ 1121992 h 1468116"/>
              <a:gd name="connsiteX7" fmla="*/ 0 w 787270"/>
              <a:gd name="connsiteY7" fmla="*/ 1121992 h 1468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87270" h="1468116">
                <a:moveTo>
                  <a:pt x="393635" y="0"/>
                </a:moveTo>
                <a:lnTo>
                  <a:pt x="787270" y="1121992"/>
                </a:lnTo>
                <a:lnTo>
                  <a:pt x="779537" y="1121992"/>
                </a:lnTo>
                <a:lnTo>
                  <a:pt x="787270" y="1178442"/>
                </a:lnTo>
                <a:cubicBezTo>
                  <a:pt x="787270" y="1338425"/>
                  <a:pt x="611034" y="1468116"/>
                  <a:pt x="393635" y="1468116"/>
                </a:cubicBezTo>
                <a:cubicBezTo>
                  <a:pt x="176236" y="1468116"/>
                  <a:pt x="0" y="1338425"/>
                  <a:pt x="0" y="1178442"/>
                </a:cubicBezTo>
                <a:lnTo>
                  <a:pt x="7733" y="1121992"/>
                </a:lnTo>
                <a:lnTo>
                  <a:pt x="0" y="1121992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14" name="フリーフォーム: 図形 213">
            <a:extLst>
              <a:ext uri="{FF2B5EF4-FFF2-40B4-BE49-F238E27FC236}">
                <a16:creationId xmlns:a16="http://schemas.microsoft.com/office/drawing/2014/main" id="{098BEFEB-0AC2-4FE8-A2A8-3FA5D88C1ED4}"/>
              </a:ext>
            </a:extLst>
          </p:cNvPr>
          <p:cNvSpPr/>
          <p:nvPr/>
        </p:nvSpPr>
        <p:spPr>
          <a:xfrm>
            <a:off x="3034926" y="2895165"/>
            <a:ext cx="257455" cy="625563"/>
          </a:xfrm>
          <a:custGeom>
            <a:avLst/>
            <a:gdLst>
              <a:gd name="connsiteX0" fmla="*/ 393635 w 787270"/>
              <a:gd name="connsiteY0" fmla="*/ 0 h 1468116"/>
              <a:gd name="connsiteX1" fmla="*/ 787270 w 787270"/>
              <a:gd name="connsiteY1" fmla="*/ 1121992 h 1468116"/>
              <a:gd name="connsiteX2" fmla="*/ 779537 w 787270"/>
              <a:gd name="connsiteY2" fmla="*/ 1121992 h 1468116"/>
              <a:gd name="connsiteX3" fmla="*/ 787270 w 787270"/>
              <a:gd name="connsiteY3" fmla="*/ 1178442 h 1468116"/>
              <a:gd name="connsiteX4" fmla="*/ 393635 w 787270"/>
              <a:gd name="connsiteY4" fmla="*/ 1468116 h 1468116"/>
              <a:gd name="connsiteX5" fmla="*/ 0 w 787270"/>
              <a:gd name="connsiteY5" fmla="*/ 1178442 h 1468116"/>
              <a:gd name="connsiteX6" fmla="*/ 7733 w 787270"/>
              <a:gd name="connsiteY6" fmla="*/ 1121992 h 1468116"/>
              <a:gd name="connsiteX7" fmla="*/ 0 w 787270"/>
              <a:gd name="connsiteY7" fmla="*/ 1121992 h 1468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87270" h="1468116">
                <a:moveTo>
                  <a:pt x="393635" y="0"/>
                </a:moveTo>
                <a:lnTo>
                  <a:pt x="787270" y="1121992"/>
                </a:lnTo>
                <a:lnTo>
                  <a:pt x="779537" y="1121992"/>
                </a:lnTo>
                <a:lnTo>
                  <a:pt x="787270" y="1178442"/>
                </a:lnTo>
                <a:cubicBezTo>
                  <a:pt x="787270" y="1338425"/>
                  <a:pt x="611034" y="1468116"/>
                  <a:pt x="393635" y="1468116"/>
                </a:cubicBezTo>
                <a:cubicBezTo>
                  <a:pt x="176236" y="1468116"/>
                  <a:pt x="0" y="1338425"/>
                  <a:pt x="0" y="1178442"/>
                </a:cubicBezTo>
                <a:lnTo>
                  <a:pt x="7733" y="1121992"/>
                </a:lnTo>
                <a:lnTo>
                  <a:pt x="0" y="1121992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38" name="フリーフォーム: 図形 237">
            <a:extLst>
              <a:ext uri="{FF2B5EF4-FFF2-40B4-BE49-F238E27FC236}">
                <a16:creationId xmlns:a16="http://schemas.microsoft.com/office/drawing/2014/main" id="{DF623659-C09C-4063-BF67-35ABB35FA8F0}"/>
              </a:ext>
            </a:extLst>
          </p:cNvPr>
          <p:cNvSpPr/>
          <p:nvPr/>
        </p:nvSpPr>
        <p:spPr>
          <a:xfrm>
            <a:off x="514931" y="2299841"/>
            <a:ext cx="1041990" cy="814538"/>
          </a:xfrm>
          <a:custGeom>
            <a:avLst/>
            <a:gdLst>
              <a:gd name="connsiteX0" fmla="*/ 393635 w 787270"/>
              <a:gd name="connsiteY0" fmla="*/ 0 h 1468116"/>
              <a:gd name="connsiteX1" fmla="*/ 787270 w 787270"/>
              <a:gd name="connsiteY1" fmla="*/ 1121992 h 1468116"/>
              <a:gd name="connsiteX2" fmla="*/ 779537 w 787270"/>
              <a:gd name="connsiteY2" fmla="*/ 1121992 h 1468116"/>
              <a:gd name="connsiteX3" fmla="*/ 787270 w 787270"/>
              <a:gd name="connsiteY3" fmla="*/ 1178442 h 1468116"/>
              <a:gd name="connsiteX4" fmla="*/ 393635 w 787270"/>
              <a:gd name="connsiteY4" fmla="*/ 1468116 h 1468116"/>
              <a:gd name="connsiteX5" fmla="*/ 0 w 787270"/>
              <a:gd name="connsiteY5" fmla="*/ 1178442 h 1468116"/>
              <a:gd name="connsiteX6" fmla="*/ 7733 w 787270"/>
              <a:gd name="connsiteY6" fmla="*/ 1121992 h 1468116"/>
              <a:gd name="connsiteX7" fmla="*/ 0 w 787270"/>
              <a:gd name="connsiteY7" fmla="*/ 1121992 h 1468116"/>
              <a:gd name="connsiteX0" fmla="*/ 393635 w 787270"/>
              <a:gd name="connsiteY0" fmla="*/ 0 h 1468116"/>
              <a:gd name="connsiteX1" fmla="*/ 634157 w 787270"/>
              <a:gd name="connsiteY1" fmla="*/ 664211 h 1468116"/>
              <a:gd name="connsiteX2" fmla="*/ 787270 w 787270"/>
              <a:gd name="connsiteY2" fmla="*/ 1121992 h 1468116"/>
              <a:gd name="connsiteX3" fmla="*/ 779537 w 787270"/>
              <a:gd name="connsiteY3" fmla="*/ 1121992 h 1468116"/>
              <a:gd name="connsiteX4" fmla="*/ 787270 w 787270"/>
              <a:gd name="connsiteY4" fmla="*/ 1178442 h 1468116"/>
              <a:gd name="connsiteX5" fmla="*/ 393635 w 787270"/>
              <a:gd name="connsiteY5" fmla="*/ 1468116 h 1468116"/>
              <a:gd name="connsiteX6" fmla="*/ 0 w 787270"/>
              <a:gd name="connsiteY6" fmla="*/ 1178442 h 1468116"/>
              <a:gd name="connsiteX7" fmla="*/ 7733 w 787270"/>
              <a:gd name="connsiteY7" fmla="*/ 1121992 h 1468116"/>
              <a:gd name="connsiteX8" fmla="*/ 0 w 787270"/>
              <a:gd name="connsiteY8" fmla="*/ 1121992 h 1468116"/>
              <a:gd name="connsiteX9" fmla="*/ 393635 w 787270"/>
              <a:gd name="connsiteY9" fmla="*/ 0 h 1468116"/>
              <a:gd name="connsiteX0" fmla="*/ 393635 w 787270"/>
              <a:gd name="connsiteY0" fmla="*/ 0 h 1468116"/>
              <a:gd name="connsiteX1" fmla="*/ 634157 w 787270"/>
              <a:gd name="connsiteY1" fmla="*/ 664211 h 1468116"/>
              <a:gd name="connsiteX2" fmla="*/ 787270 w 787270"/>
              <a:gd name="connsiteY2" fmla="*/ 1121992 h 1468116"/>
              <a:gd name="connsiteX3" fmla="*/ 779537 w 787270"/>
              <a:gd name="connsiteY3" fmla="*/ 1121992 h 1468116"/>
              <a:gd name="connsiteX4" fmla="*/ 787270 w 787270"/>
              <a:gd name="connsiteY4" fmla="*/ 1178442 h 1468116"/>
              <a:gd name="connsiteX5" fmla="*/ 393635 w 787270"/>
              <a:gd name="connsiteY5" fmla="*/ 1468116 h 1468116"/>
              <a:gd name="connsiteX6" fmla="*/ 0 w 787270"/>
              <a:gd name="connsiteY6" fmla="*/ 1178442 h 1468116"/>
              <a:gd name="connsiteX7" fmla="*/ 7733 w 787270"/>
              <a:gd name="connsiteY7" fmla="*/ 1121992 h 1468116"/>
              <a:gd name="connsiteX8" fmla="*/ 0 w 787270"/>
              <a:gd name="connsiteY8" fmla="*/ 1121992 h 1468116"/>
              <a:gd name="connsiteX9" fmla="*/ 163127 w 787270"/>
              <a:gd name="connsiteY9" fmla="*/ 653578 h 1468116"/>
              <a:gd name="connsiteX10" fmla="*/ 393635 w 787270"/>
              <a:gd name="connsiteY10" fmla="*/ 0 h 1468116"/>
              <a:gd name="connsiteX0" fmla="*/ 393635 w 1077480"/>
              <a:gd name="connsiteY0" fmla="*/ 0 h 1468116"/>
              <a:gd name="connsiteX1" fmla="*/ 1077480 w 1077480"/>
              <a:gd name="connsiteY1" fmla="*/ 696109 h 1468116"/>
              <a:gd name="connsiteX2" fmla="*/ 787270 w 1077480"/>
              <a:gd name="connsiteY2" fmla="*/ 1121992 h 1468116"/>
              <a:gd name="connsiteX3" fmla="*/ 779537 w 1077480"/>
              <a:gd name="connsiteY3" fmla="*/ 1121992 h 1468116"/>
              <a:gd name="connsiteX4" fmla="*/ 787270 w 1077480"/>
              <a:gd name="connsiteY4" fmla="*/ 1178442 h 1468116"/>
              <a:gd name="connsiteX5" fmla="*/ 393635 w 1077480"/>
              <a:gd name="connsiteY5" fmla="*/ 1468116 h 1468116"/>
              <a:gd name="connsiteX6" fmla="*/ 0 w 1077480"/>
              <a:gd name="connsiteY6" fmla="*/ 1178442 h 1468116"/>
              <a:gd name="connsiteX7" fmla="*/ 7733 w 1077480"/>
              <a:gd name="connsiteY7" fmla="*/ 1121992 h 1468116"/>
              <a:gd name="connsiteX8" fmla="*/ 0 w 1077480"/>
              <a:gd name="connsiteY8" fmla="*/ 1121992 h 1468116"/>
              <a:gd name="connsiteX9" fmla="*/ 163127 w 1077480"/>
              <a:gd name="connsiteY9" fmla="*/ 653578 h 1468116"/>
              <a:gd name="connsiteX10" fmla="*/ 393635 w 1077480"/>
              <a:gd name="connsiteY10" fmla="*/ 0 h 1468116"/>
              <a:gd name="connsiteX0" fmla="*/ 673829 w 1357674"/>
              <a:gd name="connsiteY0" fmla="*/ 0 h 1468116"/>
              <a:gd name="connsiteX1" fmla="*/ 1357674 w 1357674"/>
              <a:gd name="connsiteY1" fmla="*/ 696109 h 1468116"/>
              <a:gd name="connsiteX2" fmla="*/ 1067464 w 1357674"/>
              <a:gd name="connsiteY2" fmla="*/ 1121992 h 1468116"/>
              <a:gd name="connsiteX3" fmla="*/ 1059731 w 1357674"/>
              <a:gd name="connsiteY3" fmla="*/ 1121992 h 1468116"/>
              <a:gd name="connsiteX4" fmla="*/ 1067464 w 1357674"/>
              <a:gd name="connsiteY4" fmla="*/ 1178442 h 1468116"/>
              <a:gd name="connsiteX5" fmla="*/ 673829 w 1357674"/>
              <a:gd name="connsiteY5" fmla="*/ 1468116 h 1468116"/>
              <a:gd name="connsiteX6" fmla="*/ 280194 w 1357674"/>
              <a:gd name="connsiteY6" fmla="*/ 1178442 h 1468116"/>
              <a:gd name="connsiteX7" fmla="*/ 287927 w 1357674"/>
              <a:gd name="connsiteY7" fmla="*/ 1121992 h 1468116"/>
              <a:gd name="connsiteX8" fmla="*/ 280194 w 1357674"/>
              <a:gd name="connsiteY8" fmla="*/ 1121992 h 1468116"/>
              <a:gd name="connsiteX9" fmla="*/ 0 w 1357674"/>
              <a:gd name="connsiteY9" fmla="*/ 653578 h 1468116"/>
              <a:gd name="connsiteX10" fmla="*/ 673829 w 1357674"/>
              <a:gd name="connsiteY10" fmla="*/ 0 h 1468116"/>
              <a:gd name="connsiteX0" fmla="*/ 673829 w 1357674"/>
              <a:gd name="connsiteY0" fmla="*/ 0 h 1468116"/>
              <a:gd name="connsiteX1" fmla="*/ 1357674 w 1357674"/>
              <a:gd name="connsiteY1" fmla="*/ 696109 h 1468116"/>
              <a:gd name="connsiteX2" fmla="*/ 1067464 w 1357674"/>
              <a:gd name="connsiteY2" fmla="*/ 1121992 h 1468116"/>
              <a:gd name="connsiteX3" fmla="*/ 1059731 w 1357674"/>
              <a:gd name="connsiteY3" fmla="*/ 1121992 h 1468116"/>
              <a:gd name="connsiteX4" fmla="*/ 1067464 w 1357674"/>
              <a:gd name="connsiteY4" fmla="*/ 1178442 h 1468116"/>
              <a:gd name="connsiteX5" fmla="*/ 673829 w 1357674"/>
              <a:gd name="connsiteY5" fmla="*/ 1468116 h 1468116"/>
              <a:gd name="connsiteX6" fmla="*/ 280194 w 1357674"/>
              <a:gd name="connsiteY6" fmla="*/ 1178442 h 1468116"/>
              <a:gd name="connsiteX7" fmla="*/ 287927 w 1357674"/>
              <a:gd name="connsiteY7" fmla="*/ 1121992 h 1468116"/>
              <a:gd name="connsiteX8" fmla="*/ 280194 w 1357674"/>
              <a:gd name="connsiteY8" fmla="*/ 1121992 h 1468116"/>
              <a:gd name="connsiteX9" fmla="*/ 0 w 1357674"/>
              <a:gd name="connsiteY9" fmla="*/ 653578 h 1468116"/>
              <a:gd name="connsiteX10" fmla="*/ 673829 w 1357674"/>
              <a:gd name="connsiteY10" fmla="*/ 0 h 1468116"/>
              <a:gd name="connsiteX0" fmla="*/ 673829 w 1357674"/>
              <a:gd name="connsiteY0" fmla="*/ 0 h 1468116"/>
              <a:gd name="connsiteX1" fmla="*/ 1357674 w 1357674"/>
              <a:gd name="connsiteY1" fmla="*/ 696109 h 1468116"/>
              <a:gd name="connsiteX2" fmla="*/ 1067464 w 1357674"/>
              <a:gd name="connsiteY2" fmla="*/ 1121992 h 1468116"/>
              <a:gd name="connsiteX3" fmla="*/ 1059731 w 1357674"/>
              <a:gd name="connsiteY3" fmla="*/ 1121992 h 1468116"/>
              <a:gd name="connsiteX4" fmla="*/ 1067464 w 1357674"/>
              <a:gd name="connsiteY4" fmla="*/ 1178442 h 1468116"/>
              <a:gd name="connsiteX5" fmla="*/ 673829 w 1357674"/>
              <a:gd name="connsiteY5" fmla="*/ 1468116 h 1468116"/>
              <a:gd name="connsiteX6" fmla="*/ 280194 w 1357674"/>
              <a:gd name="connsiteY6" fmla="*/ 1178442 h 1468116"/>
              <a:gd name="connsiteX7" fmla="*/ 287927 w 1357674"/>
              <a:gd name="connsiteY7" fmla="*/ 1121992 h 1468116"/>
              <a:gd name="connsiteX8" fmla="*/ 280194 w 1357674"/>
              <a:gd name="connsiteY8" fmla="*/ 1121992 h 1468116"/>
              <a:gd name="connsiteX9" fmla="*/ 0 w 1357674"/>
              <a:gd name="connsiteY9" fmla="*/ 653578 h 1468116"/>
              <a:gd name="connsiteX10" fmla="*/ 673829 w 1357674"/>
              <a:gd name="connsiteY10" fmla="*/ 0 h 1468116"/>
              <a:gd name="connsiteX0" fmla="*/ 646121 w 1357674"/>
              <a:gd name="connsiteY0" fmla="*/ 197026 h 814538"/>
              <a:gd name="connsiteX1" fmla="*/ 1357674 w 1357674"/>
              <a:gd name="connsiteY1" fmla="*/ 42531 h 814538"/>
              <a:gd name="connsiteX2" fmla="*/ 1067464 w 1357674"/>
              <a:gd name="connsiteY2" fmla="*/ 468414 h 814538"/>
              <a:gd name="connsiteX3" fmla="*/ 1059731 w 1357674"/>
              <a:gd name="connsiteY3" fmla="*/ 468414 h 814538"/>
              <a:gd name="connsiteX4" fmla="*/ 1067464 w 1357674"/>
              <a:gd name="connsiteY4" fmla="*/ 524864 h 814538"/>
              <a:gd name="connsiteX5" fmla="*/ 673829 w 1357674"/>
              <a:gd name="connsiteY5" fmla="*/ 814538 h 814538"/>
              <a:gd name="connsiteX6" fmla="*/ 280194 w 1357674"/>
              <a:gd name="connsiteY6" fmla="*/ 524864 h 814538"/>
              <a:gd name="connsiteX7" fmla="*/ 287927 w 1357674"/>
              <a:gd name="connsiteY7" fmla="*/ 468414 h 814538"/>
              <a:gd name="connsiteX8" fmla="*/ 280194 w 1357674"/>
              <a:gd name="connsiteY8" fmla="*/ 468414 h 814538"/>
              <a:gd name="connsiteX9" fmla="*/ 0 w 1357674"/>
              <a:gd name="connsiteY9" fmla="*/ 0 h 814538"/>
              <a:gd name="connsiteX10" fmla="*/ 646121 w 1357674"/>
              <a:gd name="connsiteY10" fmla="*/ 197026 h 814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57674" h="814538">
                <a:moveTo>
                  <a:pt x="646121" y="197026"/>
                </a:moveTo>
                <a:lnTo>
                  <a:pt x="1357674" y="42531"/>
                </a:lnTo>
                <a:cubicBezTo>
                  <a:pt x="997714" y="290818"/>
                  <a:pt x="1164201" y="326453"/>
                  <a:pt x="1067464" y="468414"/>
                </a:cubicBezTo>
                <a:lnTo>
                  <a:pt x="1059731" y="468414"/>
                </a:lnTo>
                <a:lnTo>
                  <a:pt x="1067464" y="524864"/>
                </a:lnTo>
                <a:cubicBezTo>
                  <a:pt x="1067464" y="684847"/>
                  <a:pt x="891228" y="814538"/>
                  <a:pt x="673829" y="814538"/>
                </a:cubicBezTo>
                <a:cubicBezTo>
                  <a:pt x="456430" y="814538"/>
                  <a:pt x="280194" y="684847"/>
                  <a:pt x="280194" y="524864"/>
                </a:cubicBezTo>
                <a:lnTo>
                  <a:pt x="287927" y="468414"/>
                </a:lnTo>
                <a:lnTo>
                  <a:pt x="280194" y="468414"/>
                </a:lnTo>
                <a:cubicBezTo>
                  <a:pt x="186796" y="312276"/>
                  <a:pt x="328913" y="230566"/>
                  <a:pt x="0" y="0"/>
                </a:cubicBezTo>
                <a:lnTo>
                  <a:pt x="646121" y="197026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58818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AFABB5AA-AF81-41DD-8FBB-B25E0A906A16}"/>
              </a:ext>
            </a:extLst>
          </p:cNvPr>
          <p:cNvGrpSpPr/>
          <p:nvPr/>
        </p:nvGrpSpPr>
        <p:grpSpPr>
          <a:xfrm>
            <a:off x="937462" y="438150"/>
            <a:ext cx="4391526" cy="5867400"/>
            <a:chOff x="3128212" y="304800"/>
            <a:chExt cx="4391526" cy="5867400"/>
          </a:xfrm>
        </p:grpSpPr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7D8EC422-8CAF-4579-8702-0A769425D991}"/>
                </a:ext>
              </a:extLst>
            </p:cNvPr>
            <p:cNvGrpSpPr/>
            <p:nvPr/>
          </p:nvGrpSpPr>
          <p:grpSpPr>
            <a:xfrm>
              <a:off x="3128212" y="5053263"/>
              <a:ext cx="4391526" cy="1118937"/>
              <a:chOff x="2983832" y="4230094"/>
              <a:chExt cx="5450305" cy="1520999"/>
            </a:xfrm>
          </p:grpSpPr>
          <p:sp>
            <p:nvSpPr>
              <p:cNvPr id="10" name="フリーフォーム: 図形 9">
                <a:extLst>
                  <a:ext uri="{FF2B5EF4-FFF2-40B4-BE49-F238E27FC236}">
                    <a16:creationId xmlns:a16="http://schemas.microsoft.com/office/drawing/2014/main" id="{DE4464F3-CE79-4763-A884-65DF8FD00747}"/>
                  </a:ext>
                </a:extLst>
              </p:cNvPr>
              <p:cNvSpPr/>
              <p:nvPr/>
            </p:nvSpPr>
            <p:spPr>
              <a:xfrm>
                <a:off x="2983832" y="5128171"/>
                <a:ext cx="5450305" cy="622922"/>
              </a:xfrm>
              <a:custGeom>
                <a:avLst/>
                <a:gdLst>
                  <a:gd name="connsiteX0" fmla="*/ 155731 w 5450305"/>
                  <a:gd name="connsiteY0" fmla="*/ 0 h 622922"/>
                  <a:gd name="connsiteX1" fmla="*/ 5294575 w 5450305"/>
                  <a:gd name="connsiteY1" fmla="*/ 0 h 622922"/>
                  <a:gd name="connsiteX2" fmla="*/ 5450305 w 5450305"/>
                  <a:gd name="connsiteY2" fmla="*/ 622922 h 622922"/>
                  <a:gd name="connsiteX3" fmla="*/ 4501053 w 5450305"/>
                  <a:gd name="connsiteY3" fmla="*/ 622922 h 622922"/>
                  <a:gd name="connsiteX4" fmla="*/ 4476990 w 5450305"/>
                  <a:gd name="connsiteY4" fmla="*/ 526671 h 622922"/>
                  <a:gd name="connsiteX5" fmla="*/ 949251 w 5450305"/>
                  <a:gd name="connsiteY5" fmla="*/ 526671 h 622922"/>
                  <a:gd name="connsiteX6" fmla="*/ 925188 w 5450305"/>
                  <a:gd name="connsiteY6" fmla="*/ 622922 h 622922"/>
                  <a:gd name="connsiteX7" fmla="*/ 0 w 5450305"/>
                  <a:gd name="connsiteY7" fmla="*/ 622922 h 6229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450305" h="622922">
                    <a:moveTo>
                      <a:pt x="155731" y="0"/>
                    </a:moveTo>
                    <a:lnTo>
                      <a:pt x="5294575" y="0"/>
                    </a:lnTo>
                    <a:lnTo>
                      <a:pt x="5450305" y="622922"/>
                    </a:lnTo>
                    <a:lnTo>
                      <a:pt x="4501053" y="622922"/>
                    </a:lnTo>
                    <a:lnTo>
                      <a:pt x="4476990" y="526671"/>
                    </a:lnTo>
                    <a:lnTo>
                      <a:pt x="949251" y="526671"/>
                    </a:lnTo>
                    <a:lnTo>
                      <a:pt x="925188" y="622922"/>
                    </a:lnTo>
                    <a:lnTo>
                      <a:pt x="0" y="622922"/>
                    </a:lnTo>
                    <a:close/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" name="四角形: 角を丸くする 4">
                <a:extLst>
                  <a:ext uri="{FF2B5EF4-FFF2-40B4-BE49-F238E27FC236}">
                    <a16:creationId xmlns:a16="http://schemas.microsoft.com/office/drawing/2014/main" id="{07A38E0E-98F4-42D3-B51E-E7CAB6500FAE}"/>
                  </a:ext>
                </a:extLst>
              </p:cNvPr>
              <p:cNvSpPr/>
              <p:nvPr/>
            </p:nvSpPr>
            <p:spPr>
              <a:xfrm>
                <a:off x="3136859" y="4230094"/>
                <a:ext cx="5127708" cy="946205"/>
              </a:xfrm>
              <a:custGeom>
                <a:avLst/>
                <a:gdLst>
                  <a:gd name="connsiteX0" fmla="*/ 0 w 5127708"/>
                  <a:gd name="connsiteY0" fmla="*/ 112963 h 1736558"/>
                  <a:gd name="connsiteX1" fmla="*/ 112963 w 5127708"/>
                  <a:gd name="connsiteY1" fmla="*/ 0 h 1736558"/>
                  <a:gd name="connsiteX2" fmla="*/ 5014745 w 5127708"/>
                  <a:gd name="connsiteY2" fmla="*/ 0 h 1736558"/>
                  <a:gd name="connsiteX3" fmla="*/ 5127708 w 5127708"/>
                  <a:gd name="connsiteY3" fmla="*/ 112963 h 1736558"/>
                  <a:gd name="connsiteX4" fmla="*/ 5127708 w 5127708"/>
                  <a:gd name="connsiteY4" fmla="*/ 1623595 h 1736558"/>
                  <a:gd name="connsiteX5" fmla="*/ 5014745 w 5127708"/>
                  <a:gd name="connsiteY5" fmla="*/ 1736558 h 1736558"/>
                  <a:gd name="connsiteX6" fmla="*/ 112963 w 5127708"/>
                  <a:gd name="connsiteY6" fmla="*/ 1736558 h 1736558"/>
                  <a:gd name="connsiteX7" fmla="*/ 0 w 5127708"/>
                  <a:gd name="connsiteY7" fmla="*/ 1623595 h 1736558"/>
                  <a:gd name="connsiteX8" fmla="*/ 0 w 5127708"/>
                  <a:gd name="connsiteY8" fmla="*/ 112963 h 1736558"/>
                  <a:gd name="connsiteX0" fmla="*/ 0 w 5127708"/>
                  <a:gd name="connsiteY0" fmla="*/ 112963 h 1736558"/>
                  <a:gd name="connsiteX1" fmla="*/ 690478 w 5127708"/>
                  <a:gd name="connsiteY1" fmla="*/ 0 h 1736558"/>
                  <a:gd name="connsiteX2" fmla="*/ 5014745 w 5127708"/>
                  <a:gd name="connsiteY2" fmla="*/ 0 h 1736558"/>
                  <a:gd name="connsiteX3" fmla="*/ 5127708 w 5127708"/>
                  <a:gd name="connsiteY3" fmla="*/ 112963 h 1736558"/>
                  <a:gd name="connsiteX4" fmla="*/ 5127708 w 5127708"/>
                  <a:gd name="connsiteY4" fmla="*/ 1623595 h 1736558"/>
                  <a:gd name="connsiteX5" fmla="*/ 5014745 w 5127708"/>
                  <a:gd name="connsiteY5" fmla="*/ 1736558 h 1736558"/>
                  <a:gd name="connsiteX6" fmla="*/ 112963 w 5127708"/>
                  <a:gd name="connsiteY6" fmla="*/ 1736558 h 1736558"/>
                  <a:gd name="connsiteX7" fmla="*/ 0 w 5127708"/>
                  <a:gd name="connsiteY7" fmla="*/ 1623595 h 1736558"/>
                  <a:gd name="connsiteX8" fmla="*/ 0 w 5127708"/>
                  <a:gd name="connsiteY8" fmla="*/ 112963 h 1736558"/>
                  <a:gd name="connsiteX0" fmla="*/ 641685 w 5127708"/>
                  <a:gd name="connsiteY0" fmla="*/ 257342 h 1736558"/>
                  <a:gd name="connsiteX1" fmla="*/ 690478 w 5127708"/>
                  <a:gd name="connsiteY1" fmla="*/ 0 h 1736558"/>
                  <a:gd name="connsiteX2" fmla="*/ 5014745 w 5127708"/>
                  <a:gd name="connsiteY2" fmla="*/ 0 h 1736558"/>
                  <a:gd name="connsiteX3" fmla="*/ 5127708 w 5127708"/>
                  <a:gd name="connsiteY3" fmla="*/ 112963 h 1736558"/>
                  <a:gd name="connsiteX4" fmla="*/ 5127708 w 5127708"/>
                  <a:gd name="connsiteY4" fmla="*/ 1623595 h 1736558"/>
                  <a:gd name="connsiteX5" fmla="*/ 5014745 w 5127708"/>
                  <a:gd name="connsiteY5" fmla="*/ 1736558 h 1736558"/>
                  <a:gd name="connsiteX6" fmla="*/ 112963 w 5127708"/>
                  <a:gd name="connsiteY6" fmla="*/ 1736558 h 1736558"/>
                  <a:gd name="connsiteX7" fmla="*/ 0 w 5127708"/>
                  <a:gd name="connsiteY7" fmla="*/ 1623595 h 1736558"/>
                  <a:gd name="connsiteX8" fmla="*/ 641685 w 5127708"/>
                  <a:gd name="connsiteY8" fmla="*/ 257342 h 1736558"/>
                  <a:gd name="connsiteX0" fmla="*/ 641685 w 5127708"/>
                  <a:gd name="connsiteY0" fmla="*/ 257342 h 1736558"/>
                  <a:gd name="connsiteX1" fmla="*/ 690478 w 5127708"/>
                  <a:gd name="connsiteY1" fmla="*/ 0 h 1736558"/>
                  <a:gd name="connsiteX2" fmla="*/ 5014745 w 5127708"/>
                  <a:gd name="connsiteY2" fmla="*/ 0 h 1736558"/>
                  <a:gd name="connsiteX3" fmla="*/ 4389771 w 5127708"/>
                  <a:gd name="connsiteY3" fmla="*/ 193173 h 1736558"/>
                  <a:gd name="connsiteX4" fmla="*/ 5127708 w 5127708"/>
                  <a:gd name="connsiteY4" fmla="*/ 1623595 h 1736558"/>
                  <a:gd name="connsiteX5" fmla="*/ 5014745 w 5127708"/>
                  <a:gd name="connsiteY5" fmla="*/ 1736558 h 1736558"/>
                  <a:gd name="connsiteX6" fmla="*/ 112963 w 5127708"/>
                  <a:gd name="connsiteY6" fmla="*/ 1736558 h 1736558"/>
                  <a:gd name="connsiteX7" fmla="*/ 0 w 5127708"/>
                  <a:gd name="connsiteY7" fmla="*/ 1623595 h 1736558"/>
                  <a:gd name="connsiteX8" fmla="*/ 641685 w 5127708"/>
                  <a:gd name="connsiteY8" fmla="*/ 257342 h 1736558"/>
                  <a:gd name="connsiteX0" fmla="*/ 641685 w 5127708"/>
                  <a:gd name="connsiteY0" fmla="*/ 257342 h 1736558"/>
                  <a:gd name="connsiteX1" fmla="*/ 690478 w 5127708"/>
                  <a:gd name="connsiteY1" fmla="*/ 0 h 1736558"/>
                  <a:gd name="connsiteX2" fmla="*/ 4132430 w 5127708"/>
                  <a:gd name="connsiteY2" fmla="*/ 32084 h 1736558"/>
                  <a:gd name="connsiteX3" fmla="*/ 4389771 w 5127708"/>
                  <a:gd name="connsiteY3" fmla="*/ 193173 h 1736558"/>
                  <a:gd name="connsiteX4" fmla="*/ 5127708 w 5127708"/>
                  <a:gd name="connsiteY4" fmla="*/ 1623595 h 1736558"/>
                  <a:gd name="connsiteX5" fmla="*/ 5014745 w 5127708"/>
                  <a:gd name="connsiteY5" fmla="*/ 1736558 h 1736558"/>
                  <a:gd name="connsiteX6" fmla="*/ 112963 w 5127708"/>
                  <a:gd name="connsiteY6" fmla="*/ 1736558 h 1736558"/>
                  <a:gd name="connsiteX7" fmla="*/ 0 w 5127708"/>
                  <a:gd name="connsiteY7" fmla="*/ 1623595 h 1736558"/>
                  <a:gd name="connsiteX8" fmla="*/ 641685 w 5127708"/>
                  <a:gd name="connsiteY8" fmla="*/ 257342 h 1736558"/>
                  <a:gd name="connsiteX0" fmla="*/ 641685 w 5127708"/>
                  <a:gd name="connsiteY0" fmla="*/ 225258 h 1704474"/>
                  <a:gd name="connsiteX1" fmla="*/ 963194 w 5127708"/>
                  <a:gd name="connsiteY1" fmla="*/ 0 h 1704474"/>
                  <a:gd name="connsiteX2" fmla="*/ 4132430 w 5127708"/>
                  <a:gd name="connsiteY2" fmla="*/ 0 h 1704474"/>
                  <a:gd name="connsiteX3" fmla="*/ 4389771 w 5127708"/>
                  <a:gd name="connsiteY3" fmla="*/ 161089 h 1704474"/>
                  <a:gd name="connsiteX4" fmla="*/ 5127708 w 5127708"/>
                  <a:gd name="connsiteY4" fmla="*/ 1591511 h 1704474"/>
                  <a:gd name="connsiteX5" fmla="*/ 5014745 w 5127708"/>
                  <a:gd name="connsiteY5" fmla="*/ 1704474 h 1704474"/>
                  <a:gd name="connsiteX6" fmla="*/ 112963 w 5127708"/>
                  <a:gd name="connsiteY6" fmla="*/ 1704474 h 1704474"/>
                  <a:gd name="connsiteX7" fmla="*/ 0 w 5127708"/>
                  <a:gd name="connsiteY7" fmla="*/ 1591511 h 1704474"/>
                  <a:gd name="connsiteX8" fmla="*/ 641685 w 5127708"/>
                  <a:gd name="connsiteY8" fmla="*/ 225258 h 1704474"/>
                  <a:gd name="connsiteX0" fmla="*/ 705853 w 5127708"/>
                  <a:gd name="connsiteY0" fmla="*/ 225258 h 1704474"/>
                  <a:gd name="connsiteX1" fmla="*/ 963194 w 5127708"/>
                  <a:gd name="connsiteY1" fmla="*/ 0 h 1704474"/>
                  <a:gd name="connsiteX2" fmla="*/ 4132430 w 5127708"/>
                  <a:gd name="connsiteY2" fmla="*/ 0 h 1704474"/>
                  <a:gd name="connsiteX3" fmla="*/ 4389771 w 5127708"/>
                  <a:gd name="connsiteY3" fmla="*/ 161089 h 1704474"/>
                  <a:gd name="connsiteX4" fmla="*/ 5127708 w 5127708"/>
                  <a:gd name="connsiteY4" fmla="*/ 1591511 h 1704474"/>
                  <a:gd name="connsiteX5" fmla="*/ 5014745 w 5127708"/>
                  <a:gd name="connsiteY5" fmla="*/ 1704474 h 1704474"/>
                  <a:gd name="connsiteX6" fmla="*/ 112963 w 5127708"/>
                  <a:gd name="connsiteY6" fmla="*/ 1704474 h 1704474"/>
                  <a:gd name="connsiteX7" fmla="*/ 0 w 5127708"/>
                  <a:gd name="connsiteY7" fmla="*/ 1591511 h 1704474"/>
                  <a:gd name="connsiteX8" fmla="*/ 705853 w 5127708"/>
                  <a:gd name="connsiteY8" fmla="*/ 225258 h 1704474"/>
                  <a:gd name="connsiteX0" fmla="*/ 809220 w 5127708"/>
                  <a:gd name="connsiteY0" fmla="*/ 82134 h 1704474"/>
                  <a:gd name="connsiteX1" fmla="*/ 963194 w 5127708"/>
                  <a:gd name="connsiteY1" fmla="*/ 0 h 1704474"/>
                  <a:gd name="connsiteX2" fmla="*/ 4132430 w 5127708"/>
                  <a:gd name="connsiteY2" fmla="*/ 0 h 1704474"/>
                  <a:gd name="connsiteX3" fmla="*/ 4389771 w 5127708"/>
                  <a:gd name="connsiteY3" fmla="*/ 161089 h 1704474"/>
                  <a:gd name="connsiteX4" fmla="*/ 5127708 w 5127708"/>
                  <a:gd name="connsiteY4" fmla="*/ 1591511 h 1704474"/>
                  <a:gd name="connsiteX5" fmla="*/ 5014745 w 5127708"/>
                  <a:gd name="connsiteY5" fmla="*/ 1704474 h 1704474"/>
                  <a:gd name="connsiteX6" fmla="*/ 112963 w 5127708"/>
                  <a:gd name="connsiteY6" fmla="*/ 1704474 h 1704474"/>
                  <a:gd name="connsiteX7" fmla="*/ 0 w 5127708"/>
                  <a:gd name="connsiteY7" fmla="*/ 1591511 h 1704474"/>
                  <a:gd name="connsiteX8" fmla="*/ 809220 w 5127708"/>
                  <a:gd name="connsiteY8" fmla="*/ 82134 h 1704474"/>
                  <a:gd name="connsiteX0" fmla="*/ 801268 w 5127708"/>
                  <a:gd name="connsiteY0" fmla="*/ 82134 h 1704474"/>
                  <a:gd name="connsiteX1" fmla="*/ 963194 w 5127708"/>
                  <a:gd name="connsiteY1" fmla="*/ 0 h 1704474"/>
                  <a:gd name="connsiteX2" fmla="*/ 4132430 w 5127708"/>
                  <a:gd name="connsiteY2" fmla="*/ 0 h 1704474"/>
                  <a:gd name="connsiteX3" fmla="*/ 4389771 w 5127708"/>
                  <a:gd name="connsiteY3" fmla="*/ 161089 h 1704474"/>
                  <a:gd name="connsiteX4" fmla="*/ 5127708 w 5127708"/>
                  <a:gd name="connsiteY4" fmla="*/ 1591511 h 1704474"/>
                  <a:gd name="connsiteX5" fmla="*/ 5014745 w 5127708"/>
                  <a:gd name="connsiteY5" fmla="*/ 1704474 h 1704474"/>
                  <a:gd name="connsiteX6" fmla="*/ 112963 w 5127708"/>
                  <a:gd name="connsiteY6" fmla="*/ 1704474 h 1704474"/>
                  <a:gd name="connsiteX7" fmla="*/ 0 w 5127708"/>
                  <a:gd name="connsiteY7" fmla="*/ 1591511 h 1704474"/>
                  <a:gd name="connsiteX8" fmla="*/ 801268 w 5127708"/>
                  <a:gd name="connsiteY8" fmla="*/ 82134 h 1704474"/>
                  <a:gd name="connsiteX0" fmla="*/ 785365 w 5127708"/>
                  <a:gd name="connsiteY0" fmla="*/ 82134 h 1704474"/>
                  <a:gd name="connsiteX1" fmla="*/ 963194 w 5127708"/>
                  <a:gd name="connsiteY1" fmla="*/ 0 h 1704474"/>
                  <a:gd name="connsiteX2" fmla="*/ 4132430 w 5127708"/>
                  <a:gd name="connsiteY2" fmla="*/ 0 h 1704474"/>
                  <a:gd name="connsiteX3" fmla="*/ 4389771 w 5127708"/>
                  <a:gd name="connsiteY3" fmla="*/ 161089 h 1704474"/>
                  <a:gd name="connsiteX4" fmla="*/ 5127708 w 5127708"/>
                  <a:gd name="connsiteY4" fmla="*/ 1591511 h 1704474"/>
                  <a:gd name="connsiteX5" fmla="*/ 5014745 w 5127708"/>
                  <a:gd name="connsiteY5" fmla="*/ 1704474 h 1704474"/>
                  <a:gd name="connsiteX6" fmla="*/ 112963 w 5127708"/>
                  <a:gd name="connsiteY6" fmla="*/ 1704474 h 1704474"/>
                  <a:gd name="connsiteX7" fmla="*/ 0 w 5127708"/>
                  <a:gd name="connsiteY7" fmla="*/ 1591511 h 1704474"/>
                  <a:gd name="connsiteX8" fmla="*/ 785365 w 5127708"/>
                  <a:gd name="connsiteY8" fmla="*/ 82134 h 1704474"/>
                  <a:gd name="connsiteX0" fmla="*/ 785365 w 5127708"/>
                  <a:gd name="connsiteY0" fmla="*/ 82134 h 1704474"/>
                  <a:gd name="connsiteX1" fmla="*/ 963194 w 5127708"/>
                  <a:gd name="connsiteY1" fmla="*/ 0 h 1704474"/>
                  <a:gd name="connsiteX2" fmla="*/ 4132430 w 5127708"/>
                  <a:gd name="connsiteY2" fmla="*/ 0 h 1704474"/>
                  <a:gd name="connsiteX3" fmla="*/ 4350015 w 5127708"/>
                  <a:gd name="connsiteY3" fmla="*/ 89527 h 1704474"/>
                  <a:gd name="connsiteX4" fmla="*/ 5127708 w 5127708"/>
                  <a:gd name="connsiteY4" fmla="*/ 1591511 h 1704474"/>
                  <a:gd name="connsiteX5" fmla="*/ 5014745 w 5127708"/>
                  <a:gd name="connsiteY5" fmla="*/ 1704474 h 1704474"/>
                  <a:gd name="connsiteX6" fmla="*/ 112963 w 5127708"/>
                  <a:gd name="connsiteY6" fmla="*/ 1704474 h 1704474"/>
                  <a:gd name="connsiteX7" fmla="*/ 0 w 5127708"/>
                  <a:gd name="connsiteY7" fmla="*/ 1591511 h 1704474"/>
                  <a:gd name="connsiteX8" fmla="*/ 785365 w 5127708"/>
                  <a:gd name="connsiteY8" fmla="*/ 82134 h 1704474"/>
                  <a:gd name="connsiteX0" fmla="*/ 769462 w 5127708"/>
                  <a:gd name="connsiteY0" fmla="*/ 82134 h 1704474"/>
                  <a:gd name="connsiteX1" fmla="*/ 963194 w 5127708"/>
                  <a:gd name="connsiteY1" fmla="*/ 0 h 1704474"/>
                  <a:gd name="connsiteX2" fmla="*/ 4132430 w 5127708"/>
                  <a:gd name="connsiteY2" fmla="*/ 0 h 1704474"/>
                  <a:gd name="connsiteX3" fmla="*/ 4350015 w 5127708"/>
                  <a:gd name="connsiteY3" fmla="*/ 89527 h 1704474"/>
                  <a:gd name="connsiteX4" fmla="*/ 5127708 w 5127708"/>
                  <a:gd name="connsiteY4" fmla="*/ 1591511 h 1704474"/>
                  <a:gd name="connsiteX5" fmla="*/ 5014745 w 5127708"/>
                  <a:gd name="connsiteY5" fmla="*/ 1704474 h 1704474"/>
                  <a:gd name="connsiteX6" fmla="*/ 112963 w 5127708"/>
                  <a:gd name="connsiteY6" fmla="*/ 1704474 h 1704474"/>
                  <a:gd name="connsiteX7" fmla="*/ 0 w 5127708"/>
                  <a:gd name="connsiteY7" fmla="*/ 1591511 h 1704474"/>
                  <a:gd name="connsiteX8" fmla="*/ 769462 w 5127708"/>
                  <a:gd name="connsiteY8" fmla="*/ 82134 h 1704474"/>
                  <a:gd name="connsiteX0" fmla="*/ 769462 w 5127708"/>
                  <a:gd name="connsiteY0" fmla="*/ 82134 h 1704474"/>
                  <a:gd name="connsiteX1" fmla="*/ 963194 w 5127708"/>
                  <a:gd name="connsiteY1" fmla="*/ 0 h 1704474"/>
                  <a:gd name="connsiteX2" fmla="*/ 4196041 w 5127708"/>
                  <a:gd name="connsiteY2" fmla="*/ 0 h 1704474"/>
                  <a:gd name="connsiteX3" fmla="*/ 4350015 w 5127708"/>
                  <a:gd name="connsiteY3" fmla="*/ 89527 h 1704474"/>
                  <a:gd name="connsiteX4" fmla="*/ 5127708 w 5127708"/>
                  <a:gd name="connsiteY4" fmla="*/ 1591511 h 1704474"/>
                  <a:gd name="connsiteX5" fmla="*/ 5014745 w 5127708"/>
                  <a:gd name="connsiteY5" fmla="*/ 1704474 h 1704474"/>
                  <a:gd name="connsiteX6" fmla="*/ 112963 w 5127708"/>
                  <a:gd name="connsiteY6" fmla="*/ 1704474 h 1704474"/>
                  <a:gd name="connsiteX7" fmla="*/ 0 w 5127708"/>
                  <a:gd name="connsiteY7" fmla="*/ 1591511 h 1704474"/>
                  <a:gd name="connsiteX8" fmla="*/ 769462 w 5127708"/>
                  <a:gd name="connsiteY8" fmla="*/ 82134 h 1704474"/>
                  <a:gd name="connsiteX0" fmla="*/ 769462 w 5127708"/>
                  <a:gd name="connsiteY0" fmla="*/ 82134 h 1704474"/>
                  <a:gd name="connsiteX1" fmla="*/ 923438 w 5127708"/>
                  <a:gd name="connsiteY1" fmla="*/ 0 h 1704474"/>
                  <a:gd name="connsiteX2" fmla="*/ 4196041 w 5127708"/>
                  <a:gd name="connsiteY2" fmla="*/ 0 h 1704474"/>
                  <a:gd name="connsiteX3" fmla="*/ 4350015 w 5127708"/>
                  <a:gd name="connsiteY3" fmla="*/ 89527 h 1704474"/>
                  <a:gd name="connsiteX4" fmla="*/ 5127708 w 5127708"/>
                  <a:gd name="connsiteY4" fmla="*/ 1591511 h 1704474"/>
                  <a:gd name="connsiteX5" fmla="*/ 5014745 w 5127708"/>
                  <a:gd name="connsiteY5" fmla="*/ 1704474 h 1704474"/>
                  <a:gd name="connsiteX6" fmla="*/ 112963 w 5127708"/>
                  <a:gd name="connsiteY6" fmla="*/ 1704474 h 1704474"/>
                  <a:gd name="connsiteX7" fmla="*/ 0 w 5127708"/>
                  <a:gd name="connsiteY7" fmla="*/ 1591511 h 1704474"/>
                  <a:gd name="connsiteX8" fmla="*/ 769462 w 5127708"/>
                  <a:gd name="connsiteY8" fmla="*/ 82134 h 1704474"/>
                  <a:gd name="connsiteX0" fmla="*/ 769462 w 5127708"/>
                  <a:gd name="connsiteY0" fmla="*/ 82635 h 1704975"/>
                  <a:gd name="connsiteX1" fmla="*/ 923438 w 5127708"/>
                  <a:gd name="connsiteY1" fmla="*/ 501 h 1704975"/>
                  <a:gd name="connsiteX2" fmla="*/ 4196041 w 5127708"/>
                  <a:gd name="connsiteY2" fmla="*/ 501 h 1704975"/>
                  <a:gd name="connsiteX3" fmla="*/ 4350015 w 5127708"/>
                  <a:gd name="connsiteY3" fmla="*/ 90028 h 1704975"/>
                  <a:gd name="connsiteX4" fmla="*/ 5127708 w 5127708"/>
                  <a:gd name="connsiteY4" fmla="*/ 1592012 h 1704975"/>
                  <a:gd name="connsiteX5" fmla="*/ 5014745 w 5127708"/>
                  <a:gd name="connsiteY5" fmla="*/ 1704975 h 1704975"/>
                  <a:gd name="connsiteX6" fmla="*/ 112963 w 5127708"/>
                  <a:gd name="connsiteY6" fmla="*/ 1704975 h 1704975"/>
                  <a:gd name="connsiteX7" fmla="*/ 0 w 5127708"/>
                  <a:gd name="connsiteY7" fmla="*/ 1592012 h 1704975"/>
                  <a:gd name="connsiteX8" fmla="*/ 769462 w 5127708"/>
                  <a:gd name="connsiteY8" fmla="*/ 82635 h 1704975"/>
                  <a:gd name="connsiteX0" fmla="*/ 769462 w 5127708"/>
                  <a:gd name="connsiteY0" fmla="*/ 82635 h 1704975"/>
                  <a:gd name="connsiteX1" fmla="*/ 923438 w 5127708"/>
                  <a:gd name="connsiteY1" fmla="*/ 501 h 1704975"/>
                  <a:gd name="connsiteX2" fmla="*/ 4196041 w 5127708"/>
                  <a:gd name="connsiteY2" fmla="*/ 501 h 1704975"/>
                  <a:gd name="connsiteX3" fmla="*/ 4350015 w 5127708"/>
                  <a:gd name="connsiteY3" fmla="*/ 90028 h 1704975"/>
                  <a:gd name="connsiteX4" fmla="*/ 5127708 w 5127708"/>
                  <a:gd name="connsiteY4" fmla="*/ 1592012 h 1704975"/>
                  <a:gd name="connsiteX5" fmla="*/ 5014745 w 5127708"/>
                  <a:gd name="connsiteY5" fmla="*/ 1704975 h 1704975"/>
                  <a:gd name="connsiteX6" fmla="*/ 112963 w 5127708"/>
                  <a:gd name="connsiteY6" fmla="*/ 1704975 h 1704975"/>
                  <a:gd name="connsiteX7" fmla="*/ 0 w 5127708"/>
                  <a:gd name="connsiteY7" fmla="*/ 1592012 h 1704975"/>
                  <a:gd name="connsiteX8" fmla="*/ 769462 w 5127708"/>
                  <a:gd name="connsiteY8" fmla="*/ 82635 h 1704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127708" h="1704975">
                    <a:moveTo>
                      <a:pt x="769462" y="82635"/>
                    </a:moveTo>
                    <a:cubicBezTo>
                      <a:pt x="848975" y="-11558"/>
                      <a:pt x="861050" y="501"/>
                      <a:pt x="923438" y="501"/>
                    </a:cubicBezTo>
                    <a:lnTo>
                      <a:pt x="4196041" y="501"/>
                    </a:lnTo>
                    <a:cubicBezTo>
                      <a:pt x="4258429" y="501"/>
                      <a:pt x="4246648" y="-4165"/>
                      <a:pt x="4350015" y="90028"/>
                    </a:cubicBezTo>
                    <a:lnTo>
                      <a:pt x="5127708" y="1592012"/>
                    </a:lnTo>
                    <a:cubicBezTo>
                      <a:pt x="5127708" y="1654400"/>
                      <a:pt x="5077133" y="1704975"/>
                      <a:pt x="5014745" y="1704975"/>
                    </a:cubicBezTo>
                    <a:lnTo>
                      <a:pt x="112963" y="1704975"/>
                    </a:lnTo>
                    <a:cubicBezTo>
                      <a:pt x="50575" y="1704975"/>
                      <a:pt x="0" y="1654400"/>
                      <a:pt x="0" y="1592012"/>
                    </a:cubicBezTo>
                    <a:lnTo>
                      <a:pt x="769462" y="82635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4" name="台形 3">
                <a:extLst>
                  <a:ext uri="{FF2B5EF4-FFF2-40B4-BE49-F238E27FC236}">
                    <a16:creationId xmlns:a16="http://schemas.microsoft.com/office/drawing/2014/main" id="{F7076C5F-5465-4E31-82BE-893B69EC14A8}"/>
                  </a:ext>
                </a:extLst>
              </p:cNvPr>
              <p:cNvSpPr/>
              <p:nvPr/>
            </p:nvSpPr>
            <p:spPr>
              <a:xfrm>
                <a:off x="3260035" y="4269850"/>
                <a:ext cx="4890052" cy="818826"/>
              </a:xfrm>
              <a:prstGeom prst="trapezoid">
                <a:avLst>
                  <a:gd name="adj" fmla="val 101214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" name="楕円 10">
                <a:extLst>
                  <a:ext uri="{FF2B5EF4-FFF2-40B4-BE49-F238E27FC236}">
                    <a16:creationId xmlns:a16="http://schemas.microsoft.com/office/drawing/2014/main" id="{6D73F8F8-C231-4B8D-8C00-25BF20673D71}"/>
                  </a:ext>
                </a:extLst>
              </p:cNvPr>
              <p:cNvSpPr/>
              <p:nvPr/>
            </p:nvSpPr>
            <p:spPr>
              <a:xfrm>
                <a:off x="3982453" y="4463713"/>
                <a:ext cx="288758" cy="156411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2" name="四角形: 角を丸くする 11">
              <a:extLst>
                <a:ext uri="{FF2B5EF4-FFF2-40B4-BE49-F238E27FC236}">
                  <a16:creationId xmlns:a16="http://schemas.microsoft.com/office/drawing/2014/main" id="{51FE7BBF-5EE3-4177-A715-8115FFC7BF19}"/>
                </a:ext>
              </a:extLst>
            </p:cNvPr>
            <p:cNvSpPr/>
            <p:nvPr/>
          </p:nvSpPr>
          <p:spPr>
            <a:xfrm>
              <a:off x="3976982" y="304800"/>
              <a:ext cx="137818" cy="4977859"/>
            </a:xfrm>
            <a:prstGeom prst="roundRect">
              <a:avLst>
                <a:gd name="adj" fmla="val 50000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F4B02354-8D0D-4212-A48F-2CA4BC441EE4}"/>
              </a:ext>
            </a:extLst>
          </p:cNvPr>
          <p:cNvGrpSpPr/>
          <p:nvPr/>
        </p:nvGrpSpPr>
        <p:grpSpPr>
          <a:xfrm>
            <a:off x="1416319" y="1699535"/>
            <a:ext cx="2490785" cy="603928"/>
            <a:chOff x="3607069" y="1566185"/>
            <a:chExt cx="2490785" cy="603928"/>
          </a:xfrm>
        </p:grpSpPr>
        <p:sp>
          <p:nvSpPr>
            <p:cNvPr id="16" name="四角形: 角を丸くする 15">
              <a:extLst>
                <a:ext uri="{FF2B5EF4-FFF2-40B4-BE49-F238E27FC236}">
                  <a16:creationId xmlns:a16="http://schemas.microsoft.com/office/drawing/2014/main" id="{F743B5CA-7C7A-4C50-A436-1FF3B0C7B198}"/>
                </a:ext>
              </a:extLst>
            </p:cNvPr>
            <p:cNvSpPr/>
            <p:nvPr/>
          </p:nvSpPr>
          <p:spPr>
            <a:xfrm rot="5400000">
              <a:off x="4376286" y="1063580"/>
              <a:ext cx="114301" cy="1652735"/>
            </a:xfrm>
            <a:prstGeom prst="roundRect">
              <a:avLst>
                <a:gd name="adj" fmla="val 50000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7" name="グループ化 16">
              <a:extLst>
                <a:ext uri="{FF2B5EF4-FFF2-40B4-BE49-F238E27FC236}">
                  <a16:creationId xmlns:a16="http://schemas.microsoft.com/office/drawing/2014/main" id="{C3848E13-6BE2-4C1D-A823-73933E16C8E2}"/>
                </a:ext>
              </a:extLst>
            </p:cNvPr>
            <p:cNvGrpSpPr/>
            <p:nvPr/>
          </p:nvGrpSpPr>
          <p:grpSpPr>
            <a:xfrm>
              <a:off x="3932840" y="1733550"/>
              <a:ext cx="296260" cy="342900"/>
              <a:chOff x="3932840" y="1733550"/>
              <a:chExt cx="296260" cy="342900"/>
            </a:xfrm>
          </p:grpSpPr>
          <p:sp>
            <p:nvSpPr>
              <p:cNvPr id="14" name="四角形: 角を丸くする 13">
                <a:extLst>
                  <a:ext uri="{FF2B5EF4-FFF2-40B4-BE49-F238E27FC236}">
                    <a16:creationId xmlns:a16="http://schemas.microsoft.com/office/drawing/2014/main" id="{D627FDC1-BCF3-4FC0-A507-8A45A8A51B81}"/>
                  </a:ext>
                </a:extLst>
              </p:cNvPr>
              <p:cNvSpPr/>
              <p:nvPr/>
            </p:nvSpPr>
            <p:spPr>
              <a:xfrm>
                <a:off x="3932840" y="1733550"/>
                <a:ext cx="296260" cy="342900"/>
              </a:xfrm>
              <a:prstGeom prst="round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" name="楕円 14">
                <a:extLst>
                  <a:ext uri="{FF2B5EF4-FFF2-40B4-BE49-F238E27FC236}">
                    <a16:creationId xmlns:a16="http://schemas.microsoft.com/office/drawing/2014/main" id="{7C4B046C-41C7-4A4D-ADAB-72F8535674E2}"/>
                  </a:ext>
                </a:extLst>
              </p:cNvPr>
              <p:cNvSpPr/>
              <p:nvPr/>
            </p:nvSpPr>
            <p:spPr>
              <a:xfrm>
                <a:off x="3988741" y="1919528"/>
                <a:ext cx="114300" cy="114300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フリーフォーム: 図形 25">
              <a:extLst>
                <a:ext uri="{FF2B5EF4-FFF2-40B4-BE49-F238E27FC236}">
                  <a16:creationId xmlns:a16="http://schemas.microsoft.com/office/drawing/2014/main" id="{6CB852EC-C44B-49EB-AB57-87D04B4A8E0A}"/>
                </a:ext>
              </a:extLst>
            </p:cNvPr>
            <p:cNvSpPr/>
            <p:nvPr/>
          </p:nvSpPr>
          <p:spPr>
            <a:xfrm>
              <a:off x="5136418" y="1566185"/>
              <a:ext cx="961436" cy="435290"/>
            </a:xfrm>
            <a:custGeom>
              <a:avLst/>
              <a:gdLst>
                <a:gd name="connsiteX0" fmla="*/ 602052 w 961436"/>
                <a:gd name="connsiteY0" fmla="*/ 0 h 435290"/>
                <a:gd name="connsiteX1" fmla="*/ 793120 w 961436"/>
                <a:gd name="connsiteY1" fmla="*/ 114300 h 435290"/>
                <a:gd name="connsiteX2" fmla="*/ 907937 w 961436"/>
                <a:gd name="connsiteY2" fmla="*/ 114300 h 435290"/>
                <a:gd name="connsiteX3" fmla="*/ 961436 w 961436"/>
                <a:gd name="connsiteY3" fmla="*/ 167799 h 435290"/>
                <a:gd name="connsiteX4" fmla="*/ 961436 w 961436"/>
                <a:gd name="connsiteY4" fmla="*/ 381791 h 435290"/>
                <a:gd name="connsiteX5" fmla="*/ 907937 w 961436"/>
                <a:gd name="connsiteY5" fmla="*/ 435290 h 435290"/>
                <a:gd name="connsiteX6" fmla="*/ 53499 w 961436"/>
                <a:gd name="connsiteY6" fmla="*/ 435290 h 435290"/>
                <a:gd name="connsiteX7" fmla="*/ 0 w 961436"/>
                <a:gd name="connsiteY7" fmla="*/ 381791 h 435290"/>
                <a:gd name="connsiteX8" fmla="*/ 0 w 961436"/>
                <a:gd name="connsiteY8" fmla="*/ 167799 h 435290"/>
                <a:gd name="connsiteX9" fmla="*/ 53499 w 961436"/>
                <a:gd name="connsiteY9" fmla="*/ 114300 h 435290"/>
                <a:gd name="connsiteX10" fmla="*/ 410983 w 961436"/>
                <a:gd name="connsiteY10" fmla="*/ 114300 h 4352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61436" h="435290">
                  <a:moveTo>
                    <a:pt x="602052" y="0"/>
                  </a:moveTo>
                  <a:lnTo>
                    <a:pt x="793120" y="114300"/>
                  </a:lnTo>
                  <a:lnTo>
                    <a:pt x="907937" y="114300"/>
                  </a:lnTo>
                  <a:cubicBezTo>
                    <a:pt x="937484" y="114300"/>
                    <a:pt x="961436" y="138252"/>
                    <a:pt x="961436" y="167799"/>
                  </a:cubicBezTo>
                  <a:lnTo>
                    <a:pt x="961436" y="381791"/>
                  </a:lnTo>
                  <a:cubicBezTo>
                    <a:pt x="961436" y="411338"/>
                    <a:pt x="937484" y="435290"/>
                    <a:pt x="907937" y="435290"/>
                  </a:cubicBezTo>
                  <a:lnTo>
                    <a:pt x="53499" y="435290"/>
                  </a:lnTo>
                  <a:cubicBezTo>
                    <a:pt x="23952" y="435290"/>
                    <a:pt x="0" y="411338"/>
                    <a:pt x="0" y="381791"/>
                  </a:cubicBezTo>
                  <a:lnTo>
                    <a:pt x="0" y="167799"/>
                  </a:lnTo>
                  <a:cubicBezTo>
                    <a:pt x="0" y="138252"/>
                    <a:pt x="23952" y="114300"/>
                    <a:pt x="53499" y="114300"/>
                  </a:cubicBezTo>
                  <a:lnTo>
                    <a:pt x="410983" y="114300"/>
                  </a:lnTo>
                  <a:close/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フリーフォーム: 図形 21">
              <a:extLst>
                <a:ext uri="{FF2B5EF4-FFF2-40B4-BE49-F238E27FC236}">
                  <a16:creationId xmlns:a16="http://schemas.microsoft.com/office/drawing/2014/main" id="{ECC2372F-101A-4632-86A2-3DAA5BBC2AE6}"/>
                </a:ext>
              </a:extLst>
            </p:cNvPr>
            <p:cNvSpPr/>
            <p:nvPr/>
          </p:nvSpPr>
          <p:spPr>
            <a:xfrm flipV="1">
              <a:off x="5099173" y="1733550"/>
              <a:ext cx="972803" cy="436563"/>
            </a:xfrm>
            <a:custGeom>
              <a:avLst/>
              <a:gdLst>
                <a:gd name="connsiteX0" fmla="*/ 55228 w 972803"/>
                <a:gd name="connsiteY0" fmla="*/ 436563 h 436563"/>
                <a:gd name="connsiteX1" fmla="*/ 410584 w 972803"/>
                <a:gd name="connsiteY1" fmla="*/ 436563 h 436563"/>
                <a:gd name="connsiteX2" fmla="*/ 608510 w 972803"/>
                <a:gd name="connsiteY2" fmla="*/ 322262 h 436563"/>
                <a:gd name="connsiteX3" fmla="*/ 806436 w 972803"/>
                <a:gd name="connsiteY3" fmla="*/ 436563 h 436563"/>
                <a:gd name="connsiteX4" fmla="*/ 917575 w 972803"/>
                <a:gd name="connsiteY4" fmla="*/ 436563 h 436563"/>
                <a:gd name="connsiteX5" fmla="*/ 972803 w 972803"/>
                <a:gd name="connsiteY5" fmla="*/ 381335 h 436563"/>
                <a:gd name="connsiteX6" fmla="*/ 972803 w 972803"/>
                <a:gd name="connsiteY6" fmla="*/ 160431 h 436563"/>
                <a:gd name="connsiteX7" fmla="*/ 917575 w 972803"/>
                <a:gd name="connsiteY7" fmla="*/ 105203 h 436563"/>
                <a:gd name="connsiteX8" fmla="*/ 777034 w 972803"/>
                <a:gd name="connsiteY8" fmla="*/ 105203 h 436563"/>
                <a:gd name="connsiteX9" fmla="*/ 594862 w 972803"/>
                <a:gd name="connsiteY9" fmla="*/ 0 h 436563"/>
                <a:gd name="connsiteX10" fmla="*/ 412691 w 972803"/>
                <a:gd name="connsiteY10" fmla="*/ 105203 h 436563"/>
                <a:gd name="connsiteX11" fmla="*/ 55228 w 972803"/>
                <a:gd name="connsiteY11" fmla="*/ 105203 h 436563"/>
                <a:gd name="connsiteX12" fmla="*/ 0 w 972803"/>
                <a:gd name="connsiteY12" fmla="*/ 160431 h 436563"/>
                <a:gd name="connsiteX13" fmla="*/ 0 w 972803"/>
                <a:gd name="connsiteY13" fmla="*/ 381335 h 436563"/>
                <a:gd name="connsiteX14" fmla="*/ 55228 w 972803"/>
                <a:gd name="connsiteY14" fmla="*/ 436563 h 436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972803" h="436563">
                  <a:moveTo>
                    <a:pt x="55228" y="436563"/>
                  </a:moveTo>
                  <a:lnTo>
                    <a:pt x="410584" y="436563"/>
                  </a:lnTo>
                  <a:lnTo>
                    <a:pt x="608510" y="322262"/>
                  </a:lnTo>
                  <a:lnTo>
                    <a:pt x="806436" y="436563"/>
                  </a:lnTo>
                  <a:lnTo>
                    <a:pt x="917575" y="436563"/>
                  </a:lnTo>
                  <a:cubicBezTo>
                    <a:pt x="948077" y="436563"/>
                    <a:pt x="972803" y="411837"/>
                    <a:pt x="972803" y="381335"/>
                  </a:cubicBezTo>
                  <a:lnTo>
                    <a:pt x="972803" y="160431"/>
                  </a:lnTo>
                  <a:cubicBezTo>
                    <a:pt x="972803" y="129929"/>
                    <a:pt x="948077" y="105203"/>
                    <a:pt x="917575" y="105203"/>
                  </a:cubicBezTo>
                  <a:lnTo>
                    <a:pt x="777034" y="105203"/>
                  </a:lnTo>
                  <a:lnTo>
                    <a:pt x="594862" y="0"/>
                  </a:lnTo>
                  <a:lnTo>
                    <a:pt x="412691" y="105203"/>
                  </a:lnTo>
                  <a:lnTo>
                    <a:pt x="55228" y="105203"/>
                  </a:lnTo>
                  <a:cubicBezTo>
                    <a:pt x="24726" y="105203"/>
                    <a:pt x="0" y="129929"/>
                    <a:pt x="0" y="160431"/>
                  </a:cubicBezTo>
                  <a:lnTo>
                    <a:pt x="0" y="381335"/>
                  </a:lnTo>
                  <a:cubicBezTo>
                    <a:pt x="0" y="411837"/>
                    <a:pt x="24726" y="436563"/>
                    <a:pt x="55228" y="436563"/>
                  </a:cubicBezTo>
                  <a:close/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楕円 26">
              <a:extLst>
                <a:ext uri="{FF2B5EF4-FFF2-40B4-BE49-F238E27FC236}">
                  <a16:creationId xmlns:a16="http://schemas.microsoft.com/office/drawing/2014/main" id="{A4BA8B6A-43E7-403F-B8EB-A6F87C4F92D1}"/>
                </a:ext>
              </a:extLst>
            </p:cNvPr>
            <p:cNvSpPr/>
            <p:nvPr/>
          </p:nvSpPr>
          <p:spPr>
            <a:xfrm>
              <a:off x="5158443" y="1894701"/>
              <a:ext cx="114300" cy="1143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5" name="フリーフォーム: 図形 34">
            <a:extLst>
              <a:ext uri="{FF2B5EF4-FFF2-40B4-BE49-F238E27FC236}">
                <a16:creationId xmlns:a16="http://schemas.microsoft.com/office/drawing/2014/main" id="{18454610-0757-418E-83A8-A6B589E10D5F}"/>
              </a:ext>
            </a:extLst>
          </p:cNvPr>
          <p:cNvSpPr/>
          <p:nvPr/>
        </p:nvSpPr>
        <p:spPr>
          <a:xfrm>
            <a:off x="6794020" y="2798154"/>
            <a:ext cx="2159480" cy="3118615"/>
          </a:xfrm>
          <a:custGeom>
            <a:avLst/>
            <a:gdLst>
              <a:gd name="connsiteX0" fmla="*/ 43486 w 2443786"/>
              <a:gd name="connsiteY0" fmla="*/ 3112333 h 3112333"/>
              <a:gd name="connsiteX1" fmla="*/ 43486 w 2443786"/>
              <a:gd name="connsiteY1" fmla="*/ 692983 h 3112333"/>
              <a:gd name="connsiteX2" fmla="*/ 43486 w 2443786"/>
              <a:gd name="connsiteY2" fmla="*/ 445333 h 3112333"/>
              <a:gd name="connsiteX3" fmla="*/ 233986 w 2443786"/>
              <a:gd name="connsiteY3" fmla="*/ 45283 h 3112333"/>
              <a:gd name="connsiteX4" fmla="*/ 2443786 w 2443786"/>
              <a:gd name="connsiteY4" fmla="*/ 26233 h 3112333"/>
              <a:gd name="connsiteX0" fmla="*/ 14112 w 2414412"/>
              <a:gd name="connsiteY0" fmla="*/ 3112333 h 3112333"/>
              <a:gd name="connsiteX1" fmla="*/ 14112 w 2414412"/>
              <a:gd name="connsiteY1" fmla="*/ 692983 h 3112333"/>
              <a:gd name="connsiteX2" fmla="*/ 14112 w 2414412"/>
              <a:gd name="connsiteY2" fmla="*/ 445333 h 3112333"/>
              <a:gd name="connsiteX3" fmla="*/ 204612 w 2414412"/>
              <a:gd name="connsiteY3" fmla="*/ 45283 h 3112333"/>
              <a:gd name="connsiteX4" fmla="*/ 2414412 w 2414412"/>
              <a:gd name="connsiteY4" fmla="*/ 26233 h 3112333"/>
              <a:gd name="connsiteX0" fmla="*/ 14112 w 2414412"/>
              <a:gd name="connsiteY0" fmla="*/ 3095676 h 3095676"/>
              <a:gd name="connsiteX1" fmla="*/ 14112 w 2414412"/>
              <a:gd name="connsiteY1" fmla="*/ 676326 h 3095676"/>
              <a:gd name="connsiteX2" fmla="*/ 14112 w 2414412"/>
              <a:gd name="connsiteY2" fmla="*/ 428676 h 3095676"/>
              <a:gd name="connsiteX3" fmla="*/ 204612 w 2414412"/>
              <a:gd name="connsiteY3" fmla="*/ 28626 h 3095676"/>
              <a:gd name="connsiteX4" fmla="*/ 2414412 w 2414412"/>
              <a:gd name="connsiteY4" fmla="*/ 9576 h 3095676"/>
              <a:gd name="connsiteX0" fmla="*/ 14112 w 2414412"/>
              <a:gd name="connsiteY0" fmla="*/ 3087790 h 3087790"/>
              <a:gd name="connsiteX1" fmla="*/ 14112 w 2414412"/>
              <a:gd name="connsiteY1" fmla="*/ 668440 h 3087790"/>
              <a:gd name="connsiteX2" fmla="*/ 14112 w 2414412"/>
              <a:gd name="connsiteY2" fmla="*/ 420790 h 3087790"/>
              <a:gd name="connsiteX3" fmla="*/ 204612 w 2414412"/>
              <a:gd name="connsiteY3" fmla="*/ 20740 h 3087790"/>
              <a:gd name="connsiteX4" fmla="*/ 2414412 w 2414412"/>
              <a:gd name="connsiteY4" fmla="*/ 1690 h 3087790"/>
              <a:gd name="connsiteX0" fmla="*/ 14112 w 2414412"/>
              <a:gd name="connsiteY0" fmla="*/ 3087790 h 3087790"/>
              <a:gd name="connsiteX1" fmla="*/ 14112 w 2414412"/>
              <a:gd name="connsiteY1" fmla="*/ 668440 h 3087790"/>
              <a:gd name="connsiteX2" fmla="*/ 14112 w 2414412"/>
              <a:gd name="connsiteY2" fmla="*/ 420790 h 3087790"/>
              <a:gd name="connsiteX3" fmla="*/ 204612 w 2414412"/>
              <a:gd name="connsiteY3" fmla="*/ 20740 h 3087790"/>
              <a:gd name="connsiteX4" fmla="*/ 2414412 w 2414412"/>
              <a:gd name="connsiteY4" fmla="*/ 1690 h 3087790"/>
              <a:gd name="connsiteX0" fmla="*/ 14112 w 2414412"/>
              <a:gd name="connsiteY0" fmla="*/ 3093432 h 3093432"/>
              <a:gd name="connsiteX1" fmla="*/ 14112 w 2414412"/>
              <a:gd name="connsiteY1" fmla="*/ 674082 h 3093432"/>
              <a:gd name="connsiteX2" fmla="*/ 14112 w 2414412"/>
              <a:gd name="connsiteY2" fmla="*/ 426432 h 3093432"/>
              <a:gd name="connsiteX3" fmla="*/ 204612 w 2414412"/>
              <a:gd name="connsiteY3" fmla="*/ 7332 h 3093432"/>
              <a:gd name="connsiteX4" fmla="*/ 2414412 w 2414412"/>
              <a:gd name="connsiteY4" fmla="*/ 7332 h 3093432"/>
              <a:gd name="connsiteX0" fmla="*/ 14112 w 2414412"/>
              <a:gd name="connsiteY0" fmla="*/ 3091102 h 3091102"/>
              <a:gd name="connsiteX1" fmla="*/ 14112 w 2414412"/>
              <a:gd name="connsiteY1" fmla="*/ 671752 h 3091102"/>
              <a:gd name="connsiteX2" fmla="*/ 14112 w 2414412"/>
              <a:gd name="connsiteY2" fmla="*/ 424102 h 3091102"/>
              <a:gd name="connsiteX3" fmla="*/ 204612 w 2414412"/>
              <a:gd name="connsiteY3" fmla="*/ 5002 h 3091102"/>
              <a:gd name="connsiteX4" fmla="*/ 2414412 w 2414412"/>
              <a:gd name="connsiteY4" fmla="*/ 5002 h 3091102"/>
              <a:gd name="connsiteX0" fmla="*/ 14112 w 2414412"/>
              <a:gd name="connsiteY0" fmla="*/ 3089682 h 3089682"/>
              <a:gd name="connsiteX1" fmla="*/ 14112 w 2414412"/>
              <a:gd name="connsiteY1" fmla="*/ 670332 h 3089682"/>
              <a:gd name="connsiteX2" fmla="*/ 14112 w 2414412"/>
              <a:gd name="connsiteY2" fmla="*/ 422682 h 3089682"/>
              <a:gd name="connsiteX3" fmla="*/ 204612 w 2414412"/>
              <a:gd name="connsiteY3" fmla="*/ 3582 h 3089682"/>
              <a:gd name="connsiteX4" fmla="*/ 2414412 w 2414412"/>
              <a:gd name="connsiteY4" fmla="*/ 13107 h 3089682"/>
              <a:gd name="connsiteX0" fmla="*/ 14112 w 2414412"/>
              <a:gd name="connsiteY0" fmla="*/ 3095625 h 3095625"/>
              <a:gd name="connsiteX1" fmla="*/ 14112 w 2414412"/>
              <a:gd name="connsiteY1" fmla="*/ 676275 h 3095625"/>
              <a:gd name="connsiteX2" fmla="*/ 14112 w 2414412"/>
              <a:gd name="connsiteY2" fmla="*/ 428625 h 3095625"/>
              <a:gd name="connsiteX3" fmla="*/ 204612 w 2414412"/>
              <a:gd name="connsiteY3" fmla="*/ 9525 h 3095625"/>
              <a:gd name="connsiteX4" fmla="*/ 2414412 w 2414412"/>
              <a:gd name="connsiteY4" fmla="*/ 0 h 3095625"/>
              <a:gd name="connsiteX0" fmla="*/ 14112 w 2414412"/>
              <a:gd name="connsiteY0" fmla="*/ 3100626 h 3100626"/>
              <a:gd name="connsiteX1" fmla="*/ 14112 w 2414412"/>
              <a:gd name="connsiteY1" fmla="*/ 681276 h 3100626"/>
              <a:gd name="connsiteX2" fmla="*/ 14112 w 2414412"/>
              <a:gd name="connsiteY2" fmla="*/ 433626 h 3100626"/>
              <a:gd name="connsiteX3" fmla="*/ 204612 w 2414412"/>
              <a:gd name="connsiteY3" fmla="*/ 5001 h 3100626"/>
              <a:gd name="connsiteX4" fmla="*/ 2414412 w 2414412"/>
              <a:gd name="connsiteY4" fmla="*/ 5001 h 3100626"/>
              <a:gd name="connsiteX0" fmla="*/ 14112 w 2414412"/>
              <a:gd name="connsiteY0" fmla="*/ 3095625 h 3095625"/>
              <a:gd name="connsiteX1" fmla="*/ 14112 w 2414412"/>
              <a:gd name="connsiteY1" fmla="*/ 676275 h 3095625"/>
              <a:gd name="connsiteX2" fmla="*/ 14112 w 2414412"/>
              <a:gd name="connsiteY2" fmla="*/ 428625 h 3095625"/>
              <a:gd name="connsiteX3" fmla="*/ 204612 w 2414412"/>
              <a:gd name="connsiteY3" fmla="*/ 0 h 3095625"/>
              <a:gd name="connsiteX4" fmla="*/ 2414412 w 2414412"/>
              <a:gd name="connsiteY4" fmla="*/ 0 h 3095625"/>
              <a:gd name="connsiteX0" fmla="*/ 14112 w 2414412"/>
              <a:gd name="connsiteY0" fmla="*/ 3095625 h 3095625"/>
              <a:gd name="connsiteX1" fmla="*/ 14112 w 2414412"/>
              <a:gd name="connsiteY1" fmla="*/ 676275 h 3095625"/>
              <a:gd name="connsiteX2" fmla="*/ 14112 w 2414412"/>
              <a:gd name="connsiteY2" fmla="*/ 428625 h 3095625"/>
              <a:gd name="connsiteX3" fmla="*/ 204612 w 2414412"/>
              <a:gd name="connsiteY3" fmla="*/ 0 h 3095625"/>
              <a:gd name="connsiteX4" fmla="*/ 2414412 w 2414412"/>
              <a:gd name="connsiteY4" fmla="*/ 0 h 3095625"/>
              <a:gd name="connsiteX0" fmla="*/ 11186 w 2411486"/>
              <a:gd name="connsiteY0" fmla="*/ 3095625 h 3095625"/>
              <a:gd name="connsiteX1" fmla="*/ 11186 w 2411486"/>
              <a:gd name="connsiteY1" fmla="*/ 676275 h 3095625"/>
              <a:gd name="connsiteX2" fmla="*/ 11186 w 2411486"/>
              <a:gd name="connsiteY2" fmla="*/ 428625 h 3095625"/>
              <a:gd name="connsiteX3" fmla="*/ 201686 w 2411486"/>
              <a:gd name="connsiteY3" fmla="*/ 0 h 3095625"/>
              <a:gd name="connsiteX4" fmla="*/ 2411486 w 2411486"/>
              <a:gd name="connsiteY4" fmla="*/ 0 h 3095625"/>
              <a:gd name="connsiteX0" fmla="*/ 11186 w 2411486"/>
              <a:gd name="connsiteY0" fmla="*/ 3095625 h 3095625"/>
              <a:gd name="connsiteX1" fmla="*/ 11186 w 2411486"/>
              <a:gd name="connsiteY1" fmla="*/ 676275 h 3095625"/>
              <a:gd name="connsiteX2" fmla="*/ 11186 w 2411486"/>
              <a:gd name="connsiteY2" fmla="*/ 266700 h 3095625"/>
              <a:gd name="connsiteX3" fmla="*/ 201686 w 2411486"/>
              <a:gd name="connsiteY3" fmla="*/ 0 h 3095625"/>
              <a:gd name="connsiteX4" fmla="*/ 2411486 w 2411486"/>
              <a:gd name="connsiteY4" fmla="*/ 0 h 3095625"/>
              <a:gd name="connsiteX0" fmla="*/ 39511 w 2439811"/>
              <a:gd name="connsiteY0" fmla="*/ 3095625 h 3095625"/>
              <a:gd name="connsiteX1" fmla="*/ 39511 w 2439811"/>
              <a:gd name="connsiteY1" fmla="*/ 676275 h 3095625"/>
              <a:gd name="connsiteX2" fmla="*/ 39511 w 2439811"/>
              <a:gd name="connsiteY2" fmla="*/ 266700 h 3095625"/>
              <a:gd name="connsiteX3" fmla="*/ 230011 w 2439811"/>
              <a:gd name="connsiteY3" fmla="*/ 0 h 3095625"/>
              <a:gd name="connsiteX4" fmla="*/ 2439811 w 2439811"/>
              <a:gd name="connsiteY4" fmla="*/ 0 h 3095625"/>
              <a:gd name="connsiteX0" fmla="*/ 11186 w 2411486"/>
              <a:gd name="connsiteY0" fmla="*/ 3095625 h 3095625"/>
              <a:gd name="connsiteX1" fmla="*/ 11186 w 2411486"/>
              <a:gd name="connsiteY1" fmla="*/ 676275 h 3095625"/>
              <a:gd name="connsiteX2" fmla="*/ 11186 w 2411486"/>
              <a:gd name="connsiteY2" fmla="*/ 266700 h 3095625"/>
              <a:gd name="connsiteX3" fmla="*/ 201686 w 2411486"/>
              <a:gd name="connsiteY3" fmla="*/ 0 h 3095625"/>
              <a:gd name="connsiteX4" fmla="*/ 2411486 w 2411486"/>
              <a:gd name="connsiteY4" fmla="*/ 0 h 3095625"/>
              <a:gd name="connsiteX0" fmla="*/ 52211 w 2452511"/>
              <a:gd name="connsiteY0" fmla="*/ 3095625 h 3095625"/>
              <a:gd name="connsiteX1" fmla="*/ 52211 w 2452511"/>
              <a:gd name="connsiteY1" fmla="*/ 676275 h 3095625"/>
              <a:gd name="connsiteX2" fmla="*/ 52211 w 2452511"/>
              <a:gd name="connsiteY2" fmla="*/ 266700 h 3095625"/>
              <a:gd name="connsiteX3" fmla="*/ 242711 w 2452511"/>
              <a:gd name="connsiteY3" fmla="*/ 0 h 3095625"/>
              <a:gd name="connsiteX4" fmla="*/ 2452511 w 2452511"/>
              <a:gd name="connsiteY4" fmla="*/ 0 h 3095625"/>
              <a:gd name="connsiteX0" fmla="*/ 53178 w 2453478"/>
              <a:gd name="connsiteY0" fmla="*/ 3095625 h 3095625"/>
              <a:gd name="connsiteX1" fmla="*/ 53178 w 2453478"/>
              <a:gd name="connsiteY1" fmla="*/ 676275 h 3095625"/>
              <a:gd name="connsiteX2" fmla="*/ 53178 w 2453478"/>
              <a:gd name="connsiteY2" fmla="*/ 266700 h 3095625"/>
              <a:gd name="connsiteX3" fmla="*/ 243678 w 2453478"/>
              <a:gd name="connsiteY3" fmla="*/ 0 h 3095625"/>
              <a:gd name="connsiteX4" fmla="*/ 2453478 w 2453478"/>
              <a:gd name="connsiteY4" fmla="*/ 0 h 3095625"/>
              <a:gd name="connsiteX0" fmla="*/ 52212 w 2452512"/>
              <a:gd name="connsiteY0" fmla="*/ 3095625 h 3095625"/>
              <a:gd name="connsiteX1" fmla="*/ 52212 w 2452512"/>
              <a:gd name="connsiteY1" fmla="*/ 676275 h 3095625"/>
              <a:gd name="connsiteX2" fmla="*/ 52212 w 2452512"/>
              <a:gd name="connsiteY2" fmla="*/ 266700 h 3095625"/>
              <a:gd name="connsiteX3" fmla="*/ 242712 w 2452512"/>
              <a:gd name="connsiteY3" fmla="*/ 0 h 3095625"/>
              <a:gd name="connsiteX4" fmla="*/ 2452512 w 2452512"/>
              <a:gd name="connsiteY4" fmla="*/ 0 h 3095625"/>
              <a:gd name="connsiteX0" fmla="*/ 52212 w 2452512"/>
              <a:gd name="connsiteY0" fmla="*/ 3095625 h 3095625"/>
              <a:gd name="connsiteX1" fmla="*/ 52212 w 2452512"/>
              <a:gd name="connsiteY1" fmla="*/ 676275 h 3095625"/>
              <a:gd name="connsiteX2" fmla="*/ 52212 w 2452512"/>
              <a:gd name="connsiteY2" fmla="*/ 266700 h 3095625"/>
              <a:gd name="connsiteX3" fmla="*/ 242712 w 2452512"/>
              <a:gd name="connsiteY3" fmla="*/ 0 h 3095625"/>
              <a:gd name="connsiteX4" fmla="*/ 2452512 w 2452512"/>
              <a:gd name="connsiteY4" fmla="*/ 0 h 3095625"/>
              <a:gd name="connsiteX0" fmla="*/ 52212 w 2452512"/>
              <a:gd name="connsiteY0" fmla="*/ 3095625 h 3095625"/>
              <a:gd name="connsiteX1" fmla="*/ 52212 w 2452512"/>
              <a:gd name="connsiteY1" fmla="*/ 676275 h 3095625"/>
              <a:gd name="connsiteX2" fmla="*/ 52212 w 2452512"/>
              <a:gd name="connsiteY2" fmla="*/ 266700 h 3095625"/>
              <a:gd name="connsiteX3" fmla="*/ 242712 w 2452512"/>
              <a:gd name="connsiteY3" fmla="*/ 0 h 3095625"/>
              <a:gd name="connsiteX4" fmla="*/ 2452512 w 2452512"/>
              <a:gd name="connsiteY4" fmla="*/ 0 h 3095625"/>
              <a:gd name="connsiteX0" fmla="*/ 1412 w 2401712"/>
              <a:gd name="connsiteY0" fmla="*/ 3095625 h 3095625"/>
              <a:gd name="connsiteX1" fmla="*/ 1412 w 2401712"/>
              <a:gd name="connsiteY1" fmla="*/ 676275 h 3095625"/>
              <a:gd name="connsiteX2" fmla="*/ 1412 w 2401712"/>
              <a:gd name="connsiteY2" fmla="*/ 266700 h 3095625"/>
              <a:gd name="connsiteX3" fmla="*/ 191912 w 2401712"/>
              <a:gd name="connsiteY3" fmla="*/ 0 h 3095625"/>
              <a:gd name="connsiteX4" fmla="*/ 2401712 w 2401712"/>
              <a:gd name="connsiteY4" fmla="*/ 0 h 3095625"/>
              <a:gd name="connsiteX0" fmla="*/ 1412 w 2401712"/>
              <a:gd name="connsiteY0" fmla="*/ 3095625 h 3095625"/>
              <a:gd name="connsiteX1" fmla="*/ 1412 w 2401712"/>
              <a:gd name="connsiteY1" fmla="*/ 676275 h 3095625"/>
              <a:gd name="connsiteX2" fmla="*/ 1412 w 2401712"/>
              <a:gd name="connsiteY2" fmla="*/ 209550 h 3095625"/>
              <a:gd name="connsiteX3" fmla="*/ 191912 w 2401712"/>
              <a:gd name="connsiteY3" fmla="*/ 0 h 3095625"/>
              <a:gd name="connsiteX4" fmla="*/ 2401712 w 2401712"/>
              <a:gd name="connsiteY4" fmla="*/ 0 h 3095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1712" h="3095625">
                <a:moveTo>
                  <a:pt x="1412" y="3095625"/>
                </a:moveTo>
                <a:lnTo>
                  <a:pt x="1412" y="676275"/>
                </a:lnTo>
                <a:cubicBezTo>
                  <a:pt x="1412" y="231775"/>
                  <a:pt x="-1763" y="550862"/>
                  <a:pt x="1412" y="209550"/>
                </a:cubicBezTo>
                <a:cubicBezTo>
                  <a:pt x="14112" y="125413"/>
                  <a:pt x="10937" y="50800"/>
                  <a:pt x="191912" y="0"/>
                </a:cubicBezTo>
                <a:lnTo>
                  <a:pt x="2401712" y="0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フリーフォーム: 図形 35">
            <a:extLst>
              <a:ext uri="{FF2B5EF4-FFF2-40B4-BE49-F238E27FC236}">
                <a16:creationId xmlns:a16="http://schemas.microsoft.com/office/drawing/2014/main" id="{30DDA632-3202-447D-8CA3-A23E9E6D84CA}"/>
              </a:ext>
            </a:extLst>
          </p:cNvPr>
          <p:cNvSpPr/>
          <p:nvPr/>
        </p:nvSpPr>
        <p:spPr>
          <a:xfrm>
            <a:off x="6936895" y="2921980"/>
            <a:ext cx="2016605" cy="3004315"/>
          </a:xfrm>
          <a:custGeom>
            <a:avLst/>
            <a:gdLst>
              <a:gd name="connsiteX0" fmla="*/ 43486 w 2443786"/>
              <a:gd name="connsiteY0" fmla="*/ 3112333 h 3112333"/>
              <a:gd name="connsiteX1" fmla="*/ 43486 w 2443786"/>
              <a:gd name="connsiteY1" fmla="*/ 692983 h 3112333"/>
              <a:gd name="connsiteX2" fmla="*/ 43486 w 2443786"/>
              <a:gd name="connsiteY2" fmla="*/ 445333 h 3112333"/>
              <a:gd name="connsiteX3" fmla="*/ 233986 w 2443786"/>
              <a:gd name="connsiteY3" fmla="*/ 45283 h 3112333"/>
              <a:gd name="connsiteX4" fmla="*/ 2443786 w 2443786"/>
              <a:gd name="connsiteY4" fmla="*/ 26233 h 3112333"/>
              <a:gd name="connsiteX0" fmla="*/ 14112 w 2414412"/>
              <a:gd name="connsiteY0" fmla="*/ 3112333 h 3112333"/>
              <a:gd name="connsiteX1" fmla="*/ 14112 w 2414412"/>
              <a:gd name="connsiteY1" fmla="*/ 692983 h 3112333"/>
              <a:gd name="connsiteX2" fmla="*/ 14112 w 2414412"/>
              <a:gd name="connsiteY2" fmla="*/ 445333 h 3112333"/>
              <a:gd name="connsiteX3" fmla="*/ 204612 w 2414412"/>
              <a:gd name="connsiteY3" fmla="*/ 45283 h 3112333"/>
              <a:gd name="connsiteX4" fmla="*/ 2414412 w 2414412"/>
              <a:gd name="connsiteY4" fmla="*/ 26233 h 3112333"/>
              <a:gd name="connsiteX0" fmla="*/ 14112 w 2414412"/>
              <a:gd name="connsiteY0" fmla="*/ 3095676 h 3095676"/>
              <a:gd name="connsiteX1" fmla="*/ 14112 w 2414412"/>
              <a:gd name="connsiteY1" fmla="*/ 676326 h 3095676"/>
              <a:gd name="connsiteX2" fmla="*/ 14112 w 2414412"/>
              <a:gd name="connsiteY2" fmla="*/ 428676 h 3095676"/>
              <a:gd name="connsiteX3" fmla="*/ 204612 w 2414412"/>
              <a:gd name="connsiteY3" fmla="*/ 28626 h 3095676"/>
              <a:gd name="connsiteX4" fmla="*/ 2414412 w 2414412"/>
              <a:gd name="connsiteY4" fmla="*/ 9576 h 3095676"/>
              <a:gd name="connsiteX0" fmla="*/ 14112 w 2414412"/>
              <a:gd name="connsiteY0" fmla="*/ 3087790 h 3087790"/>
              <a:gd name="connsiteX1" fmla="*/ 14112 w 2414412"/>
              <a:gd name="connsiteY1" fmla="*/ 668440 h 3087790"/>
              <a:gd name="connsiteX2" fmla="*/ 14112 w 2414412"/>
              <a:gd name="connsiteY2" fmla="*/ 420790 h 3087790"/>
              <a:gd name="connsiteX3" fmla="*/ 204612 w 2414412"/>
              <a:gd name="connsiteY3" fmla="*/ 20740 h 3087790"/>
              <a:gd name="connsiteX4" fmla="*/ 2414412 w 2414412"/>
              <a:gd name="connsiteY4" fmla="*/ 1690 h 3087790"/>
              <a:gd name="connsiteX0" fmla="*/ 14112 w 2414412"/>
              <a:gd name="connsiteY0" fmla="*/ 3087790 h 3087790"/>
              <a:gd name="connsiteX1" fmla="*/ 14112 w 2414412"/>
              <a:gd name="connsiteY1" fmla="*/ 668440 h 3087790"/>
              <a:gd name="connsiteX2" fmla="*/ 14112 w 2414412"/>
              <a:gd name="connsiteY2" fmla="*/ 420790 h 3087790"/>
              <a:gd name="connsiteX3" fmla="*/ 204612 w 2414412"/>
              <a:gd name="connsiteY3" fmla="*/ 20740 h 3087790"/>
              <a:gd name="connsiteX4" fmla="*/ 2414412 w 2414412"/>
              <a:gd name="connsiteY4" fmla="*/ 1690 h 3087790"/>
              <a:gd name="connsiteX0" fmla="*/ 14112 w 2414412"/>
              <a:gd name="connsiteY0" fmla="*/ 3093432 h 3093432"/>
              <a:gd name="connsiteX1" fmla="*/ 14112 w 2414412"/>
              <a:gd name="connsiteY1" fmla="*/ 674082 h 3093432"/>
              <a:gd name="connsiteX2" fmla="*/ 14112 w 2414412"/>
              <a:gd name="connsiteY2" fmla="*/ 426432 h 3093432"/>
              <a:gd name="connsiteX3" fmla="*/ 204612 w 2414412"/>
              <a:gd name="connsiteY3" fmla="*/ 7332 h 3093432"/>
              <a:gd name="connsiteX4" fmla="*/ 2414412 w 2414412"/>
              <a:gd name="connsiteY4" fmla="*/ 7332 h 3093432"/>
              <a:gd name="connsiteX0" fmla="*/ 14112 w 2414412"/>
              <a:gd name="connsiteY0" fmla="*/ 3091102 h 3091102"/>
              <a:gd name="connsiteX1" fmla="*/ 14112 w 2414412"/>
              <a:gd name="connsiteY1" fmla="*/ 671752 h 3091102"/>
              <a:gd name="connsiteX2" fmla="*/ 14112 w 2414412"/>
              <a:gd name="connsiteY2" fmla="*/ 424102 h 3091102"/>
              <a:gd name="connsiteX3" fmla="*/ 204612 w 2414412"/>
              <a:gd name="connsiteY3" fmla="*/ 5002 h 3091102"/>
              <a:gd name="connsiteX4" fmla="*/ 2414412 w 2414412"/>
              <a:gd name="connsiteY4" fmla="*/ 5002 h 3091102"/>
              <a:gd name="connsiteX0" fmla="*/ 14112 w 2414412"/>
              <a:gd name="connsiteY0" fmla="*/ 3089682 h 3089682"/>
              <a:gd name="connsiteX1" fmla="*/ 14112 w 2414412"/>
              <a:gd name="connsiteY1" fmla="*/ 670332 h 3089682"/>
              <a:gd name="connsiteX2" fmla="*/ 14112 w 2414412"/>
              <a:gd name="connsiteY2" fmla="*/ 422682 h 3089682"/>
              <a:gd name="connsiteX3" fmla="*/ 204612 w 2414412"/>
              <a:gd name="connsiteY3" fmla="*/ 3582 h 3089682"/>
              <a:gd name="connsiteX4" fmla="*/ 2414412 w 2414412"/>
              <a:gd name="connsiteY4" fmla="*/ 13107 h 3089682"/>
              <a:gd name="connsiteX0" fmla="*/ 14112 w 2414412"/>
              <a:gd name="connsiteY0" fmla="*/ 3095625 h 3095625"/>
              <a:gd name="connsiteX1" fmla="*/ 14112 w 2414412"/>
              <a:gd name="connsiteY1" fmla="*/ 676275 h 3095625"/>
              <a:gd name="connsiteX2" fmla="*/ 14112 w 2414412"/>
              <a:gd name="connsiteY2" fmla="*/ 428625 h 3095625"/>
              <a:gd name="connsiteX3" fmla="*/ 204612 w 2414412"/>
              <a:gd name="connsiteY3" fmla="*/ 9525 h 3095625"/>
              <a:gd name="connsiteX4" fmla="*/ 2414412 w 2414412"/>
              <a:gd name="connsiteY4" fmla="*/ 0 h 3095625"/>
              <a:gd name="connsiteX0" fmla="*/ 14112 w 2414412"/>
              <a:gd name="connsiteY0" fmla="*/ 3100626 h 3100626"/>
              <a:gd name="connsiteX1" fmla="*/ 14112 w 2414412"/>
              <a:gd name="connsiteY1" fmla="*/ 681276 h 3100626"/>
              <a:gd name="connsiteX2" fmla="*/ 14112 w 2414412"/>
              <a:gd name="connsiteY2" fmla="*/ 433626 h 3100626"/>
              <a:gd name="connsiteX3" fmla="*/ 204612 w 2414412"/>
              <a:gd name="connsiteY3" fmla="*/ 5001 h 3100626"/>
              <a:gd name="connsiteX4" fmla="*/ 2414412 w 2414412"/>
              <a:gd name="connsiteY4" fmla="*/ 5001 h 3100626"/>
              <a:gd name="connsiteX0" fmla="*/ 14112 w 2414412"/>
              <a:gd name="connsiteY0" fmla="*/ 3095625 h 3095625"/>
              <a:gd name="connsiteX1" fmla="*/ 14112 w 2414412"/>
              <a:gd name="connsiteY1" fmla="*/ 676275 h 3095625"/>
              <a:gd name="connsiteX2" fmla="*/ 14112 w 2414412"/>
              <a:gd name="connsiteY2" fmla="*/ 428625 h 3095625"/>
              <a:gd name="connsiteX3" fmla="*/ 204612 w 2414412"/>
              <a:gd name="connsiteY3" fmla="*/ 0 h 3095625"/>
              <a:gd name="connsiteX4" fmla="*/ 2414412 w 2414412"/>
              <a:gd name="connsiteY4" fmla="*/ 0 h 3095625"/>
              <a:gd name="connsiteX0" fmla="*/ 14112 w 2414412"/>
              <a:gd name="connsiteY0" fmla="*/ 3095625 h 3095625"/>
              <a:gd name="connsiteX1" fmla="*/ 14112 w 2414412"/>
              <a:gd name="connsiteY1" fmla="*/ 676275 h 3095625"/>
              <a:gd name="connsiteX2" fmla="*/ 14112 w 2414412"/>
              <a:gd name="connsiteY2" fmla="*/ 428625 h 3095625"/>
              <a:gd name="connsiteX3" fmla="*/ 204612 w 2414412"/>
              <a:gd name="connsiteY3" fmla="*/ 0 h 3095625"/>
              <a:gd name="connsiteX4" fmla="*/ 2414412 w 2414412"/>
              <a:gd name="connsiteY4" fmla="*/ 0 h 3095625"/>
              <a:gd name="connsiteX0" fmla="*/ 11186 w 2411486"/>
              <a:gd name="connsiteY0" fmla="*/ 3095625 h 3095625"/>
              <a:gd name="connsiteX1" fmla="*/ 11186 w 2411486"/>
              <a:gd name="connsiteY1" fmla="*/ 676275 h 3095625"/>
              <a:gd name="connsiteX2" fmla="*/ 11186 w 2411486"/>
              <a:gd name="connsiteY2" fmla="*/ 428625 h 3095625"/>
              <a:gd name="connsiteX3" fmla="*/ 201686 w 2411486"/>
              <a:gd name="connsiteY3" fmla="*/ 0 h 3095625"/>
              <a:gd name="connsiteX4" fmla="*/ 2411486 w 2411486"/>
              <a:gd name="connsiteY4" fmla="*/ 0 h 3095625"/>
              <a:gd name="connsiteX0" fmla="*/ 11186 w 2411486"/>
              <a:gd name="connsiteY0" fmla="*/ 3095625 h 3095625"/>
              <a:gd name="connsiteX1" fmla="*/ 11186 w 2411486"/>
              <a:gd name="connsiteY1" fmla="*/ 676275 h 3095625"/>
              <a:gd name="connsiteX2" fmla="*/ 11186 w 2411486"/>
              <a:gd name="connsiteY2" fmla="*/ 266700 h 3095625"/>
              <a:gd name="connsiteX3" fmla="*/ 201686 w 2411486"/>
              <a:gd name="connsiteY3" fmla="*/ 0 h 3095625"/>
              <a:gd name="connsiteX4" fmla="*/ 2411486 w 2411486"/>
              <a:gd name="connsiteY4" fmla="*/ 0 h 3095625"/>
              <a:gd name="connsiteX0" fmla="*/ 39511 w 2439811"/>
              <a:gd name="connsiteY0" fmla="*/ 3095625 h 3095625"/>
              <a:gd name="connsiteX1" fmla="*/ 39511 w 2439811"/>
              <a:gd name="connsiteY1" fmla="*/ 676275 h 3095625"/>
              <a:gd name="connsiteX2" fmla="*/ 39511 w 2439811"/>
              <a:gd name="connsiteY2" fmla="*/ 266700 h 3095625"/>
              <a:gd name="connsiteX3" fmla="*/ 230011 w 2439811"/>
              <a:gd name="connsiteY3" fmla="*/ 0 h 3095625"/>
              <a:gd name="connsiteX4" fmla="*/ 2439811 w 2439811"/>
              <a:gd name="connsiteY4" fmla="*/ 0 h 3095625"/>
              <a:gd name="connsiteX0" fmla="*/ 11186 w 2411486"/>
              <a:gd name="connsiteY0" fmla="*/ 3095625 h 3095625"/>
              <a:gd name="connsiteX1" fmla="*/ 11186 w 2411486"/>
              <a:gd name="connsiteY1" fmla="*/ 676275 h 3095625"/>
              <a:gd name="connsiteX2" fmla="*/ 11186 w 2411486"/>
              <a:gd name="connsiteY2" fmla="*/ 266700 h 3095625"/>
              <a:gd name="connsiteX3" fmla="*/ 201686 w 2411486"/>
              <a:gd name="connsiteY3" fmla="*/ 0 h 3095625"/>
              <a:gd name="connsiteX4" fmla="*/ 2411486 w 2411486"/>
              <a:gd name="connsiteY4" fmla="*/ 0 h 3095625"/>
              <a:gd name="connsiteX0" fmla="*/ 52211 w 2452511"/>
              <a:gd name="connsiteY0" fmla="*/ 3095625 h 3095625"/>
              <a:gd name="connsiteX1" fmla="*/ 52211 w 2452511"/>
              <a:gd name="connsiteY1" fmla="*/ 676275 h 3095625"/>
              <a:gd name="connsiteX2" fmla="*/ 52211 w 2452511"/>
              <a:gd name="connsiteY2" fmla="*/ 266700 h 3095625"/>
              <a:gd name="connsiteX3" fmla="*/ 242711 w 2452511"/>
              <a:gd name="connsiteY3" fmla="*/ 0 h 3095625"/>
              <a:gd name="connsiteX4" fmla="*/ 2452511 w 2452511"/>
              <a:gd name="connsiteY4" fmla="*/ 0 h 3095625"/>
              <a:gd name="connsiteX0" fmla="*/ 53178 w 2453478"/>
              <a:gd name="connsiteY0" fmla="*/ 3095625 h 3095625"/>
              <a:gd name="connsiteX1" fmla="*/ 53178 w 2453478"/>
              <a:gd name="connsiteY1" fmla="*/ 676275 h 3095625"/>
              <a:gd name="connsiteX2" fmla="*/ 53178 w 2453478"/>
              <a:gd name="connsiteY2" fmla="*/ 266700 h 3095625"/>
              <a:gd name="connsiteX3" fmla="*/ 243678 w 2453478"/>
              <a:gd name="connsiteY3" fmla="*/ 0 h 3095625"/>
              <a:gd name="connsiteX4" fmla="*/ 2453478 w 2453478"/>
              <a:gd name="connsiteY4" fmla="*/ 0 h 3095625"/>
              <a:gd name="connsiteX0" fmla="*/ 52212 w 2452512"/>
              <a:gd name="connsiteY0" fmla="*/ 3095625 h 3095625"/>
              <a:gd name="connsiteX1" fmla="*/ 52212 w 2452512"/>
              <a:gd name="connsiteY1" fmla="*/ 676275 h 3095625"/>
              <a:gd name="connsiteX2" fmla="*/ 52212 w 2452512"/>
              <a:gd name="connsiteY2" fmla="*/ 266700 h 3095625"/>
              <a:gd name="connsiteX3" fmla="*/ 242712 w 2452512"/>
              <a:gd name="connsiteY3" fmla="*/ 0 h 3095625"/>
              <a:gd name="connsiteX4" fmla="*/ 2452512 w 2452512"/>
              <a:gd name="connsiteY4" fmla="*/ 0 h 3095625"/>
              <a:gd name="connsiteX0" fmla="*/ 52212 w 2452512"/>
              <a:gd name="connsiteY0" fmla="*/ 3095625 h 3095625"/>
              <a:gd name="connsiteX1" fmla="*/ 52212 w 2452512"/>
              <a:gd name="connsiteY1" fmla="*/ 676275 h 3095625"/>
              <a:gd name="connsiteX2" fmla="*/ 52212 w 2452512"/>
              <a:gd name="connsiteY2" fmla="*/ 266700 h 3095625"/>
              <a:gd name="connsiteX3" fmla="*/ 242712 w 2452512"/>
              <a:gd name="connsiteY3" fmla="*/ 0 h 3095625"/>
              <a:gd name="connsiteX4" fmla="*/ 2452512 w 2452512"/>
              <a:gd name="connsiteY4" fmla="*/ 0 h 3095625"/>
              <a:gd name="connsiteX0" fmla="*/ 52212 w 2452512"/>
              <a:gd name="connsiteY0" fmla="*/ 3095625 h 3095625"/>
              <a:gd name="connsiteX1" fmla="*/ 52212 w 2452512"/>
              <a:gd name="connsiteY1" fmla="*/ 676275 h 3095625"/>
              <a:gd name="connsiteX2" fmla="*/ 52212 w 2452512"/>
              <a:gd name="connsiteY2" fmla="*/ 266700 h 3095625"/>
              <a:gd name="connsiteX3" fmla="*/ 242712 w 2452512"/>
              <a:gd name="connsiteY3" fmla="*/ 0 h 3095625"/>
              <a:gd name="connsiteX4" fmla="*/ 2452512 w 2452512"/>
              <a:gd name="connsiteY4" fmla="*/ 0 h 3095625"/>
              <a:gd name="connsiteX0" fmla="*/ 1412 w 2401712"/>
              <a:gd name="connsiteY0" fmla="*/ 3095625 h 3095625"/>
              <a:gd name="connsiteX1" fmla="*/ 1412 w 2401712"/>
              <a:gd name="connsiteY1" fmla="*/ 676275 h 3095625"/>
              <a:gd name="connsiteX2" fmla="*/ 1412 w 2401712"/>
              <a:gd name="connsiteY2" fmla="*/ 266700 h 3095625"/>
              <a:gd name="connsiteX3" fmla="*/ 191912 w 2401712"/>
              <a:gd name="connsiteY3" fmla="*/ 0 h 3095625"/>
              <a:gd name="connsiteX4" fmla="*/ 2401712 w 2401712"/>
              <a:gd name="connsiteY4" fmla="*/ 0 h 3095625"/>
              <a:gd name="connsiteX0" fmla="*/ 1412 w 2401712"/>
              <a:gd name="connsiteY0" fmla="*/ 3095625 h 3095625"/>
              <a:gd name="connsiteX1" fmla="*/ 1412 w 2401712"/>
              <a:gd name="connsiteY1" fmla="*/ 676275 h 3095625"/>
              <a:gd name="connsiteX2" fmla="*/ 1412 w 2401712"/>
              <a:gd name="connsiteY2" fmla="*/ 209550 h 3095625"/>
              <a:gd name="connsiteX3" fmla="*/ 191912 w 2401712"/>
              <a:gd name="connsiteY3" fmla="*/ 0 h 3095625"/>
              <a:gd name="connsiteX4" fmla="*/ 2401712 w 2401712"/>
              <a:gd name="connsiteY4" fmla="*/ 0 h 3095625"/>
              <a:gd name="connsiteX0" fmla="*/ 1412 w 2401712"/>
              <a:gd name="connsiteY0" fmla="*/ 3095625 h 3095625"/>
              <a:gd name="connsiteX1" fmla="*/ 1412 w 2401712"/>
              <a:gd name="connsiteY1" fmla="*/ 676275 h 3095625"/>
              <a:gd name="connsiteX2" fmla="*/ 1412 w 2401712"/>
              <a:gd name="connsiteY2" fmla="*/ 189921 h 3095625"/>
              <a:gd name="connsiteX3" fmla="*/ 191912 w 2401712"/>
              <a:gd name="connsiteY3" fmla="*/ 0 h 3095625"/>
              <a:gd name="connsiteX4" fmla="*/ 2401712 w 2401712"/>
              <a:gd name="connsiteY4" fmla="*/ 0 h 3095625"/>
              <a:gd name="connsiteX0" fmla="*/ 3543 w 2403843"/>
              <a:gd name="connsiteY0" fmla="*/ 3095625 h 3095625"/>
              <a:gd name="connsiteX1" fmla="*/ 3543 w 2403843"/>
              <a:gd name="connsiteY1" fmla="*/ 676275 h 3095625"/>
              <a:gd name="connsiteX2" fmla="*/ 3543 w 2403843"/>
              <a:gd name="connsiteY2" fmla="*/ 189921 h 3095625"/>
              <a:gd name="connsiteX3" fmla="*/ 125980 w 2403843"/>
              <a:gd name="connsiteY3" fmla="*/ 0 h 3095625"/>
              <a:gd name="connsiteX4" fmla="*/ 2403843 w 2403843"/>
              <a:gd name="connsiteY4" fmla="*/ 0 h 3095625"/>
              <a:gd name="connsiteX0" fmla="*/ 1412 w 2401712"/>
              <a:gd name="connsiteY0" fmla="*/ 3095625 h 3095625"/>
              <a:gd name="connsiteX1" fmla="*/ 1412 w 2401712"/>
              <a:gd name="connsiteY1" fmla="*/ 676275 h 3095625"/>
              <a:gd name="connsiteX2" fmla="*/ 1412 w 2401712"/>
              <a:gd name="connsiteY2" fmla="*/ 189921 h 3095625"/>
              <a:gd name="connsiteX3" fmla="*/ 135192 w 2401712"/>
              <a:gd name="connsiteY3" fmla="*/ 0 h 3095625"/>
              <a:gd name="connsiteX4" fmla="*/ 2401712 w 2401712"/>
              <a:gd name="connsiteY4" fmla="*/ 0 h 3095625"/>
              <a:gd name="connsiteX0" fmla="*/ 1412 w 2401712"/>
              <a:gd name="connsiteY0" fmla="*/ 3095625 h 3095625"/>
              <a:gd name="connsiteX1" fmla="*/ 1412 w 2401712"/>
              <a:gd name="connsiteY1" fmla="*/ 676275 h 3095625"/>
              <a:gd name="connsiteX2" fmla="*/ 1412 w 2401712"/>
              <a:gd name="connsiteY2" fmla="*/ 189921 h 3095625"/>
              <a:gd name="connsiteX3" fmla="*/ 135192 w 2401712"/>
              <a:gd name="connsiteY3" fmla="*/ 0 h 3095625"/>
              <a:gd name="connsiteX4" fmla="*/ 2401712 w 2401712"/>
              <a:gd name="connsiteY4" fmla="*/ 0 h 3095625"/>
              <a:gd name="connsiteX0" fmla="*/ 1412 w 2401712"/>
              <a:gd name="connsiteY0" fmla="*/ 3095625 h 3095625"/>
              <a:gd name="connsiteX1" fmla="*/ 1412 w 2401712"/>
              <a:gd name="connsiteY1" fmla="*/ 676275 h 3095625"/>
              <a:gd name="connsiteX2" fmla="*/ 1412 w 2401712"/>
              <a:gd name="connsiteY2" fmla="*/ 189921 h 3095625"/>
              <a:gd name="connsiteX3" fmla="*/ 135192 w 2401712"/>
              <a:gd name="connsiteY3" fmla="*/ 0 h 3095625"/>
              <a:gd name="connsiteX4" fmla="*/ 2401712 w 2401712"/>
              <a:gd name="connsiteY4" fmla="*/ 0 h 3095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1712" h="3095625">
                <a:moveTo>
                  <a:pt x="1412" y="3095625"/>
                </a:moveTo>
                <a:lnTo>
                  <a:pt x="1412" y="676275"/>
                </a:lnTo>
                <a:cubicBezTo>
                  <a:pt x="1412" y="231775"/>
                  <a:pt x="-1763" y="531233"/>
                  <a:pt x="1412" y="189921"/>
                </a:cubicBezTo>
                <a:cubicBezTo>
                  <a:pt x="14112" y="105784"/>
                  <a:pt x="-23095" y="70429"/>
                  <a:pt x="135192" y="0"/>
                </a:cubicBezTo>
                <a:lnTo>
                  <a:pt x="2401712" y="0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フリーフォーム: 図形 36">
            <a:extLst>
              <a:ext uri="{FF2B5EF4-FFF2-40B4-BE49-F238E27FC236}">
                <a16:creationId xmlns:a16="http://schemas.microsoft.com/office/drawing/2014/main" id="{77F85845-6773-44C0-8533-73BD37C32026}"/>
              </a:ext>
            </a:extLst>
          </p:cNvPr>
          <p:cNvSpPr/>
          <p:nvPr/>
        </p:nvSpPr>
        <p:spPr>
          <a:xfrm>
            <a:off x="7213120" y="3166258"/>
            <a:ext cx="1683230" cy="3129763"/>
          </a:xfrm>
          <a:custGeom>
            <a:avLst/>
            <a:gdLst>
              <a:gd name="connsiteX0" fmla="*/ 43486 w 2443786"/>
              <a:gd name="connsiteY0" fmla="*/ 3112333 h 3112333"/>
              <a:gd name="connsiteX1" fmla="*/ 43486 w 2443786"/>
              <a:gd name="connsiteY1" fmla="*/ 692983 h 3112333"/>
              <a:gd name="connsiteX2" fmla="*/ 43486 w 2443786"/>
              <a:gd name="connsiteY2" fmla="*/ 445333 h 3112333"/>
              <a:gd name="connsiteX3" fmla="*/ 233986 w 2443786"/>
              <a:gd name="connsiteY3" fmla="*/ 45283 h 3112333"/>
              <a:gd name="connsiteX4" fmla="*/ 2443786 w 2443786"/>
              <a:gd name="connsiteY4" fmla="*/ 26233 h 3112333"/>
              <a:gd name="connsiteX0" fmla="*/ 14112 w 2414412"/>
              <a:gd name="connsiteY0" fmla="*/ 3112333 h 3112333"/>
              <a:gd name="connsiteX1" fmla="*/ 14112 w 2414412"/>
              <a:gd name="connsiteY1" fmla="*/ 692983 h 3112333"/>
              <a:gd name="connsiteX2" fmla="*/ 14112 w 2414412"/>
              <a:gd name="connsiteY2" fmla="*/ 445333 h 3112333"/>
              <a:gd name="connsiteX3" fmla="*/ 204612 w 2414412"/>
              <a:gd name="connsiteY3" fmla="*/ 45283 h 3112333"/>
              <a:gd name="connsiteX4" fmla="*/ 2414412 w 2414412"/>
              <a:gd name="connsiteY4" fmla="*/ 26233 h 3112333"/>
              <a:gd name="connsiteX0" fmla="*/ 14112 w 2414412"/>
              <a:gd name="connsiteY0" fmla="*/ 3095676 h 3095676"/>
              <a:gd name="connsiteX1" fmla="*/ 14112 w 2414412"/>
              <a:gd name="connsiteY1" fmla="*/ 676326 h 3095676"/>
              <a:gd name="connsiteX2" fmla="*/ 14112 w 2414412"/>
              <a:gd name="connsiteY2" fmla="*/ 428676 h 3095676"/>
              <a:gd name="connsiteX3" fmla="*/ 204612 w 2414412"/>
              <a:gd name="connsiteY3" fmla="*/ 28626 h 3095676"/>
              <a:gd name="connsiteX4" fmla="*/ 2414412 w 2414412"/>
              <a:gd name="connsiteY4" fmla="*/ 9576 h 3095676"/>
              <a:gd name="connsiteX0" fmla="*/ 14112 w 2414412"/>
              <a:gd name="connsiteY0" fmla="*/ 3087790 h 3087790"/>
              <a:gd name="connsiteX1" fmla="*/ 14112 w 2414412"/>
              <a:gd name="connsiteY1" fmla="*/ 668440 h 3087790"/>
              <a:gd name="connsiteX2" fmla="*/ 14112 w 2414412"/>
              <a:gd name="connsiteY2" fmla="*/ 420790 h 3087790"/>
              <a:gd name="connsiteX3" fmla="*/ 204612 w 2414412"/>
              <a:gd name="connsiteY3" fmla="*/ 20740 h 3087790"/>
              <a:gd name="connsiteX4" fmla="*/ 2414412 w 2414412"/>
              <a:gd name="connsiteY4" fmla="*/ 1690 h 3087790"/>
              <a:gd name="connsiteX0" fmla="*/ 14112 w 2414412"/>
              <a:gd name="connsiteY0" fmla="*/ 3087790 h 3087790"/>
              <a:gd name="connsiteX1" fmla="*/ 14112 w 2414412"/>
              <a:gd name="connsiteY1" fmla="*/ 668440 h 3087790"/>
              <a:gd name="connsiteX2" fmla="*/ 14112 w 2414412"/>
              <a:gd name="connsiteY2" fmla="*/ 420790 h 3087790"/>
              <a:gd name="connsiteX3" fmla="*/ 204612 w 2414412"/>
              <a:gd name="connsiteY3" fmla="*/ 20740 h 3087790"/>
              <a:gd name="connsiteX4" fmla="*/ 2414412 w 2414412"/>
              <a:gd name="connsiteY4" fmla="*/ 1690 h 3087790"/>
              <a:gd name="connsiteX0" fmla="*/ 14112 w 2414412"/>
              <a:gd name="connsiteY0" fmla="*/ 3093432 h 3093432"/>
              <a:gd name="connsiteX1" fmla="*/ 14112 w 2414412"/>
              <a:gd name="connsiteY1" fmla="*/ 674082 h 3093432"/>
              <a:gd name="connsiteX2" fmla="*/ 14112 w 2414412"/>
              <a:gd name="connsiteY2" fmla="*/ 426432 h 3093432"/>
              <a:gd name="connsiteX3" fmla="*/ 204612 w 2414412"/>
              <a:gd name="connsiteY3" fmla="*/ 7332 h 3093432"/>
              <a:gd name="connsiteX4" fmla="*/ 2414412 w 2414412"/>
              <a:gd name="connsiteY4" fmla="*/ 7332 h 3093432"/>
              <a:gd name="connsiteX0" fmla="*/ 14112 w 2414412"/>
              <a:gd name="connsiteY0" fmla="*/ 3091102 h 3091102"/>
              <a:gd name="connsiteX1" fmla="*/ 14112 w 2414412"/>
              <a:gd name="connsiteY1" fmla="*/ 671752 h 3091102"/>
              <a:gd name="connsiteX2" fmla="*/ 14112 w 2414412"/>
              <a:gd name="connsiteY2" fmla="*/ 424102 h 3091102"/>
              <a:gd name="connsiteX3" fmla="*/ 204612 w 2414412"/>
              <a:gd name="connsiteY3" fmla="*/ 5002 h 3091102"/>
              <a:gd name="connsiteX4" fmla="*/ 2414412 w 2414412"/>
              <a:gd name="connsiteY4" fmla="*/ 5002 h 3091102"/>
              <a:gd name="connsiteX0" fmla="*/ 14112 w 2414412"/>
              <a:gd name="connsiteY0" fmla="*/ 3089682 h 3089682"/>
              <a:gd name="connsiteX1" fmla="*/ 14112 w 2414412"/>
              <a:gd name="connsiteY1" fmla="*/ 670332 h 3089682"/>
              <a:gd name="connsiteX2" fmla="*/ 14112 w 2414412"/>
              <a:gd name="connsiteY2" fmla="*/ 422682 h 3089682"/>
              <a:gd name="connsiteX3" fmla="*/ 204612 w 2414412"/>
              <a:gd name="connsiteY3" fmla="*/ 3582 h 3089682"/>
              <a:gd name="connsiteX4" fmla="*/ 2414412 w 2414412"/>
              <a:gd name="connsiteY4" fmla="*/ 13107 h 3089682"/>
              <a:gd name="connsiteX0" fmla="*/ 14112 w 2414412"/>
              <a:gd name="connsiteY0" fmla="*/ 3095625 h 3095625"/>
              <a:gd name="connsiteX1" fmla="*/ 14112 w 2414412"/>
              <a:gd name="connsiteY1" fmla="*/ 676275 h 3095625"/>
              <a:gd name="connsiteX2" fmla="*/ 14112 w 2414412"/>
              <a:gd name="connsiteY2" fmla="*/ 428625 h 3095625"/>
              <a:gd name="connsiteX3" fmla="*/ 204612 w 2414412"/>
              <a:gd name="connsiteY3" fmla="*/ 9525 h 3095625"/>
              <a:gd name="connsiteX4" fmla="*/ 2414412 w 2414412"/>
              <a:gd name="connsiteY4" fmla="*/ 0 h 3095625"/>
              <a:gd name="connsiteX0" fmla="*/ 14112 w 2414412"/>
              <a:gd name="connsiteY0" fmla="*/ 3100626 h 3100626"/>
              <a:gd name="connsiteX1" fmla="*/ 14112 w 2414412"/>
              <a:gd name="connsiteY1" fmla="*/ 681276 h 3100626"/>
              <a:gd name="connsiteX2" fmla="*/ 14112 w 2414412"/>
              <a:gd name="connsiteY2" fmla="*/ 433626 h 3100626"/>
              <a:gd name="connsiteX3" fmla="*/ 204612 w 2414412"/>
              <a:gd name="connsiteY3" fmla="*/ 5001 h 3100626"/>
              <a:gd name="connsiteX4" fmla="*/ 2414412 w 2414412"/>
              <a:gd name="connsiteY4" fmla="*/ 5001 h 3100626"/>
              <a:gd name="connsiteX0" fmla="*/ 14112 w 2414412"/>
              <a:gd name="connsiteY0" fmla="*/ 3095625 h 3095625"/>
              <a:gd name="connsiteX1" fmla="*/ 14112 w 2414412"/>
              <a:gd name="connsiteY1" fmla="*/ 676275 h 3095625"/>
              <a:gd name="connsiteX2" fmla="*/ 14112 w 2414412"/>
              <a:gd name="connsiteY2" fmla="*/ 428625 h 3095625"/>
              <a:gd name="connsiteX3" fmla="*/ 204612 w 2414412"/>
              <a:gd name="connsiteY3" fmla="*/ 0 h 3095625"/>
              <a:gd name="connsiteX4" fmla="*/ 2414412 w 2414412"/>
              <a:gd name="connsiteY4" fmla="*/ 0 h 3095625"/>
              <a:gd name="connsiteX0" fmla="*/ 14112 w 2414412"/>
              <a:gd name="connsiteY0" fmla="*/ 3095625 h 3095625"/>
              <a:gd name="connsiteX1" fmla="*/ 14112 w 2414412"/>
              <a:gd name="connsiteY1" fmla="*/ 676275 h 3095625"/>
              <a:gd name="connsiteX2" fmla="*/ 14112 w 2414412"/>
              <a:gd name="connsiteY2" fmla="*/ 428625 h 3095625"/>
              <a:gd name="connsiteX3" fmla="*/ 204612 w 2414412"/>
              <a:gd name="connsiteY3" fmla="*/ 0 h 3095625"/>
              <a:gd name="connsiteX4" fmla="*/ 2414412 w 2414412"/>
              <a:gd name="connsiteY4" fmla="*/ 0 h 3095625"/>
              <a:gd name="connsiteX0" fmla="*/ 11186 w 2411486"/>
              <a:gd name="connsiteY0" fmla="*/ 3095625 h 3095625"/>
              <a:gd name="connsiteX1" fmla="*/ 11186 w 2411486"/>
              <a:gd name="connsiteY1" fmla="*/ 676275 h 3095625"/>
              <a:gd name="connsiteX2" fmla="*/ 11186 w 2411486"/>
              <a:gd name="connsiteY2" fmla="*/ 428625 h 3095625"/>
              <a:gd name="connsiteX3" fmla="*/ 201686 w 2411486"/>
              <a:gd name="connsiteY3" fmla="*/ 0 h 3095625"/>
              <a:gd name="connsiteX4" fmla="*/ 2411486 w 2411486"/>
              <a:gd name="connsiteY4" fmla="*/ 0 h 3095625"/>
              <a:gd name="connsiteX0" fmla="*/ 11186 w 2411486"/>
              <a:gd name="connsiteY0" fmla="*/ 3095625 h 3095625"/>
              <a:gd name="connsiteX1" fmla="*/ 11186 w 2411486"/>
              <a:gd name="connsiteY1" fmla="*/ 676275 h 3095625"/>
              <a:gd name="connsiteX2" fmla="*/ 11186 w 2411486"/>
              <a:gd name="connsiteY2" fmla="*/ 266700 h 3095625"/>
              <a:gd name="connsiteX3" fmla="*/ 201686 w 2411486"/>
              <a:gd name="connsiteY3" fmla="*/ 0 h 3095625"/>
              <a:gd name="connsiteX4" fmla="*/ 2411486 w 2411486"/>
              <a:gd name="connsiteY4" fmla="*/ 0 h 3095625"/>
              <a:gd name="connsiteX0" fmla="*/ 39511 w 2439811"/>
              <a:gd name="connsiteY0" fmla="*/ 3095625 h 3095625"/>
              <a:gd name="connsiteX1" fmla="*/ 39511 w 2439811"/>
              <a:gd name="connsiteY1" fmla="*/ 676275 h 3095625"/>
              <a:gd name="connsiteX2" fmla="*/ 39511 w 2439811"/>
              <a:gd name="connsiteY2" fmla="*/ 266700 h 3095625"/>
              <a:gd name="connsiteX3" fmla="*/ 230011 w 2439811"/>
              <a:gd name="connsiteY3" fmla="*/ 0 h 3095625"/>
              <a:gd name="connsiteX4" fmla="*/ 2439811 w 2439811"/>
              <a:gd name="connsiteY4" fmla="*/ 0 h 3095625"/>
              <a:gd name="connsiteX0" fmla="*/ 11186 w 2411486"/>
              <a:gd name="connsiteY0" fmla="*/ 3095625 h 3095625"/>
              <a:gd name="connsiteX1" fmla="*/ 11186 w 2411486"/>
              <a:gd name="connsiteY1" fmla="*/ 676275 h 3095625"/>
              <a:gd name="connsiteX2" fmla="*/ 11186 w 2411486"/>
              <a:gd name="connsiteY2" fmla="*/ 266700 h 3095625"/>
              <a:gd name="connsiteX3" fmla="*/ 201686 w 2411486"/>
              <a:gd name="connsiteY3" fmla="*/ 0 h 3095625"/>
              <a:gd name="connsiteX4" fmla="*/ 2411486 w 2411486"/>
              <a:gd name="connsiteY4" fmla="*/ 0 h 3095625"/>
              <a:gd name="connsiteX0" fmla="*/ 52211 w 2452511"/>
              <a:gd name="connsiteY0" fmla="*/ 3095625 h 3095625"/>
              <a:gd name="connsiteX1" fmla="*/ 52211 w 2452511"/>
              <a:gd name="connsiteY1" fmla="*/ 676275 h 3095625"/>
              <a:gd name="connsiteX2" fmla="*/ 52211 w 2452511"/>
              <a:gd name="connsiteY2" fmla="*/ 266700 h 3095625"/>
              <a:gd name="connsiteX3" fmla="*/ 242711 w 2452511"/>
              <a:gd name="connsiteY3" fmla="*/ 0 h 3095625"/>
              <a:gd name="connsiteX4" fmla="*/ 2452511 w 2452511"/>
              <a:gd name="connsiteY4" fmla="*/ 0 h 3095625"/>
              <a:gd name="connsiteX0" fmla="*/ 53178 w 2453478"/>
              <a:gd name="connsiteY0" fmla="*/ 3095625 h 3095625"/>
              <a:gd name="connsiteX1" fmla="*/ 53178 w 2453478"/>
              <a:gd name="connsiteY1" fmla="*/ 676275 h 3095625"/>
              <a:gd name="connsiteX2" fmla="*/ 53178 w 2453478"/>
              <a:gd name="connsiteY2" fmla="*/ 266700 h 3095625"/>
              <a:gd name="connsiteX3" fmla="*/ 243678 w 2453478"/>
              <a:gd name="connsiteY3" fmla="*/ 0 h 3095625"/>
              <a:gd name="connsiteX4" fmla="*/ 2453478 w 2453478"/>
              <a:gd name="connsiteY4" fmla="*/ 0 h 3095625"/>
              <a:gd name="connsiteX0" fmla="*/ 52212 w 2452512"/>
              <a:gd name="connsiteY0" fmla="*/ 3095625 h 3095625"/>
              <a:gd name="connsiteX1" fmla="*/ 52212 w 2452512"/>
              <a:gd name="connsiteY1" fmla="*/ 676275 h 3095625"/>
              <a:gd name="connsiteX2" fmla="*/ 52212 w 2452512"/>
              <a:gd name="connsiteY2" fmla="*/ 266700 h 3095625"/>
              <a:gd name="connsiteX3" fmla="*/ 242712 w 2452512"/>
              <a:gd name="connsiteY3" fmla="*/ 0 h 3095625"/>
              <a:gd name="connsiteX4" fmla="*/ 2452512 w 2452512"/>
              <a:gd name="connsiteY4" fmla="*/ 0 h 3095625"/>
              <a:gd name="connsiteX0" fmla="*/ 52212 w 2452512"/>
              <a:gd name="connsiteY0" fmla="*/ 3095625 h 3095625"/>
              <a:gd name="connsiteX1" fmla="*/ 52212 w 2452512"/>
              <a:gd name="connsiteY1" fmla="*/ 676275 h 3095625"/>
              <a:gd name="connsiteX2" fmla="*/ 52212 w 2452512"/>
              <a:gd name="connsiteY2" fmla="*/ 266700 h 3095625"/>
              <a:gd name="connsiteX3" fmla="*/ 242712 w 2452512"/>
              <a:gd name="connsiteY3" fmla="*/ 0 h 3095625"/>
              <a:gd name="connsiteX4" fmla="*/ 2452512 w 2452512"/>
              <a:gd name="connsiteY4" fmla="*/ 0 h 3095625"/>
              <a:gd name="connsiteX0" fmla="*/ 52212 w 2452512"/>
              <a:gd name="connsiteY0" fmla="*/ 3095625 h 3095625"/>
              <a:gd name="connsiteX1" fmla="*/ 52212 w 2452512"/>
              <a:gd name="connsiteY1" fmla="*/ 676275 h 3095625"/>
              <a:gd name="connsiteX2" fmla="*/ 52212 w 2452512"/>
              <a:gd name="connsiteY2" fmla="*/ 266700 h 3095625"/>
              <a:gd name="connsiteX3" fmla="*/ 242712 w 2452512"/>
              <a:gd name="connsiteY3" fmla="*/ 0 h 3095625"/>
              <a:gd name="connsiteX4" fmla="*/ 2452512 w 2452512"/>
              <a:gd name="connsiteY4" fmla="*/ 0 h 3095625"/>
              <a:gd name="connsiteX0" fmla="*/ 1412 w 2401712"/>
              <a:gd name="connsiteY0" fmla="*/ 3095625 h 3095625"/>
              <a:gd name="connsiteX1" fmla="*/ 1412 w 2401712"/>
              <a:gd name="connsiteY1" fmla="*/ 676275 h 3095625"/>
              <a:gd name="connsiteX2" fmla="*/ 1412 w 2401712"/>
              <a:gd name="connsiteY2" fmla="*/ 266700 h 3095625"/>
              <a:gd name="connsiteX3" fmla="*/ 191912 w 2401712"/>
              <a:gd name="connsiteY3" fmla="*/ 0 h 3095625"/>
              <a:gd name="connsiteX4" fmla="*/ 2401712 w 2401712"/>
              <a:gd name="connsiteY4" fmla="*/ 0 h 3095625"/>
              <a:gd name="connsiteX0" fmla="*/ 1412 w 2401712"/>
              <a:gd name="connsiteY0" fmla="*/ 3095625 h 3095625"/>
              <a:gd name="connsiteX1" fmla="*/ 1412 w 2401712"/>
              <a:gd name="connsiteY1" fmla="*/ 676275 h 3095625"/>
              <a:gd name="connsiteX2" fmla="*/ 1412 w 2401712"/>
              <a:gd name="connsiteY2" fmla="*/ 209550 h 3095625"/>
              <a:gd name="connsiteX3" fmla="*/ 191912 w 2401712"/>
              <a:gd name="connsiteY3" fmla="*/ 0 h 3095625"/>
              <a:gd name="connsiteX4" fmla="*/ 2401712 w 2401712"/>
              <a:gd name="connsiteY4" fmla="*/ 0 h 3095625"/>
              <a:gd name="connsiteX0" fmla="*/ 1412 w 1607205"/>
              <a:gd name="connsiteY0" fmla="*/ 3095625 h 3095625"/>
              <a:gd name="connsiteX1" fmla="*/ 1412 w 1607205"/>
              <a:gd name="connsiteY1" fmla="*/ 676275 h 3095625"/>
              <a:gd name="connsiteX2" fmla="*/ 1412 w 1607205"/>
              <a:gd name="connsiteY2" fmla="*/ 209550 h 3095625"/>
              <a:gd name="connsiteX3" fmla="*/ 191912 w 1607205"/>
              <a:gd name="connsiteY3" fmla="*/ 0 h 3095625"/>
              <a:gd name="connsiteX4" fmla="*/ 1607205 w 1607205"/>
              <a:gd name="connsiteY4" fmla="*/ 1238577 h 3095625"/>
              <a:gd name="connsiteX0" fmla="*/ 1412 w 1872041"/>
              <a:gd name="connsiteY0" fmla="*/ 3095625 h 3095625"/>
              <a:gd name="connsiteX1" fmla="*/ 1412 w 1872041"/>
              <a:gd name="connsiteY1" fmla="*/ 676275 h 3095625"/>
              <a:gd name="connsiteX2" fmla="*/ 1412 w 1872041"/>
              <a:gd name="connsiteY2" fmla="*/ 209550 h 3095625"/>
              <a:gd name="connsiteX3" fmla="*/ 191912 w 1872041"/>
              <a:gd name="connsiteY3" fmla="*/ 0 h 3095625"/>
              <a:gd name="connsiteX4" fmla="*/ 1872041 w 1872041"/>
              <a:gd name="connsiteY4" fmla="*/ 1352034 h 3095625"/>
              <a:gd name="connsiteX0" fmla="*/ 1412 w 1872041"/>
              <a:gd name="connsiteY0" fmla="*/ 3105080 h 3105080"/>
              <a:gd name="connsiteX1" fmla="*/ 1412 w 1872041"/>
              <a:gd name="connsiteY1" fmla="*/ 685730 h 3105080"/>
              <a:gd name="connsiteX2" fmla="*/ 1412 w 1872041"/>
              <a:gd name="connsiteY2" fmla="*/ 219005 h 3105080"/>
              <a:gd name="connsiteX3" fmla="*/ 340220 w 1872041"/>
              <a:gd name="connsiteY3" fmla="*/ 0 h 3105080"/>
              <a:gd name="connsiteX4" fmla="*/ 1872041 w 1872041"/>
              <a:gd name="connsiteY4" fmla="*/ 1361489 h 3105080"/>
              <a:gd name="connsiteX0" fmla="*/ 1412 w 1872041"/>
              <a:gd name="connsiteY0" fmla="*/ 3117152 h 3117152"/>
              <a:gd name="connsiteX1" fmla="*/ 1412 w 1872041"/>
              <a:gd name="connsiteY1" fmla="*/ 697802 h 3117152"/>
              <a:gd name="connsiteX2" fmla="*/ 1412 w 1872041"/>
              <a:gd name="connsiteY2" fmla="*/ 231077 h 3117152"/>
              <a:gd name="connsiteX3" fmla="*/ 340220 w 1872041"/>
              <a:gd name="connsiteY3" fmla="*/ 12072 h 3117152"/>
              <a:gd name="connsiteX4" fmla="*/ 1872041 w 1872041"/>
              <a:gd name="connsiteY4" fmla="*/ 1373561 h 3117152"/>
              <a:gd name="connsiteX0" fmla="*/ 1412 w 1872041"/>
              <a:gd name="connsiteY0" fmla="*/ 3046697 h 3046697"/>
              <a:gd name="connsiteX1" fmla="*/ 1412 w 1872041"/>
              <a:gd name="connsiteY1" fmla="*/ 627347 h 3046697"/>
              <a:gd name="connsiteX2" fmla="*/ 1412 w 1872041"/>
              <a:gd name="connsiteY2" fmla="*/ 160622 h 3046697"/>
              <a:gd name="connsiteX3" fmla="*/ 403781 w 1872041"/>
              <a:gd name="connsiteY3" fmla="*/ 17256 h 3046697"/>
              <a:gd name="connsiteX4" fmla="*/ 1872041 w 1872041"/>
              <a:gd name="connsiteY4" fmla="*/ 1303106 h 3046697"/>
              <a:gd name="connsiteX0" fmla="*/ 1412 w 1872041"/>
              <a:gd name="connsiteY0" fmla="*/ 3069334 h 3069334"/>
              <a:gd name="connsiteX1" fmla="*/ 1412 w 1872041"/>
              <a:gd name="connsiteY1" fmla="*/ 649984 h 3069334"/>
              <a:gd name="connsiteX2" fmla="*/ 1412 w 1872041"/>
              <a:gd name="connsiteY2" fmla="*/ 183259 h 3069334"/>
              <a:gd name="connsiteX3" fmla="*/ 403781 w 1872041"/>
              <a:gd name="connsiteY3" fmla="*/ 39893 h 3069334"/>
              <a:gd name="connsiteX4" fmla="*/ 1872041 w 1872041"/>
              <a:gd name="connsiteY4" fmla="*/ 1325743 h 3069334"/>
              <a:gd name="connsiteX0" fmla="*/ 1412 w 1872041"/>
              <a:gd name="connsiteY0" fmla="*/ 3081204 h 3081204"/>
              <a:gd name="connsiteX1" fmla="*/ 1412 w 1872041"/>
              <a:gd name="connsiteY1" fmla="*/ 661854 h 3081204"/>
              <a:gd name="connsiteX2" fmla="*/ 1412 w 1872041"/>
              <a:gd name="connsiteY2" fmla="*/ 195129 h 3081204"/>
              <a:gd name="connsiteX3" fmla="*/ 403781 w 1872041"/>
              <a:gd name="connsiteY3" fmla="*/ 51763 h 3081204"/>
              <a:gd name="connsiteX4" fmla="*/ 1872041 w 1872041"/>
              <a:gd name="connsiteY4" fmla="*/ 1337613 h 3081204"/>
              <a:gd name="connsiteX0" fmla="*/ 1412 w 1872041"/>
              <a:gd name="connsiteY0" fmla="*/ 3078393 h 3078393"/>
              <a:gd name="connsiteX1" fmla="*/ 1412 w 1872041"/>
              <a:gd name="connsiteY1" fmla="*/ 659043 h 3078393"/>
              <a:gd name="connsiteX2" fmla="*/ 1412 w 1872041"/>
              <a:gd name="connsiteY2" fmla="*/ 211227 h 3078393"/>
              <a:gd name="connsiteX3" fmla="*/ 403781 w 1872041"/>
              <a:gd name="connsiteY3" fmla="*/ 48952 h 3078393"/>
              <a:gd name="connsiteX4" fmla="*/ 1872041 w 1872041"/>
              <a:gd name="connsiteY4" fmla="*/ 1334802 h 3078393"/>
              <a:gd name="connsiteX0" fmla="*/ 1412 w 1872041"/>
              <a:gd name="connsiteY0" fmla="*/ 3091546 h 3091546"/>
              <a:gd name="connsiteX1" fmla="*/ 1412 w 1872041"/>
              <a:gd name="connsiteY1" fmla="*/ 672196 h 3091546"/>
              <a:gd name="connsiteX2" fmla="*/ 1412 w 1872041"/>
              <a:gd name="connsiteY2" fmla="*/ 224380 h 3091546"/>
              <a:gd name="connsiteX3" fmla="*/ 403781 w 1872041"/>
              <a:gd name="connsiteY3" fmla="*/ 62105 h 3091546"/>
              <a:gd name="connsiteX4" fmla="*/ 1872041 w 1872041"/>
              <a:gd name="connsiteY4" fmla="*/ 1347955 h 3091546"/>
              <a:gd name="connsiteX0" fmla="*/ 1412 w 1872041"/>
              <a:gd name="connsiteY0" fmla="*/ 3106691 h 3106691"/>
              <a:gd name="connsiteX1" fmla="*/ 1412 w 1872041"/>
              <a:gd name="connsiteY1" fmla="*/ 687341 h 3106691"/>
              <a:gd name="connsiteX2" fmla="*/ 1412 w 1872041"/>
              <a:gd name="connsiteY2" fmla="*/ 239525 h 3106691"/>
              <a:gd name="connsiteX3" fmla="*/ 424968 w 1872041"/>
              <a:gd name="connsiteY3" fmla="*/ 58340 h 3106691"/>
              <a:gd name="connsiteX4" fmla="*/ 1872041 w 1872041"/>
              <a:gd name="connsiteY4" fmla="*/ 1363100 h 3106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72041" h="3106691">
                <a:moveTo>
                  <a:pt x="1412" y="3106691"/>
                </a:moveTo>
                <a:lnTo>
                  <a:pt x="1412" y="687341"/>
                </a:lnTo>
                <a:cubicBezTo>
                  <a:pt x="1412" y="242841"/>
                  <a:pt x="-1763" y="580837"/>
                  <a:pt x="1412" y="239525"/>
                </a:cubicBezTo>
                <a:cubicBezTo>
                  <a:pt x="67080" y="70295"/>
                  <a:pt x="243994" y="-89411"/>
                  <a:pt x="424968" y="58340"/>
                </a:cubicBezTo>
                <a:lnTo>
                  <a:pt x="1872041" y="1363100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フリーフォーム: 図形 37">
            <a:extLst>
              <a:ext uri="{FF2B5EF4-FFF2-40B4-BE49-F238E27FC236}">
                <a16:creationId xmlns:a16="http://schemas.microsoft.com/office/drawing/2014/main" id="{67650B59-2EF1-48E5-8FBA-F003243E3BE6}"/>
              </a:ext>
            </a:extLst>
          </p:cNvPr>
          <p:cNvSpPr/>
          <p:nvPr/>
        </p:nvSpPr>
        <p:spPr>
          <a:xfrm>
            <a:off x="7355995" y="3340628"/>
            <a:ext cx="1464155" cy="2964922"/>
          </a:xfrm>
          <a:custGeom>
            <a:avLst/>
            <a:gdLst>
              <a:gd name="connsiteX0" fmla="*/ 43486 w 2443786"/>
              <a:gd name="connsiteY0" fmla="*/ 3112333 h 3112333"/>
              <a:gd name="connsiteX1" fmla="*/ 43486 w 2443786"/>
              <a:gd name="connsiteY1" fmla="*/ 692983 h 3112333"/>
              <a:gd name="connsiteX2" fmla="*/ 43486 w 2443786"/>
              <a:gd name="connsiteY2" fmla="*/ 445333 h 3112333"/>
              <a:gd name="connsiteX3" fmla="*/ 233986 w 2443786"/>
              <a:gd name="connsiteY3" fmla="*/ 45283 h 3112333"/>
              <a:gd name="connsiteX4" fmla="*/ 2443786 w 2443786"/>
              <a:gd name="connsiteY4" fmla="*/ 26233 h 3112333"/>
              <a:gd name="connsiteX0" fmla="*/ 14112 w 2414412"/>
              <a:gd name="connsiteY0" fmla="*/ 3112333 h 3112333"/>
              <a:gd name="connsiteX1" fmla="*/ 14112 w 2414412"/>
              <a:gd name="connsiteY1" fmla="*/ 692983 h 3112333"/>
              <a:gd name="connsiteX2" fmla="*/ 14112 w 2414412"/>
              <a:gd name="connsiteY2" fmla="*/ 445333 h 3112333"/>
              <a:gd name="connsiteX3" fmla="*/ 204612 w 2414412"/>
              <a:gd name="connsiteY3" fmla="*/ 45283 h 3112333"/>
              <a:gd name="connsiteX4" fmla="*/ 2414412 w 2414412"/>
              <a:gd name="connsiteY4" fmla="*/ 26233 h 3112333"/>
              <a:gd name="connsiteX0" fmla="*/ 14112 w 2414412"/>
              <a:gd name="connsiteY0" fmla="*/ 3095676 h 3095676"/>
              <a:gd name="connsiteX1" fmla="*/ 14112 w 2414412"/>
              <a:gd name="connsiteY1" fmla="*/ 676326 h 3095676"/>
              <a:gd name="connsiteX2" fmla="*/ 14112 w 2414412"/>
              <a:gd name="connsiteY2" fmla="*/ 428676 h 3095676"/>
              <a:gd name="connsiteX3" fmla="*/ 204612 w 2414412"/>
              <a:gd name="connsiteY3" fmla="*/ 28626 h 3095676"/>
              <a:gd name="connsiteX4" fmla="*/ 2414412 w 2414412"/>
              <a:gd name="connsiteY4" fmla="*/ 9576 h 3095676"/>
              <a:gd name="connsiteX0" fmla="*/ 14112 w 2414412"/>
              <a:gd name="connsiteY0" fmla="*/ 3087790 h 3087790"/>
              <a:gd name="connsiteX1" fmla="*/ 14112 w 2414412"/>
              <a:gd name="connsiteY1" fmla="*/ 668440 h 3087790"/>
              <a:gd name="connsiteX2" fmla="*/ 14112 w 2414412"/>
              <a:gd name="connsiteY2" fmla="*/ 420790 h 3087790"/>
              <a:gd name="connsiteX3" fmla="*/ 204612 w 2414412"/>
              <a:gd name="connsiteY3" fmla="*/ 20740 h 3087790"/>
              <a:gd name="connsiteX4" fmla="*/ 2414412 w 2414412"/>
              <a:gd name="connsiteY4" fmla="*/ 1690 h 3087790"/>
              <a:gd name="connsiteX0" fmla="*/ 14112 w 2414412"/>
              <a:gd name="connsiteY0" fmla="*/ 3087790 h 3087790"/>
              <a:gd name="connsiteX1" fmla="*/ 14112 w 2414412"/>
              <a:gd name="connsiteY1" fmla="*/ 668440 h 3087790"/>
              <a:gd name="connsiteX2" fmla="*/ 14112 w 2414412"/>
              <a:gd name="connsiteY2" fmla="*/ 420790 h 3087790"/>
              <a:gd name="connsiteX3" fmla="*/ 204612 w 2414412"/>
              <a:gd name="connsiteY3" fmla="*/ 20740 h 3087790"/>
              <a:gd name="connsiteX4" fmla="*/ 2414412 w 2414412"/>
              <a:gd name="connsiteY4" fmla="*/ 1690 h 3087790"/>
              <a:gd name="connsiteX0" fmla="*/ 14112 w 2414412"/>
              <a:gd name="connsiteY0" fmla="*/ 3093432 h 3093432"/>
              <a:gd name="connsiteX1" fmla="*/ 14112 w 2414412"/>
              <a:gd name="connsiteY1" fmla="*/ 674082 h 3093432"/>
              <a:gd name="connsiteX2" fmla="*/ 14112 w 2414412"/>
              <a:gd name="connsiteY2" fmla="*/ 426432 h 3093432"/>
              <a:gd name="connsiteX3" fmla="*/ 204612 w 2414412"/>
              <a:gd name="connsiteY3" fmla="*/ 7332 h 3093432"/>
              <a:gd name="connsiteX4" fmla="*/ 2414412 w 2414412"/>
              <a:gd name="connsiteY4" fmla="*/ 7332 h 3093432"/>
              <a:gd name="connsiteX0" fmla="*/ 14112 w 2414412"/>
              <a:gd name="connsiteY0" fmla="*/ 3091102 h 3091102"/>
              <a:gd name="connsiteX1" fmla="*/ 14112 w 2414412"/>
              <a:gd name="connsiteY1" fmla="*/ 671752 h 3091102"/>
              <a:gd name="connsiteX2" fmla="*/ 14112 w 2414412"/>
              <a:gd name="connsiteY2" fmla="*/ 424102 h 3091102"/>
              <a:gd name="connsiteX3" fmla="*/ 204612 w 2414412"/>
              <a:gd name="connsiteY3" fmla="*/ 5002 h 3091102"/>
              <a:gd name="connsiteX4" fmla="*/ 2414412 w 2414412"/>
              <a:gd name="connsiteY4" fmla="*/ 5002 h 3091102"/>
              <a:gd name="connsiteX0" fmla="*/ 14112 w 2414412"/>
              <a:gd name="connsiteY0" fmla="*/ 3089682 h 3089682"/>
              <a:gd name="connsiteX1" fmla="*/ 14112 w 2414412"/>
              <a:gd name="connsiteY1" fmla="*/ 670332 h 3089682"/>
              <a:gd name="connsiteX2" fmla="*/ 14112 w 2414412"/>
              <a:gd name="connsiteY2" fmla="*/ 422682 h 3089682"/>
              <a:gd name="connsiteX3" fmla="*/ 204612 w 2414412"/>
              <a:gd name="connsiteY3" fmla="*/ 3582 h 3089682"/>
              <a:gd name="connsiteX4" fmla="*/ 2414412 w 2414412"/>
              <a:gd name="connsiteY4" fmla="*/ 13107 h 3089682"/>
              <a:gd name="connsiteX0" fmla="*/ 14112 w 2414412"/>
              <a:gd name="connsiteY0" fmla="*/ 3095625 h 3095625"/>
              <a:gd name="connsiteX1" fmla="*/ 14112 w 2414412"/>
              <a:gd name="connsiteY1" fmla="*/ 676275 h 3095625"/>
              <a:gd name="connsiteX2" fmla="*/ 14112 w 2414412"/>
              <a:gd name="connsiteY2" fmla="*/ 428625 h 3095625"/>
              <a:gd name="connsiteX3" fmla="*/ 204612 w 2414412"/>
              <a:gd name="connsiteY3" fmla="*/ 9525 h 3095625"/>
              <a:gd name="connsiteX4" fmla="*/ 2414412 w 2414412"/>
              <a:gd name="connsiteY4" fmla="*/ 0 h 3095625"/>
              <a:gd name="connsiteX0" fmla="*/ 14112 w 2414412"/>
              <a:gd name="connsiteY0" fmla="*/ 3100626 h 3100626"/>
              <a:gd name="connsiteX1" fmla="*/ 14112 w 2414412"/>
              <a:gd name="connsiteY1" fmla="*/ 681276 h 3100626"/>
              <a:gd name="connsiteX2" fmla="*/ 14112 w 2414412"/>
              <a:gd name="connsiteY2" fmla="*/ 433626 h 3100626"/>
              <a:gd name="connsiteX3" fmla="*/ 204612 w 2414412"/>
              <a:gd name="connsiteY3" fmla="*/ 5001 h 3100626"/>
              <a:gd name="connsiteX4" fmla="*/ 2414412 w 2414412"/>
              <a:gd name="connsiteY4" fmla="*/ 5001 h 3100626"/>
              <a:gd name="connsiteX0" fmla="*/ 14112 w 2414412"/>
              <a:gd name="connsiteY0" fmla="*/ 3095625 h 3095625"/>
              <a:gd name="connsiteX1" fmla="*/ 14112 w 2414412"/>
              <a:gd name="connsiteY1" fmla="*/ 676275 h 3095625"/>
              <a:gd name="connsiteX2" fmla="*/ 14112 w 2414412"/>
              <a:gd name="connsiteY2" fmla="*/ 428625 h 3095625"/>
              <a:gd name="connsiteX3" fmla="*/ 204612 w 2414412"/>
              <a:gd name="connsiteY3" fmla="*/ 0 h 3095625"/>
              <a:gd name="connsiteX4" fmla="*/ 2414412 w 2414412"/>
              <a:gd name="connsiteY4" fmla="*/ 0 h 3095625"/>
              <a:gd name="connsiteX0" fmla="*/ 14112 w 2414412"/>
              <a:gd name="connsiteY0" fmla="*/ 3095625 h 3095625"/>
              <a:gd name="connsiteX1" fmla="*/ 14112 w 2414412"/>
              <a:gd name="connsiteY1" fmla="*/ 676275 h 3095625"/>
              <a:gd name="connsiteX2" fmla="*/ 14112 w 2414412"/>
              <a:gd name="connsiteY2" fmla="*/ 428625 h 3095625"/>
              <a:gd name="connsiteX3" fmla="*/ 204612 w 2414412"/>
              <a:gd name="connsiteY3" fmla="*/ 0 h 3095625"/>
              <a:gd name="connsiteX4" fmla="*/ 2414412 w 2414412"/>
              <a:gd name="connsiteY4" fmla="*/ 0 h 3095625"/>
              <a:gd name="connsiteX0" fmla="*/ 11186 w 2411486"/>
              <a:gd name="connsiteY0" fmla="*/ 3095625 h 3095625"/>
              <a:gd name="connsiteX1" fmla="*/ 11186 w 2411486"/>
              <a:gd name="connsiteY1" fmla="*/ 676275 h 3095625"/>
              <a:gd name="connsiteX2" fmla="*/ 11186 w 2411486"/>
              <a:gd name="connsiteY2" fmla="*/ 428625 h 3095625"/>
              <a:gd name="connsiteX3" fmla="*/ 201686 w 2411486"/>
              <a:gd name="connsiteY3" fmla="*/ 0 h 3095625"/>
              <a:gd name="connsiteX4" fmla="*/ 2411486 w 2411486"/>
              <a:gd name="connsiteY4" fmla="*/ 0 h 3095625"/>
              <a:gd name="connsiteX0" fmla="*/ 11186 w 2411486"/>
              <a:gd name="connsiteY0" fmla="*/ 3095625 h 3095625"/>
              <a:gd name="connsiteX1" fmla="*/ 11186 w 2411486"/>
              <a:gd name="connsiteY1" fmla="*/ 676275 h 3095625"/>
              <a:gd name="connsiteX2" fmla="*/ 11186 w 2411486"/>
              <a:gd name="connsiteY2" fmla="*/ 266700 h 3095625"/>
              <a:gd name="connsiteX3" fmla="*/ 201686 w 2411486"/>
              <a:gd name="connsiteY3" fmla="*/ 0 h 3095625"/>
              <a:gd name="connsiteX4" fmla="*/ 2411486 w 2411486"/>
              <a:gd name="connsiteY4" fmla="*/ 0 h 3095625"/>
              <a:gd name="connsiteX0" fmla="*/ 39511 w 2439811"/>
              <a:gd name="connsiteY0" fmla="*/ 3095625 h 3095625"/>
              <a:gd name="connsiteX1" fmla="*/ 39511 w 2439811"/>
              <a:gd name="connsiteY1" fmla="*/ 676275 h 3095625"/>
              <a:gd name="connsiteX2" fmla="*/ 39511 w 2439811"/>
              <a:gd name="connsiteY2" fmla="*/ 266700 h 3095625"/>
              <a:gd name="connsiteX3" fmla="*/ 230011 w 2439811"/>
              <a:gd name="connsiteY3" fmla="*/ 0 h 3095625"/>
              <a:gd name="connsiteX4" fmla="*/ 2439811 w 2439811"/>
              <a:gd name="connsiteY4" fmla="*/ 0 h 3095625"/>
              <a:gd name="connsiteX0" fmla="*/ 11186 w 2411486"/>
              <a:gd name="connsiteY0" fmla="*/ 3095625 h 3095625"/>
              <a:gd name="connsiteX1" fmla="*/ 11186 w 2411486"/>
              <a:gd name="connsiteY1" fmla="*/ 676275 h 3095625"/>
              <a:gd name="connsiteX2" fmla="*/ 11186 w 2411486"/>
              <a:gd name="connsiteY2" fmla="*/ 266700 h 3095625"/>
              <a:gd name="connsiteX3" fmla="*/ 201686 w 2411486"/>
              <a:gd name="connsiteY3" fmla="*/ 0 h 3095625"/>
              <a:gd name="connsiteX4" fmla="*/ 2411486 w 2411486"/>
              <a:gd name="connsiteY4" fmla="*/ 0 h 3095625"/>
              <a:gd name="connsiteX0" fmla="*/ 52211 w 2452511"/>
              <a:gd name="connsiteY0" fmla="*/ 3095625 h 3095625"/>
              <a:gd name="connsiteX1" fmla="*/ 52211 w 2452511"/>
              <a:gd name="connsiteY1" fmla="*/ 676275 h 3095625"/>
              <a:gd name="connsiteX2" fmla="*/ 52211 w 2452511"/>
              <a:gd name="connsiteY2" fmla="*/ 266700 h 3095625"/>
              <a:gd name="connsiteX3" fmla="*/ 242711 w 2452511"/>
              <a:gd name="connsiteY3" fmla="*/ 0 h 3095625"/>
              <a:gd name="connsiteX4" fmla="*/ 2452511 w 2452511"/>
              <a:gd name="connsiteY4" fmla="*/ 0 h 3095625"/>
              <a:gd name="connsiteX0" fmla="*/ 53178 w 2453478"/>
              <a:gd name="connsiteY0" fmla="*/ 3095625 h 3095625"/>
              <a:gd name="connsiteX1" fmla="*/ 53178 w 2453478"/>
              <a:gd name="connsiteY1" fmla="*/ 676275 h 3095625"/>
              <a:gd name="connsiteX2" fmla="*/ 53178 w 2453478"/>
              <a:gd name="connsiteY2" fmla="*/ 266700 h 3095625"/>
              <a:gd name="connsiteX3" fmla="*/ 243678 w 2453478"/>
              <a:gd name="connsiteY3" fmla="*/ 0 h 3095625"/>
              <a:gd name="connsiteX4" fmla="*/ 2453478 w 2453478"/>
              <a:gd name="connsiteY4" fmla="*/ 0 h 3095625"/>
              <a:gd name="connsiteX0" fmla="*/ 52212 w 2452512"/>
              <a:gd name="connsiteY0" fmla="*/ 3095625 h 3095625"/>
              <a:gd name="connsiteX1" fmla="*/ 52212 w 2452512"/>
              <a:gd name="connsiteY1" fmla="*/ 676275 h 3095625"/>
              <a:gd name="connsiteX2" fmla="*/ 52212 w 2452512"/>
              <a:gd name="connsiteY2" fmla="*/ 266700 h 3095625"/>
              <a:gd name="connsiteX3" fmla="*/ 242712 w 2452512"/>
              <a:gd name="connsiteY3" fmla="*/ 0 h 3095625"/>
              <a:gd name="connsiteX4" fmla="*/ 2452512 w 2452512"/>
              <a:gd name="connsiteY4" fmla="*/ 0 h 3095625"/>
              <a:gd name="connsiteX0" fmla="*/ 52212 w 2452512"/>
              <a:gd name="connsiteY0" fmla="*/ 3095625 h 3095625"/>
              <a:gd name="connsiteX1" fmla="*/ 52212 w 2452512"/>
              <a:gd name="connsiteY1" fmla="*/ 676275 h 3095625"/>
              <a:gd name="connsiteX2" fmla="*/ 52212 w 2452512"/>
              <a:gd name="connsiteY2" fmla="*/ 266700 h 3095625"/>
              <a:gd name="connsiteX3" fmla="*/ 242712 w 2452512"/>
              <a:gd name="connsiteY3" fmla="*/ 0 h 3095625"/>
              <a:gd name="connsiteX4" fmla="*/ 2452512 w 2452512"/>
              <a:gd name="connsiteY4" fmla="*/ 0 h 3095625"/>
              <a:gd name="connsiteX0" fmla="*/ 52212 w 2452512"/>
              <a:gd name="connsiteY0" fmla="*/ 3095625 h 3095625"/>
              <a:gd name="connsiteX1" fmla="*/ 52212 w 2452512"/>
              <a:gd name="connsiteY1" fmla="*/ 676275 h 3095625"/>
              <a:gd name="connsiteX2" fmla="*/ 52212 w 2452512"/>
              <a:gd name="connsiteY2" fmla="*/ 266700 h 3095625"/>
              <a:gd name="connsiteX3" fmla="*/ 242712 w 2452512"/>
              <a:gd name="connsiteY3" fmla="*/ 0 h 3095625"/>
              <a:gd name="connsiteX4" fmla="*/ 2452512 w 2452512"/>
              <a:gd name="connsiteY4" fmla="*/ 0 h 3095625"/>
              <a:gd name="connsiteX0" fmla="*/ 1412 w 2401712"/>
              <a:gd name="connsiteY0" fmla="*/ 3095625 h 3095625"/>
              <a:gd name="connsiteX1" fmla="*/ 1412 w 2401712"/>
              <a:gd name="connsiteY1" fmla="*/ 676275 h 3095625"/>
              <a:gd name="connsiteX2" fmla="*/ 1412 w 2401712"/>
              <a:gd name="connsiteY2" fmla="*/ 266700 h 3095625"/>
              <a:gd name="connsiteX3" fmla="*/ 191912 w 2401712"/>
              <a:gd name="connsiteY3" fmla="*/ 0 h 3095625"/>
              <a:gd name="connsiteX4" fmla="*/ 2401712 w 2401712"/>
              <a:gd name="connsiteY4" fmla="*/ 0 h 3095625"/>
              <a:gd name="connsiteX0" fmla="*/ 1412 w 2401712"/>
              <a:gd name="connsiteY0" fmla="*/ 3095625 h 3095625"/>
              <a:gd name="connsiteX1" fmla="*/ 1412 w 2401712"/>
              <a:gd name="connsiteY1" fmla="*/ 676275 h 3095625"/>
              <a:gd name="connsiteX2" fmla="*/ 1412 w 2401712"/>
              <a:gd name="connsiteY2" fmla="*/ 209550 h 3095625"/>
              <a:gd name="connsiteX3" fmla="*/ 191912 w 2401712"/>
              <a:gd name="connsiteY3" fmla="*/ 0 h 3095625"/>
              <a:gd name="connsiteX4" fmla="*/ 2401712 w 2401712"/>
              <a:gd name="connsiteY4" fmla="*/ 0 h 3095625"/>
              <a:gd name="connsiteX0" fmla="*/ 1412 w 2401712"/>
              <a:gd name="connsiteY0" fmla="*/ 3095625 h 3095625"/>
              <a:gd name="connsiteX1" fmla="*/ 1412 w 2401712"/>
              <a:gd name="connsiteY1" fmla="*/ 676275 h 3095625"/>
              <a:gd name="connsiteX2" fmla="*/ 1412 w 2401712"/>
              <a:gd name="connsiteY2" fmla="*/ 189921 h 3095625"/>
              <a:gd name="connsiteX3" fmla="*/ 191912 w 2401712"/>
              <a:gd name="connsiteY3" fmla="*/ 0 h 3095625"/>
              <a:gd name="connsiteX4" fmla="*/ 2401712 w 2401712"/>
              <a:gd name="connsiteY4" fmla="*/ 0 h 3095625"/>
              <a:gd name="connsiteX0" fmla="*/ 3543 w 2403843"/>
              <a:gd name="connsiteY0" fmla="*/ 3095625 h 3095625"/>
              <a:gd name="connsiteX1" fmla="*/ 3543 w 2403843"/>
              <a:gd name="connsiteY1" fmla="*/ 676275 h 3095625"/>
              <a:gd name="connsiteX2" fmla="*/ 3543 w 2403843"/>
              <a:gd name="connsiteY2" fmla="*/ 189921 h 3095625"/>
              <a:gd name="connsiteX3" fmla="*/ 125980 w 2403843"/>
              <a:gd name="connsiteY3" fmla="*/ 0 h 3095625"/>
              <a:gd name="connsiteX4" fmla="*/ 2403843 w 2403843"/>
              <a:gd name="connsiteY4" fmla="*/ 0 h 3095625"/>
              <a:gd name="connsiteX0" fmla="*/ 1412 w 2401712"/>
              <a:gd name="connsiteY0" fmla="*/ 3095625 h 3095625"/>
              <a:gd name="connsiteX1" fmla="*/ 1412 w 2401712"/>
              <a:gd name="connsiteY1" fmla="*/ 676275 h 3095625"/>
              <a:gd name="connsiteX2" fmla="*/ 1412 w 2401712"/>
              <a:gd name="connsiteY2" fmla="*/ 189921 h 3095625"/>
              <a:gd name="connsiteX3" fmla="*/ 135192 w 2401712"/>
              <a:gd name="connsiteY3" fmla="*/ 0 h 3095625"/>
              <a:gd name="connsiteX4" fmla="*/ 2401712 w 2401712"/>
              <a:gd name="connsiteY4" fmla="*/ 0 h 3095625"/>
              <a:gd name="connsiteX0" fmla="*/ 1412 w 2401712"/>
              <a:gd name="connsiteY0" fmla="*/ 3095625 h 3095625"/>
              <a:gd name="connsiteX1" fmla="*/ 1412 w 2401712"/>
              <a:gd name="connsiteY1" fmla="*/ 676275 h 3095625"/>
              <a:gd name="connsiteX2" fmla="*/ 1412 w 2401712"/>
              <a:gd name="connsiteY2" fmla="*/ 189921 h 3095625"/>
              <a:gd name="connsiteX3" fmla="*/ 135192 w 2401712"/>
              <a:gd name="connsiteY3" fmla="*/ 0 h 3095625"/>
              <a:gd name="connsiteX4" fmla="*/ 2401712 w 2401712"/>
              <a:gd name="connsiteY4" fmla="*/ 0 h 3095625"/>
              <a:gd name="connsiteX0" fmla="*/ 1412 w 2401712"/>
              <a:gd name="connsiteY0" fmla="*/ 3095625 h 3095625"/>
              <a:gd name="connsiteX1" fmla="*/ 1412 w 2401712"/>
              <a:gd name="connsiteY1" fmla="*/ 676275 h 3095625"/>
              <a:gd name="connsiteX2" fmla="*/ 1412 w 2401712"/>
              <a:gd name="connsiteY2" fmla="*/ 189921 h 3095625"/>
              <a:gd name="connsiteX3" fmla="*/ 135192 w 2401712"/>
              <a:gd name="connsiteY3" fmla="*/ 0 h 3095625"/>
              <a:gd name="connsiteX4" fmla="*/ 2401712 w 2401712"/>
              <a:gd name="connsiteY4" fmla="*/ 0 h 3095625"/>
              <a:gd name="connsiteX0" fmla="*/ 1412 w 1743762"/>
              <a:gd name="connsiteY0" fmla="*/ 3095625 h 3095625"/>
              <a:gd name="connsiteX1" fmla="*/ 1412 w 1743762"/>
              <a:gd name="connsiteY1" fmla="*/ 676275 h 3095625"/>
              <a:gd name="connsiteX2" fmla="*/ 1412 w 1743762"/>
              <a:gd name="connsiteY2" fmla="*/ 189921 h 3095625"/>
              <a:gd name="connsiteX3" fmla="*/ 135192 w 1743762"/>
              <a:gd name="connsiteY3" fmla="*/ 0 h 3095625"/>
              <a:gd name="connsiteX4" fmla="*/ 1743762 w 1743762"/>
              <a:gd name="connsiteY4" fmla="*/ 1383843 h 3095625"/>
              <a:gd name="connsiteX0" fmla="*/ 1412 w 1743762"/>
              <a:gd name="connsiteY0" fmla="*/ 3046553 h 3046553"/>
              <a:gd name="connsiteX1" fmla="*/ 1412 w 1743762"/>
              <a:gd name="connsiteY1" fmla="*/ 627203 h 3046553"/>
              <a:gd name="connsiteX2" fmla="*/ 1412 w 1743762"/>
              <a:gd name="connsiteY2" fmla="*/ 140849 h 3046553"/>
              <a:gd name="connsiteX3" fmla="*/ 180567 w 1743762"/>
              <a:gd name="connsiteY3" fmla="*/ 0 h 3046553"/>
              <a:gd name="connsiteX4" fmla="*/ 1743762 w 1743762"/>
              <a:gd name="connsiteY4" fmla="*/ 1334771 h 3046553"/>
              <a:gd name="connsiteX0" fmla="*/ 1412 w 1743762"/>
              <a:gd name="connsiteY0" fmla="*/ 3046553 h 3046553"/>
              <a:gd name="connsiteX1" fmla="*/ 1412 w 1743762"/>
              <a:gd name="connsiteY1" fmla="*/ 627203 h 3046553"/>
              <a:gd name="connsiteX2" fmla="*/ 1412 w 1743762"/>
              <a:gd name="connsiteY2" fmla="*/ 140849 h 3046553"/>
              <a:gd name="connsiteX3" fmla="*/ 180567 w 1743762"/>
              <a:gd name="connsiteY3" fmla="*/ 0 h 3046553"/>
              <a:gd name="connsiteX4" fmla="*/ 1743762 w 1743762"/>
              <a:gd name="connsiteY4" fmla="*/ 1334771 h 3046553"/>
              <a:gd name="connsiteX0" fmla="*/ 1412 w 1743762"/>
              <a:gd name="connsiteY0" fmla="*/ 3055035 h 3055035"/>
              <a:gd name="connsiteX1" fmla="*/ 1412 w 1743762"/>
              <a:gd name="connsiteY1" fmla="*/ 635685 h 3055035"/>
              <a:gd name="connsiteX2" fmla="*/ 1412 w 1743762"/>
              <a:gd name="connsiteY2" fmla="*/ 149331 h 3055035"/>
              <a:gd name="connsiteX3" fmla="*/ 180567 w 1743762"/>
              <a:gd name="connsiteY3" fmla="*/ 8482 h 3055035"/>
              <a:gd name="connsiteX4" fmla="*/ 1743762 w 1743762"/>
              <a:gd name="connsiteY4" fmla="*/ 1343253 h 3055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43762" h="3055035">
                <a:moveTo>
                  <a:pt x="1412" y="3055035"/>
                </a:moveTo>
                <a:lnTo>
                  <a:pt x="1412" y="635685"/>
                </a:lnTo>
                <a:cubicBezTo>
                  <a:pt x="1412" y="191185"/>
                  <a:pt x="-1763" y="490643"/>
                  <a:pt x="1412" y="149331"/>
                </a:cubicBezTo>
                <a:cubicBezTo>
                  <a:pt x="14112" y="65194"/>
                  <a:pt x="67655" y="-29048"/>
                  <a:pt x="180567" y="8482"/>
                </a:cubicBezTo>
                <a:lnTo>
                  <a:pt x="1743762" y="1343253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フリーフォーム: 図形 38">
            <a:extLst>
              <a:ext uri="{FF2B5EF4-FFF2-40B4-BE49-F238E27FC236}">
                <a16:creationId xmlns:a16="http://schemas.microsoft.com/office/drawing/2014/main" id="{8DE33B84-E17B-43E9-A3DC-295E2BC3E39D}"/>
              </a:ext>
            </a:extLst>
          </p:cNvPr>
          <p:cNvSpPr/>
          <p:nvPr/>
        </p:nvSpPr>
        <p:spPr>
          <a:xfrm>
            <a:off x="6414985" y="761152"/>
            <a:ext cx="1635605" cy="4671190"/>
          </a:xfrm>
          <a:custGeom>
            <a:avLst/>
            <a:gdLst>
              <a:gd name="connsiteX0" fmla="*/ 43486 w 2443786"/>
              <a:gd name="connsiteY0" fmla="*/ 3112333 h 3112333"/>
              <a:gd name="connsiteX1" fmla="*/ 43486 w 2443786"/>
              <a:gd name="connsiteY1" fmla="*/ 692983 h 3112333"/>
              <a:gd name="connsiteX2" fmla="*/ 43486 w 2443786"/>
              <a:gd name="connsiteY2" fmla="*/ 445333 h 3112333"/>
              <a:gd name="connsiteX3" fmla="*/ 233986 w 2443786"/>
              <a:gd name="connsiteY3" fmla="*/ 45283 h 3112333"/>
              <a:gd name="connsiteX4" fmla="*/ 2443786 w 2443786"/>
              <a:gd name="connsiteY4" fmla="*/ 26233 h 3112333"/>
              <a:gd name="connsiteX0" fmla="*/ 14112 w 2414412"/>
              <a:gd name="connsiteY0" fmla="*/ 3112333 h 3112333"/>
              <a:gd name="connsiteX1" fmla="*/ 14112 w 2414412"/>
              <a:gd name="connsiteY1" fmla="*/ 692983 h 3112333"/>
              <a:gd name="connsiteX2" fmla="*/ 14112 w 2414412"/>
              <a:gd name="connsiteY2" fmla="*/ 445333 h 3112333"/>
              <a:gd name="connsiteX3" fmla="*/ 204612 w 2414412"/>
              <a:gd name="connsiteY3" fmla="*/ 45283 h 3112333"/>
              <a:gd name="connsiteX4" fmla="*/ 2414412 w 2414412"/>
              <a:gd name="connsiteY4" fmla="*/ 26233 h 3112333"/>
              <a:gd name="connsiteX0" fmla="*/ 14112 w 2414412"/>
              <a:gd name="connsiteY0" fmla="*/ 3095676 h 3095676"/>
              <a:gd name="connsiteX1" fmla="*/ 14112 w 2414412"/>
              <a:gd name="connsiteY1" fmla="*/ 676326 h 3095676"/>
              <a:gd name="connsiteX2" fmla="*/ 14112 w 2414412"/>
              <a:gd name="connsiteY2" fmla="*/ 428676 h 3095676"/>
              <a:gd name="connsiteX3" fmla="*/ 204612 w 2414412"/>
              <a:gd name="connsiteY3" fmla="*/ 28626 h 3095676"/>
              <a:gd name="connsiteX4" fmla="*/ 2414412 w 2414412"/>
              <a:gd name="connsiteY4" fmla="*/ 9576 h 3095676"/>
              <a:gd name="connsiteX0" fmla="*/ 14112 w 2414412"/>
              <a:gd name="connsiteY0" fmla="*/ 3087790 h 3087790"/>
              <a:gd name="connsiteX1" fmla="*/ 14112 w 2414412"/>
              <a:gd name="connsiteY1" fmla="*/ 668440 h 3087790"/>
              <a:gd name="connsiteX2" fmla="*/ 14112 w 2414412"/>
              <a:gd name="connsiteY2" fmla="*/ 420790 h 3087790"/>
              <a:gd name="connsiteX3" fmla="*/ 204612 w 2414412"/>
              <a:gd name="connsiteY3" fmla="*/ 20740 h 3087790"/>
              <a:gd name="connsiteX4" fmla="*/ 2414412 w 2414412"/>
              <a:gd name="connsiteY4" fmla="*/ 1690 h 3087790"/>
              <a:gd name="connsiteX0" fmla="*/ 14112 w 2414412"/>
              <a:gd name="connsiteY0" fmla="*/ 3087790 h 3087790"/>
              <a:gd name="connsiteX1" fmla="*/ 14112 w 2414412"/>
              <a:gd name="connsiteY1" fmla="*/ 668440 h 3087790"/>
              <a:gd name="connsiteX2" fmla="*/ 14112 w 2414412"/>
              <a:gd name="connsiteY2" fmla="*/ 420790 h 3087790"/>
              <a:gd name="connsiteX3" fmla="*/ 204612 w 2414412"/>
              <a:gd name="connsiteY3" fmla="*/ 20740 h 3087790"/>
              <a:gd name="connsiteX4" fmla="*/ 2414412 w 2414412"/>
              <a:gd name="connsiteY4" fmla="*/ 1690 h 3087790"/>
              <a:gd name="connsiteX0" fmla="*/ 14112 w 2414412"/>
              <a:gd name="connsiteY0" fmla="*/ 3093432 h 3093432"/>
              <a:gd name="connsiteX1" fmla="*/ 14112 w 2414412"/>
              <a:gd name="connsiteY1" fmla="*/ 674082 h 3093432"/>
              <a:gd name="connsiteX2" fmla="*/ 14112 w 2414412"/>
              <a:gd name="connsiteY2" fmla="*/ 426432 h 3093432"/>
              <a:gd name="connsiteX3" fmla="*/ 204612 w 2414412"/>
              <a:gd name="connsiteY3" fmla="*/ 7332 h 3093432"/>
              <a:gd name="connsiteX4" fmla="*/ 2414412 w 2414412"/>
              <a:gd name="connsiteY4" fmla="*/ 7332 h 3093432"/>
              <a:gd name="connsiteX0" fmla="*/ 14112 w 2414412"/>
              <a:gd name="connsiteY0" fmla="*/ 3091102 h 3091102"/>
              <a:gd name="connsiteX1" fmla="*/ 14112 w 2414412"/>
              <a:gd name="connsiteY1" fmla="*/ 671752 h 3091102"/>
              <a:gd name="connsiteX2" fmla="*/ 14112 w 2414412"/>
              <a:gd name="connsiteY2" fmla="*/ 424102 h 3091102"/>
              <a:gd name="connsiteX3" fmla="*/ 204612 w 2414412"/>
              <a:gd name="connsiteY3" fmla="*/ 5002 h 3091102"/>
              <a:gd name="connsiteX4" fmla="*/ 2414412 w 2414412"/>
              <a:gd name="connsiteY4" fmla="*/ 5002 h 3091102"/>
              <a:gd name="connsiteX0" fmla="*/ 14112 w 2414412"/>
              <a:gd name="connsiteY0" fmla="*/ 3089682 h 3089682"/>
              <a:gd name="connsiteX1" fmla="*/ 14112 w 2414412"/>
              <a:gd name="connsiteY1" fmla="*/ 670332 h 3089682"/>
              <a:gd name="connsiteX2" fmla="*/ 14112 w 2414412"/>
              <a:gd name="connsiteY2" fmla="*/ 422682 h 3089682"/>
              <a:gd name="connsiteX3" fmla="*/ 204612 w 2414412"/>
              <a:gd name="connsiteY3" fmla="*/ 3582 h 3089682"/>
              <a:gd name="connsiteX4" fmla="*/ 2414412 w 2414412"/>
              <a:gd name="connsiteY4" fmla="*/ 13107 h 3089682"/>
              <a:gd name="connsiteX0" fmla="*/ 14112 w 2414412"/>
              <a:gd name="connsiteY0" fmla="*/ 3095625 h 3095625"/>
              <a:gd name="connsiteX1" fmla="*/ 14112 w 2414412"/>
              <a:gd name="connsiteY1" fmla="*/ 676275 h 3095625"/>
              <a:gd name="connsiteX2" fmla="*/ 14112 w 2414412"/>
              <a:gd name="connsiteY2" fmla="*/ 428625 h 3095625"/>
              <a:gd name="connsiteX3" fmla="*/ 204612 w 2414412"/>
              <a:gd name="connsiteY3" fmla="*/ 9525 h 3095625"/>
              <a:gd name="connsiteX4" fmla="*/ 2414412 w 2414412"/>
              <a:gd name="connsiteY4" fmla="*/ 0 h 3095625"/>
              <a:gd name="connsiteX0" fmla="*/ 14112 w 2414412"/>
              <a:gd name="connsiteY0" fmla="*/ 3100626 h 3100626"/>
              <a:gd name="connsiteX1" fmla="*/ 14112 w 2414412"/>
              <a:gd name="connsiteY1" fmla="*/ 681276 h 3100626"/>
              <a:gd name="connsiteX2" fmla="*/ 14112 w 2414412"/>
              <a:gd name="connsiteY2" fmla="*/ 433626 h 3100626"/>
              <a:gd name="connsiteX3" fmla="*/ 204612 w 2414412"/>
              <a:gd name="connsiteY3" fmla="*/ 5001 h 3100626"/>
              <a:gd name="connsiteX4" fmla="*/ 2414412 w 2414412"/>
              <a:gd name="connsiteY4" fmla="*/ 5001 h 3100626"/>
              <a:gd name="connsiteX0" fmla="*/ 14112 w 2414412"/>
              <a:gd name="connsiteY0" fmla="*/ 3095625 h 3095625"/>
              <a:gd name="connsiteX1" fmla="*/ 14112 w 2414412"/>
              <a:gd name="connsiteY1" fmla="*/ 676275 h 3095625"/>
              <a:gd name="connsiteX2" fmla="*/ 14112 w 2414412"/>
              <a:gd name="connsiteY2" fmla="*/ 428625 h 3095625"/>
              <a:gd name="connsiteX3" fmla="*/ 204612 w 2414412"/>
              <a:gd name="connsiteY3" fmla="*/ 0 h 3095625"/>
              <a:gd name="connsiteX4" fmla="*/ 2414412 w 2414412"/>
              <a:gd name="connsiteY4" fmla="*/ 0 h 3095625"/>
              <a:gd name="connsiteX0" fmla="*/ 14112 w 2414412"/>
              <a:gd name="connsiteY0" fmla="*/ 3095625 h 3095625"/>
              <a:gd name="connsiteX1" fmla="*/ 14112 w 2414412"/>
              <a:gd name="connsiteY1" fmla="*/ 676275 h 3095625"/>
              <a:gd name="connsiteX2" fmla="*/ 14112 w 2414412"/>
              <a:gd name="connsiteY2" fmla="*/ 428625 h 3095625"/>
              <a:gd name="connsiteX3" fmla="*/ 204612 w 2414412"/>
              <a:gd name="connsiteY3" fmla="*/ 0 h 3095625"/>
              <a:gd name="connsiteX4" fmla="*/ 2414412 w 2414412"/>
              <a:gd name="connsiteY4" fmla="*/ 0 h 3095625"/>
              <a:gd name="connsiteX0" fmla="*/ 11186 w 2411486"/>
              <a:gd name="connsiteY0" fmla="*/ 3095625 h 3095625"/>
              <a:gd name="connsiteX1" fmla="*/ 11186 w 2411486"/>
              <a:gd name="connsiteY1" fmla="*/ 676275 h 3095625"/>
              <a:gd name="connsiteX2" fmla="*/ 11186 w 2411486"/>
              <a:gd name="connsiteY2" fmla="*/ 428625 h 3095625"/>
              <a:gd name="connsiteX3" fmla="*/ 201686 w 2411486"/>
              <a:gd name="connsiteY3" fmla="*/ 0 h 3095625"/>
              <a:gd name="connsiteX4" fmla="*/ 2411486 w 2411486"/>
              <a:gd name="connsiteY4" fmla="*/ 0 h 3095625"/>
              <a:gd name="connsiteX0" fmla="*/ 11186 w 2411486"/>
              <a:gd name="connsiteY0" fmla="*/ 3095625 h 3095625"/>
              <a:gd name="connsiteX1" fmla="*/ 11186 w 2411486"/>
              <a:gd name="connsiteY1" fmla="*/ 676275 h 3095625"/>
              <a:gd name="connsiteX2" fmla="*/ 11186 w 2411486"/>
              <a:gd name="connsiteY2" fmla="*/ 266700 h 3095625"/>
              <a:gd name="connsiteX3" fmla="*/ 201686 w 2411486"/>
              <a:gd name="connsiteY3" fmla="*/ 0 h 3095625"/>
              <a:gd name="connsiteX4" fmla="*/ 2411486 w 2411486"/>
              <a:gd name="connsiteY4" fmla="*/ 0 h 3095625"/>
              <a:gd name="connsiteX0" fmla="*/ 39511 w 2439811"/>
              <a:gd name="connsiteY0" fmla="*/ 3095625 h 3095625"/>
              <a:gd name="connsiteX1" fmla="*/ 39511 w 2439811"/>
              <a:gd name="connsiteY1" fmla="*/ 676275 h 3095625"/>
              <a:gd name="connsiteX2" fmla="*/ 39511 w 2439811"/>
              <a:gd name="connsiteY2" fmla="*/ 266700 h 3095625"/>
              <a:gd name="connsiteX3" fmla="*/ 230011 w 2439811"/>
              <a:gd name="connsiteY3" fmla="*/ 0 h 3095625"/>
              <a:gd name="connsiteX4" fmla="*/ 2439811 w 2439811"/>
              <a:gd name="connsiteY4" fmla="*/ 0 h 3095625"/>
              <a:gd name="connsiteX0" fmla="*/ 11186 w 2411486"/>
              <a:gd name="connsiteY0" fmla="*/ 3095625 h 3095625"/>
              <a:gd name="connsiteX1" fmla="*/ 11186 w 2411486"/>
              <a:gd name="connsiteY1" fmla="*/ 676275 h 3095625"/>
              <a:gd name="connsiteX2" fmla="*/ 11186 w 2411486"/>
              <a:gd name="connsiteY2" fmla="*/ 266700 h 3095625"/>
              <a:gd name="connsiteX3" fmla="*/ 201686 w 2411486"/>
              <a:gd name="connsiteY3" fmla="*/ 0 h 3095625"/>
              <a:gd name="connsiteX4" fmla="*/ 2411486 w 2411486"/>
              <a:gd name="connsiteY4" fmla="*/ 0 h 3095625"/>
              <a:gd name="connsiteX0" fmla="*/ 52211 w 2452511"/>
              <a:gd name="connsiteY0" fmla="*/ 3095625 h 3095625"/>
              <a:gd name="connsiteX1" fmla="*/ 52211 w 2452511"/>
              <a:gd name="connsiteY1" fmla="*/ 676275 h 3095625"/>
              <a:gd name="connsiteX2" fmla="*/ 52211 w 2452511"/>
              <a:gd name="connsiteY2" fmla="*/ 266700 h 3095625"/>
              <a:gd name="connsiteX3" fmla="*/ 242711 w 2452511"/>
              <a:gd name="connsiteY3" fmla="*/ 0 h 3095625"/>
              <a:gd name="connsiteX4" fmla="*/ 2452511 w 2452511"/>
              <a:gd name="connsiteY4" fmla="*/ 0 h 3095625"/>
              <a:gd name="connsiteX0" fmla="*/ 53178 w 2453478"/>
              <a:gd name="connsiteY0" fmla="*/ 3095625 h 3095625"/>
              <a:gd name="connsiteX1" fmla="*/ 53178 w 2453478"/>
              <a:gd name="connsiteY1" fmla="*/ 676275 h 3095625"/>
              <a:gd name="connsiteX2" fmla="*/ 53178 w 2453478"/>
              <a:gd name="connsiteY2" fmla="*/ 266700 h 3095625"/>
              <a:gd name="connsiteX3" fmla="*/ 243678 w 2453478"/>
              <a:gd name="connsiteY3" fmla="*/ 0 h 3095625"/>
              <a:gd name="connsiteX4" fmla="*/ 2453478 w 2453478"/>
              <a:gd name="connsiteY4" fmla="*/ 0 h 3095625"/>
              <a:gd name="connsiteX0" fmla="*/ 52212 w 2452512"/>
              <a:gd name="connsiteY0" fmla="*/ 3095625 h 3095625"/>
              <a:gd name="connsiteX1" fmla="*/ 52212 w 2452512"/>
              <a:gd name="connsiteY1" fmla="*/ 676275 h 3095625"/>
              <a:gd name="connsiteX2" fmla="*/ 52212 w 2452512"/>
              <a:gd name="connsiteY2" fmla="*/ 266700 h 3095625"/>
              <a:gd name="connsiteX3" fmla="*/ 242712 w 2452512"/>
              <a:gd name="connsiteY3" fmla="*/ 0 h 3095625"/>
              <a:gd name="connsiteX4" fmla="*/ 2452512 w 2452512"/>
              <a:gd name="connsiteY4" fmla="*/ 0 h 3095625"/>
              <a:gd name="connsiteX0" fmla="*/ 52212 w 2452512"/>
              <a:gd name="connsiteY0" fmla="*/ 3095625 h 3095625"/>
              <a:gd name="connsiteX1" fmla="*/ 52212 w 2452512"/>
              <a:gd name="connsiteY1" fmla="*/ 676275 h 3095625"/>
              <a:gd name="connsiteX2" fmla="*/ 52212 w 2452512"/>
              <a:gd name="connsiteY2" fmla="*/ 266700 h 3095625"/>
              <a:gd name="connsiteX3" fmla="*/ 242712 w 2452512"/>
              <a:gd name="connsiteY3" fmla="*/ 0 h 3095625"/>
              <a:gd name="connsiteX4" fmla="*/ 2452512 w 2452512"/>
              <a:gd name="connsiteY4" fmla="*/ 0 h 3095625"/>
              <a:gd name="connsiteX0" fmla="*/ 52212 w 2452512"/>
              <a:gd name="connsiteY0" fmla="*/ 3095625 h 3095625"/>
              <a:gd name="connsiteX1" fmla="*/ 52212 w 2452512"/>
              <a:gd name="connsiteY1" fmla="*/ 676275 h 3095625"/>
              <a:gd name="connsiteX2" fmla="*/ 52212 w 2452512"/>
              <a:gd name="connsiteY2" fmla="*/ 266700 h 3095625"/>
              <a:gd name="connsiteX3" fmla="*/ 242712 w 2452512"/>
              <a:gd name="connsiteY3" fmla="*/ 0 h 3095625"/>
              <a:gd name="connsiteX4" fmla="*/ 2452512 w 2452512"/>
              <a:gd name="connsiteY4" fmla="*/ 0 h 3095625"/>
              <a:gd name="connsiteX0" fmla="*/ 1412 w 2401712"/>
              <a:gd name="connsiteY0" fmla="*/ 3095625 h 3095625"/>
              <a:gd name="connsiteX1" fmla="*/ 1412 w 2401712"/>
              <a:gd name="connsiteY1" fmla="*/ 676275 h 3095625"/>
              <a:gd name="connsiteX2" fmla="*/ 1412 w 2401712"/>
              <a:gd name="connsiteY2" fmla="*/ 266700 h 3095625"/>
              <a:gd name="connsiteX3" fmla="*/ 191912 w 2401712"/>
              <a:gd name="connsiteY3" fmla="*/ 0 h 3095625"/>
              <a:gd name="connsiteX4" fmla="*/ 2401712 w 2401712"/>
              <a:gd name="connsiteY4" fmla="*/ 0 h 3095625"/>
              <a:gd name="connsiteX0" fmla="*/ 1412 w 2401712"/>
              <a:gd name="connsiteY0" fmla="*/ 3095625 h 3095625"/>
              <a:gd name="connsiteX1" fmla="*/ 1412 w 2401712"/>
              <a:gd name="connsiteY1" fmla="*/ 676275 h 3095625"/>
              <a:gd name="connsiteX2" fmla="*/ 1412 w 2401712"/>
              <a:gd name="connsiteY2" fmla="*/ 209550 h 3095625"/>
              <a:gd name="connsiteX3" fmla="*/ 191912 w 2401712"/>
              <a:gd name="connsiteY3" fmla="*/ 0 h 3095625"/>
              <a:gd name="connsiteX4" fmla="*/ 2401712 w 2401712"/>
              <a:gd name="connsiteY4" fmla="*/ 0 h 3095625"/>
              <a:gd name="connsiteX0" fmla="*/ 1412 w 1819073"/>
              <a:gd name="connsiteY0" fmla="*/ 4523297 h 4523297"/>
              <a:gd name="connsiteX1" fmla="*/ 1412 w 1819073"/>
              <a:gd name="connsiteY1" fmla="*/ 2103947 h 4523297"/>
              <a:gd name="connsiteX2" fmla="*/ 1412 w 1819073"/>
              <a:gd name="connsiteY2" fmla="*/ 1637222 h 4523297"/>
              <a:gd name="connsiteX3" fmla="*/ 191912 w 1819073"/>
              <a:gd name="connsiteY3" fmla="*/ 1427672 h 4523297"/>
              <a:gd name="connsiteX4" fmla="*/ 1819073 w 1819073"/>
              <a:gd name="connsiteY4" fmla="*/ 0 h 4523297"/>
              <a:gd name="connsiteX0" fmla="*/ 1412 w 1819073"/>
              <a:gd name="connsiteY0" fmla="*/ 4523297 h 4523297"/>
              <a:gd name="connsiteX1" fmla="*/ 1412 w 1819073"/>
              <a:gd name="connsiteY1" fmla="*/ 2103947 h 4523297"/>
              <a:gd name="connsiteX2" fmla="*/ 1412 w 1819073"/>
              <a:gd name="connsiteY2" fmla="*/ 1684496 h 4523297"/>
              <a:gd name="connsiteX3" fmla="*/ 191912 w 1819073"/>
              <a:gd name="connsiteY3" fmla="*/ 1427672 h 4523297"/>
              <a:gd name="connsiteX4" fmla="*/ 1819073 w 1819073"/>
              <a:gd name="connsiteY4" fmla="*/ 0 h 4523297"/>
              <a:gd name="connsiteX0" fmla="*/ 1412 w 1819073"/>
              <a:gd name="connsiteY0" fmla="*/ 4523297 h 4523297"/>
              <a:gd name="connsiteX1" fmla="*/ 1412 w 1819073"/>
              <a:gd name="connsiteY1" fmla="*/ 2103947 h 4523297"/>
              <a:gd name="connsiteX2" fmla="*/ 1412 w 1819073"/>
              <a:gd name="connsiteY2" fmla="*/ 1684496 h 4523297"/>
              <a:gd name="connsiteX3" fmla="*/ 191912 w 1819073"/>
              <a:gd name="connsiteY3" fmla="*/ 1427672 h 4523297"/>
              <a:gd name="connsiteX4" fmla="*/ 1819073 w 1819073"/>
              <a:gd name="connsiteY4" fmla="*/ 0 h 4523297"/>
              <a:gd name="connsiteX0" fmla="*/ 1412 w 1819073"/>
              <a:gd name="connsiteY0" fmla="*/ 4636754 h 4636754"/>
              <a:gd name="connsiteX1" fmla="*/ 1412 w 1819073"/>
              <a:gd name="connsiteY1" fmla="*/ 2103947 h 4636754"/>
              <a:gd name="connsiteX2" fmla="*/ 1412 w 1819073"/>
              <a:gd name="connsiteY2" fmla="*/ 1684496 h 4636754"/>
              <a:gd name="connsiteX3" fmla="*/ 191912 w 1819073"/>
              <a:gd name="connsiteY3" fmla="*/ 1427672 h 4636754"/>
              <a:gd name="connsiteX4" fmla="*/ 1819073 w 1819073"/>
              <a:gd name="connsiteY4" fmla="*/ 0 h 4636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9073" h="4636754">
                <a:moveTo>
                  <a:pt x="1412" y="4636754"/>
                </a:moveTo>
                <a:lnTo>
                  <a:pt x="1412" y="2103947"/>
                </a:lnTo>
                <a:cubicBezTo>
                  <a:pt x="1412" y="1659447"/>
                  <a:pt x="-1763" y="2025808"/>
                  <a:pt x="1412" y="1684496"/>
                </a:cubicBezTo>
                <a:cubicBezTo>
                  <a:pt x="14112" y="1600359"/>
                  <a:pt x="344" y="1610839"/>
                  <a:pt x="191912" y="1427672"/>
                </a:cubicBezTo>
                <a:lnTo>
                  <a:pt x="1819073" y="0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フリーフォーム: 図形 39">
            <a:extLst>
              <a:ext uri="{FF2B5EF4-FFF2-40B4-BE49-F238E27FC236}">
                <a16:creationId xmlns:a16="http://schemas.microsoft.com/office/drawing/2014/main" id="{C32122F4-5E6C-4481-B871-90A2C398A476}"/>
              </a:ext>
            </a:extLst>
          </p:cNvPr>
          <p:cNvSpPr/>
          <p:nvPr/>
        </p:nvSpPr>
        <p:spPr>
          <a:xfrm>
            <a:off x="6547604" y="866328"/>
            <a:ext cx="1597505" cy="4566415"/>
          </a:xfrm>
          <a:custGeom>
            <a:avLst/>
            <a:gdLst>
              <a:gd name="connsiteX0" fmla="*/ 43486 w 2443786"/>
              <a:gd name="connsiteY0" fmla="*/ 3112333 h 3112333"/>
              <a:gd name="connsiteX1" fmla="*/ 43486 w 2443786"/>
              <a:gd name="connsiteY1" fmla="*/ 692983 h 3112333"/>
              <a:gd name="connsiteX2" fmla="*/ 43486 w 2443786"/>
              <a:gd name="connsiteY2" fmla="*/ 445333 h 3112333"/>
              <a:gd name="connsiteX3" fmla="*/ 233986 w 2443786"/>
              <a:gd name="connsiteY3" fmla="*/ 45283 h 3112333"/>
              <a:gd name="connsiteX4" fmla="*/ 2443786 w 2443786"/>
              <a:gd name="connsiteY4" fmla="*/ 26233 h 3112333"/>
              <a:gd name="connsiteX0" fmla="*/ 14112 w 2414412"/>
              <a:gd name="connsiteY0" fmla="*/ 3112333 h 3112333"/>
              <a:gd name="connsiteX1" fmla="*/ 14112 w 2414412"/>
              <a:gd name="connsiteY1" fmla="*/ 692983 h 3112333"/>
              <a:gd name="connsiteX2" fmla="*/ 14112 w 2414412"/>
              <a:gd name="connsiteY2" fmla="*/ 445333 h 3112333"/>
              <a:gd name="connsiteX3" fmla="*/ 204612 w 2414412"/>
              <a:gd name="connsiteY3" fmla="*/ 45283 h 3112333"/>
              <a:gd name="connsiteX4" fmla="*/ 2414412 w 2414412"/>
              <a:gd name="connsiteY4" fmla="*/ 26233 h 3112333"/>
              <a:gd name="connsiteX0" fmla="*/ 14112 w 2414412"/>
              <a:gd name="connsiteY0" fmla="*/ 3095676 h 3095676"/>
              <a:gd name="connsiteX1" fmla="*/ 14112 w 2414412"/>
              <a:gd name="connsiteY1" fmla="*/ 676326 h 3095676"/>
              <a:gd name="connsiteX2" fmla="*/ 14112 w 2414412"/>
              <a:gd name="connsiteY2" fmla="*/ 428676 h 3095676"/>
              <a:gd name="connsiteX3" fmla="*/ 204612 w 2414412"/>
              <a:gd name="connsiteY3" fmla="*/ 28626 h 3095676"/>
              <a:gd name="connsiteX4" fmla="*/ 2414412 w 2414412"/>
              <a:gd name="connsiteY4" fmla="*/ 9576 h 3095676"/>
              <a:gd name="connsiteX0" fmla="*/ 14112 w 2414412"/>
              <a:gd name="connsiteY0" fmla="*/ 3087790 h 3087790"/>
              <a:gd name="connsiteX1" fmla="*/ 14112 w 2414412"/>
              <a:gd name="connsiteY1" fmla="*/ 668440 h 3087790"/>
              <a:gd name="connsiteX2" fmla="*/ 14112 w 2414412"/>
              <a:gd name="connsiteY2" fmla="*/ 420790 h 3087790"/>
              <a:gd name="connsiteX3" fmla="*/ 204612 w 2414412"/>
              <a:gd name="connsiteY3" fmla="*/ 20740 h 3087790"/>
              <a:gd name="connsiteX4" fmla="*/ 2414412 w 2414412"/>
              <a:gd name="connsiteY4" fmla="*/ 1690 h 3087790"/>
              <a:gd name="connsiteX0" fmla="*/ 14112 w 2414412"/>
              <a:gd name="connsiteY0" fmla="*/ 3087790 h 3087790"/>
              <a:gd name="connsiteX1" fmla="*/ 14112 w 2414412"/>
              <a:gd name="connsiteY1" fmla="*/ 668440 h 3087790"/>
              <a:gd name="connsiteX2" fmla="*/ 14112 w 2414412"/>
              <a:gd name="connsiteY2" fmla="*/ 420790 h 3087790"/>
              <a:gd name="connsiteX3" fmla="*/ 204612 w 2414412"/>
              <a:gd name="connsiteY3" fmla="*/ 20740 h 3087790"/>
              <a:gd name="connsiteX4" fmla="*/ 2414412 w 2414412"/>
              <a:gd name="connsiteY4" fmla="*/ 1690 h 3087790"/>
              <a:gd name="connsiteX0" fmla="*/ 14112 w 2414412"/>
              <a:gd name="connsiteY0" fmla="*/ 3093432 h 3093432"/>
              <a:gd name="connsiteX1" fmla="*/ 14112 w 2414412"/>
              <a:gd name="connsiteY1" fmla="*/ 674082 h 3093432"/>
              <a:gd name="connsiteX2" fmla="*/ 14112 w 2414412"/>
              <a:gd name="connsiteY2" fmla="*/ 426432 h 3093432"/>
              <a:gd name="connsiteX3" fmla="*/ 204612 w 2414412"/>
              <a:gd name="connsiteY3" fmla="*/ 7332 h 3093432"/>
              <a:gd name="connsiteX4" fmla="*/ 2414412 w 2414412"/>
              <a:gd name="connsiteY4" fmla="*/ 7332 h 3093432"/>
              <a:gd name="connsiteX0" fmla="*/ 14112 w 2414412"/>
              <a:gd name="connsiteY0" fmla="*/ 3091102 h 3091102"/>
              <a:gd name="connsiteX1" fmla="*/ 14112 w 2414412"/>
              <a:gd name="connsiteY1" fmla="*/ 671752 h 3091102"/>
              <a:gd name="connsiteX2" fmla="*/ 14112 w 2414412"/>
              <a:gd name="connsiteY2" fmla="*/ 424102 h 3091102"/>
              <a:gd name="connsiteX3" fmla="*/ 204612 w 2414412"/>
              <a:gd name="connsiteY3" fmla="*/ 5002 h 3091102"/>
              <a:gd name="connsiteX4" fmla="*/ 2414412 w 2414412"/>
              <a:gd name="connsiteY4" fmla="*/ 5002 h 3091102"/>
              <a:gd name="connsiteX0" fmla="*/ 14112 w 2414412"/>
              <a:gd name="connsiteY0" fmla="*/ 3089682 h 3089682"/>
              <a:gd name="connsiteX1" fmla="*/ 14112 w 2414412"/>
              <a:gd name="connsiteY1" fmla="*/ 670332 h 3089682"/>
              <a:gd name="connsiteX2" fmla="*/ 14112 w 2414412"/>
              <a:gd name="connsiteY2" fmla="*/ 422682 h 3089682"/>
              <a:gd name="connsiteX3" fmla="*/ 204612 w 2414412"/>
              <a:gd name="connsiteY3" fmla="*/ 3582 h 3089682"/>
              <a:gd name="connsiteX4" fmla="*/ 2414412 w 2414412"/>
              <a:gd name="connsiteY4" fmla="*/ 13107 h 3089682"/>
              <a:gd name="connsiteX0" fmla="*/ 14112 w 2414412"/>
              <a:gd name="connsiteY0" fmla="*/ 3095625 h 3095625"/>
              <a:gd name="connsiteX1" fmla="*/ 14112 w 2414412"/>
              <a:gd name="connsiteY1" fmla="*/ 676275 h 3095625"/>
              <a:gd name="connsiteX2" fmla="*/ 14112 w 2414412"/>
              <a:gd name="connsiteY2" fmla="*/ 428625 h 3095625"/>
              <a:gd name="connsiteX3" fmla="*/ 204612 w 2414412"/>
              <a:gd name="connsiteY3" fmla="*/ 9525 h 3095625"/>
              <a:gd name="connsiteX4" fmla="*/ 2414412 w 2414412"/>
              <a:gd name="connsiteY4" fmla="*/ 0 h 3095625"/>
              <a:gd name="connsiteX0" fmla="*/ 14112 w 2414412"/>
              <a:gd name="connsiteY0" fmla="*/ 3100626 h 3100626"/>
              <a:gd name="connsiteX1" fmla="*/ 14112 w 2414412"/>
              <a:gd name="connsiteY1" fmla="*/ 681276 h 3100626"/>
              <a:gd name="connsiteX2" fmla="*/ 14112 w 2414412"/>
              <a:gd name="connsiteY2" fmla="*/ 433626 h 3100626"/>
              <a:gd name="connsiteX3" fmla="*/ 204612 w 2414412"/>
              <a:gd name="connsiteY3" fmla="*/ 5001 h 3100626"/>
              <a:gd name="connsiteX4" fmla="*/ 2414412 w 2414412"/>
              <a:gd name="connsiteY4" fmla="*/ 5001 h 3100626"/>
              <a:gd name="connsiteX0" fmla="*/ 14112 w 2414412"/>
              <a:gd name="connsiteY0" fmla="*/ 3095625 h 3095625"/>
              <a:gd name="connsiteX1" fmla="*/ 14112 w 2414412"/>
              <a:gd name="connsiteY1" fmla="*/ 676275 h 3095625"/>
              <a:gd name="connsiteX2" fmla="*/ 14112 w 2414412"/>
              <a:gd name="connsiteY2" fmla="*/ 428625 h 3095625"/>
              <a:gd name="connsiteX3" fmla="*/ 204612 w 2414412"/>
              <a:gd name="connsiteY3" fmla="*/ 0 h 3095625"/>
              <a:gd name="connsiteX4" fmla="*/ 2414412 w 2414412"/>
              <a:gd name="connsiteY4" fmla="*/ 0 h 3095625"/>
              <a:gd name="connsiteX0" fmla="*/ 14112 w 2414412"/>
              <a:gd name="connsiteY0" fmla="*/ 3095625 h 3095625"/>
              <a:gd name="connsiteX1" fmla="*/ 14112 w 2414412"/>
              <a:gd name="connsiteY1" fmla="*/ 676275 h 3095625"/>
              <a:gd name="connsiteX2" fmla="*/ 14112 w 2414412"/>
              <a:gd name="connsiteY2" fmla="*/ 428625 h 3095625"/>
              <a:gd name="connsiteX3" fmla="*/ 204612 w 2414412"/>
              <a:gd name="connsiteY3" fmla="*/ 0 h 3095625"/>
              <a:gd name="connsiteX4" fmla="*/ 2414412 w 2414412"/>
              <a:gd name="connsiteY4" fmla="*/ 0 h 3095625"/>
              <a:gd name="connsiteX0" fmla="*/ 11186 w 2411486"/>
              <a:gd name="connsiteY0" fmla="*/ 3095625 h 3095625"/>
              <a:gd name="connsiteX1" fmla="*/ 11186 w 2411486"/>
              <a:gd name="connsiteY1" fmla="*/ 676275 h 3095625"/>
              <a:gd name="connsiteX2" fmla="*/ 11186 w 2411486"/>
              <a:gd name="connsiteY2" fmla="*/ 428625 h 3095625"/>
              <a:gd name="connsiteX3" fmla="*/ 201686 w 2411486"/>
              <a:gd name="connsiteY3" fmla="*/ 0 h 3095625"/>
              <a:gd name="connsiteX4" fmla="*/ 2411486 w 2411486"/>
              <a:gd name="connsiteY4" fmla="*/ 0 h 3095625"/>
              <a:gd name="connsiteX0" fmla="*/ 11186 w 2411486"/>
              <a:gd name="connsiteY0" fmla="*/ 3095625 h 3095625"/>
              <a:gd name="connsiteX1" fmla="*/ 11186 w 2411486"/>
              <a:gd name="connsiteY1" fmla="*/ 676275 h 3095625"/>
              <a:gd name="connsiteX2" fmla="*/ 11186 w 2411486"/>
              <a:gd name="connsiteY2" fmla="*/ 266700 h 3095625"/>
              <a:gd name="connsiteX3" fmla="*/ 201686 w 2411486"/>
              <a:gd name="connsiteY3" fmla="*/ 0 h 3095625"/>
              <a:gd name="connsiteX4" fmla="*/ 2411486 w 2411486"/>
              <a:gd name="connsiteY4" fmla="*/ 0 h 3095625"/>
              <a:gd name="connsiteX0" fmla="*/ 39511 w 2439811"/>
              <a:gd name="connsiteY0" fmla="*/ 3095625 h 3095625"/>
              <a:gd name="connsiteX1" fmla="*/ 39511 w 2439811"/>
              <a:gd name="connsiteY1" fmla="*/ 676275 h 3095625"/>
              <a:gd name="connsiteX2" fmla="*/ 39511 w 2439811"/>
              <a:gd name="connsiteY2" fmla="*/ 266700 h 3095625"/>
              <a:gd name="connsiteX3" fmla="*/ 230011 w 2439811"/>
              <a:gd name="connsiteY3" fmla="*/ 0 h 3095625"/>
              <a:gd name="connsiteX4" fmla="*/ 2439811 w 2439811"/>
              <a:gd name="connsiteY4" fmla="*/ 0 h 3095625"/>
              <a:gd name="connsiteX0" fmla="*/ 11186 w 2411486"/>
              <a:gd name="connsiteY0" fmla="*/ 3095625 h 3095625"/>
              <a:gd name="connsiteX1" fmla="*/ 11186 w 2411486"/>
              <a:gd name="connsiteY1" fmla="*/ 676275 h 3095625"/>
              <a:gd name="connsiteX2" fmla="*/ 11186 w 2411486"/>
              <a:gd name="connsiteY2" fmla="*/ 266700 h 3095625"/>
              <a:gd name="connsiteX3" fmla="*/ 201686 w 2411486"/>
              <a:gd name="connsiteY3" fmla="*/ 0 h 3095625"/>
              <a:gd name="connsiteX4" fmla="*/ 2411486 w 2411486"/>
              <a:gd name="connsiteY4" fmla="*/ 0 h 3095625"/>
              <a:gd name="connsiteX0" fmla="*/ 52211 w 2452511"/>
              <a:gd name="connsiteY0" fmla="*/ 3095625 h 3095625"/>
              <a:gd name="connsiteX1" fmla="*/ 52211 w 2452511"/>
              <a:gd name="connsiteY1" fmla="*/ 676275 h 3095625"/>
              <a:gd name="connsiteX2" fmla="*/ 52211 w 2452511"/>
              <a:gd name="connsiteY2" fmla="*/ 266700 h 3095625"/>
              <a:gd name="connsiteX3" fmla="*/ 242711 w 2452511"/>
              <a:gd name="connsiteY3" fmla="*/ 0 h 3095625"/>
              <a:gd name="connsiteX4" fmla="*/ 2452511 w 2452511"/>
              <a:gd name="connsiteY4" fmla="*/ 0 h 3095625"/>
              <a:gd name="connsiteX0" fmla="*/ 53178 w 2453478"/>
              <a:gd name="connsiteY0" fmla="*/ 3095625 h 3095625"/>
              <a:gd name="connsiteX1" fmla="*/ 53178 w 2453478"/>
              <a:gd name="connsiteY1" fmla="*/ 676275 h 3095625"/>
              <a:gd name="connsiteX2" fmla="*/ 53178 w 2453478"/>
              <a:gd name="connsiteY2" fmla="*/ 266700 h 3095625"/>
              <a:gd name="connsiteX3" fmla="*/ 243678 w 2453478"/>
              <a:gd name="connsiteY3" fmla="*/ 0 h 3095625"/>
              <a:gd name="connsiteX4" fmla="*/ 2453478 w 2453478"/>
              <a:gd name="connsiteY4" fmla="*/ 0 h 3095625"/>
              <a:gd name="connsiteX0" fmla="*/ 52212 w 2452512"/>
              <a:gd name="connsiteY0" fmla="*/ 3095625 h 3095625"/>
              <a:gd name="connsiteX1" fmla="*/ 52212 w 2452512"/>
              <a:gd name="connsiteY1" fmla="*/ 676275 h 3095625"/>
              <a:gd name="connsiteX2" fmla="*/ 52212 w 2452512"/>
              <a:gd name="connsiteY2" fmla="*/ 266700 h 3095625"/>
              <a:gd name="connsiteX3" fmla="*/ 242712 w 2452512"/>
              <a:gd name="connsiteY3" fmla="*/ 0 h 3095625"/>
              <a:gd name="connsiteX4" fmla="*/ 2452512 w 2452512"/>
              <a:gd name="connsiteY4" fmla="*/ 0 h 3095625"/>
              <a:gd name="connsiteX0" fmla="*/ 52212 w 2452512"/>
              <a:gd name="connsiteY0" fmla="*/ 3095625 h 3095625"/>
              <a:gd name="connsiteX1" fmla="*/ 52212 w 2452512"/>
              <a:gd name="connsiteY1" fmla="*/ 676275 h 3095625"/>
              <a:gd name="connsiteX2" fmla="*/ 52212 w 2452512"/>
              <a:gd name="connsiteY2" fmla="*/ 266700 h 3095625"/>
              <a:gd name="connsiteX3" fmla="*/ 242712 w 2452512"/>
              <a:gd name="connsiteY3" fmla="*/ 0 h 3095625"/>
              <a:gd name="connsiteX4" fmla="*/ 2452512 w 2452512"/>
              <a:gd name="connsiteY4" fmla="*/ 0 h 3095625"/>
              <a:gd name="connsiteX0" fmla="*/ 52212 w 2452512"/>
              <a:gd name="connsiteY0" fmla="*/ 3095625 h 3095625"/>
              <a:gd name="connsiteX1" fmla="*/ 52212 w 2452512"/>
              <a:gd name="connsiteY1" fmla="*/ 676275 h 3095625"/>
              <a:gd name="connsiteX2" fmla="*/ 52212 w 2452512"/>
              <a:gd name="connsiteY2" fmla="*/ 266700 h 3095625"/>
              <a:gd name="connsiteX3" fmla="*/ 242712 w 2452512"/>
              <a:gd name="connsiteY3" fmla="*/ 0 h 3095625"/>
              <a:gd name="connsiteX4" fmla="*/ 2452512 w 2452512"/>
              <a:gd name="connsiteY4" fmla="*/ 0 h 3095625"/>
              <a:gd name="connsiteX0" fmla="*/ 1412 w 2401712"/>
              <a:gd name="connsiteY0" fmla="*/ 3095625 h 3095625"/>
              <a:gd name="connsiteX1" fmla="*/ 1412 w 2401712"/>
              <a:gd name="connsiteY1" fmla="*/ 676275 h 3095625"/>
              <a:gd name="connsiteX2" fmla="*/ 1412 w 2401712"/>
              <a:gd name="connsiteY2" fmla="*/ 266700 h 3095625"/>
              <a:gd name="connsiteX3" fmla="*/ 191912 w 2401712"/>
              <a:gd name="connsiteY3" fmla="*/ 0 h 3095625"/>
              <a:gd name="connsiteX4" fmla="*/ 2401712 w 2401712"/>
              <a:gd name="connsiteY4" fmla="*/ 0 h 3095625"/>
              <a:gd name="connsiteX0" fmla="*/ 1412 w 2401712"/>
              <a:gd name="connsiteY0" fmla="*/ 3095625 h 3095625"/>
              <a:gd name="connsiteX1" fmla="*/ 1412 w 2401712"/>
              <a:gd name="connsiteY1" fmla="*/ 676275 h 3095625"/>
              <a:gd name="connsiteX2" fmla="*/ 1412 w 2401712"/>
              <a:gd name="connsiteY2" fmla="*/ 209550 h 3095625"/>
              <a:gd name="connsiteX3" fmla="*/ 191912 w 2401712"/>
              <a:gd name="connsiteY3" fmla="*/ 0 h 3095625"/>
              <a:gd name="connsiteX4" fmla="*/ 2401712 w 2401712"/>
              <a:gd name="connsiteY4" fmla="*/ 0 h 3095625"/>
              <a:gd name="connsiteX0" fmla="*/ 1412 w 2401712"/>
              <a:gd name="connsiteY0" fmla="*/ 3095625 h 3095625"/>
              <a:gd name="connsiteX1" fmla="*/ 1412 w 2401712"/>
              <a:gd name="connsiteY1" fmla="*/ 676275 h 3095625"/>
              <a:gd name="connsiteX2" fmla="*/ 1412 w 2401712"/>
              <a:gd name="connsiteY2" fmla="*/ 189921 h 3095625"/>
              <a:gd name="connsiteX3" fmla="*/ 191912 w 2401712"/>
              <a:gd name="connsiteY3" fmla="*/ 0 h 3095625"/>
              <a:gd name="connsiteX4" fmla="*/ 2401712 w 2401712"/>
              <a:gd name="connsiteY4" fmla="*/ 0 h 3095625"/>
              <a:gd name="connsiteX0" fmla="*/ 3543 w 2403843"/>
              <a:gd name="connsiteY0" fmla="*/ 3095625 h 3095625"/>
              <a:gd name="connsiteX1" fmla="*/ 3543 w 2403843"/>
              <a:gd name="connsiteY1" fmla="*/ 676275 h 3095625"/>
              <a:gd name="connsiteX2" fmla="*/ 3543 w 2403843"/>
              <a:gd name="connsiteY2" fmla="*/ 189921 h 3095625"/>
              <a:gd name="connsiteX3" fmla="*/ 125980 w 2403843"/>
              <a:gd name="connsiteY3" fmla="*/ 0 h 3095625"/>
              <a:gd name="connsiteX4" fmla="*/ 2403843 w 2403843"/>
              <a:gd name="connsiteY4" fmla="*/ 0 h 3095625"/>
              <a:gd name="connsiteX0" fmla="*/ 1412 w 2401712"/>
              <a:gd name="connsiteY0" fmla="*/ 3095625 h 3095625"/>
              <a:gd name="connsiteX1" fmla="*/ 1412 w 2401712"/>
              <a:gd name="connsiteY1" fmla="*/ 676275 h 3095625"/>
              <a:gd name="connsiteX2" fmla="*/ 1412 w 2401712"/>
              <a:gd name="connsiteY2" fmla="*/ 189921 h 3095625"/>
              <a:gd name="connsiteX3" fmla="*/ 135192 w 2401712"/>
              <a:gd name="connsiteY3" fmla="*/ 0 h 3095625"/>
              <a:gd name="connsiteX4" fmla="*/ 2401712 w 2401712"/>
              <a:gd name="connsiteY4" fmla="*/ 0 h 3095625"/>
              <a:gd name="connsiteX0" fmla="*/ 1412 w 2401712"/>
              <a:gd name="connsiteY0" fmla="*/ 3095625 h 3095625"/>
              <a:gd name="connsiteX1" fmla="*/ 1412 w 2401712"/>
              <a:gd name="connsiteY1" fmla="*/ 676275 h 3095625"/>
              <a:gd name="connsiteX2" fmla="*/ 1412 w 2401712"/>
              <a:gd name="connsiteY2" fmla="*/ 189921 h 3095625"/>
              <a:gd name="connsiteX3" fmla="*/ 135192 w 2401712"/>
              <a:gd name="connsiteY3" fmla="*/ 0 h 3095625"/>
              <a:gd name="connsiteX4" fmla="*/ 2401712 w 2401712"/>
              <a:gd name="connsiteY4" fmla="*/ 0 h 3095625"/>
              <a:gd name="connsiteX0" fmla="*/ 1412 w 2401712"/>
              <a:gd name="connsiteY0" fmla="*/ 3095625 h 3095625"/>
              <a:gd name="connsiteX1" fmla="*/ 1412 w 2401712"/>
              <a:gd name="connsiteY1" fmla="*/ 676275 h 3095625"/>
              <a:gd name="connsiteX2" fmla="*/ 1412 w 2401712"/>
              <a:gd name="connsiteY2" fmla="*/ 189921 h 3095625"/>
              <a:gd name="connsiteX3" fmla="*/ 135192 w 2401712"/>
              <a:gd name="connsiteY3" fmla="*/ 0 h 3095625"/>
              <a:gd name="connsiteX4" fmla="*/ 2401712 w 2401712"/>
              <a:gd name="connsiteY4" fmla="*/ 0 h 3095625"/>
              <a:gd name="connsiteX0" fmla="*/ 1412 w 1879889"/>
              <a:gd name="connsiteY0" fmla="*/ 4685573 h 4685573"/>
              <a:gd name="connsiteX1" fmla="*/ 1412 w 1879889"/>
              <a:gd name="connsiteY1" fmla="*/ 2266223 h 4685573"/>
              <a:gd name="connsiteX2" fmla="*/ 1412 w 1879889"/>
              <a:gd name="connsiteY2" fmla="*/ 1779869 h 4685573"/>
              <a:gd name="connsiteX3" fmla="*/ 135192 w 1879889"/>
              <a:gd name="connsiteY3" fmla="*/ 1589948 h 4685573"/>
              <a:gd name="connsiteX4" fmla="*/ 1879889 w 1879889"/>
              <a:gd name="connsiteY4" fmla="*/ 0 h 4685573"/>
              <a:gd name="connsiteX0" fmla="*/ 5287 w 1883764"/>
              <a:gd name="connsiteY0" fmla="*/ 4685573 h 4685573"/>
              <a:gd name="connsiteX1" fmla="*/ 5287 w 1883764"/>
              <a:gd name="connsiteY1" fmla="*/ 2266223 h 4685573"/>
              <a:gd name="connsiteX2" fmla="*/ 5287 w 1883764"/>
              <a:gd name="connsiteY2" fmla="*/ 1779869 h 4685573"/>
              <a:gd name="connsiteX3" fmla="*/ 105035 w 1883764"/>
              <a:gd name="connsiteY3" fmla="*/ 1521246 h 4685573"/>
              <a:gd name="connsiteX4" fmla="*/ 1883764 w 1883764"/>
              <a:gd name="connsiteY4" fmla="*/ 0 h 4685573"/>
              <a:gd name="connsiteX0" fmla="*/ 1412 w 1879889"/>
              <a:gd name="connsiteY0" fmla="*/ 4685573 h 4685573"/>
              <a:gd name="connsiteX1" fmla="*/ 1412 w 1879889"/>
              <a:gd name="connsiteY1" fmla="*/ 2266223 h 4685573"/>
              <a:gd name="connsiteX2" fmla="*/ 1412 w 1879889"/>
              <a:gd name="connsiteY2" fmla="*/ 1779869 h 4685573"/>
              <a:gd name="connsiteX3" fmla="*/ 101160 w 1879889"/>
              <a:gd name="connsiteY3" fmla="*/ 1521246 h 4685573"/>
              <a:gd name="connsiteX4" fmla="*/ 1879889 w 1879889"/>
              <a:gd name="connsiteY4" fmla="*/ 0 h 4685573"/>
              <a:gd name="connsiteX0" fmla="*/ 1412 w 1879889"/>
              <a:gd name="connsiteY0" fmla="*/ 4685573 h 4685573"/>
              <a:gd name="connsiteX1" fmla="*/ 1412 w 1879889"/>
              <a:gd name="connsiteY1" fmla="*/ 2266223 h 4685573"/>
              <a:gd name="connsiteX2" fmla="*/ 1412 w 1879889"/>
              <a:gd name="connsiteY2" fmla="*/ 1779869 h 4685573"/>
              <a:gd name="connsiteX3" fmla="*/ 101160 w 1879889"/>
              <a:gd name="connsiteY3" fmla="*/ 1521246 h 4685573"/>
              <a:gd name="connsiteX4" fmla="*/ 1879889 w 1879889"/>
              <a:gd name="connsiteY4" fmla="*/ 0 h 4685573"/>
              <a:gd name="connsiteX0" fmla="*/ 1412 w 1902577"/>
              <a:gd name="connsiteY0" fmla="*/ 4705202 h 4705202"/>
              <a:gd name="connsiteX1" fmla="*/ 1412 w 1902577"/>
              <a:gd name="connsiteY1" fmla="*/ 2285852 h 4705202"/>
              <a:gd name="connsiteX2" fmla="*/ 1412 w 1902577"/>
              <a:gd name="connsiteY2" fmla="*/ 1799498 h 4705202"/>
              <a:gd name="connsiteX3" fmla="*/ 101160 w 1902577"/>
              <a:gd name="connsiteY3" fmla="*/ 1540875 h 4705202"/>
              <a:gd name="connsiteX4" fmla="*/ 1902577 w 1902577"/>
              <a:gd name="connsiteY4" fmla="*/ 0 h 4705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02577" h="4705202">
                <a:moveTo>
                  <a:pt x="1412" y="4705202"/>
                </a:moveTo>
                <a:lnTo>
                  <a:pt x="1412" y="2285852"/>
                </a:lnTo>
                <a:cubicBezTo>
                  <a:pt x="1412" y="1841352"/>
                  <a:pt x="-1763" y="2140810"/>
                  <a:pt x="1412" y="1799498"/>
                </a:cubicBezTo>
                <a:cubicBezTo>
                  <a:pt x="14112" y="1715361"/>
                  <a:pt x="-23095" y="1640747"/>
                  <a:pt x="101160" y="1540875"/>
                </a:cubicBezTo>
                <a:lnTo>
                  <a:pt x="1902577" y="0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四角形: 角を丸くする 40">
            <a:extLst>
              <a:ext uri="{FF2B5EF4-FFF2-40B4-BE49-F238E27FC236}">
                <a16:creationId xmlns:a16="http://schemas.microsoft.com/office/drawing/2014/main" id="{A89D0027-05F3-45C2-A0F6-E1CD94398BFF}"/>
              </a:ext>
            </a:extLst>
          </p:cNvPr>
          <p:cNvSpPr/>
          <p:nvPr/>
        </p:nvSpPr>
        <p:spPr>
          <a:xfrm>
            <a:off x="2524124" y="3019425"/>
            <a:ext cx="2466975" cy="24765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フリーフォーム: 図形 59">
            <a:extLst>
              <a:ext uri="{FF2B5EF4-FFF2-40B4-BE49-F238E27FC236}">
                <a16:creationId xmlns:a16="http://schemas.microsoft.com/office/drawing/2014/main" id="{153C8E12-0E34-4787-B3FF-130A7BC9BB3F}"/>
              </a:ext>
            </a:extLst>
          </p:cNvPr>
          <p:cNvSpPr/>
          <p:nvPr/>
        </p:nvSpPr>
        <p:spPr>
          <a:xfrm flipV="1">
            <a:off x="2524124" y="3050485"/>
            <a:ext cx="2466975" cy="290143"/>
          </a:xfrm>
          <a:custGeom>
            <a:avLst/>
            <a:gdLst>
              <a:gd name="connsiteX0" fmla="*/ 41276 w 2466975"/>
              <a:gd name="connsiteY0" fmla="*/ 290143 h 290143"/>
              <a:gd name="connsiteX1" fmla="*/ 107077 w 2466975"/>
              <a:gd name="connsiteY1" fmla="*/ 290143 h 290143"/>
              <a:gd name="connsiteX2" fmla="*/ 243759 w 2466975"/>
              <a:gd name="connsiteY2" fmla="*/ 244993 h 290143"/>
              <a:gd name="connsiteX3" fmla="*/ 380441 w 2466975"/>
              <a:gd name="connsiteY3" fmla="*/ 290143 h 290143"/>
              <a:gd name="connsiteX4" fmla="*/ 2096812 w 2466975"/>
              <a:gd name="connsiteY4" fmla="*/ 290143 h 290143"/>
              <a:gd name="connsiteX5" fmla="*/ 2218742 w 2466975"/>
              <a:gd name="connsiteY5" fmla="*/ 249866 h 290143"/>
              <a:gd name="connsiteX6" fmla="*/ 2340672 w 2466975"/>
              <a:gd name="connsiteY6" fmla="*/ 290143 h 290143"/>
              <a:gd name="connsiteX7" fmla="*/ 2425699 w 2466975"/>
              <a:gd name="connsiteY7" fmla="*/ 290143 h 290143"/>
              <a:gd name="connsiteX8" fmla="*/ 2466975 w 2466975"/>
              <a:gd name="connsiteY8" fmla="*/ 248867 h 290143"/>
              <a:gd name="connsiteX9" fmla="*/ 2466975 w 2466975"/>
              <a:gd name="connsiteY9" fmla="*/ 83769 h 290143"/>
              <a:gd name="connsiteX10" fmla="*/ 2425699 w 2466975"/>
              <a:gd name="connsiteY10" fmla="*/ 42493 h 290143"/>
              <a:gd name="connsiteX11" fmla="*/ 2347380 w 2466975"/>
              <a:gd name="connsiteY11" fmla="*/ 42493 h 290143"/>
              <a:gd name="connsiteX12" fmla="*/ 2218742 w 2466975"/>
              <a:gd name="connsiteY12" fmla="*/ 0 h 290143"/>
              <a:gd name="connsiteX13" fmla="*/ 2090103 w 2466975"/>
              <a:gd name="connsiteY13" fmla="*/ 42493 h 290143"/>
              <a:gd name="connsiteX14" fmla="*/ 372397 w 2466975"/>
              <a:gd name="connsiteY14" fmla="*/ 42493 h 290143"/>
              <a:gd name="connsiteX15" fmla="*/ 243759 w 2466975"/>
              <a:gd name="connsiteY15" fmla="*/ 0 h 290143"/>
              <a:gd name="connsiteX16" fmla="*/ 115120 w 2466975"/>
              <a:gd name="connsiteY16" fmla="*/ 42493 h 290143"/>
              <a:gd name="connsiteX17" fmla="*/ 41276 w 2466975"/>
              <a:gd name="connsiteY17" fmla="*/ 42493 h 290143"/>
              <a:gd name="connsiteX18" fmla="*/ 0 w 2466975"/>
              <a:gd name="connsiteY18" fmla="*/ 83769 h 290143"/>
              <a:gd name="connsiteX19" fmla="*/ 0 w 2466975"/>
              <a:gd name="connsiteY19" fmla="*/ 248867 h 290143"/>
              <a:gd name="connsiteX20" fmla="*/ 41276 w 2466975"/>
              <a:gd name="connsiteY20" fmla="*/ 290143 h 290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466975" h="290143">
                <a:moveTo>
                  <a:pt x="41276" y="290143"/>
                </a:moveTo>
                <a:lnTo>
                  <a:pt x="107077" y="290143"/>
                </a:lnTo>
                <a:lnTo>
                  <a:pt x="243759" y="244993"/>
                </a:lnTo>
                <a:lnTo>
                  <a:pt x="380441" y="290143"/>
                </a:lnTo>
                <a:lnTo>
                  <a:pt x="2096812" y="290143"/>
                </a:lnTo>
                <a:lnTo>
                  <a:pt x="2218742" y="249866"/>
                </a:lnTo>
                <a:lnTo>
                  <a:pt x="2340672" y="290143"/>
                </a:lnTo>
                <a:lnTo>
                  <a:pt x="2425699" y="290143"/>
                </a:lnTo>
                <a:cubicBezTo>
                  <a:pt x="2448495" y="290143"/>
                  <a:pt x="2466975" y="271663"/>
                  <a:pt x="2466975" y="248867"/>
                </a:cubicBezTo>
                <a:lnTo>
                  <a:pt x="2466975" y="83769"/>
                </a:lnTo>
                <a:cubicBezTo>
                  <a:pt x="2466975" y="60973"/>
                  <a:pt x="2448495" y="42493"/>
                  <a:pt x="2425699" y="42493"/>
                </a:cubicBezTo>
                <a:lnTo>
                  <a:pt x="2347380" y="42493"/>
                </a:lnTo>
                <a:lnTo>
                  <a:pt x="2218742" y="0"/>
                </a:lnTo>
                <a:lnTo>
                  <a:pt x="2090103" y="42493"/>
                </a:lnTo>
                <a:lnTo>
                  <a:pt x="372397" y="42493"/>
                </a:lnTo>
                <a:lnTo>
                  <a:pt x="243759" y="0"/>
                </a:lnTo>
                <a:lnTo>
                  <a:pt x="115120" y="42493"/>
                </a:lnTo>
                <a:lnTo>
                  <a:pt x="41276" y="42493"/>
                </a:lnTo>
                <a:cubicBezTo>
                  <a:pt x="18480" y="42493"/>
                  <a:pt x="0" y="60973"/>
                  <a:pt x="0" y="83769"/>
                </a:cubicBezTo>
                <a:lnTo>
                  <a:pt x="0" y="248867"/>
                </a:lnTo>
                <a:cubicBezTo>
                  <a:pt x="0" y="271663"/>
                  <a:pt x="18480" y="290143"/>
                  <a:pt x="41276" y="290143"/>
                </a:cubicBez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61" name="楕円 60">
            <a:extLst>
              <a:ext uri="{FF2B5EF4-FFF2-40B4-BE49-F238E27FC236}">
                <a16:creationId xmlns:a16="http://schemas.microsoft.com/office/drawing/2014/main" id="{B043C07B-6E23-46F0-9061-679677FEF437}"/>
              </a:ext>
            </a:extLst>
          </p:cNvPr>
          <p:cNvSpPr/>
          <p:nvPr/>
        </p:nvSpPr>
        <p:spPr>
          <a:xfrm>
            <a:off x="3700936" y="3148922"/>
            <a:ext cx="45719" cy="4571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タイトル 1">
            <a:extLst>
              <a:ext uri="{FF2B5EF4-FFF2-40B4-BE49-F238E27FC236}">
                <a16:creationId xmlns:a16="http://schemas.microsoft.com/office/drawing/2014/main" id="{5BF78201-6EE6-434A-A3A4-DA416CD1C1D9}"/>
              </a:ext>
            </a:extLst>
          </p:cNvPr>
          <p:cNvSpPr txBox="1">
            <a:spLocks/>
          </p:cNvSpPr>
          <p:nvPr/>
        </p:nvSpPr>
        <p:spPr>
          <a:xfrm>
            <a:off x="3081993" y="530199"/>
            <a:ext cx="3132492" cy="7923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/>
              <a:t>スタンド　曲管</a:t>
            </a:r>
          </a:p>
        </p:txBody>
      </p:sp>
    </p:spTree>
    <p:extLst>
      <p:ext uri="{BB962C8B-B14F-4D97-AF65-F5344CB8AC3E}">
        <p14:creationId xmlns:p14="http://schemas.microsoft.com/office/powerpoint/2010/main" val="7231984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リーフォーム: 図形 3">
            <a:extLst>
              <a:ext uri="{FF2B5EF4-FFF2-40B4-BE49-F238E27FC236}">
                <a16:creationId xmlns:a16="http://schemas.microsoft.com/office/drawing/2014/main" id="{DF30D3D3-712F-4B2B-AFAD-923260B9EF80}"/>
              </a:ext>
            </a:extLst>
          </p:cNvPr>
          <p:cNvSpPr/>
          <p:nvPr/>
        </p:nvSpPr>
        <p:spPr>
          <a:xfrm>
            <a:off x="10130589" y="6092059"/>
            <a:ext cx="417664" cy="210011"/>
          </a:xfrm>
          <a:custGeom>
            <a:avLst/>
            <a:gdLst>
              <a:gd name="connsiteX0" fmla="*/ 981793 w 1061713"/>
              <a:gd name="connsiteY0" fmla="*/ 0 h 466166"/>
              <a:gd name="connsiteX1" fmla="*/ 1061713 w 1061713"/>
              <a:gd name="connsiteY1" fmla="*/ 233083 h 466166"/>
              <a:gd name="connsiteX2" fmla="*/ 981793 w 1061713"/>
              <a:gd name="connsiteY2" fmla="*/ 466166 h 466166"/>
              <a:gd name="connsiteX3" fmla="*/ 908153 w 1061713"/>
              <a:gd name="connsiteY3" fmla="*/ 323810 h 466166"/>
              <a:gd name="connsiteX4" fmla="*/ 907665 w 1061713"/>
              <a:gd name="connsiteY4" fmla="*/ 316753 h 466166"/>
              <a:gd name="connsiteX5" fmla="*/ 883134 w 1061713"/>
              <a:gd name="connsiteY5" fmla="*/ 316753 h 466166"/>
              <a:gd name="connsiteX6" fmla="*/ 883134 w 1061713"/>
              <a:gd name="connsiteY6" fmla="*/ 381531 h 466166"/>
              <a:gd name="connsiteX7" fmla="*/ 0 w 1061713"/>
              <a:gd name="connsiteY7" fmla="*/ 278677 h 466166"/>
              <a:gd name="connsiteX8" fmla="*/ 0 w 1061713"/>
              <a:gd name="connsiteY8" fmla="*/ 192500 h 466166"/>
              <a:gd name="connsiteX9" fmla="*/ 883134 w 1061713"/>
              <a:gd name="connsiteY9" fmla="*/ 89646 h 466166"/>
              <a:gd name="connsiteX10" fmla="*/ 883134 w 1061713"/>
              <a:gd name="connsiteY10" fmla="*/ 161365 h 466166"/>
              <a:gd name="connsiteX11" fmla="*/ 906838 w 1061713"/>
              <a:gd name="connsiteY11" fmla="*/ 161365 h 466166"/>
              <a:gd name="connsiteX12" fmla="*/ 908153 w 1061713"/>
              <a:gd name="connsiteY12" fmla="*/ 142357 h 466166"/>
              <a:gd name="connsiteX13" fmla="*/ 981793 w 1061713"/>
              <a:gd name="connsiteY13" fmla="*/ 0 h 4661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61713" h="466166">
                <a:moveTo>
                  <a:pt x="981793" y="0"/>
                </a:moveTo>
                <a:cubicBezTo>
                  <a:pt x="1025932" y="0"/>
                  <a:pt x="1061713" y="104355"/>
                  <a:pt x="1061713" y="233083"/>
                </a:cubicBezTo>
                <a:cubicBezTo>
                  <a:pt x="1061713" y="361811"/>
                  <a:pt x="1025932" y="466166"/>
                  <a:pt x="981793" y="466166"/>
                </a:cubicBezTo>
                <a:cubicBezTo>
                  <a:pt x="948689" y="466166"/>
                  <a:pt x="920286" y="407467"/>
                  <a:pt x="908153" y="323810"/>
                </a:cubicBezTo>
                <a:lnTo>
                  <a:pt x="907665" y="316753"/>
                </a:lnTo>
                <a:lnTo>
                  <a:pt x="883134" y="316753"/>
                </a:lnTo>
                <a:lnTo>
                  <a:pt x="883134" y="381531"/>
                </a:lnTo>
                <a:lnTo>
                  <a:pt x="0" y="278677"/>
                </a:lnTo>
                <a:lnTo>
                  <a:pt x="0" y="192500"/>
                </a:lnTo>
                <a:lnTo>
                  <a:pt x="883134" y="89646"/>
                </a:lnTo>
                <a:lnTo>
                  <a:pt x="883134" y="161365"/>
                </a:lnTo>
                <a:lnTo>
                  <a:pt x="906838" y="161365"/>
                </a:lnTo>
                <a:lnTo>
                  <a:pt x="908153" y="142357"/>
                </a:lnTo>
                <a:cubicBezTo>
                  <a:pt x="920286" y="58700"/>
                  <a:pt x="948689" y="0"/>
                  <a:pt x="981793" y="0"/>
                </a:cubicBez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794" name="フリーフォーム: 図形 793">
            <a:extLst>
              <a:ext uri="{FF2B5EF4-FFF2-40B4-BE49-F238E27FC236}">
                <a16:creationId xmlns:a16="http://schemas.microsoft.com/office/drawing/2014/main" id="{66725D4D-E8F1-453B-B812-9B4CDF59540F}"/>
              </a:ext>
            </a:extLst>
          </p:cNvPr>
          <p:cNvSpPr/>
          <p:nvPr/>
        </p:nvSpPr>
        <p:spPr>
          <a:xfrm>
            <a:off x="10153970" y="0"/>
            <a:ext cx="302506" cy="6874718"/>
          </a:xfrm>
          <a:custGeom>
            <a:avLst/>
            <a:gdLst>
              <a:gd name="connsiteX0" fmla="*/ 7389 w 299156"/>
              <a:gd name="connsiteY0" fmla="*/ 0 h 6874718"/>
              <a:gd name="connsiteX1" fmla="*/ 277389 w 299156"/>
              <a:gd name="connsiteY1" fmla="*/ 0 h 6874718"/>
              <a:gd name="connsiteX2" fmla="*/ 277389 w 299156"/>
              <a:gd name="connsiteY2" fmla="*/ 742834 h 6874718"/>
              <a:gd name="connsiteX3" fmla="*/ 277215 w 299156"/>
              <a:gd name="connsiteY3" fmla="*/ 742834 h 6874718"/>
              <a:gd name="connsiteX4" fmla="*/ 278138 w 299156"/>
              <a:gd name="connsiteY4" fmla="*/ 5778930 h 6874718"/>
              <a:gd name="connsiteX5" fmla="*/ 218365 w 299156"/>
              <a:gd name="connsiteY5" fmla="*/ 5907674 h 6874718"/>
              <a:gd name="connsiteX6" fmla="*/ 201406 w 299156"/>
              <a:gd name="connsiteY6" fmla="*/ 5994604 h 6874718"/>
              <a:gd name="connsiteX7" fmla="*/ 193262 w 299156"/>
              <a:gd name="connsiteY7" fmla="*/ 6135575 h 6874718"/>
              <a:gd name="connsiteX8" fmla="*/ 299156 w 299156"/>
              <a:gd name="connsiteY8" fmla="*/ 6120539 h 6874718"/>
              <a:gd name="connsiteX9" fmla="*/ 299156 w 299156"/>
              <a:gd name="connsiteY9" fmla="*/ 6290450 h 6874718"/>
              <a:gd name="connsiteX10" fmla="*/ 185250 w 299156"/>
              <a:gd name="connsiteY10" fmla="*/ 6274276 h 6874718"/>
              <a:gd name="connsiteX11" fmla="*/ 150564 w 299156"/>
              <a:gd name="connsiteY11" fmla="*/ 6874718 h 6874718"/>
              <a:gd name="connsiteX12" fmla="*/ 108727 w 299156"/>
              <a:gd name="connsiteY12" fmla="*/ 6263410 h 6874718"/>
              <a:gd name="connsiteX13" fmla="*/ 0 w 299156"/>
              <a:gd name="connsiteY13" fmla="*/ 6247972 h 6874718"/>
              <a:gd name="connsiteX14" fmla="*/ 1 w 299156"/>
              <a:gd name="connsiteY14" fmla="*/ 6163017 h 6874718"/>
              <a:gd name="connsiteX15" fmla="*/ 100876 w 299156"/>
              <a:gd name="connsiteY15" fmla="*/ 6148693 h 6874718"/>
              <a:gd name="connsiteX16" fmla="*/ 90833 w 299156"/>
              <a:gd name="connsiteY16" fmla="*/ 6001947 h 6874718"/>
              <a:gd name="connsiteX17" fmla="*/ 66763 w 299156"/>
              <a:gd name="connsiteY17" fmla="*/ 5907674 h 6874718"/>
              <a:gd name="connsiteX18" fmla="*/ 6990 w 299156"/>
              <a:gd name="connsiteY18" fmla="*/ 5778930 h 6874718"/>
              <a:gd name="connsiteX19" fmla="*/ 7202 w 299156"/>
              <a:gd name="connsiteY19" fmla="*/ 670590 h 6874718"/>
              <a:gd name="connsiteX20" fmla="*/ 7389 w 299156"/>
              <a:gd name="connsiteY20" fmla="*/ 670590 h 6874718"/>
              <a:gd name="connsiteX0" fmla="*/ 7389 w 299156"/>
              <a:gd name="connsiteY0" fmla="*/ 0 h 6874718"/>
              <a:gd name="connsiteX1" fmla="*/ 277389 w 299156"/>
              <a:gd name="connsiteY1" fmla="*/ 0 h 6874718"/>
              <a:gd name="connsiteX2" fmla="*/ 277389 w 299156"/>
              <a:gd name="connsiteY2" fmla="*/ 742834 h 6874718"/>
              <a:gd name="connsiteX3" fmla="*/ 277215 w 299156"/>
              <a:gd name="connsiteY3" fmla="*/ 742834 h 6874718"/>
              <a:gd name="connsiteX4" fmla="*/ 278138 w 299156"/>
              <a:gd name="connsiteY4" fmla="*/ 5778930 h 6874718"/>
              <a:gd name="connsiteX5" fmla="*/ 218365 w 299156"/>
              <a:gd name="connsiteY5" fmla="*/ 5907674 h 6874718"/>
              <a:gd name="connsiteX6" fmla="*/ 201406 w 299156"/>
              <a:gd name="connsiteY6" fmla="*/ 5994604 h 6874718"/>
              <a:gd name="connsiteX7" fmla="*/ 193262 w 299156"/>
              <a:gd name="connsiteY7" fmla="*/ 6135575 h 6874718"/>
              <a:gd name="connsiteX8" fmla="*/ 299156 w 299156"/>
              <a:gd name="connsiteY8" fmla="*/ 6120539 h 6874718"/>
              <a:gd name="connsiteX9" fmla="*/ 299156 w 299156"/>
              <a:gd name="connsiteY9" fmla="*/ 6290450 h 6874718"/>
              <a:gd name="connsiteX10" fmla="*/ 185250 w 299156"/>
              <a:gd name="connsiteY10" fmla="*/ 6274276 h 6874718"/>
              <a:gd name="connsiteX11" fmla="*/ 150564 w 299156"/>
              <a:gd name="connsiteY11" fmla="*/ 6874718 h 6874718"/>
              <a:gd name="connsiteX12" fmla="*/ 108727 w 299156"/>
              <a:gd name="connsiteY12" fmla="*/ 6263410 h 6874718"/>
              <a:gd name="connsiteX13" fmla="*/ 0 w 299156"/>
              <a:gd name="connsiteY13" fmla="*/ 6247972 h 6874718"/>
              <a:gd name="connsiteX14" fmla="*/ 1 w 299156"/>
              <a:gd name="connsiteY14" fmla="*/ 6163017 h 6874718"/>
              <a:gd name="connsiteX15" fmla="*/ 100876 w 299156"/>
              <a:gd name="connsiteY15" fmla="*/ 6148693 h 6874718"/>
              <a:gd name="connsiteX16" fmla="*/ 90833 w 299156"/>
              <a:gd name="connsiteY16" fmla="*/ 6001947 h 6874718"/>
              <a:gd name="connsiteX17" fmla="*/ 66763 w 299156"/>
              <a:gd name="connsiteY17" fmla="*/ 5907674 h 6874718"/>
              <a:gd name="connsiteX18" fmla="*/ 6990 w 299156"/>
              <a:gd name="connsiteY18" fmla="*/ 5778930 h 6874718"/>
              <a:gd name="connsiteX19" fmla="*/ 7202 w 299156"/>
              <a:gd name="connsiteY19" fmla="*/ 670590 h 6874718"/>
              <a:gd name="connsiteX20" fmla="*/ 7389 w 299156"/>
              <a:gd name="connsiteY20" fmla="*/ 0 h 6874718"/>
              <a:gd name="connsiteX0" fmla="*/ 22540 w 314307"/>
              <a:gd name="connsiteY0" fmla="*/ 0 h 6874718"/>
              <a:gd name="connsiteX1" fmla="*/ 292540 w 314307"/>
              <a:gd name="connsiteY1" fmla="*/ 0 h 6874718"/>
              <a:gd name="connsiteX2" fmla="*/ 292540 w 314307"/>
              <a:gd name="connsiteY2" fmla="*/ 742834 h 6874718"/>
              <a:gd name="connsiteX3" fmla="*/ 292366 w 314307"/>
              <a:gd name="connsiteY3" fmla="*/ 742834 h 6874718"/>
              <a:gd name="connsiteX4" fmla="*/ 293289 w 314307"/>
              <a:gd name="connsiteY4" fmla="*/ 5778930 h 6874718"/>
              <a:gd name="connsiteX5" fmla="*/ 233516 w 314307"/>
              <a:gd name="connsiteY5" fmla="*/ 5907674 h 6874718"/>
              <a:gd name="connsiteX6" fmla="*/ 216557 w 314307"/>
              <a:gd name="connsiteY6" fmla="*/ 5994604 h 6874718"/>
              <a:gd name="connsiteX7" fmla="*/ 208413 w 314307"/>
              <a:gd name="connsiteY7" fmla="*/ 6135575 h 6874718"/>
              <a:gd name="connsiteX8" fmla="*/ 314307 w 314307"/>
              <a:gd name="connsiteY8" fmla="*/ 6120539 h 6874718"/>
              <a:gd name="connsiteX9" fmla="*/ 314307 w 314307"/>
              <a:gd name="connsiteY9" fmla="*/ 6290450 h 6874718"/>
              <a:gd name="connsiteX10" fmla="*/ 200401 w 314307"/>
              <a:gd name="connsiteY10" fmla="*/ 6274276 h 6874718"/>
              <a:gd name="connsiteX11" fmla="*/ 165715 w 314307"/>
              <a:gd name="connsiteY11" fmla="*/ 6874718 h 6874718"/>
              <a:gd name="connsiteX12" fmla="*/ 123878 w 314307"/>
              <a:gd name="connsiteY12" fmla="*/ 6263410 h 6874718"/>
              <a:gd name="connsiteX13" fmla="*/ 15151 w 314307"/>
              <a:gd name="connsiteY13" fmla="*/ 6247972 h 6874718"/>
              <a:gd name="connsiteX14" fmla="*/ 15152 w 314307"/>
              <a:gd name="connsiteY14" fmla="*/ 6163017 h 6874718"/>
              <a:gd name="connsiteX15" fmla="*/ 116027 w 314307"/>
              <a:gd name="connsiteY15" fmla="*/ 6148693 h 6874718"/>
              <a:gd name="connsiteX16" fmla="*/ 105984 w 314307"/>
              <a:gd name="connsiteY16" fmla="*/ 6001947 h 6874718"/>
              <a:gd name="connsiteX17" fmla="*/ 81914 w 314307"/>
              <a:gd name="connsiteY17" fmla="*/ 5907674 h 6874718"/>
              <a:gd name="connsiteX18" fmla="*/ 22141 w 314307"/>
              <a:gd name="connsiteY18" fmla="*/ 5778930 h 6874718"/>
              <a:gd name="connsiteX19" fmla="*/ 22540 w 314307"/>
              <a:gd name="connsiteY19" fmla="*/ 0 h 6874718"/>
              <a:gd name="connsiteX0" fmla="*/ 22540 w 314307"/>
              <a:gd name="connsiteY0" fmla="*/ 0 h 6874718"/>
              <a:gd name="connsiteX1" fmla="*/ 292540 w 314307"/>
              <a:gd name="connsiteY1" fmla="*/ 0 h 6874718"/>
              <a:gd name="connsiteX2" fmla="*/ 292540 w 314307"/>
              <a:gd name="connsiteY2" fmla="*/ 742834 h 6874718"/>
              <a:gd name="connsiteX3" fmla="*/ 293289 w 314307"/>
              <a:gd name="connsiteY3" fmla="*/ 5778930 h 6874718"/>
              <a:gd name="connsiteX4" fmla="*/ 233516 w 314307"/>
              <a:gd name="connsiteY4" fmla="*/ 5907674 h 6874718"/>
              <a:gd name="connsiteX5" fmla="*/ 216557 w 314307"/>
              <a:gd name="connsiteY5" fmla="*/ 5994604 h 6874718"/>
              <a:gd name="connsiteX6" fmla="*/ 208413 w 314307"/>
              <a:gd name="connsiteY6" fmla="*/ 6135575 h 6874718"/>
              <a:gd name="connsiteX7" fmla="*/ 314307 w 314307"/>
              <a:gd name="connsiteY7" fmla="*/ 6120539 h 6874718"/>
              <a:gd name="connsiteX8" fmla="*/ 314307 w 314307"/>
              <a:gd name="connsiteY8" fmla="*/ 6290450 h 6874718"/>
              <a:gd name="connsiteX9" fmla="*/ 200401 w 314307"/>
              <a:gd name="connsiteY9" fmla="*/ 6274276 h 6874718"/>
              <a:gd name="connsiteX10" fmla="*/ 165715 w 314307"/>
              <a:gd name="connsiteY10" fmla="*/ 6874718 h 6874718"/>
              <a:gd name="connsiteX11" fmla="*/ 123878 w 314307"/>
              <a:gd name="connsiteY11" fmla="*/ 6263410 h 6874718"/>
              <a:gd name="connsiteX12" fmla="*/ 15151 w 314307"/>
              <a:gd name="connsiteY12" fmla="*/ 6247972 h 6874718"/>
              <a:gd name="connsiteX13" fmla="*/ 15152 w 314307"/>
              <a:gd name="connsiteY13" fmla="*/ 6163017 h 6874718"/>
              <a:gd name="connsiteX14" fmla="*/ 116027 w 314307"/>
              <a:gd name="connsiteY14" fmla="*/ 6148693 h 6874718"/>
              <a:gd name="connsiteX15" fmla="*/ 105984 w 314307"/>
              <a:gd name="connsiteY15" fmla="*/ 6001947 h 6874718"/>
              <a:gd name="connsiteX16" fmla="*/ 81914 w 314307"/>
              <a:gd name="connsiteY16" fmla="*/ 5907674 h 6874718"/>
              <a:gd name="connsiteX17" fmla="*/ 22141 w 314307"/>
              <a:gd name="connsiteY17" fmla="*/ 5778930 h 6874718"/>
              <a:gd name="connsiteX18" fmla="*/ 22540 w 314307"/>
              <a:gd name="connsiteY18" fmla="*/ 0 h 6874718"/>
              <a:gd name="connsiteX0" fmla="*/ 22540 w 314307"/>
              <a:gd name="connsiteY0" fmla="*/ 0 h 6874718"/>
              <a:gd name="connsiteX1" fmla="*/ 292540 w 314307"/>
              <a:gd name="connsiteY1" fmla="*/ 0 h 6874718"/>
              <a:gd name="connsiteX2" fmla="*/ 293289 w 314307"/>
              <a:gd name="connsiteY2" fmla="*/ 5778930 h 6874718"/>
              <a:gd name="connsiteX3" fmla="*/ 233516 w 314307"/>
              <a:gd name="connsiteY3" fmla="*/ 5907674 h 6874718"/>
              <a:gd name="connsiteX4" fmla="*/ 216557 w 314307"/>
              <a:gd name="connsiteY4" fmla="*/ 5994604 h 6874718"/>
              <a:gd name="connsiteX5" fmla="*/ 208413 w 314307"/>
              <a:gd name="connsiteY5" fmla="*/ 6135575 h 6874718"/>
              <a:gd name="connsiteX6" fmla="*/ 314307 w 314307"/>
              <a:gd name="connsiteY6" fmla="*/ 6120539 h 6874718"/>
              <a:gd name="connsiteX7" fmla="*/ 314307 w 314307"/>
              <a:gd name="connsiteY7" fmla="*/ 6290450 h 6874718"/>
              <a:gd name="connsiteX8" fmla="*/ 200401 w 314307"/>
              <a:gd name="connsiteY8" fmla="*/ 6274276 h 6874718"/>
              <a:gd name="connsiteX9" fmla="*/ 165715 w 314307"/>
              <a:gd name="connsiteY9" fmla="*/ 6874718 h 6874718"/>
              <a:gd name="connsiteX10" fmla="*/ 123878 w 314307"/>
              <a:gd name="connsiteY10" fmla="*/ 6263410 h 6874718"/>
              <a:gd name="connsiteX11" fmla="*/ 15151 w 314307"/>
              <a:gd name="connsiteY11" fmla="*/ 6247972 h 6874718"/>
              <a:gd name="connsiteX12" fmla="*/ 15152 w 314307"/>
              <a:gd name="connsiteY12" fmla="*/ 6163017 h 6874718"/>
              <a:gd name="connsiteX13" fmla="*/ 116027 w 314307"/>
              <a:gd name="connsiteY13" fmla="*/ 6148693 h 6874718"/>
              <a:gd name="connsiteX14" fmla="*/ 105984 w 314307"/>
              <a:gd name="connsiteY14" fmla="*/ 6001947 h 6874718"/>
              <a:gd name="connsiteX15" fmla="*/ 81914 w 314307"/>
              <a:gd name="connsiteY15" fmla="*/ 5907674 h 6874718"/>
              <a:gd name="connsiteX16" fmla="*/ 22141 w 314307"/>
              <a:gd name="connsiteY16" fmla="*/ 5778930 h 6874718"/>
              <a:gd name="connsiteX17" fmla="*/ 22540 w 314307"/>
              <a:gd name="connsiteY17" fmla="*/ 0 h 6874718"/>
              <a:gd name="connsiteX0" fmla="*/ 10739 w 302506"/>
              <a:gd name="connsiteY0" fmla="*/ 0 h 6874718"/>
              <a:gd name="connsiteX1" fmla="*/ 280739 w 302506"/>
              <a:gd name="connsiteY1" fmla="*/ 0 h 6874718"/>
              <a:gd name="connsiteX2" fmla="*/ 281488 w 302506"/>
              <a:gd name="connsiteY2" fmla="*/ 5778930 h 6874718"/>
              <a:gd name="connsiteX3" fmla="*/ 221715 w 302506"/>
              <a:gd name="connsiteY3" fmla="*/ 5907674 h 6874718"/>
              <a:gd name="connsiteX4" fmla="*/ 204756 w 302506"/>
              <a:gd name="connsiteY4" fmla="*/ 5994604 h 6874718"/>
              <a:gd name="connsiteX5" fmla="*/ 196612 w 302506"/>
              <a:gd name="connsiteY5" fmla="*/ 6135575 h 6874718"/>
              <a:gd name="connsiteX6" fmla="*/ 302506 w 302506"/>
              <a:gd name="connsiteY6" fmla="*/ 6120539 h 6874718"/>
              <a:gd name="connsiteX7" fmla="*/ 302506 w 302506"/>
              <a:gd name="connsiteY7" fmla="*/ 6290450 h 6874718"/>
              <a:gd name="connsiteX8" fmla="*/ 188600 w 302506"/>
              <a:gd name="connsiteY8" fmla="*/ 6274276 h 6874718"/>
              <a:gd name="connsiteX9" fmla="*/ 153914 w 302506"/>
              <a:gd name="connsiteY9" fmla="*/ 6874718 h 6874718"/>
              <a:gd name="connsiteX10" fmla="*/ 112077 w 302506"/>
              <a:gd name="connsiteY10" fmla="*/ 6263410 h 6874718"/>
              <a:gd name="connsiteX11" fmla="*/ 3350 w 302506"/>
              <a:gd name="connsiteY11" fmla="*/ 6247972 h 6874718"/>
              <a:gd name="connsiteX12" fmla="*/ 3351 w 302506"/>
              <a:gd name="connsiteY12" fmla="*/ 6163017 h 6874718"/>
              <a:gd name="connsiteX13" fmla="*/ 104226 w 302506"/>
              <a:gd name="connsiteY13" fmla="*/ 6148693 h 6874718"/>
              <a:gd name="connsiteX14" fmla="*/ 94183 w 302506"/>
              <a:gd name="connsiteY14" fmla="*/ 6001947 h 6874718"/>
              <a:gd name="connsiteX15" fmla="*/ 70113 w 302506"/>
              <a:gd name="connsiteY15" fmla="*/ 5907674 h 6874718"/>
              <a:gd name="connsiteX16" fmla="*/ 10340 w 302506"/>
              <a:gd name="connsiteY16" fmla="*/ 5778930 h 6874718"/>
              <a:gd name="connsiteX17" fmla="*/ 10739 w 302506"/>
              <a:gd name="connsiteY17" fmla="*/ 0 h 6874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02506" h="6874718">
                <a:moveTo>
                  <a:pt x="10739" y="0"/>
                </a:moveTo>
                <a:lnTo>
                  <a:pt x="280739" y="0"/>
                </a:lnTo>
                <a:cubicBezTo>
                  <a:pt x="280989" y="1926310"/>
                  <a:pt x="281238" y="3852620"/>
                  <a:pt x="281488" y="5778930"/>
                </a:cubicBezTo>
                <a:cubicBezTo>
                  <a:pt x="281488" y="5832522"/>
                  <a:pt x="246022" y="5879772"/>
                  <a:pt x="221715" y="5907674"/>
                </a:cubicBezTo>
                <a:cubicBezTo>
                  <a:pt x="204306" y="5947420"/>
                  <a:pt x="210409" y="5952165"/>
                  <a:pt x="204756" y="5994604"/>
                </a:cubicBezTo>
                <a:lnTo>
                  <a:pt x="196612" y="6135575"/>
                </a:lnTo>
                <a:lnTo>
                  <a:pt x="302506" y="6120539"/>
                </a:lnTo>
                <a:lnTo>
                  <a:pt x="302506" y="6290450"/>
                </a:lnTo>
                <a:lnTo>
                  <a:pt x="188600" y="6274276"/>
                </a:lnTo>
                <a:lnTo>
                  <a:pt x="153914" y="6874718"/>
                </a:lnTo>
                <a:lnTo>
                  <a:pt x="112077" y="6263410"/>
                </a:lnTo>
                <a:lnTo>
                  <a:pt x="3350" y="6247972"/>
                </a:lnTo>
                <a:cubicBezTo>
                  <a:pt x="3350" y="6219654"/>
                  <a:pt x="3351" y="6191335"/>
                  <a:pt x="3351" y="6163017"/>
                </a:cubicBezTo>
                <a:lnTo>
                  <a:pt x="104226" y="6148693"/>
                </a:lnTo>
                <a:lnTo>
                  <a:pt x="94183" y="6001947"/>
                </a:lnTo>
                <a:cubicBezTo>
                  <a:pt x="89294" y="5962445"/>
                  <a:pt x="93810" y="5963330"/>
                  <a:pt x="70113" y="5907674"/>
                </a:cubicBezTo>
                <a:cubicBezTo>
                  <a:pt x="43454" y="5874387"/>
                  <a:pt x="10340" y="5832522"/>
                  <a:pt x="10340" y="5778930"/>
                </a:cubicBezTo>
                <a:cubicBezTo>
                  <a:pt x="444" y="4794318"/>
                  <a:pt x="-7032" y="963155"/>
                  <a:pt x="10739" y="0"/>
                </a:cubicBezTo>
                <a:close/>
              </a:path>
            </a:pathLst>
          </a:custGeom>
          <a:solidFill>
            <a:schemeClr val="lt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69D38D09-9702-4802-AE56-9150EDFFF41D}"/>
              </a:ext>
            </a:extLst>
          </p:cNvPr>
          <p:cNvGrpSpPr/>
          <p:nvPr/>
        </p:nvGrpSpPr>
        <p:grpSpPr>
          <a:xfrm>
            <a:off x="7297003" y="2500134"/>
            <a:ext cx="1481830" cy="2735010"/>
            <a:chOff x="6096000" y="3429000"/>
            <a:chExt cx="1481830" cy="2735010"/>
          </a:xfrm>
        </p:grpSpPr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AE361137-CC04-4A67-88CF-C3CF3B97FE79}"/>
                </a:ext>
              </a:extLst>
            </p:cNvPr>
            <p:cNvCxnSpPr>
              <a:cxnSpLocks/>
            </p:cNvCxnSpPr>
            <p:nvPr/>
          </p:nvCxnSpPr>
          <p:spPr>
            <a:xfrm>
              <a:off x="6096000" y="3429000"/>
              <a:ext cx="0" cy="269090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2B1B482F-DA62-457A-A8EB-E0E3FEB6D61B}"/>
                </a:ext>
              </a:extLst>
            </p:cNvPr>
            <p:cNvCxnSpPr>
              <a:cxnSpLocks/>
            </p:cNvCxnSpPr>
            <p:nvPr/>
          </p:nvCxnSpPr>
          <p:spPr>
            <a:xfrm>
              <a:off x="7531941" y="3429000"/>
              <a:ext cx="0" cy="269090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DA34C8F8-A249-49BC-86DD-BEEE98C21299}"/>
                </a:ext>
              </a:extLst>
            </p:cNvPr>
            <p:cNvCxnSpPr/>
            <p:nvPr/>
          </p:nvCxnSpPr>
          <p:spPr>
            <a:xfrm>
              <a:off x="6096000" y="4147671"/>
              <a:ext cx="1435941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19F70F65-3657-41D9-B8BC-A45528A941F6}"/>
                </a:ext>
              </a:extLst>
            </p:cNvPr>
            <p:cNvCxnSpPr/>
            <p:nvPr/>
          </p:nvCxnSpPr>
          <p:spPr>
            <a:xfrm>
              <a:off x="6096000" y="5581650"/>
              <a:ext cx="1435941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C71D882D-04EC-4828-8A18-E9BB00386D15}"/>
                </a:ext>
              </a:extLst>
            </p:cNvPr>
            <p:cNvCxnSpPr/>
            <p:nvPr/>
          </p:nvCxnSpPr>
          <p:spPr>
            <a:xfrm>
              <a:off x="6233459" y="4870830"/>
              <a:ext cx="112357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id="{3A5FE0F3-9999-428C-94F7-D7BDAE39E669}"/>
                </a:ext>
              </a:extLst>
            </p:cNvPr>
            <p:cNvCxnSpPr>
              <a:cxnSpLocks/>
            </p:cNvCxnSpPr>
            <p:nvPr/>
          </p:nvCxnSpPr>
          <p:spPr>
            <a:xfrm>
              <a:off x="6529294" y="5011275"/>
              <a:ext cx="5528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E6BB9C29-B818-4FF5-83BE-2457CB6435AF}"/>
                </a:ext>
              </a:extLst>
            </p:cNvPr>
            <p:cNvCxnSpPr>
              <a:cxnSpLocks/>
            </p:cNvCxnSpPr>
            <p:nvPr/>
          </p:nvCxnSpPr>
          <p:spPr>
            <a:xfrm>
              <a:off x="6529294" y="5151722"/>
              <a:ext cx="5528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直線コネクタ 29">
              <a:extLst>
                <a:ext uri="{FF2B5EF4-FFF2-40B4-BE49-F238E27FC236}">
                  <a16:creationId xmlns:a16="http://schemas.microsoft.com/office/drawing/2014/main" id="{F0F1836A-F36A-4497-A44F-EFE3B2264FDA}"/>
                </a:ext>
              </a:extLst>
            </p:cNvPr>
            <p:cNvCxnSpPr>
              <a:cxnSpLocks/>
            </p:cNvCxnSpPr>
            <p:nvPr/>
          </p:nvCxnSpPr>
          <p:spPr>
            <a:xfrm>
              <a:off x="6529294" y="5295160"/>
              <a:ext cx="5528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992E93E7-8097-4751-9406-70E1FB2F8927}"/>
                </a:ext>
              </a:extLst>
            </p:cNvPr>
            <p:cNvCxnSpPr>
              <a:cxnSpLocks/>
            </p:cNvCxnSpPr>
            <p:nvPr/>
          </p:nvCxnSpPr>
          <p:spPr>
            <a:xfrm>
              <a:off x="6529294" y="5438226"/>
              <a:ext cx="5528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FEBCD616-C8DB-400E-B1D5-C3985B32B28F}"/>
                </a:ext>
              </a:extLst>
            </p:cNvPr>
            <p:cNvCxnSpPr>
              <a:cxnSpLocks/>
            </p:cNvCxnSpPr>
            <p:nvPr/>
          </p:nvCxnSpPr>
          <p:spPr>
            <a:xfrm>
              <a:off x="6523318" y="4303080"/>
              <a:ext cx="5528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363E06E0-F213-4F02-A553-E48232E7E02A}"/>
                </a:ext>
              </a:extLst>
            </p:cNvPr>
            <p:cNvCxnSpPr>
              <a:cxnSpLocks/>
            </p:cNvCxnSpPr>
            <p:nvPr/>
          </p:nvCxnSpPr>
          <p:spPr>
            <a:xfrm>
              <a:off x="6523318" y="4443527"/>
              <a:ext cx="5528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7B27931C-EA30-4B0F-88A8-141A6CC30CC0}"/>
                </a:ext>
              </a:extLst>
            </p:cNvPr>
            <p:cNvCxnSpPr>
              <a:cxnSpLocks/>
            </p:cNvCxnSpPr>
            <p:nvPr/>
          </p:nvCxnSpPr>
          <p:spPr>
            <a:xfrm>
              <a:off x="6523318" y="4586965"/>
              <a:ext cx="5528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126217B4-5070-490B-8DB2-7CFDF5D4DC3E}"/>
                </a:ext>
              </a:extLst>
            </p:cNvPr>
            <p:cNvCxnSpPr>
              <a:cxnSpLocks/>
            </p:cNvCxnSpPr>
            <p:nvPr/>
          </p:nvCxnSpPr>
          <p:spPr>
            <a:xfrm>
              <a:off x="6523318" y="4730031"/>
              <a:ext cx="5528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9FA35EC5-0D4B-4D7B-9119-69E8D3CE8881}"/>
                </a:ext>
              </a:extLst>
            </p:cNvPr>
            <p:cNvSpPr txBox="1"/>
            <p:nvPr/>
          </p:nvSpPr>
          <p:spPr>
            <a:xfrm>
              <a:off x="7037012" y="5020786"/>
              <a:ext cx="5216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dirty="0">
                  <a:latin typeface="Arial" panose="020B0604020202020204" pitchFamily="34" charset="0"/>
                  <a:cs typeface="Arial" panose="020B0604020202020204" pitchFamily="34" charset="0"/>
                </a:rPr>
                <a:t>５</a:t>
              </a:r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8367A287-A261-4981-A3AD-C66883C3B686}"/>
                </a:ext>
              </a:extLst>
            </p:cNvPr>
            <p:cNvSpPr txBox="1"/>
            <p:nvPr/>
          </p:nvSpPr>
          <p:spPr>
            <a:xfrm>
              <a:off x="7056170" y="3592261"/>
              <a:ext cx="5216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600" dirty="0">
                  <a:latin typeface="Arial" panose="020B0604020202020204" pitchFamily="34" charset="0"/>
                  <a:cs typeface="Arial" panose="020B0604020202020204" pitchFamily="34" charset="0"/>
                </a:rPr>
                <a:t>４</a:t>
              </a:r>
              <a:endParaRPr kumimoji="1" lang="ja-JP" altLang="en-US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E05331B2-3ACD-4FF8-A6C0-974123305C60}"/>
                </a:ext>
              </a:extLst>
            </p:cNvPr>
            <p:cNvCxnSpPr>
              <a:cxnSpLocks/>
            </p:cNvCxnSpPr>
            <p:nvPr/>
          </p:nvCxnSpPr>
          <p:spPr>
            <a:xfrm>
              <a:off x="6516546" y="3577296"/>
              <a:ext cx="5528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B3EBD80C-1BF5-4A4B-890C-F5501969CAF8}"/>
                </a:ext>
              </a:extLst>
            </p:cNvPr>
            <p:cNvCxnSpPr>
              <a:cxnSpLocks/>
            </p:cNvCxnSpPr>
            <p:nvPr/>
          </p:nvCxnSpPr>
          <p:spPr>
            <a:xfrm>
              <a:off x="6516546" y="3717743"/>
              <a:ext cx="5528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18ACD37A-6428-435D-A219-8E421AA6982D}"/>
                </a:ext>
              </a:extLst>
            </p:cNvPr>
            <p:cNvCxnSpPr>
              <a:cxnSpLocks/>
            </p:cNvCxnSpPr>
            <p:nvPr/>
          </p:nvCxnSpPr>
          <p:spPr>
            <a:xfrm>
              <a:off x="6516546" y="3861181"/>
              <a:ext cx="5528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AB1577E3-D170-4105-B007-F28EB2FFBD21}"/>
                </a:ext>
              </a:extLst>
            </p:cNvPr>
            <p:cNvCxnSpPr>
              <a:cxnSpLocks/>
            </p:cNvCxnSpPr>
            <p:nvPr/>
          </p:nvCxnSpPr>
          <p:spPr>
            <a:xfrm>
              <a:off x="6516546" y="4004247"/>
              <a:ext cx="5528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638075EA-FFDD-46C0-A939-A86D7BE844DC}"/>
                </a:ext>
              </a:extLst>
            </p:cNvPr>
            <p:cNvCxnSpPr>
              <a:cxnSpLocks/>
            </p:cNvCxnSpPr>
            <p:nvPr/>
          </p:nvCxnSpPr>
          <p:spPr>
            <a:xfrm>
              <a:off x="6523318" y="5737059"/>
              <a:ext cx="5528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直線コネクタ 43">
              <a:extLst>
                <a:ext uri="{FF2B5EF4-FFF2-40B4-BE49-F238E27FC236}">
                  <a16:creationId xmlns:a16="http://schemas.microsoft.com/office/drawing/2014/main" id="{67353FE4-0AA9-477A-B755-EC725CB8AD28}"/>
                </a:ext>
              </a:extLst>
            </p:cNvPr>
            <p:cNvCxnSpPr>
              <a:cxnSpLocks/>
            </p:cNvCxnSpPr>
            <p:nvPr/>
          </p:nvCxnSpPr>
          <p:spPr>
            <a:xfrm>
              <a:off x="6523318" y="5877506"/>
              <a:ext cx="5528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直線コネクタ 44">
              <a:extLst>
                <a:ext uri="{FF2B5EF4-FFF2-40B4-BE49-F238E27FC236}">
                  <a16:creationId xmlns:a16="http://schemas.microsoft.com/office/drawing/2014/main" id="{11892476-D7CC-499E-B7F3-9C56A4CF43F4}"/>
                </a:ext>
              </a:extLst>
            </p:cNvPr>
            <p:cNvCxnSpPr>
              <a:cxnSpLocks/>
            </p:cNvCxnSpPr>
            <p:nvPr/>
          </p:nvCxnSpPr>
          <p:spPr>
            <a:xfrm>
              <a:off x="6523318" y="6020944"/>
              <a:ext cx="5528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42DF8052-482D-4BF2-A694-BDF141F7AB2B}"/>
                </a:ext>
              </a:extLst>
            </p:cNvPr>
            <p:cNvCxnSpPr>
              <a:cxnSpLocks/>
            </p:cNvCxnSpPr>
            <p:nvPr/>
          </p:nvCxnSpPr>
          <p:spPr>
            <a:xfrm>
              <a:off x="6523318" y="6164010"/>
              <a:ext cx="5528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92" name="グループ化 791">
            <a:extLst>
              <a:ext uri="{FF2B5EF4-FFF2-40B4-BE49-F238E27FC236}">
                <a16:creationId xmlns:a16="http://schemas.microsoft.com/office/drawing/2014/main" id="{8D987677-4D59-4286-ACDE-B97304FE5464}"/>
              </a:ext>
            </a:extLst>
          </p:cNvPr>
          <p:cNvGrpSpPr/>
          <p:nvPr/>
        </p:nvGrpSpPr>
        <p:grpSpPr>
          <a:xfrm>
            <a:off x="10161295" y="344508"/>
            <a:ext cx="270000" cy="5403043"/>
            <a:chOff x="8168675" y="30441"/>
            <a:chExt cx="270000" cy="5403043"/>
          </a:xfrm>
        </p:grpSpPr>
        <p:cxnSp>
          <p:nvCxnSpPr>
            <p:cNvPr id="427" name="直線コネクタ 426">
              <a:extLst>
                <a:ext uri="{FF2B5EF4-FFF2-40B4-BE49-F238E27FC236}">
                  <a16:creationId xmlns:a16="http://schemas.microsoft.com/office/drawing/2014/main" id="{B8DE2CF7-5C50-4759-9C4C-68F13456C924}"/>
                </a:ext>
              </a:extLst>
            </p:cNvPr>
            <p:cNvCxnSpPr/>
            <p:nvPr/>
          </p:nvCxnSpPr>
          <p:spPr>
            <a:xfrm>
              <a:off x="8168675" y="5001405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8" name="直線コネクタ 427">
              <a:extLst>
                <a:ext uri="{FF2B5EF4-FFF2-40B4-BE49-F238E27FC236}">
                  <a16:creationId xmlns:a16="http://schemas.microsoft.com/office/drawing/2014/main" id="{0FE52C26-46CB-43C5-B6BC-32C295FAC6D7}"/>
                </a:ext>
              </a:extLst>
            </p:cNvPr>
            <p:cNvCxnSpPr/>
            <p:nvPr/>
          </p:nvCxnSpPr>
          <p:spPr>
            <a:xfrm>
              <a:off x="8168675" y="5217471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9" name="直線コネクタ 428">
              <a:extLst>
                <a:ext uri="{FF2B5EF4-FFF2-40B4-BE49-F238E27FC236}">
                  <a16:creationId xmlns:a16="http://schemas.microsoft.com/office/drawing/2014/main" id="{171A22D6-ADBA-4696-88BF-F2ED99548EE3}"/>
                </a:ext>
              </a:extLst>
            </p:cNvPr>
            <p:cNvCxnSpPr/>
            <p:nvPr/>
          </p:nvCxnSpPr>
          <p:spPr>
            <a:xfrm>
              <a:off x="8194521" y="5110368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0" name="直線コネクタ 429">
              <a:extLst>
                <a:ext uri="{FF2B5EF4-FFF2-40B4-BE49-F238E27FC236}">
                  <a16:creationId xmlns:a16="http://schemas.microsoft.com/office/drawing/2014/main" id="{2A670161-3F14-416D-9A3C-9D7040C606E3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5131529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1" name="直線コネクタ 430">
              <a:extLst>
                <a:ext uri="{FF2B5EF4-FFF2-40B4-BE49-F238E27FC236}">
                  <a16:creationId xmlns:a16="http://schemas.microsoft.com/office/drawing/2014/main" id="{8E6CC0F0-C60B-42C4-B515-011A45F3983E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5152691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2" name="直線コネクタ 431">
              <a:extLst>
                <a:ext uri="{FF2B5EF4-FFF2-40B4-BE49-F238E27FC236}">
                  <a16:creationId xmlns:a16="http://schemas.microsoft.com/office/drawing/2014/main" id="{69EAFA9A-A238-411C-8801-EEE65D8530E7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5174304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3" name="直線コネクタ 432">
              <a:extLst>
                <a:ext uri="{FF2B5EF4-FFF2-40B4-BE49-F238E27FC236}">
                  <a16:creationId xmlns:a16="http://schemas.microsoft.com/office/drawing/2014/main" id="{E0FDAC25-5535-4678-9C53-B1EE5B8FE0CF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5195861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4" name="直線コネクタ 433">
              <a:extLst>
                <a:ext uri="{FF2B5EF4-FFF2-40B4-BE49-F238E27FC236}">
                  <a16:creationId xmlns:a16="http://schemas.microsoft.com/office/drawing/2014/main" id="{A45BE540-1F14-4754-9583-61384EDF258F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5024821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5" name="直線コネクタ 434">
              <a:extLst>
                <a:ext uri="{FF2B5EF4-FFF2-40B4-BE49-F238E27FC236}">
                  <a16:creationId xmlns:a16="http://schemas.microsoft.com/office/drawing/2014/main" id="{67CE34D7-DAA4-4DC4-8F7C-E69D543C1BD2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5045983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6" name="直線コネクタ 435">
              <a:extLst>
                <a:ext uri="{FF2B5EF4-FFF2-40B4-BE49-F238E27FC236}">
                  <a16:creationId xmlns:a16="http://schemas.microsoft.com/office/drawing/2014/main" id="{F0CBB1D4-0DB4-4D17-8CE7-445CE874ED24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5067596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7" name="直線コネクタ 436">
              <a:extLst>
                <a:ext uri="{FF2B5EF4-FFF2-40B4-BE49-F238E27FC236}">
                  <a16:creationId xmlns:a16="http://schemas.microsoft.com/office/drawing/2014/main" id="{3A7A4179-3A8A-4F80-818C-FF7A27D9BFFB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508915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1" name="直線コネクタ 440">
              <a:extLst>
                <a:ext uri="{FF2B5EF4-FFF2-40B4-BE49-F238E27FC236}">
                  <a16:creationId xmlns:a16="http://schemas.microsoft.com/office/drawing/2014/main" id="{5FDD639C-62BB-4484-B434-71AEA24BF049}"/>
                </a:ext>
              </a:extLst>
            </p:cNvPr>
            <p:cNvCxnSpPr/>
            <p:nvPr/>
          </p:nvCxnSpPr>
          <p:spPr>
            <a:xfrm>
              <a:off x="8168675" y="5217418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2" name="直線コネクタ 441">
              <a:extLst>
                <a:ext uri="{FF2B5EF4-FFF2-40B4-BE49-F238E27FC236}">
                  <a16:creationId xmlns:a16="http://schemas.microsoft.com/office/drawing/2014/main" id="{64C3EAF4-F956-4049-9814-90F9888D0602}"/>
                </a:ext>
              </a:extLst>
            </p:cNvPr>
            <p:cNvCxnSpPr/>
            <p:nvPr/>
          </p:nvCxnSpPr>
          <p:spPr>
            <a:xfrm>
              <a:off x="8168675" y="5433484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3" name="直線コネクタ 442">
              <a:extLst>
                <a:ext uri="{FF2B5EF4-FFF2-40B4-BE49-F238E27FC236}">
                  <a16:creationId xmlns:a16="http://schemas.microsoft.com/office/drawing/2014/main" id="{A9847C3D-CDF0-4439-8603-78222477FDAA}"/>
                </a:ext>
              </a:extLst>
            </p:cNvPr>
            <p:cNvCxnSpPr/>
            <p:nvPr/>
          </p:nvCxnSpPr>
          <p:spPr>
            <a:xfrm>
              <a:off x="8194521" y="5326381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4" name="直線コネクタ 443">
              <a:extLst>
                <a:ext uri="{FF2B5EF4-FFF2-40B4-BE49-F238E27FC236}">
                  <a16:creationId xmlns:a16="http://schemas.microsoft.com/office/drawing/2014/main" id="{D619BFCB-3B82-4130-B271-09E63EFE3FA5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534754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5" name="直線コネクタ 444">
              <a:extLst>
                <a:ext uri="{FF2B5EF4-FFF2-40B4-BE49-F238E27FC236}">
                  <a16:creationId xmlns:a16="http://schemas.microsoft.com/office/drawing/2014/main" id="{FD2C592C-B510-49A1-83A5-9AD81B9EB161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5368704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6" name="直線コネクタ 445">
              <a:extLst>
                <a:ext uri="{FF2B5EF4-FFF2-40B4-BE49-F238E27FC236}">
                  <a16:creationId xmlns:a16="http://schemas.microsoft.com/office/drawing/2014/main" id="{CE2D7996-8EC1-4BC7-9CB7-144E218C8D68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539031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7" name="直線コネクタ 446">
              <a:extLst>
                <a:ext uri="{FF2B5EF4-FFF2-40B4-BE49-F238E27FC236}">
                  <a16:creationId xmlns:a16="http://schemas.microsoft.com/office/drawing/2014/main" id="{2F6815F2-3B62-449D-8219-577E30FD825E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5411874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8" name="直線コネクタ 447">
              <a:extLst>
                <a:ext uri="{FF2B5EF4-FFF2-40B4-BE49-F238E27FC236}">
                  <a16:creationId xmlns:a16="http://schemas.microsoft.com/office/drawing/2014/main" id="{5F0FD686-A370-41FD-9317-113BB5E66E67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5240834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9" name="直線コネクタ 448">
              <a:extLst>
                <a:ext uri="{FF2B5EF4-FFF2-40B4-BE49-F238E27FC236}">
                  <a16:creationId xmlns:a16="http://schemas.microsoft.com/office/drawing/2014/main" id="{46C10B8D-CFD0-4901-BACD-1BA9FA1B296B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5261996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0" name="直線コネクタ 449">
              <a:extLst>
                <a:ext uri="{FF2B5EF4-FFF2-40B4-BE49-F238E27FC236}">
                  <a16:creationId xmlns:a16="http://schemas.microsoft.com/office/drawing/2014/main" id="{B316F90A-2591-4B0C-9A9D-052709AC25F2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5283609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1" name="直線コネクタ 450">
              <a:extLst>
                <a:ext uri="{FF2B5EF4-FFF2-40B4-BE49-F238E27FC236}">
                  <a16:creationId xmlns:a16="http://schemas.microsoft.com/office/drawing/2014/main" id="{DA13F808-0466-4D6A-B3DD-EA5DAA9951C5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530516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5" name="直線コネクタ 454">
              <a:extLst>
                <a:ext uri="{FF2B5EF4-FFF2-40B4-BE49-F238E27FC236}">
                  <a16:creationId xmlns:a16="http://schemas.microsoft.com/office/drawing/2014/main" id="{BCAE2580-805E-4428-ABB0-424BB69A7CED}"/>
                </a:ext>
              </a:extLst>
            </p:cNvPr>
            <p:cNvCxnSpPr/>
            <p:nvPr/>
          </p:nvCxnSpPr>
          <p:spPr>
            <a:xfrm>
              <a:off x="8168675" y="4790439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7" name="直線コネクタ 456">
              <a:extLst>
                <a:ext uri="{FF2B5EF4-FFF2-40B4-BE49-F238E27FC236}">
                  <a16:creationId xmlns:a16="http://schemas.microsoft.com/office/drawing/2014/main" id="{CE2F2921-D56D-461E-B2E8-A979FAEE7584}"/>
                </a:ext>
              </a:extLst>
            </p:cNvPr>
            <p:cNvCxnSpPr/>
            <p:nvPr/>
          </p:nvCxnSpPr>
          <p:spPr>
            <a:xfrm>
              <a:off x="8194521" y="4899402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8" name="直線コネクタ 457">
              <a:extLst>
                <a:ext uri="{FF2B5EF4-FFF2-40B4-BE49-F238E27FC236}">
                  <a16:creationId xmlns:a16="http://schemas.microsoft.com/office/drawing/2014/main" id="{4F06E9E1-D88F-4A9D-90BD-69A5D5E0FE3D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4920563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9" name="直線コネクタ 458">
              <a:extLst>
                <a:ext uri="{FF2B5EF4-FFF2-40B4-BE49-F238E27FC236}">
                  <a16:creationId xmlns:a16="http://schemas.microsoft.com/office/drawing/2014/main" id="{84F87B19-A32F-4587-A423-3F89AC752DD7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494172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0" name="直線コネクタ 459">
              <a:extLst>
                <a:ext uri="{FF2B5EF4-FFF2-40B4-BE49-F238E27FC236}">
                  <a16:creationId xmlns:a16="http://schemas.microsoft.com/office/drawing/2014/main" id="{3574518A-F106-4DD8-967F-E9963D825537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4963338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1" name="直線コネクタ 460">
              <a:extLst>
                <a:ext uri="{FF2B5EF4-FFF2-40B4-BE49-F238E27FC236}">
                  <a16:creationId xmlns:a16="http://schemas.microsoft.com/office/drawing/2014/main" id="{DA4CF30C-9482-454C-A605-DB9852337C7E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498489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2" name="直線コネクタ 461">
              <a:extLst>
                <a:ext uri="{FF2B5EF4-FFF2-40B4-BE49-F238E27FC236}">
                  <a16:creationId xmlns:a16="http://schemas.microsoft.com/office/drawing/2014/main" id="{F6E6DF85-E059-4364-A6BE-2103EED729FC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481385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3" name="直線コネクタ 462">
              <a:extLst>
                <a:ext uri="{FF2B5EF4-FFF2-40B4-BE49-F238E27FC236}">
                  <a16:creationId xmlns:a16="http://schemas.microsoft.com/office/drawing/2014/main" id="{7BE9E269-BA78-420A-B6D0-621499B6F407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483501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4" name="直線コネクタ 463">
              <a:extLst>
                <a:ext uri="{FF2B5EF4-FFF2-40B4-BE49-F238E27FC236}">
                  <a16:creationId xmlns:a16="http://schemas.microsoft.com/office/drawing/2014/main" id="{FD716902-EBAB-4940-9C56-62B4C9F0DB19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4856630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5" name="直線コネクタ 464">
              <a:extLst>
                <a:ext uri="{FF2B5EF4-FFF2-40B4-BE49-F238E27FC236}">
                  <a16:creationId xmlns:a16="http://schemas.microsoft.com/office/drawing/2014/main" id="{4B0A29C2-F91A-4E23-B920-6558A0A4B31D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4878186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9" name="直線コネクタ 468">
              <a:extLst>
                <a:ext uri="{FF2B5EF4-FFF2-40B4-BE49-F238E27FC236}">
                  <a16:creationId xmlns:a16="http://schemas.microsoft.com/office/drawing/2014/main" id="{5B73EE2B-DBAB-4D5A-9A8D-CAF3318CCD27}"/>
                </a:ext>
              </a:extLst>
            </p:cNvPr>
            <p:cNvCxnSpPr/>
            <p:nvPr/>
          </p:nvCxnSpPr>
          <p:spPr>
            <a:xfrm>
              <a:off x="8168675" y="4573498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0" name="直線コネクタ 469">
              <a:extLst>
                <a:ext uri="{FF2B5EF4-FFF2-40B4-BE49-F238E27FC236}">
                  <a16:creationId xmlns:a16="http://schemas.microsoft.com/office/drawing/2014/main" id="{9192D9EF-3000-4C20-8B10-E3A00466C8FA}"/>
                </a:ext>
              </a:extLst>
            </p:cNvPr>
            <p:cNvCxnSpPr/>
            <p:nvPr/>
          </p:nvCxnSpPr>
          <p:spPr>
            <a:xfrm>
              <a:off x="8168675" y="4789564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1" name="直線コネクタ 470">
              <a:extLst>
                <a:ext uri="{FF2B5EF4-FFF2-40B4-BE49-F238E27FC236}">
                  <a16:creationId xmlns:a16="http://schemas.microsoft.com/office/drawing/2014/main" id="{34E42AA5-19B5-426D-ABC5-9C0C0C2FDD4C}"/>
                </a:ext>
              </a:extLst>
            </p:cNvPr>
            <p:cNvCxnSpPr/>
            <p:nvPr/>
          </p:nvCxnSpPr>
          <p:spPr>
            <a:xfrm>
              <a:off x="8194521" y="4682461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2" name="直線コネクタ 471">
              <a:extLst>
                <a:ext uri="{FF2B5EF4-FFF2-40B4-BE49-F238E27FC236}">
                  <a16:creationId xmlns:a16="http://schemas.microsoft.com/office/drawing/2014/main" id="{FD1D011B-247A-4311-AF11-0B21E8033830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470362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3" name="直線コネクタ 472">
              <a:extLst>
                <a:ext uri="{FF2B5EF4-FFF2-40B4-BE49-F238E27FC236}">
                  <a16:creationId xmlns:a16="http://schemas.microsoft.com/office/drawing/2014/main" id="{CADCEBF6-96EC-48D3-B5B9-DFBEA777799E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4724784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4" name="直線コネクタ 473">
              <a:extLst>
                <a:ext uri="{FF2B5EF4-FFF2-40B4-BE49-F238E27FC236}">
                  <a16:creationId xmlns:a16="http://schemas.microsoft.com/office/drawing/2014/main" id="{F2802027-5925-4AAA-B1C9-A79FC6E7135F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474639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5" name="直線コネクタ 474">
              <a:extLst>
                <a:ext uri="{FF2B5EF4-FFF2-40B4-BE49-F238E27FC236}">
                  <a16:creationId xmlns:a16="http://schemas.microsoft.com/office/drawing/2014/main" id="{69E23991-10EA-45EA-BA0F-05087AD8F4C3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4767954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6" name="直線コネクタ 475">
              <a:extLst>
                <a:ext uri="{FF2B5EF4-FFF2-40B4-BE49-F238E27FC236}">
                  <a16:creationId xmlns:a16="http://schemas.microsoft.com/office/drawing/2014/main" id="{AE7809C0-32E1-4D7A-BD9D-6FBD46667E80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4596914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7" name="直線コネクタ 476">
              <a:extLst>
                <a:ext uri="{FF2B5EF4-FFF2-40B4-BE49-F238E27FC236}">
                  <a16:creationId xmlns:a16="http://schemas.microsoft.com/office/drawing/2014/main" id="{F87559EA-62ED-4D10-9121-7990A285E38B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4618076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8" name="直線コネクタ 477">
              <a:extLst>
                <a:ext uri="{FF2B5EF4-FFF2-40B4-BE49-F238E27FC236}">
                  <a16:creationId xmlns:a16="http://schemas.microsoft.com/office/drawing/2014/main" id="{C936F8DE-38CD-4453-A479-CF9D022F7676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4639689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9" name="直線コネクタ 478">
              <a:extLst>
                <a:ext uri="{FF2B5EF4-FFF2-40B4-BE49-F238E27FC236}">
                  <a16:creationId xmlns:a16="http://schemas.microsoft.com/office/drawing/2014/main" id="{A26FC6FD-19AE-46A7-BC7A-93F36F5EB4BB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466124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3" name="直線コネクタ 482">
              <a:extLst>
                <a:ext uri="{FF2B5EF4-FFF2-40B4-BE49-F238E27FC236}">
                  <a16:creationId xmlns:a16="http://schemas.microsoft.com/office/drawing/2014/main" id="{B954C50C-B33C-43B4-ABF0-D3253176304C}"/>
                </a:ext>
              </a:extLst>
            </p:cNvPr>
            <p:cNvCxnSpPr/>
            <p:nvPr/>
          </p:nvCxnSpPr>
          <p:spPr>
            <a:xfrm>
              <a:off x="8168675" y="4357841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4" name="直線コネクタ 483">
              <a:extLst>
                <a:ext uri="{FF2B5EF4-FFF2-40B4-BE49-F238E27FC236}">
                  <a16:creationId xmlns:a16="http://schemas.microsoft.com/office/drawing/2014/main" id="{6F8B578B-A707-4747-B3CD-8E4B4B2D54DF}"/>
                </a:ext>
              </a:extLst>
            </p:cNvPr>
            <p:cNvCxnSpPr/>
            <p:nvPr/>
          </p:nvCxnSpPr>
          <p:spPr>
            <a:xfrm>
              <a:off x="8168675" y="4573907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5" name="直線コネクタ 484">
              <a:extLst>
                <a:ext uri="{FF2B5EF4-FFF2-40B4-BE49-F238E27FC236}">
                  <a16:creationId xmlns:a16="http://schemas.microsoft.com/office/drawing/2014/main" id="{2B423FFC-6CF1-40E8-92F8-CAFC4D48AE91}"/>
                </a:ext>
              </a:extLst>
            </p:cNvPr>
            <p:cNvCxnSpPr/>
            <p:nvPr/>
          </p:nvCxnSpPr>
          <p:spPr>
            <a:xfrm>
              <a:off x="8194521" y="4466804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6" name="直線コネクタ 485">
              <a:extLst>
                <a:ext uri="{FF2B5EF4-FFF2-40B4-BE49-F238E27FC236}">
                  <a16:creationId xmlns:a16="http://schemas.microsoft.com/office/drawing/2014/main" id="{C0F369DB-4C71-4C65-BAA9-182ABBFFC439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448796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7" name="直線コネクタ 486">
              <a:extLst>
                <a:ext uri="{FF2B5EF4-FFF2-40B4-BE49-F238E27FC236}">
                  <a16:creationId xmlns:a16="http://schemas.microsoft.com/office/drawing/2014/main" id="{E5673876-95E7-4B4B-A6E8-8A41EDA30212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450912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8" name="直線コネクタ 487">
              <a:extLst>
                <a:ext uri="{FF2B5EF4-FFF2-40B4-BE49-F238E27FC236}">
                  <a16:creationId xmlns:a16="http://schemas.microsoft.com/office/drawing/2014/main" id="{F814A0CC-BC7E-4006-8721-EE23584BC340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4530740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9" name="直線コネクタ 488">
              <a:extLst>
                <a:ext uri="{FF2B5EF4-FFF2-40B4-BE49-F238E27FC236}">
                  <a16:creationId xmlns:a16="http://schemas.microsoft.com/office/drawing/2014/main" id="{BE538322-208E-4119-A9BC-22A876DDEECF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455229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0" name="直線コネクタ 489">
              <a:extLst>
                <a:ext uri="{FF2B5EF4-FFF2-40B4-BE49-F238E27FC236}">
                  <a16:creationId xmlns:a16="http://schemas.microsoft.com/office/drawing/2014/main" id="{801FF2CC-FDE8-4D14-9CC5-78D974A9FFAD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438125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1" name="直線コネクタ 490">
              <a:extLst>
                <a:ext uri="{FF2B5EF4-FFF2-40B4-BE49-F238E27FC236}">
                  <a16:creationId xmlns:a16="http://schemas.microsoft.com/office/drawing/2014/main" id="{D1D1AF0B-74F1-4404-82A4-2258D44244C8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4402419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2" name="直線コネクタ 491">
              <a:extLst>
                <a:ext uri="{FF2B5EF4-FFF2-40B4-BE49-F238E27FC236}">
                  <a16:creationId xmlns:a16="http://schemas.microsoft.com/office/drawing/2014/main" id="{DDA1EB59-264A-48FC-A3D0-0A9D2BB9E5C1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442403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3" name="直線コネクタ 492">
              <a:extLst>
                <a:ext uri="{FF2B5EF4-FFF2-40B4-BE49-F238E27FC236}">
                  <a16:creationId xmlns:a16="http://schemas.microsoft.com/office/drawing/2014/main" id="{08D27C36-C93A-4BE4-87B3-4E0F3530EC18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4445588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7" name="直線コネクタ 496">
              <a:extLst>
                <a:ext uri="{FF2B5EF4-FFF2-40B4-BE49-F238E27FC236}">
                  <a16:creationId xmlns:a16="http://schemas.microsoft.com/office/drawing/2014/main" id="{6700869E-E420-490C-9F93-D8B6D18D9DD2}"/>
                </a:ext>
              </a:extLst>
            </p:cNvPr>
            <p:cNvCxnSpPr/>
            <p:nvPr/>
          </p:nvCxnSpPr>
          <p:spPr>
            <a:xfrm>
              <a:off x="8168675" y="4141981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8" name="直線コネクタ 497">
              <a:extLst>
                <a:ext uri="{FF2B5EF4-FFF2-40B4-BE49-F238E27FC236}">
                  <a16:creationId xmlns:a16="http://schemas.microsoft.com/office/drawing/2014/main" id="{47C1D3C2-4E41-4087-9ED2-8328224D1C9D}"/>
                </a:ext>
              </a:extLst>
            </p:cNvPr>
            <p:cNvCxnSpPr/>
            <p:nvPr/>
          </p:nvCxnSpPr>
          <p:spPr>
            <a:xfrm>
              <a:off x="8168675" y="4358047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9" name="直線コネクタ 498">
              <a:extLst>
                <a:ext uri="{FF2B5EF4-FFF2-40B4-BE49-F238E27FC236}">
                  <a16:creationId xmlns:a16="http://schemas.microsoft.com/office/drawing/2014/main" id="{296639A3-81E3-4C53-93BB-5CFD7218CEFB}"/>
                </a:ext>
              </a:extLst>
            </p:cNvPr>
            <p:cNvCxnSpPr/>
            <p:nvPr/>
          </p:nvCxnSpPr>
          <p:spPr>
            <a:xfrm>
              <a:off x="8194521" y="4250944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0" name="直線コネクタ 499">
              <a:extLst>
                <a:ext uri="{FF2B5EF4-FFF2-40B4-BE49-F238E27FC236}">
                  <a16:creationId xmlns:a16="http://schemas.microsoft.com/office/drawing/2014/main" id="{15FFE30A-43FA-45C5-A5E1-F9971D6FA9F8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427210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1" name="直線コネクタ 500">
              <a:extLst>
                <a:ext uri="{FF2B5EF4-FFF2-40B4-BE49-F238E27FC236}">
                  <a16:creationId xmlns:a16="http://schemas.microsoft.com/office/drawing/2014/main" id="{D907CF25-A631-475C-9B16-52488EEE36F2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429326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2" name="直線コネクタ 501">
              <a:extLst>
                <a:ext uri="{FF2B5EF4-FFF2-40B4-BE49-F238E27FC236}">
                  <a16:creationId xmlns:a16="http://schemas.microsoft.com/office/drawing/2014/main" id="{5AD4A8B4-734C-4541-AA7B-2B8FD28DFEFC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4314880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3" name="直線コネクタ 502">
              <a:extLst>
                <a:ext uri="{FF2B5EF4-FFF2-40B4-BE49-F238E27FC236}">
                  <a16:creationId xmlns:a16="http://schemas.microsoft.com/office/drawing/2014/main" id="{7269E7DC-FFE3-425C-974F-5ABCD5FA422F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433643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4" name="直線コネクタ 503">
              <a:extLst>
                <a:ext uri="{FF2B5EF4-FFF2-40B4-BE49-F238E27FC236}">
                  <a16:creationId xmlns:a16="http://schemas.microsoft.com/office/drawing/2014/main" id="{7C4CA1AB-67EF-438F-9F2A-92FED5A75108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416539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5" name="直線コネクタ 504">
              <a:extLst>
                <a:ext uri="{FF2B5EF4-FFF2-40B4-BE49-F238E27FC236}">
                  <a16:creationId xmlns:a16="http://schemas.microsoft.com/office/drawing/2014/main" id="{9DE179C0-D032-4EA5-ABFC-E7208C8BA20F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4186559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6" name="直線コネクタ 505">
              <a:extLst>
                <a:ext uri="{FF2B5EF4-FFF2-40B4-BE49-F238E27FC236}">
                  <a16:creationId xmlns:a16="http://schemas.microsoft.com/office/drawing/2014/main" id="{73A88C7E-6EFC-4E3A-812A-744EE8B58B7C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420817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7" name="直線コネクタ 506">
              <a:extLst>
                <a:ext uri="{FF2B5EF4-FFF2-40B4-BE49-F238E27FC236}">
                  <a16:creationId xmlns:a16="http://schemas.microsoft.com/office/drawing/2014/main" id="{76736B51-0E29-4C09-A109-D358F51863D4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4229728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1" name="直線コネクタ 510">
              <a:extLst>
                <a:ext uri="{FF2B5EF4-FFF2-40B4-BE49-F238E27FC236}">
                  <a16:creationId xmlns:a16="http://schemas.microsoft.com/office/drawing/2014/main" id="{186AEFA5-CC3D-49B1-86E0-E445D40F0065}"/>
                </a:ext>
              </a:extLst>
            </p:cNvPr>
            <p:cNvCxnSpPr/>
            <p:nvPr/>
          </p:nvCxnSpPr>
          <p:spPr>
            <a:xfrm>
              <a:off x="8168675" y="1972186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2" name="直線コネクタ 511">
              <a:extLst>
                <a:ext uri="{FF2B5EF4-FFF2-40B4-BE49-F238E27FC236}">
                  <a16:creationId xmlns:a16="http://schemas.microsoft.com/office/drawing/2014/main" id="{1D88CF03-866B-4FDF-A639-8CCE3975E0BF}"/>
                </a:ext>
              </a:extLst>
            </p:cNvPr>
            <p:cNvCxnSpPr/>
            <p:nvPr/>
          </p:nvCxnSpPr>
          <p:spPr>
            <a:xfrm>
              <a:off x="8168675" y="2188252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3" name="直線コネクタ 512">
              <a:extLst>
                <a:ext uri="{FF2B5EF4-FFF2-40B4-BE49-F238E27FC236}">
                  <a16:creationId xmlns:a16="http://schemas.microsoft.com/office/drawing/2014/main" id="{BA49126D-B529-4D2F-979F-7DF42D38F893}"/>
                </a:ext>
              </a:extLst>
            </p:cNvPr>
            <p:cNvCxnSpPr/>
            <p:nvPr/>
          </p:nvCxnSpPr>
          <p:spPr>
            <a:xfrm>
              <a:off x="8194521" y="2081149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4" name="直線コネクタ 513">
              <a:extLst>
                <a:ext uri="{FF2B5EF4-FFF2-40B4-BE49-F238E27FC236}">
                  <a16:creationId xmlns:a16="http://schemas.microsoft.com/office/drawing/2014/main" id="{50EF69D5-EFBD-4365-90FB-C7429FD5BB99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2102310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5" name="直線コネクタ 514">
              <a:extLst>
                <a:ext uri="{FF2B5EF4-FFF2-40B4-BE49-F238E27FC236}">
                  <a16:creationId xmlns:a16="http://schemas.microsoft.com/office/drawing/2014/main" id="{2566B9C0-3A9C-41EA-9AD8-E4F95BD477F9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212347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6" name="直線コネクタ 515">
              <a:extLst>
                <a:ext uri="{FF2B5EF4-FFF2-40B4-BE49-F238E27FC236}">
                  <a16:creationId xmlns:a16="http://schemas.microsoft.com/office/drawing/2014/main" id="{9A24AAA8-0741-49EB-BDCF-ABD500CB6061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214508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7" name="直線コネクタ 516">
              <a:extLst>
                <a:ext uri="{FF2B5EF4-FFF2-40B4-BE49-F238E27FC236}">
                  <a16:creationId xmlns:a16="http://schemas.microsoft.com/office/drawing/2014/main" id="{618B5DBD-5BDE-4288-99E6-ADBA6821A25C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216664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8" name="直線コネクタ 517">
              <a:extLst>
                <a:ext uri="{FF2B5EF4-FFF2-40B4-BE49-F238E27FC236}">
                  <a16:creationId xmlns:a16="http://schemas.microsoft.com/office/drawing/2014/main" id="{9CEC5397-A972-47E6-BA0D-92B5A827267E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199560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9" name="直線コネクタ 518">
              <a:extLst>
                <a:ext uri="{FF2B5EF4-FFF2-40B4-BE49-F238E27FC236}">
                  <a16:creationId xmlns:a16="http://schemas.microsoft.com/office/drawing/2014/main" id="{87962A30-77B1-41E3-A805-B45A062284F5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2016764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0" name="直線コネクタ 519">
              <a:extLst>
                <a:ext uri="{FF2B5EF4-FFF2-40B4-BE49-F238E27FC236}">
                  <a16:creationId xmlns:a16="http://schemas.microsoft.com/office/drawing/2014/main" id="{A9CDD4C3-AEC4-4C5E-B8DA-795DE69E651F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203837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1" name="直線コネクタ 520">
              <a:extLst>
                <a:ext uri="{FF2B5EF4-FFF2-40B4-BE49-F238E27FC236}">
                  <a16:creationId xmlns:a16="http://schemas.microsoft.com/office/drawing/2014/main" id="{17ADE9AC-D522-4F42-865F-FF75927B1940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2059933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6" name="直線コネクタ 525">
              <a:extLst>
                <a:ext uri="{FF2B5EF4-FFF2-40B4-BE49-F238E27FC236}">
                  <a16:creationId xmlns:a16="http://schemas.microsoft.com/office/drawing/2014/main" id="{3FFD8339-AB1F-4B0A-B82F-280516519321}"/>
                </a:ext>
              </a:extLst>
            </p:cNvPr>
            <p:cNvCxnSpPr/>
            <p:nvPr/>
          </p:nvCxnSpPr>
          <p:spPr>
            <a:xfrm>
              <a:off x="8168675" y="2406292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7" name="直線コネクタ 526">
              <a:extLst>
                <a:ext uri="{FF2B5EF4-FFF2-40B4-BE49-F238E27FC236}">
                  <a16:creationId xmlns:a16="http://schemas.microsoft.com/office/drawing/2014/main" id="{60E7CAE8-1F44-4713-ACB4-9B180DD7F816}"/>
                </a:ext>
              </a:extLst>
            </p:cNvPr>
            <p:cNvCxnSpPr/>
            <p:nvPr/>
          </p:nvCxnSpPr>
          <p:spPr>
            <a:xfrm>
              <a:off x="8194521" y="2299189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8" name="直線コネクタ 527">
              <a:extLst>
                <a:ext uri="{FF2B5EF4-FFF2-40B4-BE49-F238E27FC236}">
                  <a16:creationId xmlns:a16="http://schemas.microsoft.com/office/drawing/2014/main" id="{34AFACA4-F3CF-444B-B08E-3850D1AB58B4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2320350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9" name="直線コネクタ 528">
              <a:extLst>
                <a:ext uri="{FF2B5EF4-FFF2-40B4-BE49-F238E27FC236}">
                  <a16:creationId xmlns:a16="http://schemas.microsoft.com/office/drawing/2014/main" id="{872B377A-2E6F-427A-952E-C6DD6112BBDF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234151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0" name="直線コネクタ 529">
              <a:extLst>
                <a:ext uri="{FF2B5EF4-FFF2-40B4-BE49-F238E27FC236}">
                  <a16:creationId xmlns:a16="http://schemas.microsoft.com/office/drawing/2014/main" id="{8F44F5AD-C1A2-4EC8-9388-AE33CBC76CAD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236312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1" name="直線コネクタ 530">
              <a:extLst>
                <a:ext uri="{FF2B5EF4-FFF2-40B4-BE49-F238E27FC236}">
                  <a16:creationId xmlns:a16="http://schemas.microsoft.com/office/drawing/2014/main" id="{132F6EF0-4A16-4C3D-9938-350C8CFC0638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238468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2" name="直線コネクタ 531">
              <a:extLst>
                <a:ext uri="{FF2B5EF4-FFF2-40B4-BE49-F238E27FC236}">
                  <a16:creationId xmlns:a16="http://schemas.microsoft.com/office/drawing/2014/main" id="{265B4177-DE67-4679-A822-F1069C00CF27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221364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3" name="直線コネクタ 532">
              <a:extLst>
                <a:ext uri="{FF2B5EF4-FFF2-40B4-BE49-F238E27FC236}">
                  <a16:creationId xmlns:a16="http://schemas.microsoft.com/office/drawing/2014/main" id="{232FF7A7-FBDA-4B53-AECC-5CB8871879D8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2234804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4" name="直線コネクタ 533">
              <a:extLst>
                <a:ext uri="{FF2B5EF4-FFF2-40B4-BE49-F238E27FC236}">
                  <a16:creationId xmlns:a16="http://schemas.microsoft.com/office/drawing/2014/main" id="{8ECEBAB3-138B-4800-B756-1A788EE58BA7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225641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5" name="直線コネクタ 534">
              <a:extLst>
                <a:ext uri="{FF2B5EF4-FFF2-40B4-BE49-F238E27FC236}">
                  <a16:creationId xmlns:a16="http://schemas.microsoft.com/office/drawing/2014/main" id="{33BD36A1-2F17-4378-BD22-B75DCC034C8D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2277973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9" name="直線コネクタ 538">
              <a:extLst>
                <a:ext uri="{FF2B5EF4-FFF2-40B4-BE49-F238E27FC236}">
                  <a16:creationId xmlns:a16="http://schemas.microsoft.com/office/drawing/2014/main" id="{661D2D39-F9F8-4BF4-B1DD-8FD4122A8DC7}"/>
                </a:ext>
              </a:extLst>
            </p:cNvPr>
            <p:cNvCxnSpPr/>
            <p:nvPr/>
          </p:nvCxnSpPr>
          <p:spPr>
            <a:xfrm>
              <a:off x="8168675" y="2406941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0" name="直線コネクタ 539">
              <a:extLst>
                <a:ext uri="{FF2B5EF4-FFF2-40B4-BE49-F238E27FC236}">
                  <a16:creationId xmlns:a16="http://schemas.microsoft.com/office/drawing/2014/main" id="{647805B8-DAA4-438C-A1E2-4EC6DA09F7DB}"/>
                </a:ext>
              </a:extLst>
            </p:cNvPr>
            <p:cNvCxnSpPr/>
            <p:nvPr/>
          </p:nvCxnSpPr>
          <p:spPr>
            <a:xfrm>
              <a:off x="8168675" y="2623007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1" name="直線コネクタ 540">
              <a:extLst>
                <a:ext uri="{FF2B5EF4-FFF2-40B4-BE49-F238E27FC236}">
                  <a16:creationId xmlns:a16="http://schemas.microsoft.com/office/drawing/2014/main" id="{8FB7200F-48C9-44BC-9E54-485314DAE069}"/>
                </a:ext>
              </a:extLst>
            </p:cNvPr>
            <p:cNvCxnSpPr/>
            <p:nvPr/>
          </p:nvCxnSpPr>
          <p:spPr>
            <a:xfrm>
              <a:off x="8194521" y="2515904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2" name="直線コネクタ 541">
              <a:extLst>
                <a:ext uri="{FF2B5EF4-FFF2-40B4-BE49-F238E27FC236}">
                  <a16:creationId xmlns:a16="http://schemas.microsoft.com/office/drawing/2014/main" id="{0B7C5CA0-815D-441C-A879-FC44B5C63EE1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253706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3" name="直線コネクタ 542">
              <a:extLst>
                <a:ext uri="{FF2B5EF4-FFF2-40B4-BE49-F238E27FC236}">
                  <a16:creationId xmlns:a16="http://schemas.microsoft.com/office/drawing/2014/main" id="{4D9945AA-E797-4959-BF40-8119384DD2A3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255822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4" name="直線コネクタ 543">
              <a:extLst>
                <a:ext uri="{FF2B5EF4-FFF2-40B4-BE49-F238E27FC236}">
                  <a16:creationId xmlns:a16="http://schemas.microsoft.com/office/drawing/2014/main" id="{ACC0ED46-1ADF-42F2-B1A7-7D25B5F09043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2579840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5" name="直線コネクタ 544">
              <a:extLst>
                <a:ext uri="{FF2B5EF4-FFF2-40B4-BE49-F238E27FC236}">
                  <a16:creationId xmlns:a16="http://schemas.microsoft.com/office/drawing/2014/main" id="{9645029C-21D2-4CFF-B10E-58CD4583A70A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260139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6" name="直線コネクタ 545">
              <a:extLst>
                <a:ext uri="{FF2B5EF4-FFF2-40B4-BE49-F238E27FC236}">
                  <a16:creationId xmlns:a16="http://schemas.microsoft.com/office/drawing/2014/main" id="{23A4C417-0828-4EC0-842D-BAD75983CB93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243035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7" name="直線コネクタ 546">
              <a:extLst>
                <a:ext uri="{FF2B5EF4-FFF2-40B4-BE49-F238E27FC236}">
                  <a16:creationId xmlns:a16="http://schemas.microsoft.com/office/drawing/2014/main" id="{ADC46385-2139-4740-9477-A76C73E25A39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2451519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8" name="直線コネクタ 547">
              <a:extLst>
                <a:ext uri="{FF2B5EF4-FFF2-40B4-BE49-F238E27FC236}">
                  <a16:creationId xmlns:a16="http://schemas.microsoft.com/office/drawing/2014/main" id="{653DB4B1-B883-4D88-97D8-59EE70D6BCCC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247313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9" name="直線コネクタ 548">
              <a:extLst>
                <a:ext uri="{FF2B5EF4-FFF2-40B4-BE49-F238E27FC236}">
                  <a16:creationId xmlns:a16="http://schemas.microsoft.com/office/drawing/2014/main" id="{1C960FB1-9504-48AC-8A7A-06AC06E0CCB5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2494688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3" name="直線コネクタ 552">
              <a:extLst>
                <a:ext uri="{FF2B5EF4-FFF2-40B4-BE49-F238E27FC236}">
                  <a16:creationId xmlns:a16="http://schemas.microsoft.com/office/drawing/2014/main" id="{E495F83F-A47B-4EFA-99B9-66C7B2C623CA}"/>
                </a:ext>
              </a:extLst>
            </p:cNvPr>
            <p:cNvCxnSpPr/>
            <p:nvPr/>
          </p:nvCxnSpPr>
          <p:spPr>
            <a:xfrm>
              <a:off x="8168675" y="2622350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4" name="直線コネクタ 553">
              <a:extLst>
                <a:ext uri="{FF2B5EF4-FFF2-40B4-BE49-F238E27FC236}">
                  <a16:creationId xmlns:a16="http://schemas.microsoft.com/office/drawing/2014/main" id="{9C9AC179-F127-412E-8DAE-42CFC2846794}"/>
                </a:ext>
              </a:extLst>
            </p:cNvPr>
            <p:cNvCxnSpPr/>
            <p:nvPr/>
          </p:nvCxnSpPr>
          <p:spPr>
            <a:xfrm>
              <a:off x="8168675" y="2838416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5" name="直線コネクタ 554">
              <a:extLst>
                <a:ext uri="{FF2B5EF4-FFF2-40B4-BE49-F238E27FC236}">
                  <a16:creationId xmlns:a16="http://schemas.microsoft.com/office/drawing/2014/main" id="{4438C2D4-298D-43E0-B9A8-D165438C9D16}"/>
                </a:ext>
              </a:extLst>
            </p:cNvPr>
            <p:cNvCxnSpPr/>
            <p:nvPr/>
          </p:nvCxnSpPr>
          <p:spPr>
            <a:xfrm>
              <a:off x="8194521" y="2731313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6" name="直線コネクタ 555">
              <a:extLst>
                <a:ext uri="{FF2B5EF4-FFF2-40B4-BE49-F238E27FC236}">
                  <a16:creationId xmlns:a16="http://schemas.microsoft.com/office/drawing/2014/main" id="{F6A6CBE8-E81C-4E35-B50B-6D1F48F8EBAA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2752474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7" name="直線コネクタ 556">
              <a:extLst>
                <a:ext uri="{FF2B5EF4-FFF2-40B4-BE49-F238E27FC236}">
                  <a16:creationId xmlns:a16="http://schemas.microsoft.com/office/drawing/2014/main" id="{96A18077-4262-436D-A439-49CCD5A07337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2773636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8" name="直線コネクタ 557">
              <a:extLst>
                <a:ext uri="{FF2B5EF4-FFF2-40B4-BE49-F238E27FC236}">
                  <a16:creationId xmlns:a16="http://schemas.microsoft.com/office/drawing/2014/main" id="{E9FB9145-88A0-4450-A405-12D42D001212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2795249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9" name="直線コネクタ 558">
              <a:extLst>
                <a:ext uri="{FF2B5EF4-FFF2-40B4-BE49-F238E27FC236}">
                  <a16:creationId xmlns:a16="http://schemas.microsoft.com/office/drawing/2014/main" id="{2D78C865-57C4-42E2-AE40-47E2F8BD7543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2816806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0" name="直線コネクタ 559">
              <a:extLst>
                <a:ext uri="{FF2B5EF4-FFF2-40B4-BE49-F238E27FC236}">
                  <a16:creationId xmlns:a16="http://schemas.microsoft.com/office/drawing/2014/main" id="{F72667CE-0853-4BEE-BF8F-3CF918759F32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2645766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1" name="直線コネクタ 560">
              <a:extLst>
                <a:ext uri="{FF2B5EF4-FFF2-40B4-BE49-F238E27FC236}">
                  <a16:creationId xmlns:a16="http://schemas.microsoft.com/office/drawing/2014/main" id="{63F57F06-EDB4-4437-9B32-2A0C4EA3AEFF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2666928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2" name="直線コネクタ 561">
              <a:extLst>
                <a:ext uri="{FF2B5EF4-FFF2-40B4-BE49-F238E27FC236}">
                  <a16:creationId xmlns:a16="http://schemas.microsoft.com/office/drawing/2014/main" id="{97E4EE39-E379-4513-8DFB-044DF259EE94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2688541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3" name="直線コネクタ 562">
              <a:extLst>
                <a:ext uri="{FF2B5EF4-FFF2-40B4-BE49-F238E27FC236}">
                  <a16:creationId xmlns:a16="http://schemas.microsoft.com/office/drawing/2014/main" id="{2C1C5138-91A4-4571-9498-3F811A6B58CC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271009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8" name="直線コネクタ 567">
              <a:extLst>
                <a:ext uri="{FF2B5EF4-FFF2-40B4-BE49-F238E27FC236}">
                  <a16:creationId xmlns:a16="http://schemas.microsoft.com/office/drawing/2014/main" id="{A6F011A2-C2E2-4854-BF12-124F20E8F54C}"/>
                </a:ext>
              </a:extLst>
            </p:cNvPr>
            <p:cNvCxnSpPr/>
            <p:nvPr/>
          </p:nvCxnSpPr>
          <p:spPr>
            <a:xfrm>
              <a:off x="8168675" y="3051350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9" name="直線コネクタ 568">
              <a:extLst>
                <a:ext uri="{FF2B5EF4-FFF2-40B4-BE49-F238E27FC236}">
                  <a16:creationId xmlns:a16="http://schemas.microsoft.com/office/drawing/2014/main" id="{6E562999-C10D-47DE-9A94-5FAA8EFB36E5}"/>
                </a:ext>
              </a:extLst>
            </p:cNvPr>
            <p:cNvCxnSpPr/>
            <p:nvPr/>
          </p:nvCxnSpPr>
          <p:spPr>
            <a:xfrm>
              <a:off x="8194521" y="2944247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0" name="直線コネクタ 569">
              <a:extLst>
                <a:ext uri="{FF2B5EF4-FFF2-40B4-BE49-F238E27FC236}">
                  <a16:creationId xmlns:a16="http://schemas.microsoft.com/office/drawing/2014/main" id="{AC19FB54-2E52-40B3-9B9A-F88E683EFBDE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2965408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1" name="直線コネクタ 570">
              <a:extLst>
                <a:ext uri="{FF2B5EF4-FFF2-40B4-BE49-F238E27FC236}">
                  <a16:creationId xmlns:a16="http://schemas.microsoft.com/office/drawing/2014/main" id="{5B9B9C98-A479-47A2-B7AB-7E55607DC1A5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2986570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2" name="直線コネクタ 571">
              <a:extLst>
                <a:ext uri="{FF2B5EF4-FFF2-40B4-BE49-F238E27FC236}">
                  <a16:creationId xmlns:a16="http://schemas.microsoft.com/office/drawing/2014/main" id="{35737D94-0275-4DA0-8289-263D0B912282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3008183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3" name="直線コネクタ 572">
              <a:extLst>
                <a:ext uri="{FF2B5EF4-FFF2-40B4-BE49-F238E27FC236}">
                  <a16:creationId xmlns:a16="http://schemas.microsoft.com/office/drawing/2014/main" id="{F538BB73-CEDE-4FB3-A374-77B01724A243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3029740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4" name="直線コネクタ 573">
              <a:extLst>
                <a:ext uri="{FF2B5EF4-FFF2-40B4-BE49-F238E27FC236}">
                  <a16:creationId xmlns:a16="http://schemas.microsoft.com/office/drawing/2014/main" id="{0C55C9AC-7D8E-4C5B-AB96-5701A4AEBD14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2858700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5" name="直線コネクタ 574">
              <a:extLst>
                <a:ext uri="{FF2B5EF4-FFF2-40B4-BE49-F238E27FC236}">
                  <a16:creationId xmlns:a16="http://schemas.microsoft.com/office/drawing/2014/main" id="{85224ECE-5057-4619-B619-F22BC017E593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287986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6" name="直線コネクタ 575">
              <a:extLst>
                <a:ext uri="{FF2B5EF4-FFF2-40B4-BE49-F238E27FC236}">
                  <a16:creationId xmlns:a16="http://schemas.microsoft.com/office/drawing/2014/main" id="{7BE6AF44-8F70-4205-9D1F-7FF36655391F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290147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7" name="直線コネクタ 576">
              <a:extLst>
                <a:ext uri="{FF2B5EF4-FFF2-40B4-BE49-F238E27FC236}">
                  <a16:creationId xmlns:a16="http://schemas.microsoft.com/office/drawing/2014/main" id="{B185B760-8F03-4A5D-B785-69ECCB1FD549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2923031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1" name="直線コネクタ 580">
              <a:extLst>
                <a:ext uri="{FF2B5EF4-FFF2-40B4-BE49-F238E27FC236}">
                  <a16:creationId xmlns:a16="http://schemas.microsoft.com/office/drawing/2014/main" id="{70C9DE16-3A1C-47D1-B99B-B67FE8A6000A}"/>
                </a:ext>
              </a:extLst>
            </p:cNvPr>
            <p:cNvCxnSpPr/>
            <p:nvPr/>
          </p:nvCxnSpPr>
          <p:spPr>
            <a:xfrm>
              <a:off x="8168675" y="3051815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2" name="直線コネクタ 581">
              <a:extLst>
                <a:ext uri="{FF2B5EF4-FFF2-40B4-BE49-F238E27FC236}">
                  <a16:creationId xmlns:a16="http://schemas.microsoft.com/office/drawing/2014/main" id="{FE4D5F24-0C3C-4780-B9A7-C9760F2E2C26}"/>
                </a:ext>
              </a:extLst>
            </p:cNvPr>
            <p:cNvCxnSpPr/>
            <p:nvPr/>
          </p:nvCxnSpPr>
          <p:spPr>
            <a:xfrm>
              <a:off x="8168675" y="3267881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3" name="直線コネクタ 582">
              <a:extLst>
                <a:ext uri="{FF2B5EF4-FFF2-40B4-BE49-F238E27FC236}">
                  <a16:creationId xmlns:a16="http://schemas.microsoft.com/office/drawing/2014/main" id="{0625A253-92EB-4097-98C4-64C1E842D0C1}"/>
                </a:ext>
              </a:extLst>
            </p:cNvPr>
            <p:cNvCxnSpPr/>
            <p:nvPr/>
          </p:nvCxnSpPr>
          <p:spPr>
            <a:xfrm>
              <a:off x="8194521" y="3160778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4" name="直線コネクタ 583">
              <a:extLst>
                <a:ext uri="{FF2B5EF4-FFF2-40B4-BE49-F238E27FC236}">
                  <a16:creationId xmlns:a16="http://schemas.microsoft.com/office/drawing/2014/main" id="{2281B022-9CDE-463C-A8CA-97500C7721AB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3181939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5" name="直線コネクタ 584">
              <a:extLst>
                <a:ext uri="{FF2B5EF4-FFF2-40B4-BE49-F238E27FC236}">
                  <a16:creationId xmlns:a16="http://schemas.microsoft.com/office/drawing/2014/main" id="{90553467-4019-471E-83FE-C528F0831071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3203101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6" name="直線コネクタ 585">
              <a:extLst>
                <a:ext uri="{FF2B5EF4-FFF2-40B4-BE49-F238E27FC236}">
                  <a16:creationId xmlns:a16="http://schemas.microsoft.com/office/drawing/2014/main" id="{A24A0D46-9497-451E-A46B-C7924060CCEB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3224714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7" name="直線コネクタ 586">
              <a:extLst>
                <a:ext uri="{FF2B5EF4-FFF2-40B4-BE49-F238E27FC236}">
                  <a16:creationId xmlns:a16="http://schemas.microsoft.com/office/drawing/2014/main" id="{97F705AE-05DE-424D-A648-1D8456FC5743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3246271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8" name="直線コネクタ 587">
              <a:extLst>
                <a:ext uri="{FF2B5EF4-FFF2-40B4-BE49-F238E27FC236}">
                  <a16:creationId xmlns:a16="http://schemas.microsoft.com/office/drawing/2014/main" id="{741CF1E5-B3A9-4865-81D6-9862336FD7D8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3075231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9" name="直線コネクタ 588">
              <a:extLst>
                <a:ext uri="{FF2B5EF4-FFF2-40B4-BE49-F238E27FC236}">
                  <a16:creationId xmlns:a16="http://schemas.microsoft.com/office/drawing/2014/main" id="{C5377078-EFD3-46D9-B130-2A7F30E74647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3096393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0" name="直線コネクタ 589">
              <a:extLst>
                <a:ext uri="{FF2B5EF4-FFF2-40B4-BE49-F238E27FC236}">
                  <a16:creationId xmlns:a16="http://schemas.microsoft.com/office/drawing/2014/main" id="{6AD65A37-7EBF-4E59-BEA1-66CCC2A1F76B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3118006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1" name="直線コネクタ 590">
              <a:extLst>
                <a:ext uri="{FF2B5EF4-FFF2-40B4-BE49-F238E27FC236}">
                  <a16:creationId xmlns:a16="http://schemas.microsoft.com/office/drawing/2014/main" id="{43CA4006-2617-4907-9159-1FDC102F9DC1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313956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6" name="直線コネクタ 595">
              <a:extLst>
                <a:ext uri="{FF2B5EF4-FFF2-40B4-BE49-F238E27FC236}">
                  <a16:creationId xmlns:a16="http://schemas.microsoft.com/office/drawing/2014/main" id="{97522930-8EC0-449E-9735-0CCBA6C27EBC}"/>
                </a:ext>
              </a:extLst>
            </p:cNvPr>
            <p:cNvCxnSpPr/>
            <p:nvPr/>
          </p:nvCxnSpPr>
          <p:spPr>
            <a:xfrm>
              <a:off x="8168675" y="3489335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7" name="直線コネクタ 596">
              <a:extLst>
                <a:ext uri="{FF2B5EF4-FFF2-40B4-BE49-F238E27FC236}">
                  <a16:creationId xmlns:a16="http://schemas.microsoft.com/office/drawing/2014/main" id="{B90E9EAF-96DA-4A11-97DC-D45C85B8D273}"/>
                </a:ext>
              </a:extLst>
            </p:cNvPr>
            <p:cNvCxnSpPr/>
            <p:nvPr/>
          </p:nvCxnSpPr>
          <p:spPr>
            <a:xfrm>
              <a:off x="8194521" y="3382232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8" name="直線コネクタ 597">
              <a:extLst>
                <a:ext uri="{FF2B5EF4-FFF2-40B4-BE49-F238E27FC236}">
                  <a16:creationId xmlns:a16="http://schemas.microsoft.com/office/drawing/2014/main" id="{21176C81-CC60-446F-A91B-A172CA57EA0E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3403393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9" name="直線コネクタ 598">
              <a:extLst>
                <a:ext uri="{FF2B5EF4-FFF2-40B4-BE49-F238E27FC236}">
                  <a16:creationId xmlns:a16="http://schemas.microsoft.com/office/drawing/2014/main" id="{55233A7A-5BD7-4746-892E-14D8A5753FD5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342455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0" name="直線コネクタ 599">
              <a:extLst>
                <a:ext uri="{FF2B5EF4-FFF2-40B4-BE49-F238E27FC236}">
                  <a16:creationId xmlns:a16="http://schemas.microsoft.com/office/drawing/2014/main" id="{5934978D-CA64-467F-89BD-B63820B33DEE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3446168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1" name="直線コネクタ 600">
              <a:extLst>
                <a:ext uri="{FF2B5EF4-FFF2-40B4-BE49-F238E27FC236}">
                  <a16:creationId xmlns:a16="http://schemas.microsoft.com/office/drawing/2014/main" id="{915087EC-4956-40B8-849E-41B86E4C2D2C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346772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2" name="直線コネクタ 601">
              <a:extLst>
                <a:ext uri="{FF2B5EF4-FFF2-40B4-BE49-F238E27FC236}">
                  <a16:creationId xmlns:a16="http://schemas.microsoft.com/office/drawing/2014/main" id="{94F828F7-2364-4419-BFEE-57E456F4BB04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329668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3" name="直線コネクタ 602">
              <a:extLst>
                <a:ext uri="{FF2B5EF4-FFF2-40B4-BE49-F238E27FC236}">
                  <a16:creationId xmlns:a16="http://schemas.microsoft.com/office/drawing/2014/main" id="{B16CD74A-5BDC-4552-AB79-E0E8568C8D58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331784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4" name="直線コネクタ 603">
              <a:extLst>
                <a:ext uri="{FF2B5EF4-FFF2-40B4-BE49-F238E27FC236}">
                  <a16:creationId xmlns:a16="http://schemas.microsoft.com/office/drawing/2014/main" id="{4EC01D7E-5E20-422C-8057-D0E456B888E1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3339460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5" name="直線コネクタ 604">
              <a:extLst>
                <a:ext uri="{FF2B5EF4-FFF2-40B4-BE49-F238E27FC236}">
                  <a16:creationId xmlns:a16="http://schemas.microsoft.com/office/drawing/2014/main" id="{17105C7D-6B7E-4BB3-BF09-E71DADB44774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3361016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0" name="直線コネクタ 609">
              <a:extLst>
                <a:ext uri="{FF2B5EF4-FFF2-40B4-BE49-F238E27FC236}">
                  <a16:creationId xmlns:a16="http://schemas.microsoft.com/office/drawing/2014/main" id="{AF188C22-356E-443D-A66D-BC4974CD1823}"/>
                </a:ext>
              </a:extLst>
            </p:cNvPr>
            <p:cNvCxnSpPr/>
            <p:nvPr/>
          </p:nvCxnSpPr>
          <p:spPr>
            <a:xfrm>
              <a:off x="8168675" y="3709465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1" name="直線コネクタ 610">
              <a:extLst>
                <a:ext uri="{FF2B5EF4-FFF2-40B4-BE49-F238E27FC236}">
                  <a16:creationId xmlns:a16="http://schemas.microsoft.com/office/drawing/2014/main" id="{B8BE6DB8-B848-4CF6-92E9-3BE0B1DC24E8}"/>
                </a:ext>
              </a:extLst>
            </p:cNvPr>
            <p:cNvCxnSpPr/>
            <p:nvPr/>
          </p:nvCxnSpPr>
          <p:spPr>
            <a:xfrm>
              <a:off x="8194521" y="3602362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2" name="直線コネクタ 611">
              <a:extLst>
                <a:ext uri="{FF2B5EF4-FFF2-40B4-BE49-F238E27FC236}">
                  <a16:creationId xmlns:a16="http://schemas.microsoft.com/office/drawing/2014/main" id="{C47F9C52-F745-4453-9786-113092DC9AC5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3623523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3" name="直線コネクタ 612">
              <a:extLst>
                <a:ext uri="{FF2B5EF4-FFF2-40B4-BE49-F238E27FC236}">
                  <a16:creationId xmlns:a16="http://schemas.microsoft.com/office/drawing/2014/main" id="{E695F996-19E9-43B9-BD1F-6DC420828BBB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364468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4" name="直線コネクタ 613">
              <a:extLst>
                <a:ext uri="{FF2B5EF4-FFF2-40B4-BE49-F238E27FC236}">
                  <a16:creationId xmlns:a16="http://schemas.microsoft.com/office/drawing/2014/main" id="{41A7CF65-176D-48D0-875D-2D918402414E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3666298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5" name="直線コネクタ 614">
              <a:extLst>
                <a:ext uri="{FF2B5EF4-FFF2-40B4-BE49-F238E27FC236}">
                  <a16:creationId xmlns:a16="http://schemas.microsoft.com/office/drawing/2014/main" id="{B6E8B40F-7B9E-43A4-93F5-30B1DD7B6255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368785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6" name="直線コネクタ 615">
              <a:extLst>
                <a:ext uri="{FF2B5EF4-FFF2-40B4-BE49-F238E27FC236}">
                  <a16:creationId xmlns:a16="http://schemas.microsoft.com/office/drawing/2014/main" id="{7B4D7334-B905-49DD-999F-785582668535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351681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7" name="直線コネクタ 616">
              <a:extLst>
                <a:ext uri="{FF2B5EF4-FFF2-40B4-BE49-F238E27FC236}">
                  <a16:creationId xmlns:a16="http://schemas.microsoft.com/office/drawing/2014/main" id="{1EE3E80B-9EFA-45AC-880D-629EC4596035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353797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8" name="直線コネクタ 617">
              <a:extLst>
                <a:ext uri="{FF2B5EF4-FFF2-40B4-BE49-F238E27FC236}">
                  <a16:creationId xmlns:a16="http://schemas.microsoft.com/office/drawing/2014/main" id="{D375A8DD-075F-4864-AD64-88BF984CAD0A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3559590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9" name="直線コネクタ 618">
              <a:extLst>
                <a:ext uri="{FF2B5EF4-FFF2-40B4-BE49-F238E27FC236}">
                  <a16:creationId xmlns:a16="http://schemas.microsoft.com/office/drawing/2014/main" id="{A9D11145-BE89-45DD-9672-F08D814FCF0C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3581146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4" name="直線コネクタ 623">
              <a:extLst>
                <a:ext uri="{FF2B5EF4-FFF2-40B4-BE49-F238E27FC236}">
                  <a16:creationId xmlns:a16="http://schemas.microsoft.com/office/drawing/2014/main" id="{B9583330-DF43-4020-8D01-E1F11E74BD90}"/>
                </a:ext>
              </a:extLst>
            </p:cNvPr>
            <p:cNvCxnSpPr/>
            <p:nvPr/>
          </p:nvCxnSpPr>
          <p:spPr>
            <a:xfrm>
              <a:off x="8168675" y="3922616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5" name="直線コネクタ 624">
              <a:extLst>
                <a:ext uri="{FF2B5EF4-FFF2-40B4-BE49-F238E27FC236}">
                  <a16:creationId xmlns:a16="http://schemas.microsoft.com/office/drawing/2014/main" id="{574DE567-CECE-4A41-8338-2063F0BB56A1}"/>
                </a:ext>
              </a:extLst>
            </p:cNvPr>
            <p:cNvCxnSpPr/>
            <p:nvPr/>
          </p:nvCxnSpPr>
          <p:spPr>
            <a:xfrm>
              <a:off x="8194521" y="3815513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6" name="直線コネクタ 625">
              <a:extLst>
                <a:ext uri="{FF2B5EF4-FFF2-40B4-BE49-F238E27FC236}">
                  <a16:creationId xmlns:a16="http://schemas.microsoft.com/office/drawing/2014/main" id="{75D822AA-86B0-4E27-A6EA-738066F97231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3836674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7" name="直線コネクタ 626">
              <a:extLst>
                <a:ext uri="{FF2B5EF4-FFF2-40B4-BE49-F238E27FC236}">
                  <a16:creationId xmlns:a16="http://schemas.microsoft.com/office/drawing/2014/main" id="{5BBFC873-C517-4FA3-9C3F-EE1AF79E02C2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3857836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8" name="直線コネクタ 627">
              <a:extLst>
                <a:ext uri="{FF2B5EF4-FFF2-40B4-BE49-F238E27FC236}">
                  <a16:creationId xmlns:a16="http://schemas.microsoft.com/office/drawing/2014/main" id="{5BCAA625-3F2C-47EB-BA89-D5BE977F102D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3879449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9" name="直線コネクタ 628">
              <a:extLst>
                <a:ext uri="{FF2B5EF4-FFF2-40B4-BE49-F238E27FC236}">
                  <a16:creationId xmlns:a16="http://schemas.microsoft.com/office/drawing/2014/main" id="{1C2C8DEF-2575-4E6F-A685-6CABE1289FFB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3901006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0" name="直線コネクタ 629">
              <a:extLst>
                <a:ext uri="{FF2B5EF4-FFF2-40B4-BE49-F238E27FC236}">
                  <a16:creationId xmlns:a16="http://schemas.microsoft.com/office/drawing/2014/main" id="{B882B70F-6D6E-4343-A829-58C7DE0132A5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3729966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1" name="直線コネクタ 630">
              <a:extLst>
                <a:ext uri="{FF2B5EF4-FFF2-40B4-BE49-F238E27FC236}">
                  <a16:creationId xmlns:a16="http://schemas.microsoft.com/office/drawing/2014/main" id="{4632C6DE-1016-4C11-BBD7-793C89B03A3B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3751128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2" name="直線コネクタ 631">
              <a:extLst>
                <a:ext uri="{FF2B5EF4-FFF2-40B4-BE49-F238E27FC236}">
                  <a16:creationId xmlns:a16="http://schemas.microsoft.com/office/drawing/2014/main" id="{CA163548-58DC-4C34-8400-0E7B8D3D7F66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3772741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3" name="直線コネクタ 632">
              <a:extLst>
                <a:ext uri="{FF2B5EF4-FFF2-40B4-BE49-F238E27FC236}">
                  <a16:creationId xmlns:a16="http://schemas.microsoft.com/office/drawing/2014/main" id="{501586A9-47EA-49A5-AABE-DDA5253FBAA6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379429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8" name="直線コネクタ 637">
              <a:extLst>
                <a:ext uri="{FF2B5EF4-FFF2-40B4-BE49-F238E27FC236}">
                  <a16:creationId xmlns:a16="http://schemas.microsoft.com/office/drawing/2014/main" id="{5D67825D-1817-46C7-9720-12E3C4E20A88}"/>
                </a:ext>
              </a:extLst>
            </p:cNvPr>
            <p:cNvCxnSpPr/>
            <p:nvPr/>
          </p:nvCxnSpPr>
          <p:spPr>
            <a:xfrm>
              <a:off x="8168675" y="4143332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9" name="直線コネクタ 638">
              <a:extLst>
                <a:ext uri="{FF2B5EF4-FFF2-40B4-BE49-F238E27FC236}">
                  <a16:creationId xmlns:a16="http://schemas.microsoft.com/office/drawing/2014/main" id="{F1E75BE4-F5F8-4ADE-B56C-A7073CEBB37C}"/>
                </a:ext>
              </a:extLst>
            </p:cNvPr>
            <p:cNvCxnSpPr/>
            <p:nvPr/>
          </p:nvCxnSpPr>
          <p:spPr>
            <a:xfrm>
              <a:off x="8194521" y="4036229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0" name="直線コネクタ 639">
              <a:extLst>
                <a:ext uri="{FF2B5EF4-FFF2-40B4-BE49-F238E27FC236}">
                  <a16:creationId xmlns:a16="http://schemas.microsoft.com/office/drawing/2014/main" id="{FB27B5CD-DC4A-449F-84E1-6E706841050E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4057390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1" name="直線コネクタ 640">
              <a:extLst>
                <a:ext uri="{FF2B5EF4-FFF2-40B4-BE49-F238E27FC236}">
                  <a16:creationId xmlns:a16="http://schemas.microsoft.com/office/drawing/2014/main" id="{5F1F9E68-98CE-4CE2-B202-FD259F567B18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407855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2" name="直線コネクタ 641">
              <a:extLst>
                <a:ext uri="{FF2B5EF4-FFF2-40B4-BE49-F238E27FC236}">
                  <a16:creationId xmlns:a16="http://schemas.microsoft.com/office/drawing/2014/main" id="{C65A3CBB-F127-49D8-A39E-9F62F4980CD6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410016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3" name="直線コネクタ 642">
              <a:extLst>
                <a:ext uri="{FF2B5EF4-FFF2-40B4-BE49-F238E27FC236}">
                  <a16:creationId xmlns:a16="http://schemas.microsoft.com/office/drawing/2014/main" id="{F384E41F-79B8-4651-9E9D-FD88C166111B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412172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4" name="直線コネクタ 643">
              <a:extLst>
                <a:ext uri="{FF2B5EF4-FFF2-40B4-BE49-F238E27FC236}">
                  <a16:creationId xmlns:a16="http://schemas.microsoft.com/office/drawing/2014/main" id="{77831C86-C169-452F-BDA3-642245CABF59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395068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5" name="直線コネクタ 644">
              <a:extLst>
                <a:ext uri="{FF2B5EF4-FFF2-40B4-BE49-F238E27FC236}">
                  <a16:creationId xmlns:a16="http://schemas.microsoft.com/office/drawing/2014/main" id="{C8D63B7F-612C-4629-B087-829D0141953E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3971844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6" name="直線コネクタ 645">
              <a:extLst>
                <a:ext uri="{FF2B5EF4-FFF2-40B4-BE49-F238E27FC236}">
                  <a16:creationId xmlns:a16="http://schemas.microsoft.com/office/drawing/2014/main" id="{008293CC-6E3D-40B9-BD89-D86D0AD04DD3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399345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7" name="直線コネクタ 646">
              <a:extLst>
                <a:ext uri="{FF2B5EF4-FFF2-40B4-BE49-F238E27FC236}">
                  <a16:creationId xmlns:a16="http://schemas.microsoft.com/office/drawing/2014/main" id="{D693660D-9F7B-42B7-8547-D6508667021F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4015013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1" name="直線コネクタ 650">
              <a:extLst>
                <a:ext uri="{FF2B5EF4-FFF2-40B4-BE49-F238E27FC236}">
                  <a16:creationId xmlns:a16="http://schemas.microsoft.com/office/drawing/2014/main" id="{6458C244-8BDE-43DF-BDE2-19CC649A64F0}"/>
                </a:ext>
              </a:extLst>
            </p:cNvPr>
            <p:cNvCxnSpPr/>
            <p:nvPr/>
          </p:nvCxnSpPr>
          <p:spPr>
            <a:xfrm>
              <a:off x="8168675" y="1758850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3" name="直線コネクタ 652">
              <a:extLst>
                <a:ext uri="{FF2B5EF4-FFF2-40B4-BE49-F238E27FC236}">
                  <a16:creationId xmlns:a16="http://schemas.microsoft.com/office/drawing/2014/main" id="{1D035831-1458-447A-ADAF-331432F68DA0}"/>
                </a:ext>
              </a:extLst>
            </p:cNvPr>
            <p:cNvCxnSpPr/>
            <p:nvPr/>
          </p:nvCxnSpPr>
          <p:spPr>
            <a:xfrm>
              <a:off x="8194521" y="1867813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4" name="直線コネクタ 653">
              <a:extLst>
                <a:ext uri="{FF2B5EF4-FFF2-40B4-BE49-F238E27FC236}">
                  <a16:creationId xmlns:a16="http://schemas.microsoft.com/office/drawing/2014/main" id="{1C5C3FDC-7D0D-4491-920F-F38B2DA8E591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1888974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5" name="直線コネクタ 654">
              <a:extLst>
                <a:ext uri="{FF2B5EF4-FFF2-40B4-BE49-F238E27FC236}">
                  <a16:creationId xmlns:a16="http://schemas.microsoft.com/office/drawing/2014/main" id="{B279908E-3B76-4BF5-8A6B-468C3DDF9B08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1910136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6" name="直線コネクタ 655">
              <a:extLst>
                <a:ext uri="{FF2B5EF4-FFF2-40B4-BE49-F238E27FC236}">
                  <a16:creationId xmlns:a16="http://schemas.microsoft.com/office/drawing/2014/main" id="{9DF1A1D5-0418-494E-815A-0319BEC15B19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1931749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7" name="直線コネクタ 656">
              <a:extLst>
                <a:ext uri="{FF2B5EF4-FFF2-40B4-BE49-F238E27FC236}">
                  <a16:creationId xmlns:a16="http://schemas.microsoft.com/office/drawing/2014/main" id="{E6594F46-9923-423A-8A4B-1DC0BE7EBDF1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1953306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8" name="直線コネクタ 657">
              <a:extLst>
                <a:ext uri="{FF2B5EF4-FFF2-40B4-BE49-F238E27FC236}">
                  <a16:creationId xmlns:a16="http://schemas.microsoft.com/office/drawing/2014/main" id="{FB551E24-2323-4FEF-BA47-161CFE10AE08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1782266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9" name="直線コネクタ 658">
              <a:extLst>
                <a:ext uri="{FF2B5EF4-FFF2-40B4-BE49-F238E27FC236}">
                  <a16:creationId xmlns:a16="http://schemas.microsoft.com/office/drawing/2014/main" id="{42A2F219-25CC-43B0-9C50-4B752F048B5D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1803428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0" name="直線コネクタ 659">
              <a:extLst>
                <a:ext uri="{FF2B5EF4-FFF2-40B4-BE49-F238E27FC236}">
                  <a16:creationId xmlns:a16="http://schemas.microsoft.com/office/drawing/2014/main" id="{3B0984B7-60CA-4FC8-96BD-3BE5E8294E9B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1825041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1" name="直線コネクタ 660">
              <a:extLst>
                <a:ext uri="{FF2B5EF4-FFF2-40B4-BE49-F238E27FC236}">
                  <a16:creationId xmlns:a16="http://schemas.microsoft.com/office/drawing/2014/main" id="{94E1F653-4326-43F3-B0BE-A3C9AA99E438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184659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5" name="直線コネクタ 664">
              <a:extLst>
                <a:ext uri="{FF2B5EF4-FFF2-40B4-BE49-F238E27FC236}">
                  <a16:creationId xmlns:a16="http://schemas.microsoft.com/office/drawing/2014/main" id="{382C73D6-A7DE-45AF-AEDD-268A29FC4D9B}"/>
                </a:ext>
              </a:extLst>
            </p:cNvPr>
            <p:cNvCxnSpPr/>
            <p:nvPr/>
          </p:nvCxnSpPr>
          <p:spPr>
            <a:xfrm>
              <a:off x="8168675" y="1327661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6" name="直線コネクタ 665">
              <a:extLst>
                <a:ext uri="{FF2B5EF4-FFF2-40B4-BE49-F238E27FC236}">
                  <a16:creationId xmlns:a16="http://schemas.microsoft.com/office/drawing/2014/main" id="{E5642A67-793E-4B88-B6AD-8A0E0889FBF5}"/>
                </a:ext>
              </a:extLst>
            </p:cNvPr>
            <p:cNvCxnSpPr/>
            <p:nvPr/>
          </p:nvCxnSpPr>
          <p:spPr>
            <a:xfrm>
              <a:off x="8168675" y="1543727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7" name="直線コネクタ 666">
              <a:extLst>
                <a:ext uri="{FF2B5EF4-FFF2-40B4-BE49-F238E27FC236}">
                  <a16:creationId xmlns:a16="http://schemas.microsoft.com/office/drawing/2014/main" id="{B733D8A7-B4EE-45C2-99F8-6B905B44EFDC}"/>
                </a:ext>
              </a:extLst>
            </p:cNvPr>
            <p:cNvCxnSpPr/>
            <p:nvPr/>
          </p:nvCxnSpPr>
          <p:spPr>
            <a:xfrm>
              <a:off x="8194521" y="1436624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8" name="直線コネクタ 667">
              <a:extLst>
                <a:ext uri="{FF2B5EF4-FFF2-40B4-BE49-F238E27FC236}">
                  <a16:creationId xmlns:a16="http://schemas.microsoft.com/office/drawing/2014/main" id="{635CCCB7-AAF9-4E28-A259-850C2DE80F66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145778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9" name="直線コネクタ 668">
              <a:extLst>
                <a:ext uri="{FF2B5EF4-FFF2-40B4-BE49-F238E27FC236}">
                  <a16:creationId xmlns:a16="http://schemas.microsoft.com/office/drawing/2014/main" id="{D5F6B637-5F0A-4B21-BE1A-11C4234CF04C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147894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0" name="直線コネクタ 669">
              <a:extLst>
                <a:ext uri="{FF2B5EF4-FFF2-40B4-BE49-F238E27FC236}">
                  <a16:creationId xmlns:a16="http://schemas.microsoft.com/office/drawing/2014/main" id="{46B16986-9DF2-4BE3-BD58-B9B74D5D7E22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1500560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1" name="直線コネクタ 670">
              <a:extLst>
                <a:ext uri="{FF2B5EF4-FFF2-40B4-BE49-F238E27FC236}">
                  <a16:creationId xmlns:a16="http://schemas.microsoft.com/office/drawing/2014/main" id="{B0382EAC-8E71-4ED3-B832-45C0C331B2AB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152211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2" name="直線コネクタ 671">
              <a:extLst>
                <a:ext uri="{FF2B5EF4-FFF2-40B4-BE49-F238E27FC236}">
                  <a16:creationId xmlns:a16="http://schemas.microsoft.com/office/drawing/2014/main" id="{61DBBF6C-F0B4-40E1-A0F9-EDCB0356A58F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135107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3" name="直線コネクタ 672">
              <a:extLst>
                <a:ext uri="{FF2B5EF4-FFF2-40B4-BE49-F238E27FC236}">
                  <a16:creationId xmlns:a16="http://schemas.microsoft.com/office/drawing/2014/main" id="{879739AC-9FB4-4E93-B81F-C286ED64FCF8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1372239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4" name="直線コネクタ 673">
              <a:extLst>
                <a:ext uri="{FF2B5EF4-FFF2-40B4-BE49-F238E27FC236}">
                  <a16:creationId xmlns:a16="http://schemas.microsoft.com/office/drawing/2014/main" id="{7EF71171-1C86-4684-9DC9-E80890A89228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139385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5" name="直線コネクタ 674">
              <a:extLst>
                <a:ext uri="{FF2B5EF4-FFF2-40B4-BE49-F238E27FC236}">
                  <a16:creationId xmlns:a16="http://schemas.microsoft.com/office/drawing/2014/main" id="{4763D2B0-6EF5-484B-8AF8-419CC3047223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1415408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9" name="直線コネクタ 678">
              <a:extLst>
                <a:ext uri="{FF2B5EF4-FFF2-40B4-BE49-F238E27FC236}">
                  <a16:creationId xmlns:a16="http://schemas.microsoft.com/office/drawing/2014/main" id="{A28CE6DC-0900-482B-B75B-560237246D87}"/>
                </a:ext>
              </a:extLst>
            </p:cNvPr>
            <p:cNvCxnSpPr/>
            <p:nvPr/>
          </p:nvCxnSpPr>
          <p:spPr>
            <a:xfrm>
              <a:off x="8168675" y="1110427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0" name="直線コネクタ 679">
              <a:extLst>
                <a:ext uri="{FF2B5EF4-FFF2-40B4-BE49-F238E27FC236}">
                  <a16:creationId xmlns:a16="http://schemas.microsoft.com/office/drawing/2014/main" id="{984D3CF2-91FB-43CC-B1BC-164DB58CE0E3}"/>
                </a:ext>
              </a:extLst>
            </p:cNvPr>
            <p:cNvCxnSpPr/>
            <p:nvPr/>
          </p:nvCxnSpPr>
          <p:spPr>
            <a:xfrm>
              <a:off x="8168675" y="1326493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1" name="直線コネクタ 680">
              <a:extLst>
                <a:ext uri="{FF2B5EF4-FFF2-40B4-BE49-F238E27FC236}">
                  <a16:creationId xmlns:a16="http://schemas.microsoft.com/office/drawing/2014/main" id="{FA12A538-D919-4F5B-95D8-5C72640FB6F9}"/>
                </a:ext>
              </a:extLst>
            </p:cNvPr>
            <p:cNvCxnSpPr/>
            <p:nvPr/>
          </p:nvCxnSpPr>
          <p:spPr>
            <a:xfrm>
              <a:off x="8194521" y="1219390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2" name="直線コネクタ 681">
              <a:extLst>
                <a:ext uri="{FF2B5EF4-FFF2-40B4-BE49-F238E27FC236}">
                  <a16:creationId xmlns:a16="http://schemas.microsoft.com/office/drawing/2014/main" id="{FA543503-675B-4110-8CBD-6FF17DCBA2CF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1240551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3" name="直線コネクタ 682">
              <a:extLst>
                <a:ext uri="{FF2B5EF4-FFF2-40B4-BE49-F238E27FC236}">
                  <a16:creationId xmlns:a16="http://schemas.microsoft.com/office/drawing/2014/main" id="{79EFF616-7F13-4559-84BC-04AB2ABA662A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1261713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4" name="直線コネクタ 683">
              <a:extLst>
                <a:ext uri="{FF2B5EF4-FFF2-40B4-BE49-F238E27FC236}">
                  <a16:creationId xmlns:a16="http://schemas.microsoft.com/office/drawing/2014/main" id="{BBD18FB5-980E-456A-A7D8-A21A6E011170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1283326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5" name="直線コネクタ 684">
              <a:extLst>
                <a:ext uri="{FF2B5EF4-FFF2-40B4-BE49-F238E27FC236}">
                  <a16:creationId xmlns:a16="http://schemas.microsoft.com/office/drawing/2014/main" id="{FDC67863-931A-4135-9B91-17E6A9C7DF7F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1304883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6" name="直線コネクタ 685">
              <a:extLst>
                <a:ext uri="{FF2B5EF4-FFF2-40B4-BE49-F238E27FC236}">
                  <a16:creationId xmlns:a16="http://schemas.microsoft.com/office/drawing/2014/main" id="{F77B84AE-86EB-404F-8103-E6B73DFD8D1F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1133843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7" name="直線コネクタ 686">
              <a:extLst>
                <a:ext uri="{FF2B5EF4-FFF2-40B4-BE49-F238E27FC236}">
                  <a16:creationId xmlns:a16="http://schemas.microsoft.com/office/drawing/2014/main" id="{CF0C11B9-F7E3-45D5-A7A5-2DD91DFDFC92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115500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8" name="直線コネクタ 687">
              <a:extLst>
                <a:ext uri="{FF2B5EF4-FFF2-40B4-BE49-F238E27FC236}">
                  <a16:creationId xmlns:a16="http://schemas.microsoft.com/office/drawing/2014/main" id="{6811C807-7B42-4C52-826A-11C9858DD2B2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1176618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9" name="直線コネクタ 688">
              <a:extLst>
                <a:ext uri="{FF2B5EF4-FFF2-40B4-BE49-F238E27FC236}">
                  <a16:creationId xmlns:a16="http://schemas.microsoft.com/office/drawing/2014/main" id="{6AA8E829-2600-4D4C-A582-11AA97745A6B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1198174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3" name="直線コネクタ 692">
              <a:extLst>
                <a:ext uri="{FF2B5EF4-FFF2-40B4-BE49-F238E27FC236}">
                  <a16:creationId xmlns:a16="http://schemas.microsoft.com/office/drawing/2014/main" id="{EE0FCB85-CE37-49E5-90D1-32C8D86FA4D3}"/>
                </a:ext>
              </a:extLst>
            </p:cNvPr>
            <p:cNvCxnSpPr/>
            <p:nvPr/>
          </p:nvCxnSpPr>
          <p:spPr>
            <a:xfrm>
              <a:off x="8168675" y="1542518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5" name="直線コネクタ 694">
              <a:extLst>
                <a:ext uri="{FF2B5EF4-FFF2-40B4-BE49-F238E27FC236}">
                  <a16:creationId xmlns:a16="http://schemas.microsoft.com/office/drawing/2014/main" id="{632ABD36-5940-4B5D-BFC4-59F3FA777198}"/>
                </a:ext>
              </a:extLst>
            </p:cNvPr>
            <p:cNvCxnSpPr/>
            <p:nvPr/>
          </p:nvCxnSpPr>
          <p:spPr>
            <a:xfrm>
              <a:off x="8194521" y="1651481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6" name="直線コネクタ 695">
              <a:extLst>
                <a:ext uri="{FF2B5EF4-FFF2-40B4-BE49-F238E27FC236}">
                  <a16:creationId xmlns:a16="http://schemas.microsoft.com/office/drawing/2014/main" id="{DDF976BB-D32F-4BAD-945E-395357CA9355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167264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7" name="直線コネクタ 696">
              <a:extLst>
                <a:ext uri="{FF2B5EF4-FFF2-40B4-BE49-F238E27FC236}">
                  <a16:creationId xmlns:a16="http://schemas.microsoft.com/office/drawing/2014/main" id="{AD8AFDBD-FB16-41FD-803C-AD26155D074C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1693804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8" name="直線コネクタ 697">
              <a:extLst>
                <a:ext uri="{FF2B5EF4-FFF2-40B4-BE49-F238E27FC236}">
                  <a16:creationId xmlns:a16="http://schemas.microsoft.com/office/drawing/2014/main" id="{885FF77F-02B8-4C4D-BC7E-BCB60FF87E1A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171541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9" name="直線コネクタ 698">
              <a:extLst>
                <a:ext uri="{FF2B5EF4-FFF2-40B4-BE49-F238E27FC236}">
                  <a16:creationId xmlns:a16="http://schemas.microsoft.com/office/drawing/2014/main" id="{FD61046F-E0D3-402E-A0FB-B7A940883487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1736974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0" name="直線コネクタ 699">
              <a:extLst>
                <a:ext uri="{FF2B5EF4-FFF2-40B4-BE49-F238E27FC236}">
                  <a16:creationId xmlns:a16="http://schemas.microsoft.com/office/drawing/2014/main" id="{1AE640BE-69A0-44C8-9EA4-0337DB9F9808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1565934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1" name="直線コネクタ 700">
              <a:extLst>
                <a:ext uri="{FF2B5EF4-FFF2-40B4-BE49-F238E27FC236}">
                  <a16:creationId xmlns:a16="http://schemas.microsoft.com/office/drawing/2014/main" id="{3D739357-0F76-4846-983E-5FD37BC0D409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1587096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2" name="直線コネクタ 701">
              <a:extLst>
                <a:ext uri="{FF2B5EF4-FFF2-40B4-BE49-F238E27FC236}">
                  <a16:creationId xmlns:a16="http://schemas.microsoft.com/office/drawing/2014/main" id="{0DE0A85B-118A-483A-84F3-81151E9C6F83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1608709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3" name="直線コネクタ 702">
              <a:extLst>
                <a:ext uri="{FF2B5EF4-FFF2-40B4-BE49-F238E27FC236}">
                  <a16:creationId xmlns:a16="http://schemas.microsoft.com/office/drawing/2014/main" id="{064300D3-3A5B-49B8-8BF0-6344C10A298D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163026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7" name="直線コネクタ 706">
              <a:extLst>
                <a:ext uri="{FF2B5EF4-FFF2-40B4-BE49-F238E27FC236}">
                  <a16:creationId xmlns:a16="http://schemas.microsoft.com/office/drawing/2014/main" id="{FAC80820-EEC8-49F7-A0A6-21121F460B89}"/>
                </a:ext>
              </a:extLst>
            </p:cNvPr>
            <p:cNvCxnSpPr/>
            <p:nvPr/>
          </p:nvCxnSpPr>
          <p:spPr>
            <a:xfrm>
              <a:off x="8168675" y="896845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9" name="直線コネクタ 708">
              <a:extLst>
                <a:ext uri="{FF2B5EF4-FFF2-40B4-BE49-F238E27FC236}">
                  <a16:creationId xmlns:a16="http://schemas.microsoft.com/office/drawing/2014/main" id="{C1120FA0-F44F-4BE6-8E41-41A5F2C85ECB}"/>
                </a:ext>
              </a:extLst>
            </p:cNvPr>
            <p:cNvCxnSpPr/>
            <p:nvPr/>
          </p:nvCxnSpPr>
          <p:spPr>
            <a:xfrm>
              <a:off x="8194521" y="1005808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0" name="直線コネクタ 709">
              <a:extLst>
                <a:ext uri="{FF2B5EF4-FFF2-40B4-BE49-F238E27FC236}">
                  <a16:creationId xmlns:a16="http://schemas.microsoft.com/office/drawing/2014/main" id="{64FD2990-B896-4F28-BB74-BFA1D5F40134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1026969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1" name="直線コネクタ 710">
              <a:extLst>
                <a:ext uri="{FF2B5EF4-FFF2-40B4-BE49-F238E27FC236}">
                  <a16:creationId xmlns:a16="http://schemas.microsoft.com/office/drawing/2014/main" id="{12F0276C-6F25-4D2E-98EE-F369DDFDFC5D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1048131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2" name="直線コネクタ 711">
              <a:extLst>
                <a:ext uri="{FF2B5EF4-FFF2-40B4-BE49-F238E27FC236}">
                  <a16:creationId xmlns:a16="http://schemas.microsoft.com/office/drawing/2014/main" id="{2AD14A6E-E6BE-4717-B6B0-64721F89252F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1069744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3" name="直線コネクタ 712">
              <a:extLst>
                <a:ext uri="{FF2B5EF4-FFF2-40B4-BE49-F238E27FC236}">
                  <a16:creationId xmlns:a16="http://schemas.microsoft.com/office/drawing/2014/main" id="{E09415EE-BB01-4431-BA1B-E59E51311A01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1091301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4" name="直線コネクタ 713">
              <a:extLst>
                <a:ext uri="{FF2B5EF4-FFF2-40B4-BE49-F238E27FC236}">
                  <a16:creationId xmlns:a16="http://schemas.microsoft.com/office/drawing/2014/main" id="{DE641BDA-A24B-4C12-87C0-927B03BD3072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920261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5" name="直線コネクタ 714">
              <a:extLst>
                <a:ext uri="{FF2B5EF4-FFF2-40B4-BE49-F238E27FC236}">
                  <a16:creationId xmlns:a16="http://schemas.microsoft.com/office/drawing/2014/main" id="{B344B297-44B0-4856-BCD8-0A7926B5F07C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941423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6" name="直線コネクタ 715">
              <a:extLst>
                <a:ext uri="{FF2B5EF4-FFF2-40B4-BE49-F238E27FC236}">
                  <a16:creationId xmlns:a16="http://schemas.microsoft.com/office/drawing/2014/main" id="{C6960ABF-D834-4CC9-8FF9-10B0C3DBEE62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963036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7" name="直線コネクタ 716">
              <a:extLst>
                <a:ext uri="{FF2B5EF4-FFF2-40B4-BE49-F238E27FC236}">
                  <a16:creationId xmlns:a16="http://schemas.microsoft.com/office/drawing/2014/main" id="{1F003408-0F39-4081-872F-87A1E8598859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98459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1" name="直線コネクタ 720">
              <a:extLst>
                <a:ext uri="{FF2B5EF4-FFF2-40B4-BE49-F238E27FC236}">
                  <a16:creationId xmlns:a16="http://schemas.microsoft.com/office/drawing/2014/main" id="{9FAE1B14-E603-49AF-8CC9-6AA57A74528C}"/>
                </a:ext>
              </a:extLst>
            </p:cNvPr>
            <p:cNvCxnSpPr/>
            <p:nvPr/>
          </p:nvCxnSpPr>
          <p:spPr>
            <a:xfrm>
              <a:off x="8168675" y="678491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3" name="直線コネクタ 722">
              <a:extLst>
                <a:ext uri="{FF2B5EF4-FFF2-40B4-BE49-F238E27FC236}">
                  <a16:creationId xmlns:a16="http://schemas.microsoft.com/office/drawing/2014/main" id="{5E52E7E1-567E-44E7-A63D-F12B555AFBA3}"/>
                </a:ext>
              </a:extLst>
            </p:cNvPr>
            <p:cNvCxnSpPr/>
            <p:nvPr/>
          </p:nvCxnSpPr>
          <p:spPr>
            <a:xfrm>
              <a:off x="8194521" y="787454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4" name="直線コネクタ 723">
              <a:extLst>
                <a:ext uri="{FF2B5EF4-FFF2-40B4-BE49-F238E27FC236}">
                  <a16:creationId xmlns:a16="http://schemas.microsoft.com/office/drawing/2014/main" id="{DA6DFBEB-3650-4C74-A77C-C9CFF97AC470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80861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5" name="直線コネクタ 724">
              <a:extLst>
                <a:ext uri="{FF2B5EF4-FFF2-40B4-BE49-F238E27FC236}">
                  <a16:creationId xmlns:a16="http://schemas.microsoft.com/office/drawing/2014/main" id="{6A3B22FF-68C0-46F7-A957-38B0788DAC82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82977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6" name="直線コネクタ 725">
              <a:extLst>
                <a:ext uri="{FF2B5EF4-FFF2-40B4-BE49-F238E27FC236}">
                  <a16:creationId xmlns:a16="http://schemas.microsoft.com/office/drawing/2014/main" id="{2F05B888-B3E7-4EF1-959A-C524FFE4B5AE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851390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7" name="直線コネクタ 726">
              <a:extLst>
                <a:ext uri="{FF2B5EF4-FFF2-40B4-BE49-F238E27FC236}">
                  <a16:creationId xmlns:a16="http://schemas.microsoft.com/office/drawing/2014/main" id="{4F8BA001-CCCB-4B42-82F5-7DFA4B07A21A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87294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8" name="直線コネクタ 727">
              <a:extLst>
                <a:ext uri="{FF2B5EF4-FFF2-40B4-BE49-F238E27FC236}">
                  <a16:creationId xmlns:a16="http://schemas.microsoft.com/office/drawing/2014/main" id="{DB7845CC-0C35-4D9C-ABF9-E3534570AA97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70190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9" name="直線コネクタ 728">
              <a:extLst>
                <a:ext uri="{FF2B5EF4-FFF2-40B4-BE49-F238E27FC236}">
                  <a16:creationId xmlns:a16="http://schemas.microsoft.com/office/drawing/2014/main" id="{D0D7D93F-92CF-4AFA-B48B-10BDBAEF1E09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723069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0" name="直線コネクタ 729">
              <a:extLst>
                <a:ext uri="{FF2B5EF4-FFF2-40B4-BE49-F238E27FC236}">
                  <a16:creationId xmlns:a16="http://schemas.microsoft.com/office/drawing/2014/main" id="{1FA26A87-E974-4C5B-83C2-CB58C6A560DD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74468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1" name="直線コネクタ 730">
              <a:extLst>
                <a:ext uri="{FF2B5EF4-FFF2-40B4-BE49-F238E27FC236}">
                  <a16:creationId xmlns:a16="http://schemas.microsoft.com/office/drawing/2014/main" id="{EA085D0B-9C93-4554-ABC4-35D9FBAA466E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766238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9" name="直線コネクタ 748">
              <a:extLst>
                <a:ext uri="{FF2B5EF4-FFF2-40B4-BE49-F238E27FC236}">
                  <a16:creationId xmlns:a16="http://schemas.microsoft.com/office/drawing/2014/main" id="{292E7D8C-AEF3-4157-894B-1C7A436E5ABE}"/>
                </a:ext>
              </a:extLst>
            </p:cNvPr>
            <p:cNvCxnSpPr/>
            <p:nvPr/>
          </p:nvCxnSpPr>
          <p:spPr>
            <a:xfrm>
              <a:off x="8168675" y="244803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0" name="直線コネクタ 749">
              <a:extLst>
                <a:ext uri="{FF2B5EF4-FFF2-40B4-BE49-F238E27FC236}">
                  <a16:creationId xmlns:a16="http://schemas.microsoft.com/office/drawing/2014/main" id="{B3241B40-2261-42E4-AD47-BABA5C8A5DA2}"/>
                </a:ext>
              </a:extLst>
            </p:cNvPr>
            <p:cNvCxnSpPr/>
            <p:nvPr/>
          </p:nvCxnSpPr>
          <p:spPr>
            <a:xfrm>
              <a:off x="8168675" y="460869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1" name="直線コネクタ 750">
              <a:extLst>
                <a:ext uri="{FF2B5EF4-FFF2-40B4-BE49-F238E27FC236}">
                  <a16:creationId xmlns:a16="http://schemas.microsoft.com/office/drawing/2014/main" id="{A233C438-0BC3-4A59-9CCB-61BD8CBEA060}"/>
                </a:ext>
              </a:extLst>
            </p:cNvPr>
            <p:cNvCxnSpPr/>
            <p:nvPr/>
          </p:nvCxnSpPr>
          <p:spPr>
            <a:xfrm>
              <a:off x="8194521" y="353766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2" name="直線コネクタ 751">
              <a:extLst>
                <a:ext uri="{FF2B5EF4-FFF2-40B4-BE49-F238E27FC236}">
                  <a16:creationId xmlns:a16="http://schemas.microsoft.com/office/drawing/2014/main" id="{E26E310E-22E5-4C9C-A0E2-25BAE6AAA480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37492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3" name="直線コネクタ 752">
              <a:extLst>
                <a:ext uri="{FF2B5EF4-FFF2-40B4-BE49-F238E27FC236}">
                  <a16:creationId xmlns:a16="http://schemas.microsoft.com/office/drawing/2014/main" id="{F3BABAFD-5DEB-4DF4-B3D6-99A4E3DC1802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396089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4" name="直線コネクタ 753">
              <a:extLst>
                <a:ext uri="{FF2B5EF4-FFF2-40B4-BE49-F238E27FC236}">
                  <a16:creationId xmlns:a16="http://schemas.microsoft.com/office/drawing/2014/main" id="{84C5A452-30E3-4CE2-A7A2-691552555333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41770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5" name="直線コネクタ 754">
              <a:extLst>
                <a:ext uri="{FF2B5EF4-FFF2-40B4-BE49-F238E27FC236}">
                  <a16:creationId xmlns:a16="http://schemas.microsoft.com/office/drawing/2014/main" id="{6DDF53CE-E05B-41E8-BA6C-7A7D4C6BEA2F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439259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6" name="直線コネクタ 755">
              <a:extLst>
                <a:ext uri="{FF2B5EF4-FFF2-40B4-BE49-F238E27FC236}">
                  <a16:creationId xmlns:a16="http://schemas.microsoft.com/office/drawing/2014/main" id="{F9AFD0EE-600E-40CB-8173-83AF6BD6E546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268219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7" name="直線コネクタ 756">
              <a:extLst>
                <a:ext uri="{FF2B5EF4-FFF2-40B4-BE49-F238E27FC236}">
                  <a16:creationId xmlns:a16="http://schemas.microsoft.com/office/drawing/2014/main" id="{464F1A3F-5E90-4071-BA17-F2C5FD078787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289381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8" name="直線コネクタ 757">
              <a:extLst>
                <a:ext uri="{FF2B5EF4-FFF2-40B4-BE49-F238E27FC236}">
                  <a16:creationId xmlns:a16="http://schemas.microsoft.com/office/drawing/2014/main" id="{D5FB0013-DA14-47C8-8AA5-D12A9ABF0ADD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310994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9" name="直線コネクタ 758">
              <a:extLst>
                <a:ext uri="{FF2B5EF4-FFF2-40B4-BE49-F238E27FC236}">
                  <a16:creationId xmlns:a16="http://schemas.microsoft.com/office/drawing/2014/main" id="{4FB4D122-7607-4CEA-87DE-D3689C8BFB2A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332550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63" name="直線コネクタ 762">
              <a:extLst>
                <a:ext uri="{FF2B5EF4-FFF2-40B4-BE49-F238E27FC236}">
                  <a16:creationId xmlns:a16="http://schemas.microsoft.com/office/drawing/2014/main" id="{D42F7412-97DE-4666-8D02-59C2672BBE24}"/>
                </a:ext>
              </a:extLst>
            </p:cNvPr>
            <p:cNvCxnSpPr/>
            <p:nvPr/>
          </p:nvCxnSpPr>
          <p:spPr>
            <a:xfrm>
              <a:off x="8168675" y="30441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65" name="直線コネクタ 764">
              <a:extLst>
                <a:ext uri="{FF2B5EF4-FFF2-40B4-BE49-F238E27FC236}">
                  <a16:creationId xmlns:a16="http://schemas.microsoft.com/office/drawing/2014/main" id="{C518D378-4856-4D54-AFBE-AA8C316FBF71}"/>
                </a:ext>
              </a:extLst>
            </p:cNvPr>
            <p:cNvCxnSpPr/>
            <p:nvPr/>
          </p:nvCxnSpPr>
          <p:spPr>
            <a:xfrm>
              <a:off x="8194521" y="139404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66" name="直線コネクタ 765">
              <a:extLst>
                <a:ext uri="{FF2B5EF4-FFF2-40B4-BE49-F238E27FC236}">
                  <a16:creationId xmlns:a16="http://schemas.microsoft.com/office/drawing/2014/main" id="{E54211AF-EDBA-4AD5-855B-25613352891C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16056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67" name="直線コネクタ 766">
              <a:extLst>
                <a:ext uri="{FF2B5EF4-FFF2-40B4-BE49-F238E27FC236}">
                  <a16:creationId xmlns:a16="http://schemas.microsoft.com/office/drawing/2014/main" id="{3778BB47-589C-4B28-A3F2-021CE9C44404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18172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68" name="直線コネクタ 767">
              <a:extLst>
                <a:ext uri="{FF2B5EF4-FFF2-40B4-BE49-F238E27FC236}">
                  <a16:creationId xmlns:a16="http://schemas.microsoft.com/office/drawing/2014/main" id="{A7E17839-62EE-4F8D-B3E1-B6B6F5602ED4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203340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69" name="直線コネクタ 768">
              <a:extLst>
                <a:ext uri="{FF2B5EF4-FFF2-40B4-BE49-F238E27FC236}">
                  <a16:creationId xmlns:a16="http://schemas.microsoft.com/office/drawing/2014/main" id="{04E4C250-6ACD-4FF2-900A-FBCB1058AE94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22489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0" name="直線コネクタ 769">
              <a:extLst>
                <a:ext uri="{FF2B5EF4-FFF2-40B4-BE49-F238E27FC236}">
                  <a16:creationId xmlns:a16="http://schemas.microsoft.com/office/drawing/2014/main" id="{C4F5DD47-1A77-44BC-B6BE-105D29419FBF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5385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1" name="直線コネクタ 770">
              <a:extLst>
                <a:ext uri="{FF2B5EF4-FFF2-40B4-BE49-F238E27FC236}">
                  <a16:creationId xmlns:a16="http://schemas.microsoft.com/office/drawing/2014/main" id="{E9F88D78-129A-497F-9691-32D5879817F7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75019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2" name="直線コネクタ 771">
              <a:extLst>
                <a:ext uri="{FF2B5EF4-FFF2-40B4-BE49-F238E27FC236}">
                  <a16:creationId xmlns:a16="http://schemas.microsoft.com/office/drawing/2014/main" id="{06096986-7E09-4748-A8A7-347812221047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9663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3" name="直線コネクタ 772">
              <a:extLst>
                <a:ext uri="{FF2B5EF4-FFF2-40B4-BE49-F238E27FC236}">
                  <a16:creationId xmlns:a16="http://schemas.microsoft.com/office/drawing/2014/main" id="{E414C581-8953-42E9-B51D-3962E11CC2A6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118188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7" name="直線コネクタ 776">
              <a:extLst>
                <a:ext uri="{FF2B5EF4-FFF2-40B4-BE49-F238E27FC236}">
                  <a16:creationId xmlns:a16="http://schemas.microsoft.com/office/drawing/2014/main" id="{322C730E-9695-46D1-993D-12149D34551A}"/>
                </a:ext>
              </a:extLst>
            </p:cNvPr>
            <p:cNvCxnSpPr/>
            <p:nvPr/>
          </p:nvCxnSpPr>
          <p:spPr>
            <a:xfrm>
              <a:off x="8168675" y="460703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9" name="直線コネクタ 778">
              <a:extLst>
                <a:ext uri="{FF2B5EF4-FFF2-40B4-BE49-F238E27FC236}">
                  <a16:creationId xmlns:a16="http://schemas.microsoft.com/office/drawing/2014/main" id="{7EEF60C2-A9F0-459B-99E5-CD01000BF2DA}"/>
                </a:ext>
              </a:extLst>
            </p:cNvPr>
            <p:cNvCxnSpPr/>
            <p:nvPr/>
          </p:nvCxnSpPr>
          <p:spPr>
            <a:xfrm>
              <a:off x="8194521" y="569666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0" name="直線コネクタ 779">
              <a:extLst>
                <a:ext uri="{FF2B5EF4-FFF2-40B4-BE49-F238E27FC236}">
                  <a16:creationId xmlns:a16="http://schemas.microsoft.com/office/drawing/2014/main" id="{F1D6960B-532C-4CDB-ABCA-10002F208F76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59082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1" name="直線コネクタ 780">
              <a:extLst>
                <a:ext uri="{FF2B5EF4-FFF2-40B4-BE49-F238E27FC236}">
                  <a16:creationId xmlns:a16="http://schemas.microsoft.com/office/drawing/2014/main" id="{5DA96833-6ED9-4839-B1BD-8542DD052DFF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611989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2" name="直線コネクタ 781">
              <a:extLst>
                <a:ext uri="{FF2B5EF4-FFF2-40B4-BE49-F238E27FC236}">
                  <a16:creationId xmlns:a16="http://schemas.microsoft.com/office/drawing/2014/main" id="{2A448C4D-5604-459F-9B43-0F18DBCF3E58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63360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3" name="直線コネクタ 782">
              <a:extLst>
                <a:ext uri="{FF2B5EF4-FFF2-40B4-BE49-F238E27FC236}">
                  <a16:creationId xmlns:a16="http://schemas.microsoft.com/office/drawing/2014/main" id="{B5DC69F6-7D36-4FE7-9B74-F0D710E7DFC1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655159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4" name="直線コネクタ 783">
              <a:extLst>
                <a:ext uri="{FF2B5EF4-FFF2-40B4-BE49-F238E27FC236}">
                  <a16:creationId xmlns:a16="http://schemas.microsoft.com/office/drawing/2014/main" id="{4CDAF107-09DD-40FF-A939-9B9FD8DA26C0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484119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5" name="直線コネクタ 784">
              <a:extLst>
                <a:ext uri="{FF2B5EF4-FFF2-40B4-BE49-F238E27FC236}">
                  <a16:creationId xmlns:a16="http://schemas.microsoft.com/office/drawing/2014/main" id="{4584E172-9C4D-4E8A-8E97-F0C21D6F6897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505281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6" name="直線コネクタ 785">
              <a:extLst>
                <a:ext uri="{FF2B5EF4-FFF2-40B4-BE49-F238E27FC236}">
                  <a16:creationId xmlns:a16="http://schemas.microsoft.com/office/drawing/2014/main" id="{ACF67F9C-42AD-4827-9816-88EF0EE44FF2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526894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7" name="直線コネクタ 786">
              <a:extLst>
                <a:ext uri="{FF2B5EF4-FFF2-40B4-BE49-F238E27FC236}">
                  <a16:creationId xmlns:a16="http://schemas.microsoft.com/office/drawing/2014/main" id="{22EAE176-4212-4AF2-82D0-393F3DCCE5DF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548450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95" name="フリーフォーム: 図形 794">
            <a:extLst>
              <a:ext uri="{FF2B5EF4-FFF2-40B4-BE49-F238E27FC236}">
                <a16:creationId xmlns:a16="http://schemas.microsoft.com/office/drawing/2014/main" id="{525F7726-A516-4DFA-ADCA-6A71FDA3BA39}"/>
              </a:ext>
            </a:extLst>
          </p:cNvPr>
          <p:cNvSpPr/>
          <p:nvPr/>
        </p:nvSpPr>
        <p:spPr>
          <a:xfrm>
            <a:off x="2108202" y="4429572"/>
            <a:ext cx="1180900" cy="506306"/>
          </a:xfrm>
          <a:custGeom>
            <a:avLst/>
            <a:gdLst>
              <a:gd name="connsiteX0" fmla="*/ 981793 w 1061713"/>
              <a:gd name="connsiteY0" fmla="*/ 0 h 466166"/>
              <a:gd name="connsiteX1" fmla="*/ 1061713 w 1061713"/>
              <a:gd name="connsiteY1" fmla="*/ 233083 h 466166"/>
              <a:gd name="connsiteX2" fmla="*/ 981793 w 1061713"/>
              <a:gd name="connsiteY2" fmla="*/ 466166 h 466166"/>
              <a:gd name="connsiteX3" fmla="*/ 908153 w 1061713"/>
              <a:gd name="connsiteY3" fmla="*/ 323810 h 466166"/>
              <a:gd name="connsiteX4" fmla="*/ 907665 w 1061713"/>
              <a:gd name="connsiteY4" fmla="*/ 316753 h 466166"/>
              <a:gd name="connsiteX5" fmla="*/ 883134 w 1061713"/>
              <a:gd name="connsiteY5" fmla="*/ 316753 h 466166"/>
              <a:gd name="connsiteX6" fmla="*/ 883134 w 1061713"/>
              <a:gd name="connsiteY6" fmla="*/ 381531 h 466166"/>
              <a:gd name="connsiteX7" fmla="*/ 0 w 1061713"/>
              <a:gd name="connsiteY7" fmla="*/ 278677 h 466166"/>
              <a:gd name="connsiteX8" fmla="*/ 0 w 1061713"/>
              <a:gd name="connsiteY8" fmla="*/ 192500 h 466166"/>
              <a:gd name="connsiteX9" fmla="*/ 883134 w 1061713"/>
              <a:gd name="connsiteY9" fmla="*/ 89646 h 466166"/>
              <a:gd name="connsiteX10" fmla="*/ 883134 w 1061713"/>
              <a:gd name="connsiteY10" fmla="*/ 161365 h 466166"/>
              <a:gd name="connsiteX11" fmla="*/ 906838 w 1061713"/>
              <a:gd name="connsiteY11" fmla="*/ 161365 h 466166"/>
              <a:gd name="connsiteX12" fmla="*/ 908153 w 1061713"/>
              <a:gd name="connsiteY12" fmla="*/ 142357 h 466166"/>
              <a:gd name="connsiteX13" fmla="*/ 981793 w 1061713"/>
              <a:gd name="connsiteY13" fmla="*/ 0 h 4661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61713" h="466166">
                <a:moveTo>
                  <a:pt x="981793" y="0"/>
                </a:moveTo>
                <a:cubicBezTo>
                  <a:pt x="1025932" y="0"/>
                  <a:pt x="1061713" y="104355"/>
                  <a:pt x="1061713" y="233083"/>
                </a:cubicBezTo>
                <a:cubicBezTo>
                  <a:pt x="1061713" y="361811"/>
                  <a:pt x="1025932" y="466166"/>
                  <a:pt x="981793" y="466166"/>
                </a:cubicBezTo>
                <a:cubicBezTo>
                  <a:pt x="948689" y="466166"/>
                  <a:pt x="920286" y="407467"/>
                  <a:pt x="908153" y="323810"/>
                </a:cubicBezTo>
                <a:lnTo>
                  <a:pt x="907665" y="316753"/>
                </a:lnTo>
                <a:lnTo>
                  <a:pt x="883134" y="316753"/>
                </a:lnTo>
                <a:lnTo>
                  <a:pt x="883134" y="381531"/>
                </a:lnTo>
                <a:lnTo>
                  <a:pt x="0" y="278677"/>
                </a:lnTo>
                <a:lnTo>
                  <a:pt x="0" y="192500"/>
                </a:lnTo>
                <a:lnTo>
                  <a:pt x="883134" y="89646"/>
                </a:lnTo>
                <a:lnTo>
                  <a:pt x="883134" y="161365"/>
                </a:lnTo>
                <a:lnTo>
                  <a:pt x="906838" y="161365"/>
                </a:lnTo>
                <a:lnTo>
                  <a:pt x="908153" y="142357"/>
                </a:lnTo>
                <a:cubicBezTo>
                  <a:pt x="920286" y="58700"/>
                  <a:pt x="948689" y="0"/>
                  <a:pt x="981793" y="0"/>
                </a:cubicBez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798" name="フリーフォーム: 図形 797">
            <a:extLst>
              <a:ext uri="{FF2B5EF4-FFF2-40B4-BE49-F238E27FC236}">
                <a16:creationId xmlns:a16="http://schemas.microsoft.com/office/drawing/2014/main" id="{C0EFE787-946C-41BB-B441-2FA13606943E}"/>
              </a:ext>
            </a:extLst>
          </p:cNvPr>
          <p:cNvSpPr/>
          <p:nvPr/>
        </p:nvSpPr>
        <p:spPr>
          <a:xfrm>
            <a:off x="2183781" y="1023983"/>
            <a:ext cx="845831" cy="5292465"/>
          </a:xfrm>
          <a:custGeom>
            <a:avLst/>
            <a:gdLst>
              <a:gd name="connsiteX0" fmla="*/ 709 w 299156"/>
              <a:gd name="connsiteY0" fmla="*/ 0 h 2195266"/>
              <a:gd name="connsiteX1" fmla="*/ 277996 w 299156"/>
              <a:gd name="connsiteY1" fmla="*/ 0 h 2195266"/>
              <a:gd name="connsiteX2" fmla="*/ 278138 w 299156"/>
              <a:gd name="connsiteY2" fmla="*/ 1099478 h 2195266"/>
              <a:gd name="connsiteX3" fmla="*/ 218365 w 299156"/>
              <a:gd name="connsiteY3" fmla="*/ 1228222 h 2195266"/>
              <a:gd name="connsiteX4" fmla="*/ 201406 w 299156"/>
              <a:gd name="connsiteY4" fmla="*/ 1315152 h 2195266"/>
              <a:gd name="connsiteX5" fmla="*/ 193262 w 299156"/>
              <a:gd name="connsiteY5" fmla="*/ 1456123 h 2195266"/>
              <a:gd name="connsiteX6" fmla="*/ 299156 w 299156"/>
              <a:gd name="connsiteY6" fmla="*/ 1441087 h 2195266"/>
              <a:gd name="connsiteX7" fmla="*/ 299156 w 299156"/>
              <a:gd name="connsiteY7" fmla="*/ 1610998 h 2195266"/>
              <a:gd name="connsiteX8" fmla="*/ 185250 w 299156"/>
              <a:gd name="connsiteY8" fmla="*/ 1594824 h 2195266"/>
              <a:gd name="connsiteX9" fmla="*/ 150564 w 299156"/>
              <a:gd name="connsiteY9" fmla="*/ 2195266 h 2195266"/>
              <a:gd name="connsiteX10" fmla="*/ 108727 w 299156"/>
              <a:gd name="connsiteY10" fmla="*/ 1583958 h 2195266"/>
              <a:gd name="connsiteX11" fmla="*/ 0 w 299156"/>
              <a:gd name="connsiteY11" fmla="*/ 1568520 h 2195266"/>
              <a:gd name="connsiteX12" fmla="*/ 1 w 299156"/>
              <a:gd name="connsiteY12" fmla="*/ 1483565 h 2195266"/>
              <a:gd name="connsiteX13" fmla="*/ 100876 w 299156"/>
              <a:gd name="connsiteY13" fmla="*/ 1469241 h 2195266"/>
              <a:gd name="connsiteX14" fmla="*/ 90833 w 299156"/>
              <a:gd name="connsiteY14" fmla="*/ 1322495 h 2195266"/>
              <a:gd name="connsiteX15" fmla="*/ 66763 w 299156"/>
              <a:gd name="connsiteY15" fmla="*/ 1228222 h 2195266"/>
              <a:gd name="connsiteX16" fmla="*/ 6990 w 299156"/>
              <a:gd name="connsiteY16" fmla="*/ 1099478 h 2195266"/>
              <a:gd name="connsiteX17" fmla="*/ 1829 w 299156"/>
              <a:gd name="connsiteY17" fmla="*/ 283081 h 2195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99156" h="2195266">
                <a:moveTo>
                  <a:pt x="709" y="0"/>
                </a:moveTo>
                <a:lnTo>
                  <a:pt x="277996" y="0"/>
                </a:lnTo>
                <a:lnTo>
                  <a:pt x="278138" y="1099478"/>
                </a:lnTo>
                <a:cubicBezTo>
                  <a:pt x="278138" y="1153070"/>
                  <a:pt x="242672" y="1200320"/>
                  <a:pt x="218365" y="1228222"/>
                </a:cubicBezTo>
                <a:cubicBezTo>
                  <a:pt x="200956" y="1267968"/>
                  <a:pt x="207059" y="1272713"/>
                  <a:pt x="201406" y="1315152"/>
                </a:cubicBezTo>
                <a:lnTo>
                  <a:pt x="193262" y="1456123"/>
                </a:lnTo>
                <a:lnTo>
                  <a:pt x="299156" y="1441087"/>
                </a:lnTo>
                <a:lnTo>
                  <a:pt x="299156" y="1610998"/>
                </a:lnTo>
                <a:lnTo>
                  <a:pt x="185250" y="1594824"/>
                </a:lnTo>
                <a:lnTo>
                  <a:pt x="150564" y="2195266"/>
                </a:lnTo>
                <a:lnTo>
                  <a:pt x="108727" y="1583958"/>
                </a:lnTo>
                <a:lnTo>
                  <a:pt x="0" y="1568520"/>
                </a:lnTo>
                <a:cubicBezTo>
                  <a:pt x="0" y="1540202"/>
                  <a:pt x="1" y="1511883"/>
                  <a:pt x="1" y="1483565"/>
                </a:cubicBezTo>
                <a:lnTo>
                  <a:pt x="100876" y="1469241"/>
                </a:lnTo>
                <a:lnTo>
                  <a:pt x="90833" y="1322495"/>
                </a:lnTo>
                <a:cubicBezTo>
                  <a:pt x="85944" y="1282993"/>
                  <a:pt x="90460" y="1283878"/>
                  <a:pt x="66763" y="1228222"/>
                </a:cubicBezTo>
                <a:cubicBezTo>
                  <a:pt x="40104" y="1194935"/>
                  <a:pt x="6990" y="1153070"/>
                  <a:pt x="6990" y="1099478"/>
                </a:cubicBezTo>
                <a:cubicBezTo>
                  <a:pt x="5135" y="914864"/>
                  <a:pt x="3364" y="630175"/>
                  <a:pt x="1829" y="283081"/>
                </a:cubicBezTo>
                <a:close/>
              </a:path>
            </a:pathLst>
          </a:custGeom>
          <a:solidFill>
            <a:schemeClr val="lt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800" name="タイトル 1">
            <a:extLst>
              <a:ext uri="{FF2B5EF4-FFF2-40B4-BE49-F238E27FC236}">
                <a16:creationId xmlns:a16="http://schemas.microsoft.com/office/drawing/2014/main" id="{7B56BFC6-89A8-4768-9511-21E4CB65E6AE}"/>
              </a:ext>
            </a:extLst>
          </p:cNvPr>
          <p:cNvSpPr txBox="1">
            <a:spLocks/>
          </p:cNvSpPr>
          <p:nvPr/>
        </p:nvSpPr>
        <p:spPr>
          <a:xfrm>
            <a:off x="4404749" y="1093651"/>
            <a:ext cx="3132492" cy="7923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/>
              <a:t>ビュレット</a:t>
            </a:r>
          </a:p>
        </p:txBody>
      </p:sp>
      <p:grpSp>
        <p:nvGrpSpPr>
          <p:cNvPr id="801" name="グループ化 800">
            <a:extLst>
              <a:ext uri="{FF2B5EF4-FFF2-40B4-BE49-F238E27FC236}">
                <a16:creationId xmlns:a16="http://schemas.microsoft.com/office/drawing/2014/main" id="{634F4A1F-C4AE-45CF-8D13-2DC09AE8B4C8}"/>
              </a:ext>
            </a:extLst>
          </p:cNvPr>
          <p:cNvGrpSpPr/>
          <p:nvPr/>
        </p:nvGrpSpPr>
        <p:grpSpPr>
          <a:xfrm>
            <a:off x="11169905" y="386181"/>
            <a:ext cx="270000" cy="5403043"/>
            <a:chOff x="8168675" y="30441"/>
            <a:chExt cx="270000" cy="5403043"/>
          </a:xfrm>
        </p:grpSpPr>
        <p:cxnSp>
          <p:nvCxnSpPr>
            <p:cNvPr id="802" name="直線コネクタ 801">
              <a:extLst>
                <a:ext uri="{FF2B5EF4-FFF2-40B4-BE49-F238E27FC236}">
                  <a16:creationId xmlns:a16="http://schemas.microsoft.com/office/drawing/2014/main" id="{71AE3A3B-6BDA-4FE2-8C0A-F450C3BE2130}"/>
                </a:ext>
              </a:extLst>
            </p:cNvPr>
            <p:cNvCxnSpPr/>
            <p:nvPr/>
          </p:nvCxnSpPr>
          <p:spPr>
            <a:xfrm>
              <a:off x="8168675" y="5001405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03" name="直線コネクタ 802">
              <a:extLst>
                <a:ext uri="{FF2B5EF4-FFF2-40B4-BE49-F238E27FC236}">
                  <a16:creationId xmlns:a16="http://schemas.microsoft.com/office/drawing/2014/main" id="{BF7C2473-B281-4ADC-9184-75ACFBA2A6E4}"/>
                </a:ext>
              </a:extLst>
            </p:cNvPr>
            <p:cNvCxnSpPr/>
            <p:nvPr/>
          </p:nvCxnSpPr>
          <p:spPr>
            <a:xfrm>
              <a:off x="8168675" y="5217471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04" name="直線コネクタ 803">
              <a:extLst>
                <a:ext uri="{FF2B5EF4-FFF2-40B4-BE49-F238E27FC236}">
                  <a16:creationId xmlns:a16="http://schemas.microsoft.com/office/drawing/2014/main" id="{C54E3F5A-ADE0-41E5-896E-B668A9AF0672}"/>
                </a:ext>
              </a:extLst>
            </p:cNvPr>
            <p:cNvCxnSpPr/>
            <p:nvPr/>
          </p:nvCxnSpPr>
          <p:spPr>
            <a:xfrm>
              <a:off x="8194521" y="5110368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05" name="直線コネクタ 804">
              <a:extLst>
                <a:ext uri="{FF2B5EF4-FFF2-40B4-BE49-F238E27FC236}">
                  <a16:creationId xmlns:a16="http://schemas.microsoft.com/office/drawing/2014/main" id="{C801BCC7-6E2F-4050-80D9-9ADA0B7339B0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5131529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06" name="直線コネクタ 805">
              <a:extLst>
                <a:ext uri="{FF2B5EF4-FFF2-40B4-BE49-F238E27FC236}">
                  <a16:creationId xmlns:a16="http://schemas.microsoft.com/office/drawing/2014/main" id="{20449294-3D1F-4F5E-B24C-584D93EB34EB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5152691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07" name="直線コネクタ 806">
              <a:extLst>
                <a:ext uri="{FF2B5EF4-FFF2-40B4-BE49-F238E27FC236}">
                  <a16:creationId xmlns:a16="http://schemas.microsoft.com/office/drawing/2014/main" id="{7D30DD6E-F9C7-4060-83BA-562DB931980A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5174304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08" name="直線コネクタ 807">
              <a:extLst>
                <a:ext uri="{FF2B5EF4-FFF2-40B4-BE49-F238E27FC236}">
                  <a16:creationId xmlns:a16="http://schemas.microsoft.com/office/drawing/2014/main" id="{F5499A47-873F-4809-932D-DC0D8731D890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5195861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09" name="直線コネクタ 808">
              <a:extLst>
                <a:ext uri="{FF2B5EF4-FFF2-40B4-BE49-F238E27FC236}">
                  <a16:creationId xmlns:a16="http://schemas.microsoft.com/office/drawing/2014/main" id="{0F5F8971-86D0-451C-80BC-3C57EAAD931A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5024821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10" name="直線コネクタ 809">
              <a:extLst>
                <a:ext uri="{FF2B5EF4-FFF2-40B4-BE49-F238E27FC236}">
                  <a16:creationId xmlns:a16="http://schemas.microsoft.com/office/drawing/2014/main" id="{756E609F-E12C-492C-9AB2-1223EFFE8458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5045983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11" name="直線コネクタ 810">
              <a:extLst>
                <a:ext uri="{FF2B5EF4-FFF2-40B4-BE49-F238E27FC236}">
                  <a16:creationId xmlns:a16="http://schemas.microsoft.com/office/drawing/2014/main" id="{488FEE72-BD22-40B4-BE48-DE3F99DA28C8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5067596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12" name="直線コネクタ 811">
              <a:extLst>
                <a:ext uri="{FF2B5EF4-FFF2-40B4-BE49-F238E27FC236}">
                  <a16:creationId xmlns:a16="http://schemas.microsoft.com/office/drawing/2014/main" id="{BE41EBED-1FB7-4957-9E08-635D1CB55B99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508915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13" name="直線コネクタ 812">
              <a:extLst>
                <a:ext uri="{FF2B5EF4-FFF2-40B4-BE49-F238E27FC236}">
                  <a16:creationId xmlns:a16="http://schemas.microsoft.com/office/drawing/2014/main" id="{AE07A976-5F42-4719-8EC9-48D48F82BB36}"/>
                </a:ext>
              </a:extLst>
            </p:cNvPr>
            <p:cNvCxnSpPr/>
            <p:nvPr/>
          </p:nvCxnSpPr>
          <p:spPr>
            <a:xfrm>
              <a:off x="8168675" y="5217418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14" name="直線コネクタ 813">
              <a:extLst>
                <a:ext uri="{FF2B5EF4-FFF2-40B4-BE49-F238E27FC236}">
                  <a16:creationId xmlns:a16="http://schemas.microsoft.com/office/drawing/2014/main" id="{75A1599A-3FB7-44A2-A15F-65E73510CF27}"/>
                </a:ext>
              </a:extLst>
            </p:cNvPr>
            <p:cNvCxnSpPr/>
            <p:nvPr/>
          </p:nvCxnSpPr>
          <p:spPr>
            <a:xfrm>
              <a:off x="8168675" y="5433484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15" name="直線コネクタ 814">
              <a:extLst>
                <a:ext uri="{FF2B5EF4-FFF2-40B4-BE49-F238E27FC236}">
                  <a16:creationId xmlns:a16="http://schemas.microsoft.com/office/drawing/2014/main" id="{91573C7D-490A-4D82-B2CE-275234DFEC10}"/>
                </a:ext>
              </a:extLst>
            </p:cNvPr>
            <p:cNvCxnSpPr/>
            <p:nvPr/>
          </p:nvCxnSpPr>
          <p:spPr>
            <a:xfrm>
              <a:off x="8194521" y="5326381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16" name="直線コネクタ 815">
              <a:extLst>
                <a:ext uri="{FF2B5EF4-FFF2-40B4-BE49-F238E27FC236}">
                  <a16:creationId xmlns:a16="http://schemas.microsoft.com/office/drawing/2014/main" id="{9B5FF1C9-2551-45C7-8DE8-04613C084C06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534754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17" name="直線コネクタ 816">
              <a:extLst>
                <a:ext uri="{FF2B5EF4-FFF2-40B4-BE49-F238E27FC236}">
                  <a16:creationId xmlns:a16="http://schemas.microsoft.com/office/drawing/2014/main" id="{F8987D35-4DCB-4920-A610-6EED915EB141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5368704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18" name="直線コネクタ 817">
              <a:extLst>
                <a:ext uri="{FF2B5EF4-FFF2-40B4-BE49-F238E27FC236}">
                  <a16:creationId xmlns:a16="http://schemas.microsoft.com/office/drawing/2014/main" id="{06ED52DD-9F95-4C59-B98D-7D222D1DBBA1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539031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19" name="直線コネクタ 818">
              <a:extLst>
                <a:ext uri="{FF2B5EF4-FFF2-40B4-BE49-F238E27FC236}">
                  <a16:creationId xmlns:a16="http://schemas.microsoft.com/office/drawing/2014/main" id="{C623BA5C-AA54-4C1D-AE62-0D03D20D04B4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5411874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20" name="直線コネクタ 819">
              <a:extLst>
                <a:ext uri="{FF2B5EF4-FFF2-40B4-BE49-F238E27FC236}">
                  <a16:creationId xmlns:a16="http://schemas.microsoft.com/office/drawing/2014/main" id="{FC66BA71-F3A3-4EE6-BAC4-CFB61E0F4B29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5240834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21" name="直線コネクタ 820">
              <a:extLst>
                <a:ext uri="{FF2B5EF4-FFF2-40B4-BE49-F238E27FC236}">
                  <a16:creationId xmlns:a16="http://schemas.microsoft.com/office/drawing/2014/main" id="{2FC8D973-4BF9-4087-A158-32B7B7A7BB36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5261996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22" name="直線コネクタ 821">
              <a:extLst>
                <a:ext uri="{FF2B5EF4-FFF2-40B4-BE49-F238E27FC236}">
                  <a16:creationId xmlns:a16="http://schemas.microsoft.com/office/drawing/2014/main" id="{ACF94E2A-6CCE-4DA6-A9A7-0D3B0C9A049A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5283609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23" name="直線コネクタ 822">
              <a:extLst>
                <a:ext uri="{FF2B5EF4-FFF2-40B4-BE49-F238E27FC236}">
                  <a16:creationId xmlns:a16="http://schemas.microsoft.com/office/drawing/2014/main" id="{16934DEA-C479-42D3-A736-D87389DCF43B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530516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24" name="直線コネクタ 823">
              <a:extLst>
                <a:ext uri="{FF2B5EF4-FFF2-40B4-BE49-F238E27FC236}">
                  <a16:creationId xmlns:a16="http://schemas.microsoft.com/office/drawing/2014/main" id="{B10B215C-14FF-4290-9245-F6A9DF2EB1DC}"/>
                </a:ext>
              </a:extLst>
            </p:cNvPr>
            <p:cNvCxnSpPr/>
            <p:nvPr/>
          </p:nvCxnSpPr>
          <p:spPr>
            <a:xfrm>
              <a:off x="8168675" y="4790439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25" name="直線コネクタ 824">
              <a:extLst>
                <a:ext uri="{FF2B5EF4-FFF2-40B4-BE49-F238E27FC236}">
                  <a16:creationId xmlns:a16="http://schemas.microsoft.com/office/drawing/2014/main" id="{F94E4160-9DDC-4456-BBCA-3D044A13A312}"/>
                </a:ext>
              </a:extLst>
            </p:cNvPr>
            <p:cNvCxnSpPr/>
            <p:nvPr/>
          </p:nvCxnSpPr>
          <p:spPr>
            <a:xfrm>
              <a:off x="8194521" y="4899402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26" name="直線コネクタ 825">
              <a:extLst>
                <a:ext uri="{FF2B5EF4-FFF2-40B4-BE49-F238E27FC236}">
                  <a16:creationId xmlns:a16="http://schemas.microsoft.com/office/drawing/2014/main" id="{66F1E840-7A2E-49D4-B2BC-E27E3C1C95F9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4920563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27" name="直線コネクタ 826">
              <a:extLst>
                <a:ext uri="{FF2B5EF4-FFF2-40B4-BE49-F238E27FC236}">
                  <a16:creationId xmlns:a16="http://schemas.microsoft.com/office/drawing/2014/main" id="{26234255-026C-43C3-88B2-882A1AA06A5B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494172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28" name="直線コネクタ 827">
              <a:extLst>
                <a:ext uri="{FF2B5EF4-FFF2-40B4-BE49-F238E27FC236}">
                  <a16:creationId xmlns:a16="http://schemas.microsoft.com/office/drawing/2014/main" id="{F13F437B-9D80-4D45-AEFB-1465D7762710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4963338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29" name="直線コネクタ 828">
              <a:extLst>
                <a:ext uri="{FF2B5EF4-FFF2-40B4-BE49-F238E27FC236}">
                  <a16:creationId xmlns:a16="http://schemas.microsoft.com/office/drawing/2014/main" id="{AED016F7-BAED-42BE-B6C6-5A4C48C04D7C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498489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0" name="直線コネクタ 829">
              <a:extLst>
                <a:ext uri="{FF2B5EF4-FFF2-40B4-BE49-F238E27FC236}">
                  <a16:creationId xmlns:a16="http://schemas.microsoft.com/office/drawing/2014/main" id="{2CF565F9-DD0B-44B1-830C-992A526BB084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481385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1" name="直線コネクタ 830">
              <a:extLst>
                <a:ext uri="{FF2B5EF4-FFF2-40B4-BE49-F238E27FC236}">
                  <a16:creationId xmlns:a16="http://schemas.microsoft.com/office/drawing/2014/main" id="{F9B0EF02-502B-43B1-AEBD-A5646C78FA2A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483501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2" name="直線コネクタ 831">
              <a:extLst>
                <a:ext uri="{FF2B5EF4-FFF2-40B4-BE49-F238E27FC236}">
                  <a16:creationId xmlns:a16="http://schemas.microsoft.com/office/drawing/2014/main" id="{AEB106D6-9FFC-41D5-9698-4B83C4719A9E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4856630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3" name="直線コネクタ 832">
              <a:extLst>
                <a:ext uri="{FF2B5EF4-FFF2-40B4-BE49-F238E27FC236}">
                  <a16:creationId xmlns:a16="http://schemas.microsoft.com/office/drawing/2014/main" id="{1269FCC6-7274-4D56-96A0-3EDC819688A7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4878186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4" name="直線コネクタ 833">
              <a:extLst>
                <a:ext uri="{FF2B5EF4-FFF2-40B4-BE49-F238E27FC236}">
                  <a16:creationId xmlns:a16="http://schemas.microsoft.com/office/drawing/2014/main" id="{39973330-F67C-4E4B-96BA-55B0EA7F6CFE}"/>
                </a:ext>
              </a:extLst>
            </p:cNvPr>
            <p:cNvCxnSpPr/>
            <p:nvPr/>
          </p:nvCxnSpPr>
          <p:spPr>
            <a:xfrm>
              <a:off x="8168675" y="4573498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5" name="直線コネクタ 834">
              <a:extLst>
                <a:ext uri="{FF2B5EF4-FFF2-40B4-BE49-F238E27FC236}">
                  <a16:creationId xmlns:a16="http://schemas.microsoft.com/office/drawing/2014/main" id="{8FE37106-478B-4262-9EC8-90A35EACA313}"/>
                </a:ext>
              </a:extLst>
            </p:cNvPr>
            <p:cNvCxnSpPr/>
            <p:nvPr/>
          </p:nvCxnSpPr>
          <p:spPr>
            <a:xfrm>
              <a:off x="8168675" y="4789564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6" name="直線コネクタ 835">
              <a:extLst>
                <a:ext uri="{FF2B5EF4-FFF2-40B4-BE49-F238E27FC236}">
                  <a16:creationId xmlns:a16="http://schemas.microsoft.com/office/drawing/2014/main" id="{473B4D63-290E-46A7-B53C-E680004C7EBE}"/>
                </a:ext>
              </a:extLst>
            </p:cNvPr>
            <p:cNvCxnSpPr/>
            <p:nvPr/>
          </p:nvCxnSpPr>
          <p:spPr>
            <a:xfrm>
              <a:off x="8194521" y="4682461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7" name="直線コネクタ 836">
              <a:extLst>
                <a:ext uri="{FF2B5EF4-FFF2-40B4-BE49-F238E27FC236}">
                  <a16:creationId xmlns:a16="http://schemas.microsoft.com/office/drawing/2014/main" id="{B099CDC9-EFC2-4D31-8F63-BDE458AD0E53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470362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8" name="直線コネクタ 837">
              <a:extLst>
                <a:ext uri="{FF2B5EF4-FFF2-40B4-BE49-F238E27FC236}">
                  <a16:creationId xmlns:a16="http://schemas.microsoft.com/office/drawing/2014/main" id="{381DB71F-12EC-452C-9F99-0DDBA5EB8EC4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4724784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9" name="直線コネクタ 838">
              <a:extLst>
                <a:ext uri="{FF2B5EF4-FFF2-40B4-BE49-F238E27FC236}">
                  <a16:creationId xmlns:a16="http://schemas.microsoft.com/office/drawing/2014/main" id="{A29D4EDC-7809-4DB7-A8D5-90E2BC0E887A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474639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0" name="直線コネクタ 839">
              <a:extLst>
                <a:ext uri="{FF2B5EF4-FFF2-40B4-BE49-F238E27FC236}">
                  <a16:creationId xmlns:a16="http://schemas.microsoft.com/office/drawing/2014/main" id="{BE75B1A1-24C5-4122-9AA0-30213B14D41B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4767954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1" name="直線コネクタ 840">
              <a:extLst>
                <a:ext uri="{FF2B5EF4-FFF2-40B4-BE49-F238E27FC236}">
                  <a16:creationId xmlns:a16="http://schemas.microsoft.com/office/drawing/2014/main" id="{2A6A451C-552F-456A-97CF-58A085E6D9A6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4596914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2" name="直線コネクタ 841">
              <a:extLst>
                <a:ext uri="{FF2B5EF4-FFF2-40B4-BE49-F238E27FC236}">
                  <a16:creationId xmlns:a16="http://schemas.microsoft.com/office/drawing/2014/main" id="{3823F4D2-F6DE-4A31-82DA-BD0819238C28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4618076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3" name="直線コネクタ 842">
              <a:extLst>
                <a:ext uri="{FF2B5EF4-FFF2-40B4-BE49-F238E27FC236}">
                  <a16:creationId xmlns:a16="http://schemas.microsoft.com/office/drawing/2014/main" id="{36A9237F-38C5-456F-A0A8-84F064B0878D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4639689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4" name="直線コネクタ 843">
              <a:extLst>
                <a:ext uri="{FF2B5EF4-FFF2-40B4-BE49-F238E27FC236}">
                  <a16:creationId xmlns:a16="http://schemas.microsoft.com/office/drawing/2014/main" id="{E60A5969-CB28-43EE-99F4-C3C04E5173DC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466124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5" name="直線コネクタ 844">
              <a:extLst>
                <a:ext uri="{FF2B5EF4-FFF2-40B4-BE49-F238E27FC236}">
                  <a16:creationId xmlns:a16="http://schemas.microsoft.com/office/drawing/2014/main" id="{1388AF86-4FD3-4FA9-B6D1-70FF2E753B77}"/>
                </a:ext>
              </a:extLst>
            </p:cNvPr>
            <p:cNvCxnSpPr/>
            <p:nvPr/>
          </p:nvCxnSpPr>
          <p:spPr>
            <a:xfrm>
              <a:off x="8168675" y="4357841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6" name="直線コネクタ 845">
              <a:extLst>
                <a:ext uri="{FF2B5EF4-FFF2-40B4-BE49-F238E27FC236}">
                  <a16:creationId xmlns:a16="http://schemas.microsoft.com/office/drawing/2014/main" id="{BAF88788-8BEA-45DC-880B-E220B92BC748}"/>
                </a:ext>
              </a:extLst>
            </p:cNvPr>
            <p:cNvCxnSpPr/>
            <p:nvPr/>
          </p:nvCxnSpPr>
          <p:spPr>
            <a:xfrm>
              <a:off x="8168675" y="4573907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7" name="直線コネクタ 846">
              <a:extLst>
                <a:ext uri="{FF2B5EF4-FFF2-40B4-BE49-F238E27FC236}">
                  <a16:creationId xmlns:a16="http://schemas.microsoft.com/office/drawing/2014/main" id="{35A5BE18-2A22-403B-B910-69394C1EC496}"/>
                </a:ext>
              </a:extLst>
            </p:cNvPr>
            <p:cNvCxnSpPr/>
            <p:nvPr/>
          </p:nvCxnSpPr>
          <p:spPr>
            <a:xfrm>
              <a:off x="8194521" y="4466804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8" name="直線コネクタ 847">
              <a:extLst>
                <a:ext uri="{FF2B5EF4-FFF2-40B4-BE49-F238E27FC236}">
                  <a16:creationId xmlns:a16="http://schemas.microsoft.com/office/drawing/2014/main" id="{0B11CD7C-7790-4E5A-AB13-B49F84659B62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448796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9" name="直線コネクタ 848">
              <a:extLst>
                <a:ext uri="{FF2B5EF4-FFF2-40B4-BE49-F238E27FC236}">
                  <a16:creationId xmlns:a16="http://schemas.microsoft.com/office/drawing/2014/main" id="{5A37827E-CFDE-4D7A-B34A-E7E17E1B38F2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450912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50" name="直線コネクタ 849">
              <a:extLst>
                <a:ext uri="{FF2B5EF4-FFF2-40B4-BE49-F238E27FC236}">
                  <a16:creationId xmlns:a16="http://schemas.microsoft.com/office/drawing/2014/main" id="{8EF2F6B5-0CEC-4FFD-A15E-42926A54A586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4530740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51" name="直線コネクタ 850">
              <a:extLst>
                <a:ext uri="{FF2B5EF4-FFF2-40B4-BE49-F238E27FC236}">
                  <a16:creationId xmlns:a16="http://schemas.microsoft.com/office/drawing/2014/main" id="{3284C4DD-A86A-4223-AC46-815686A4EB04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455229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52" name="直線コネクタ 851">
              <a:extLst>
                <a:ext uri="{FF2B5EF4-FFF2-40B4-BE49-F238E27FC236}">
                  <a16:creationId xmlns:a16="http://schemas.microsoft.com/office/drawing/2014/main" id="{90560179-BB64-4D43-9AB6-42386284691B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438125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53" name="直線コネクタ 852">
              <a:extLst>
                <a:ext uri="{FF2B5EF4-FFF2-40B4-BE49-F238E27FC236}">
                  <a16:creationId xmlns:a16="http://schemas.microsoft.com/office/drawing/2014/main" id="{3B0A270C-75AF-4492-B4C7-F1EA449843BB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4402419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54" name="直線コネクタ 853">
              <a:extLst>
                <a:ext uri="{FF2B5EF4-FFF2-40B4-BE49-F238E27FC236}">
                  <a16:creationId xmlns:a16="http://schemas.microsoft.com/office/drawing/2014/main" id="{71851DFD-6134-4304-90D7-399B0E4A0EEB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442403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55" name="直線コネクタ 854">
              <a:extLst>
                <a:ext uri="{FF2B5EF4-FFF2-40B4-BE49-F238E27FC236}">
                  <a16:creationId xmlns:a16="http://schemas.microsoft.com/office/drawing/2014/main" id="{AC6FDD68-69A1-4D4E-8499-2F409B1DC12F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4445588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56" name="直線コネクタ 855">
              <a:extLst>
                <a:ext uri="{FF2B5EF4-FFF2-40B4-BE49-F238E27FC236}">
                  <a16:creationId xmlns:a16="http://schemas.microsoft.com/office/drawing/2014/main" id="{003271DA-3195-4B70-BBD9-3AD7B91F2497}"/>
                </a:ext>
              </a:extLst>
            </p:cNvPr>
            <p:cNvCxnSpPr/>
            <p:nvPr/>
          </p:nvCxnSpPr>
          <p:spPr>
            <a:xfrm>
              <a:off x="8168675" y="4141981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57" name="直線コネクタ 856">
              <a:extLst>
                <a:ext uri="{FF2B5EF4-FFF2-40B4-BE49-F238E27FC236}">
                  <a16:creationId xmlns:a16="http://schemas.microsoft.com/office/drawing/2014/main" id="{1A0E359E-E97E-4F59-953B-21139A6C7F58}"/>
                </a:ext>
              </a:extLst>
            </p:cNvPr>
            <p:cNvCxnSpPr/>
            <p:nvPr/>
          </p:nvCxnSpPr>
          <p:spPr>
            <a:xfrm>
              <a:off x="8168675" y="4358047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58" name="直線コネクタ 857">
              <a:extLst>
                <a:ext uri="{FF2B5EF4-FFF2-40B4-BE49-F238E27FC236}">
                  <a16:creationId xmlns:a16="http://schemas.microsoft.com/office/drawing/2014/main" id="{5F6FC06C-456F-475B-92F6-F0241A037D4F}"/>
                </a:ext>
              </a:extLst>
            </p:cNvPr>
            <p:cNvCxnSpPr/>
            <p:nvPr/>
          </p:nvCxnSpPr>
          <p:spPr>
            <a:xfrm>
              <a:off x="8194521" y="4250944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59" name="直線コネクタ 858">
              <a:extLst>
                <a:ext uri="{FF2B5EF4-FFF2-40B4-BE49-F238E27FC236}">
                  <a16:creationId xmlns:a16="http://schemas.microsoft.com/office/drawing/2014/main" id="{C2C55E52-DC67-462F-B060-E0D319F59CCE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427210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60" name="直線コネクタ 859">
              <a:extLst>
                <a:ext uri="{FF2B5EF4-FFF2-40B4-BE49-F238E27FC236}">
                  <a16:creationId xmlns:a16="http://schemas.microsoft.com/office/drawing/2014/main" id="{731C28E6-25B5-4812-9991-DA00F569EACE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429326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61" name="直線コネクタ 860">
              <a:extLst>
                <a:ext uri="{FF2B5EF4-FFF2-40B4-BE49-F238E27FC236}">
                  <a16:creationId xmlns:a16="http://schemas.microsoft.com/office/drawing/2014/main" id="{6987899E-3BBC-4E6F-80A3-1EEE6FDC127B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4314880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62" name="直線コネクタ 861">
              <a:extLst>
                <a:ext uri="{FF2B5EF4-FFF2-40B4-BE49-F238E27FC236}">
                  <a16:creationId xmlns:a16="http://schemas.microsoft.com/office/drawing/2014/main" id="{AF140B2E-04ED-4FF0-A54A-A47041A675A6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433643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63" name="直線コネクタ 862">
              <a:extLst>
                <a:ext uri="{FF2B5EF4-FFF2-40B4-BE49-F238E27FC236}">
                  <a16:creationId xmlns:a16="http://schemas.microsoft.com/office/drawing/2014/main" id="{04D10885-C813-4C18-8607-82AFB9DBC9A8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416539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64" name="直線コネクタ 863">
              <a:extLst>
                <a:ext uri="{FF2B5EF4-FFF2-40B4-BE49-F238E27FC236}">
                  <a16:creationId xmlns:a16="http://schemas.microsoft.com/office/drawing/2014/main" id="{B75DA6CB-B9BD-4FBA-9C90-4748727A1CA2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4186559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65" name="直線コネクタ 864">
              <a:extLst>
                <a:ext uri="{FF2B5EF4-FFF2-40B4-BE49-F238E27FC236}">
                  <a16:creationId xmlns:a16="http://schemas.microsoft.com/office/drawing/2014/main" id="{56685901-8EE8-4810-AD82-F6371EAC23D1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420817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66" name="直線コネクタ 865">
              <a:extLst>
                <a:ext uri="{FF2B5EF4-FFF2-40B4-BE49-F238E27FC236}">
                  <a16:creationId xmlns:a16="http://schemas.microsoft.com/office/drawing/2014/main" id="{D9BC04AB-5DDC-452F-9A83-3E0997920318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4229728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67" name="直線コネクタ 866">
              <a:extLst>
                <a:ext uri="{FF2B5EF4-FFF2-40B4-BE49-F238E27FC236}">
                  <a16:creationId xmlns:a16="http://schemas.microsoft.com/office/drawing/2014/main" id="{83832B7F-52AC-4B8D-B5AA-5C3DAC0D497C}"/>
                </a:ext>
              </a:extLst>
            </p:cNvPr>
            <p:cNvCxnSpPr/>
            <p:nvPr/>
          </p:nvCxnSpPr>
          <p:spPr>
            <a:xfrm>
              <a:off x="8168675" y="1972186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68" name="直線コネクタ 867">
              <a:extLst>
                <a:ext uri="{FF2B5EF4-FFF2-40B4-BE49-F238E27FC236}">
                  <a16:creationId xmlns:a16="http://schemas.microsoft.com/office/drawing/2014/main" id="{0266144D-7294-4E97-A88B-6CB78709934D}"/>
                </a:ext>
              </a:extLst>
            </p:cNvPr>
            <p:cNvCxnSpPr/>
            <p:nvPr/>
          </p:nvCxnSpPr>
          <p:spPr>
            <a:xfrm>
              <a:off x="8168675" y="2188252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69" name="直線コネクタ 868">
              <a:extLst>
                <a:ext uri="{FF2B5EF4-FFF2-40B4-BE49-F238E27FC236}">
                  <a16:creationId xmlns:a16="http://schemas.microsoft.com/office/drawing/2014/main" id="{AC2C935C-AA6D-425B-B3B3-FF1471C0F79D}"/>
                </a:ext>
              </a:extLst>
            </p:cNvPr>
            <p:cNvCxnSpPr/>
            <p:nvPr/>
          </p:nvCxnSpPr>
          <p:spPr>
            <a:xfrm>
              <a:off x="8194521" y="2081149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70" name="直線コネクタ 869">
              <a:extLst>
                <a:ext uri="{FF2B5EF4-FFF2-40B4-BE49-F238E27FC236}">
                  <a16:creationId xmlns:a16="http://schemas.microsoft.com/office/drawing/2014/main" id="{22792C9E-3101-486C-A355-E0B402733186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2102310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71" name="直線コネクタ 870">
              <a:extLst>
                <a:ext uri="{FF2B5EF4-FFF2-40B4-BE49-F238E27FC236}">
                  <a16:creationId xmlns:a16="http://schemas.microsoft.com/office/drawing/2014/main" id="{50C34324-C862-4B78-9C42-CF3C933FF0C3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212347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72" name="直線コネクタ 871">
              <a:extLst>
                <a:ext uri="{FF2B5EF4-FFF2-40B4-BE49-F238E27FC236}">
                  <a16:creationId xmlns:a16="http://schemas.microsoft.com/office/drawing/2014/main" id="{68653B2E-52C9-4FBD-A888-653E08D6401F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214508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73" name="直線コネクタ 872">
              <a:extLst>
                <a:ext uri="{FF2B5EF4-FFF2-40B4-BE49-F238E27FC236}">
                  <a16:creationId xmlns:a16="http://schemas.microsoft.com/office/drawing/2014/main" id="{F7BDA9BC-27CF-451C-B060-A41E8D107343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216664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74" name="直線コネクタ 873">
              <a:extLst>
                <a:ext uri="{FF2B5EF4-FFF2-40B4-BE49-F238E27FC236}">
                  <a16:creationId xmlns:a16="http://schemas.microsoft.com/office/drawing/2014/main" id="{B0CD7050-6720-4E33-A701-607977F9E56D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199560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75" name="直線コネクタ 874">
              <a:extLst>
                <a:ext uri="{FF2B5EF4-FFF2-40B4-BE49-F238E27FC236}">
                  <a16:creationId xmlns:a16="http://schemas.microsoft.com/office/drawing/2014/main" id="{DC091268-F619-44C0-B7C3-5EDB84CEA07B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2016764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76" name="直線コネクタ 875">
              <a:extLst>
                <a:ext uri="{FF2B5EF4-FFF2-40B4-BE49-F238E27FC236}">
                  <a16:creationId xmlns:a16="http://schemas.microsoft.com/office/drawing/2014/main" id="{F10707BE-E2CB-4075-BE06-7ECC21F790AB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203837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77" name="直線コネクタ 876">
              <a:extLst>
                <a:ext uri="{FF2B5EF4-FFF2-40B4-BE49-F238E27FC236}">
                  <a16:creationId xmlns:a16="http://schemas.microsoft.com/office/drawing/2014/main" id="{6047FD69-7E2B-46AA-8C0C-9D7AD29C7168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2059933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78" name="直線コネクタ 877">
              <a:extLst>
                <a:ext uri="{FF2B5EF4-FFF2-40B4-BE49-F238E27FC236}">
                  <a16:creationId xmlns:a16="http://schemas.microsoft.com/office/drawing/2014/main" id="{4A0BEC1B-DD35-4027-94E7-A8306D70F11E}"/>
                </a:ext>
              </a:extLst>
            </p:cNvPr>
            <p:cNvCxnSpPr/>
            <p:nvPr/>
          </p:nvCxnSpPr>
          <p:spPr>
            <a:xfrm>
              <a:off x="8168675" y="2406292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79" name="直線コネクタ 878">
              <a:extLst>
                <a:ext uri="{FF2B5EF4-FFF2-40B4-BE49-F238E27FC236}">
                  <a16:creationId xmlns:a16="http://schemas.microsoft.com/office/drawing/2014/main" id="{4FC4DF18-EA05-4DDD-810F-0EC65EECF32C}"/>
                </a:ext>
              </a:extLst>
            </p:cNvPr>
            <p:cNvCxnSpPr/>
            <p:nvPr/>
          </p:nvCxnSpPr>
          <p:spPr>
            <a:xfrm>
              <a:off x="8194521" y="2299189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0" name="直線コネクタ 879">
              <a:extLst>
                <a:ext uri="{FF2B5EF4-FFF2-40B4-BE49-F238E27FC236}">
                  <a16:creationId xmlns:a16="http://schemas.microsoft.com/office/drawing/2014/main" id="{E2390FCC-5436-4EE4-93A8-D8965B5F1E09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2320350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1" name="直線コネクタ 880">
              <a:extLst>
                <a:ext uri="{FF2B5EF4-FFF2-40B4-BE49-F238E27FC236}">
                  <a16:creationId xmlns:a16="http://schemas.microsoft.com/office/drawing/2014/main" id="{E77482D8-EC6E-46CD-A40E-9A3AA5557896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234151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2" name="直線コネクタ 881">
              <a:extLst>
                <a:ext uri="{FF2B5EF4-FFF2-40B4-BE49-F238E27FC236}">
                  <a16:creationId xmlns:a16="http://schemas.microsoft.com/office/drawing/2014/main" id="{E3CA62BF-A24B-4549-AEF5-997F6266E17F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236312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3" name="直線コネクタ 882">
              <a:extLst>
                <a:ext uri="{FF2B5EF4-FFF2-40B4-BE49-F238E27FC236}">
                  <a16:creationId xmlns:a16="http://schemas.microsoft.com/office/drawing/2014/main" id="{84F688A3-2256-4C93-A2D2-C9FAC48AC961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238468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4" name="直線コネクタ 883">
              <a:extLst>
                <a:ext uri="{FF2B5EF4-FFF2-40B4-BE49-F238E27FC236}">
                  <a16:creationId xmlns:a16="http://schemas.microsoft.com/office/drawing/2014/main" id="{6BC39E44-4D4A-40E3-BED6-9FAB958DE107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221364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5" name="直線コネクタ 884">
              <a:extLst>
                <a:ext uri="{FF2B5EF4-FFF2-40B4-BE49-F238E27FC236}">
                  <a16:creationId xmlns:a16="http://schemas.microsoft.com/office/drawing/2014/main" id="{2CD09D22-9547-49D4-AD2E-A970E3B7D970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2234804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6" name="直線コネクタ 885">
              <a:extLst>
                <a:ext uri="{FF2B5EF4-FFF2-40B4-BE49-F238E27FC236}">
                  <a16:creationId xmlns:a16="http://schemas.microsoft.com/office/drawing/2014/main" id="{635CC4A0-A897-45A8-8435-0FB657843848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225641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7" name="直線コネクタ 886">
              <a:extLst>
                <a:ext uri="{FF2B5EF4-FFF2-40B4-BE49-F238E27FC236}">
                  <a16:creationId xmlns:a16="http://schemas.microsoft.com/office/drawing/2014/main" id="{C4FA1DFB-D780-4813-98F0-AA19EE796DBB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2277973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8" name="直線コネクタ 887">
              <a:extLst>
                <a:ext uri="{FF2B5EF4-FFF2-40B4-BE49-F238E27FC236}">
                  <a16:creationId xmlns:a16="http://schemas.microsoft.com/office/drawing/2014/main" id="{8D423D99-8D23-4AE2-9763-569389D74E96}"/>
                </a:ext>
              </a:extLst>
            </p:cNvPr>
            <p:cNvCxnSpPr/>
            <p:nvPr/>
          </p:nvCxnSpPr>
          <p:spPr>
            <a:xfrm>
              <a:off x="8168675" y="2406941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9" name="直線コネクタ 888">
              <a:extLst>
                <a:ext uri="{FF2B5EF4-FFF2-40B4-BE49-F238E27FC236}">
                  <a16:creationId xmlns:a16="http://schemas.microsoft.com/office/drawing/2014/main" id="{C980AB8E-19D8-4695-A3F2-CEB984B194EB}"/>
                </a:ext>
              </a:extLst>
            </p:cNvPr>
            <p:cNvCxnSpPr/>
            <p:nvPr/>
          </p:nvCxnSpPr>
          <p:spPr>
            <a:xfrm>
              <a:off x="8168675" y="2623007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90" name="直線コネクタ 889">
              <a:extLst>
                <a:ext uri="{FF2B5EF4-FFF2-40B4-BE49-F238E27FC236}">
                  <a16:creationId xmlns:a16="http://schemas.microsoft.com/office/drawing/2014/main" id="{33604ED8-74F6-4A0F-AE9C-FBDA4F200AB4}"/>
                </a:ext>
              </a:extLst>
            </p:cNvPr>
            <p:cNvCxnSpPr/>
            <p:nvPr/>
          </p:nvCxnSpPr>
          <p:spPr>
            <a:xfrm>
              <a:off x="8194521" y="2515904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91" name="直線コネクタ 890">
              <a:extLst>
                <a:ext uri="{FF2B5EF4-FFF2-40B4-BE49-F238E27FC236}">
                  <a16:creationId xmlns:a16="http://schemas.microsoft.com/office/drawing/2014/main" id="{F1FFD083-A964-4B3E-949D-DFDC8D1EC9E0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253706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92" name="直線コネクタ 891">
              <a:extLst>
                <a:ext uri="{FF2B5EF4-FFF2-40B4-BE49-F238E27FC236}">
                  <a16:creationId xmlns:a16="http://schemas.microsoft.com/office/drawing/2014/main" id="{95248A74-0A36-48D1-B417-5B272B35ACA2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255822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93" name="直線コネクタ 892">
              <a:extLst>
                <a:ext uri="{FF2B5EF4-FFF2-40B4-BE49-F238E27FC236}">
                  <a16:creationId xmlns:a16="http://schemas.microsoft.com/office/drawing/2014/main" id="{F23B4A63-DD8C-4119-965C-BC7D1081B972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2579840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94" name="直線コネクタ 893">
              <a:extLst>
                <a:ext uri="{FF2B5EF4-FFF2-40B4-BE49-F238E27FC236}">
                  <a16:creationId xmlns:a16="http://schemas.microsoft.com/office/drawing/2014/main" id="{740A47D8-C066-42BD-826E-87B10D303C40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260139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95" name="直線コネクタ 894">
              <a:extLst>
                <a:ext uri="{FF2B5EF4-FFF2-40B4-BE49-F238E27FC236}">
                  <a16:creationId xmlns:a16="http://schemas.microsoft.com/office/drawing/2014/main" id="{054B15E6-E325-4C2E-83AA-7CF1C8A575B7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243035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96" name="直線コネクタ 895">
              <a:extLst>
                <a:ext uri="{FF2B5EF4-FFF2-40B4-BE49-F238E27FC236}">
                  <a16:creationId xmlns:a16="http://schemas.microsoft.com/office/drawing/2014/main" id="{300EA7F0-692D-4C57-88E6-42B5B4EE3FAB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2451519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97" name="直線コネクタ 896">
              <a:extLst>
                <a:ext uri="{FF2B5EF4-FFF2-40B4-BE49-F238E27FC236}">
                  <a16:creationId xmlns:a16="http://schemas.microsoft.com/office/drawing/2014/main" id="{5C9924E4-C4B0-449C-8A5E-65387CF13707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247313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98" name="直線コネクタ 897">
              <a:extLst>
                <a:ext uri="{FF2B5EF4-FFF2-40B4-BE49-F238E27FC236}">
                  <a16:creationId xmlns:a16="http://schemas.microsoft.com/office/drawing/2014/main" id="{BCCE9B28-6AEF-4A1B-99D4-FC399EFFFD75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2494688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99" name="直線コネクタ 898">
              <a:extLst>
                <a:ext uri="{FF2B5EF4-FFF2-40B4-BE49-F238E27FC236}">
                  <a16:creationId xmlns:a16="http://schemas.microsoft.com/office/drawing/2014/main" id="{45802296-824C-438A-8DF0-B3361074BAE4}"/>
                </a:ext>
              </a:extLst>
            </p:cNvPr>
            <p:cNvCxnSpPr/>
            <p:nvPr/>
          </p:nvCxnSpPr>
          <p:spPr>
            <a:xfrm>
              <a:off x="8168675" y="2622350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00" name="直線コネクタ 899">
              <a:extLst>
                <a:ext uri="{FF2B5EF4-FFF2-40B4-BE49-F238E27FC236}">
                  <a16:creationId xmlns:a16="http://schemas.microsoft.com/office/drawing/2014/main" id="{4FF94B37-582B-4B8E-AF92-A97DAFCE5072}"/>
                </a:ext>
              </a:extLst>
            </p:cNvPr>
            <p:cNvCxnSpPr/>
            <p:nvPr/>
          </p:nvCxnSpPr>
          <p:spPr>
            <a:xfrm>
              <a:off x="8168675" y="2838416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01" name="直線コネクタ 900">
              <a:extLst>
                <a:ext uri="{FF2B5EF4-FFF2-40B4-BE49-F238E27FC236}">
                  <a16:creationId xmlns:a16="http://schemas.microsoft.com/office/drawing/2014/main" id="{F3F994F4-EF3D-4436-81C8-9FAB573C236E}"/>
                </a:ext>
              </a:extLst>
            </p:cNvPr>
            <p:cNvCxnSpPr/>
            <p:nvPr/>
          </p:nvCxnSpPr>
          <p:spPr>
            <a:xfrm>
              <a:off x="8194521" y="2731313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02" name="直線コネクタ 901">
              <a:extLst>
                <a:ext uri="{FF2B5EF4-FFF2-40B4-BE49-F238E27FC236}">
                  <a16:creationId xmlns:a16="http://schemas.microsoft.com/office/drawing/2014/main" id="{8FAB8362-6EF9-4BD9-AF49-FEF768FECAD5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2752474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03" name="直線コネクタ 902">
              <a:extLst>
                <a:ext uri="{FF2B5EF4-FFF2-40B4-BE49-F238E27FC236}">
                  <a16:creationId xmlns:a16="http://schemas.microsoft.com/office/drawing/2014/main" id="{F81398CF-4551-4A1F-8249-500004CDA5B4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2773636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04" name="直線コネクタ 903">
              <a:extLst>
                <a:ext uri="{FF2B5EF4-FFF2-40B4-BE49-F238E27FC236}">
                  <a16:creationId xmlns:a16="http://schemas.microsoft.com/office/drawing/2014/main" id="{4561A8F8-F2E9-44F1-97B1-A7E3F9077486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2795249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05" name="直線コネクタ 904">
              <a:extLst>
                <a:ext uri="{FF2B5EF4-FFF2-40B4-BE49-F238E27FC236}">
                  <a16:creationId xmlns:a16="http://schemas.microsoft.com/office/drawing/2014/main" id="{07D15E0D-053F-4263-809D-57249756EADF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2816806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06" name="直線コネクタ 905">
              <a:extLst>
                <a:ext uri="{FF2B5EF4-FFF2-40B4-BE49-F238E27FC236}">
                  <a16:creationId xmlns:a16="http://schemas.microsoft.com/office/drawing/2014/main" id="{F0FDB6B3-AAC5-4173-8976-1CE43257054E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2645766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07" name="直線コネクタ 906">
              <a:extLst>
                <a:ext uri="{FF2B5EF4-FFF2-40B4-BE49-F238E27FC236}">
                  <a16:creationId xmlns:a16="http://schemas.microsoft.com/office/drawing/2014/main" id="{3300C7A3-40D4-4792-B00E-BC41B2831080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2666928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08" name="直線コネクタ 907">
              <a:extLst>
                <a:ext uri="{FF2B5EF4-FFF2-40B4-BE49-F238E27FC236}">
                  <a16:creationId xmlns:a16="http://schemas.microsoft.com/office/drawing/2014/main" id="{CF9FDCF1-1912-4ADC-A9B4-2C4D3DD6B1E1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2688541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09" name="直線コネクタ 908">
              <a:extLst>
                <a:ext uri="{FF2B5EF4-FFF2-40B4-BE49-F238E27FC236}">
                  <a16:creationId xmlns:a16="http://schemas.microsoft.com/office/drawing/2014/main" id="{B3DFF8FF-30D6-492D-9BCB-CCA8E6CC4818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271009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10" name="直線コネクタ 909">
              <a:extLst>
                <a:ext uri="{FF2B5EF4-FFF2-40B4-BE49-F238E27FC236}">
                  <a16:creationId xmlns:a16="http://schemas.microsoft.com/office/drawing/2014/main" id="{67817342-5801-488A-9991-3C94EACAA0F2}"/>
                </a:ext>
              </a:extLst>
            </p:cNvPr>
            <p:cNvCxnSpPr/>
            <p:nvPr/>
          </p:nvCxnSpPr>
          <p:spPr>
            <a:xfrm>
              <a:off x="8168675" y="3051350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11" name="直線コネクタ 910">
              <a:extLst>
                <a:ext uri="{FF2B5EF4-FFF2-40B4-BE49-F238E27FC236}">
                  <a16:creationId xmlns:a16="http://schemas.microsoft.com/office/drawing/2014/main" id="{6F205B09-2958-4C73-A0CB-06023B07A66E}"/>
                </a:ext>
              </a:extLst>
            </p:cNvPr>
            <p:cNvCxnSpPr/>
            <p:nvPr/>
          </p:nvCxnSpPr>
          <p:spPr>
            <a:xfrm>
              <a:off x="8194521" y="2944247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12" name="直線コネクタ 911">
              <a:extLst>
                <a:ext uri="{FF2B5EF4-FFF2-40B4-BE49-F238E27FC236}">
                  <a16:creationId xmlns:a16="http://schemas.microsoft.com/office/drawing/2014/main" id="{E876B68E-EDE2-4ED5-9D79-D17C10FCA0F5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2965408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13" name="直線コネクタ 912">
              <a:extLst>
                <a:ext uri="{FF2B5EF4-FFF2-40B4-BE49-F238E27FC236}">
                  <a16:creationId xmlns:a16="http://schemas.microsoft.com/office/drawing/2014/main" id="{9D770BDD-2F3B-45D8-8133-7B2FADF48EE6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2986570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14" name="直線コネクタ 913">
              <a:extLst>
                <a:ext uri="{FF2B5EF4-FFF2-40B4-BE49-F238E27FC236}">
                  <a16:creationId xmlns:a16="http://schemas.microsoft.com/office/drawing/2014/main" id="{3F5EBD5C-1A50-47EC-AF25-67469ABE2385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3008183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15" name="直線コネクタ 914">
              <a:extLst>
                <a:ext uri="{FF2B5EF4-FFF2-40B4-BE49-F238E27FC236}">
                  <a16:creationId xmlns:a16="http://schemas.microsoft.com/office/drawing/2014/main" id="{378A3927-C3CB-41AE-BD1C-984678C97CFE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3029740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16" name="直線コネクタ 915">
              <a:extLst>
                <a:ext uri="{FF2B5EF4-FFF2-40B4-BE49-F238E27FC236}">
                  <a16:creationId xmlns:a16="http://schemas.microsoft.com/office/drawing/2014/main" id="{5B9CE9C5-8019-4F43-8527-5C46508A5ADA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2858700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17" name="直線コネクタ 916">
              <a:extLst>
                <a:ext uri="{FF2B5EF4-FFF2-40B4-BE49-F238E27FC236}">
                  <a16:creationId xmlns:a16="http://schemas.microsoft.com/office/drawing/2014/main" id="{407ECB21-27E2-45A0-ACB0-FC4E7C5BD270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287986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18" name="直線コネクタ 917">
              <a:extLst>
                <a:ext uri="{FF2B5EF4-FFF2-40B4-BE49-F238E27FC236}">
                  <a16:creationId xmlns:a16="http://schemas.microsoft.com/office/drawing/2014/main" id="{BD4FA816-26F2-43AA-9FC4-E47432A68157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290147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19" name="直線コネクタ 918">
              <a:extLst>
                <a:ext uri="{FF2B5EF4-FFF2-40B4-BE49-F238E27FC236}">
                  <a16:creationId xmlns:a16="http://schemas.microsoft.com/office/drawing/2014/main" id="{50CC3CF8-6A4B-4609-86AD-A24923D208A4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2923031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20" name="直線コネクタ 919">
              <a:extLst>
                <a:ext uri="{FF2B5EF4-FFF2-40B4-BE49-F238E27FC236}">
                  <a16:creationId xmlns:a16="http://schemas.microsoft.com/office/drawing/2014/main" id="{8552742C-FB32-4B03-868A-022F151B1E87}"/>
                </a:ext>
              </a:extLst>
            </p:cNvPr>
            <p:cNvCxnSpPr/>
            <p:nvPr/>
          </p:nvCxnSpPr>
          <p:spPr>
            <a:xfrm>
              <a:off x="8168675" y="3051815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21" name="直線コネクタ 920">
              <a:extLst>
                <a:ext uri="{FF2B5EF4-FFF2-40B4-BE49-F238E27FC236}">
                  <a16:creationId xmlns:a16="http://schemas.microsoft.com/office/drawing/2014/main" id="{EB9FE40B-44F0-475F-B73C-76C384993940}"/>
                </a:ext>
              </a:extLst>
            </p:cNvPr>
            <p:cNvCxnSpPr/>
            <p:nvPr/>
          </p:nvCxnSpPr>
          <p:spPr>
            <a:xfrm>
              <a:off x="8168675" y="3267881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22" name="直線コネクタ 921">
              <a:extLst>
                <a:ext uri="{FF2B5EF4-FFF2-40B4-BE49-F238E27FC236}">
                  <a16:creationId xmlns:a16="http://schemas.microsoft.com/office/drawing/2014/main" id="{C3093104-9645-490C-9D37-CAA24952BA8B}"/>
                </a:ext>
              </a:extLst>
            </p:cNvPr>
            <p:cNvCxnSpPr/>
            <p:nvPr/>
          </p:nvCxnSpPr>
          <p:spPr>
            <a:xfrm>
              <a:off x="8194521" y="3160778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23" name="直線コネクタ 922">
              <a:extLst>
                <a:ext uri="{FF2B5EF4-FFF2-40B4-BE49-F238E27FC236}">
                  <a16:creationId xmlns:a16="http://schemas.microsoft.com/office/drawing/2014/main" id="{909E1810-3E8F-490D-A62F-78C8C21C009C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3181939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24" name="直線コネクタ 923">
              <a:extLst>
                <a:ext uri="{FF2B5EF4-FFF2-40B4-BE49-F238E27FC236}">
                  <a16:creationId xmlns:a16="http://schemas.microsoft.com/office/drawing/2014/main" id="{D11DA502-CEA5-4D37-ABDF-CAA48ACF9D66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3203101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25" name="直線コネクタ 924">
              <a:extLst>
                <a:ext uri="{FF2B5EF4-FFF2-40B4-BE49-F238E27FC236}">
                  <a16:creationId xmlns:a16="http://schemas.microsoft.com/office/drawing/2014/main" id="{BD25CBE8-E58F-4D98-A708-6D66975D2A09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3224714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26" name="直線コネクタ 925">
              <a:extLst>
                <a:ext uri="{FF2B5EF4-FFF2-40B4-BE49-F238E27FC236}">
                  <a16:creationId xmlns:a16="http://schemas.microsoft.com/office/drawing/2014/main" id="{C475FA70-ADB4-42C2-9E38-7AE04BDADBDE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3246271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27" name="直線コネクタ 926">
              <a:extLst>
                <a:ext uri="{FF2B5EF4-FFF2-40B4-BE49-F238E27FC236}">
                  <a16:creationId xmlns:a16="http://schemas.microsoft.com/office/drawing/2014/main" id="{AE645D63-58FD-4D4E-9F7D-0A3F4D0B2621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3075231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28" name="直線コネクタ 927">
              <a:extLst>
                <a:ext uri="{FF2B5EF4-FFF2-40B4-BE49-F238E27FC236}">
                  <a16:creationId xmlns:a16="http://schemas.microsoft.com/office/drawing/2014/main" id="{B04B169D-BDEE-4C75-8123-AD47573AD74C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3096393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29" name="直線コネクタ 928">
              <a:extLst>
                <a:ext uri="{FF2B5EF4-FFF2-40B4-BE49-F238E27FC236}">
                  <a16:creationId xmlns:a16="http://schemas.microsoft.com/office/drawing/2014/main" id="{3125C991-F95A-4636-8478-2130603C37DA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3118006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30" name="直線コネクタ 929">
              <a:extLst>
                <a:ext uri="{FF2B5EF4-FFF2-40B4-BE49-F238E27FC236}">
                  <a16:creationId xmlns:a16="http://schemas.microsoft.com/office/drawing/2014/main" id="{888DB69C-8AB9-4143-BD57-75F466008E30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313956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31" name="直線コネクタ 930">
              <a:extLst>
                <a:ext uri="{FF2B5EF4-FFF2-40B4-BE49-F238E27FC236}">
                  <a16:creationId xmlns:a16="http://schemas.microsoft.com/office/drawing/2014/main" id="{5103AD3B-2B4B-4CFB-8CBB-1F1048CB4B76}"/>
                </a:ext>
              </a:extLst>
            </p:cNvPr>
            <p:cNvCxnSpPr/>
            <p:nvPr/>
          </p:nvCxnSpPr>
          <p:spPr>
            <a:xfrm>
              <a:off x="8168675" y="3489335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32" name="直線コネクタ 931">
              <a:extLst>
                <a:ext uri="{FF2B5EF4-FFF2-40B4-BE49-F238E27FC236}">
                  <a16:creationId xmlns:a16="http://schemas.microsoft.com/office/drawing/2014/main" id="{FF37342A-13C6-4468-B15B-F8E83D83DD0F}"/>
                </a:ext>
              </a:extLst>
            </p:cNvPr>
            <p:cNvCxnSpPr/>
            <p:nvPr/>
          </p:nvCxnSpPr>
          <p:spPr>
            <a:xfrm>
              <a:off x="8194521" y="3382232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33" name="直線コネクタ 932">
              <a:extLst>
                <a:ext uri="{FF2B5EF4-FFF2-40B4-BE49-F238E27FC236}">
                  <a16:creationId xmlns:a16="http://schemas.microsoft.com/office/drawing/2014/main" id="{F2A0D10F-F72A-44C5-B114-A58001189713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3403393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34" name="直線コネクタ 933">
              <a:extLst>
                <a:ext uri="{FF2B5EF4-FFF2-40B4-BE49-F238E27FC236}">
                  <a16:creationId xmlns:a16="http://schemas.microsoft.com/office/drawing/2014/main" id="{5D7ED900-0294-4E70-B005-A91F655CC608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342455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35" name="直線コネクタ 934">
              <a:extLst>
                <a:ext uri="{FF2B5EF4-FFF2-40B4-BE49-F238E27FC236}">
                  <a16:creationId xmlns:a16="http://schemas.microsoft.com/office/drawing/2014/main" id="{42A55E33-28EB-4ACA-A39E-8DE4586B05B5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3446168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36" name="直線コネクタ 935">
              <a:extLst>
                <a:ext uri="{FF2B5EF4-FFF2-40B4-BE49-F238E27FC236}">
                  <a16:creationId xmlns:a16="http://schemas.microsoft.com/office/drawing/2014/main" id="{F67D572E-5DC9-41B3-9018-B582DDA13E22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346772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37" name="直線コネクタ 936">
              <a:extLst>
                <a:ext uri="{FF2B5EF4-FFF2-40B4-BE49-F238E27FC236}">
                  <a16:creationId xmlns:a16="http://schemas.microsoft.com/office/drawing/2014/main" id="{D56C011B-3937-4D65-80B6-143D58C5893D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329668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38" name="直線コネクタ 937">
              <a:extLst>
                <a:ext uri="{FF2B5EF4-FFF2-40B4-BE49-F238E27FC236}">
                  <a16:creationId xmlns:a16="http://schemas.microsoft.com/office/drawing/2014/main" id="{AEBB6748-0430-4F17-8816-DD8019C7E72D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331784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39" name="直線コネクタ 938">
              <a:extLst>
                <a:ext uri="{FF2B5EF4-FFF2-40B4-BE49-F238E27FC236}">
                  <a16:creationId xmlns:a16="http://schemas.microsoft.com/office/drawing/2014/main" id="{AF4BF9A1-1AE2-49EA-8C79-72276F5B6552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3339460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40" name="直線コネクタ 939">
              <a:extLst>
                <a:ext uri="{FF2B5EF4-FFF2-40B4-BE49-F238E27FC236}">
                  <a16:creationId xmlns:a16="http://schemas.microsoft.com/office/drawing/2014/main" id="{AE038506-EF48-41F1-8187-E70CA48EC70C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3361016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41" name="直線コネクタ 940">
              <a:extLst>
                <a:ext uri="{FF2B5EF4-FFF2-40B4-BE49-F238E27FC236}">
                  <a16:creationId xmlns:a16="http://schemas.microsoft.com/office/drawing/2014/main" id="{F678A755-AC4E-4194-9051-49DA2D5DD7C9}"/>
                </a:ext>
              </a:extLst>
            </p:cNvPr>
            <p:cNvCxnSpPr/>
            <p:nvPr/>
          </p:nvCxnSpPr>
          <p:spPr>
            <a:xfrm>
              <a:off x="8168675" y="3709465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42" name="直線コネクタ 941">
              <a:extLst>
                <a:ext uri="{FF2B5EF4-FFF2-40B4-BE49-F238E27FC236}">
                  <a16:creationId xmlns:a16="http://schemas.microsoft.com/office/drawing/2014/main" id="{58F43C14-F053-45AC-A284-40AE405347CE}"/>
                </a:ext>
              </a:extLst>
            </p:cNvPr>
            <p:cNvCxnSpPr/>
            <p:nvPr/>
          </p:nvCxnSpPr>
          <p:spPr>
            <a:xfrm>
              <a:off x="8194521" y="3602362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43" name="直線コネクタ 942">
              <a:extLst>
                <a:ext uri="{FF2B5EF4-FFF2-40B4-BE49-F238E27FC236}">
                  <a16:creationId xmlns:a16="http://schemas.microsoft.com/office/drawing/2014/main" id="{9814D291-985F-49F0-8B9B-C7BA9433F8BC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3623523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44" name="直線コネクタ 943">
              <a:extLst>
                <a:ext uri="{FF2B5EF4-FFF2-40B4-BE49-F238E27FC236}">
                  <a16:creationId xmlns:a16="http://schemas.microsoft.com/office/drawing/2014/main" id="{6896B4EB-39EC-4C95-9505-F734BE7508EA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364468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45" name="直線コネクタ 944">
              <a:extLst>
                <a:ext uri="{FF2B5EF4-FFF2-40B4-BE49-F238E27FC236}">
                  <a16:creationId xmlns:a16="http://schemas.microsoft.com/office/drawing/2014/main" id="{076B669E-5133-412C-A37E-2809229FB2DD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3666298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46" name="直線コネクタ 945">
              <a:extLst>
                <a:ext uri="{FF2B5EF4-FFF2-40B4-BE49-F238E27FC236}">
                  <a16:creationId xmlns:a16="http://schemas.microsoft.com/office/drawing/2014/main" id="{47F995A1-DE9F-4BEB-8A1F-ADE9E19E01C0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368785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47" name="直線コネクタ 946">
              <a:extLst>
                <a:ext uri="{FF2B5EF4-FFF2-40B4-BE49-F238E27FC236}">
                  <a16:creationId xmlns:a16="http://schemas.microsoft.com/office/drawing/2014/main" id="{1ED18C31-E5F6-4B50-8EF8-742835D87902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351681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48" name="直線コネクタ 947">
              <a:extLst>
                <a:ext uri="{FF2B5EF4-FFF2-40B4-BE49-F238E27FC236}">
                  <a16:creationId xmlns:a16="http://schemas.microsoft.com/office/drawing/2014/main" id="{B1476DD3-1832-4124-B90A-5434E8F079A8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353797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49" name="直線コネクタ 948">
              <a:extLst>
                <a:ext uri="{FF2B5EF4-FFF2-40B4-BE49-F238E27FC236}">
                  <a16:creationId xmlns:a16="http://schemas.microsoft.com/office/drawing/2014/main" id="{F3C6128F-3C54-4930-A92F-619EDBBF920A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3559590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50" name="直線コネクタ 949">
              <a:extLst>
                <a:ext uri="{FF2B5EF4-FFF2-40B4-BE49-F238E27FC236}">
                  <a16:creationId xmlns:a16="http://schemas.microsoft.com/office/drawing/2014/main" id="{D281768F-1B29-41E2-8EFA-D7D43FFDAD02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3581146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51" name="直線コネクタ 950">
              <a:extLst>
                <a:ext uri="{FF2B5EF4-FFF2-40B4-BE49-F238E27FC236}">
                  <a16:creationId xmlns:a16="http://schemas.microsoft.com/office/drawing/2014/main" id="{C78B3D8E-D943-46A0-81FB-24D6F62A1798}"/>
                </a:ext>
              </a:extLst>
            </p:cNvPr>
            <p:cNvCxnSpPr/>
            <p:nvPr/>
          </p:nvCxnSpPr>
          <p:spPr>
            <a:xfrm>
              <a:off x="8168675" y="3922616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52" name="直線コネクタ 951">
              <a:extLst>
                <a:ext uri="{FF2B5EF4-FFF2-40B4-BE49-F238E27FC236}">
                  <a16:creationId xmlns:a16="http://schemas.microsoft.com/office/drawing/2014/main" id="{B9EE7659-415D-4B3E-8304-0F6806CB9ACE}"/>
                </a:ext>
              </a:extLst>
            </p:cNvPr>
            <p:cNvCxnSpPr/>
            <p:nvPr/>
          </p:nvCxnSpPr>
          <p:spPr>
            <a:xfrm>
              <a:off x="8194521" y="3815513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53" name="直線コネクタ 952">
              <a:extLst>
                <a:ext uri="{FF2B5EF4-FFF2-40B4-BE49-F238E27FC236}">
                  <a16:creationId xmlns:a16="http://schemas.microsoft.com/office/drawing/2014/main" id="{7C19D7AE-D5A6-42C0-8AE9-409195951218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3836674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54" name="直線コネクタ 953">
              <a:extLst>
                <a:ext uri="{FF2B5EF4-FFF2-40B4-BE49-F238E27FC236}">
                  <a16:creationId xmlns:a16="http://schemas.microsoft.com/office/drawing/2014/main" id="{7A95B5ED-EE90-4E76-8B28-6D14BF7FF597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3857836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55" name="直線コネクタ 954">
              <a:extLst>
                <a:ext uri="{FF2B5EF4-FFF2-40B4-BE49-F238E27FC236}">
                  <a16:creationId xmlns:a16="http://schemas.microsoft.com/office/drawing/2014/main" id="{1138FABF-7F30-4EF1-86A0-8B44E5487ED2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3879449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56" name="直線コネクタ 955">
              <a:extLst>
                <a:ext uri="{FF2B5EF4-FFF2-40B4-BE49-F238E27FC236}">
                  <a16:creationId xmlns:a16="http://schemas.microsoft.com/office/drawing/2014/main" id="{05AE9E89-F005-4D8F-8DD6-5C01364DFEA9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3901006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57" name="直線コネクタ 956">
              <a:extLst>
                <a:ext uri="{FF2B5EF4-FFF2-40B4-BE49-F238E27FC236}">
                  <a16:creationId xmlns:a16="http://schemas.microsoft.com/office/drawing/2014/main" id="{83C2F289-A1FA-4F5E-B844-9C460AD7157A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3729966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58" name="直線コネクタ 957">
              <a:extLst>
                <a:ext uri="{FF2B5EF4-FFF2-40B4-BE49-F238E27FC236}">
                  <a16:creationId xmlns:a16="http://schemas.microsoft.com/office/drawing/2014/main" id="{FB14CE4A-AB29-416D-8A3E-24215194459D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3751128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59" name="直線コネクタ 958">
              <a:extLst>
                <a:ext uri="{FF2B5EF4-FFF2-40B4-BE49-F238E27FC236}">
                  <a16:creationId xmlns:a16="http://schemas.microsoft.com/office/drawing/2014/main" id="{14F66352-A408-4F33-BE49-A4ECEAD77EE6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3772741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60" name="直線コネクタ 959">
              <a:extLst>
                <a:ext uri="{FF2B5EF4-FFF2-40B4-BE49-F238E27FC236}">
                  <a16:creationId xmlns:a16="http://schemas.microsoft.com/office/drawing/2014/main" id="{0C2DED39-A1E3-4BF5-B7A4-4FAEAC94B149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379429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61" name="直線コネクタ 960">
              <a:extLst>
                <a:ext uri="{FF2B5EF4-FFF2-40B4-BE49-F238E27FC236}">
                  <a16:creationId xmlns:a16="http://schemas.microsoft.com/office/drawing/2014/main" id="{CD45BE75-8437-4B86-8D0A-863D9364B709}"/>
                </a:ext>
              </a:extLst>
            </p:cNvPr>
            <p:cNvCxnSpPr/>
            <p:nvPr/>
          </p:nvCxnSpPr>
          <p:spPr>
            <a:xfrm>
              <a:off x="8168675" y="4143332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62" name="直線コネクタ 961">
              <a:extLst>
                <a:ext uri="{FF2B5EF4-FFF2-40B4-BE49-F238E27FC236}">
                  <a16:creationId xmlns:a16="http://schemas.microsoft.com/office/drawing/2014/main" id="{9637CF88-7A4C-4F63-B7B1-52778A8A3AD3}"/>
                </a:ext>
              </a:extLst>
            </p:cNvPr>
            <p:cNvCxnSpPr/>
            <p:nvPr/>
          </p:nvCxnSpPr>
          <p:spPr>
            <a:xfrm>
              <a:off x="8194521" y="4036229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63" name="直線コネクタ 962">
              <a:extLst>
                <a:ext uri="{FF2B5EF4-FFF2-40B4-BE49-F238E27FC236}">
                  <a16:creationId xmlns:a16="http://schemas.microsoft.com/office/drawing/2014/main" id="{7DEB9388-CD15-4E79-AA58-303F9E5CE629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4057390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64" name="直線コネクタ 963">
              <a:extLst>
                <a:ext uri="{FF2B5EF4-FFF2-40B4-BE49-F238E27FC236}">
                  <a16:creationId xmlns:a16="http://schemas.microsoft.com/office/drawing/2014/main" id="{4E162416-94F8-4199-A471-9EBC011A8699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407855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65" name="直線コネクタ 964">
              <a:extLst>
                <a:ext uri="{FF2B5EF4-FFF2-40B4-BE49-F238E27FC236}">
                  <a16:creationId xmlns:a16="http://schemas.microsoft.com/office/drawing/2014/main" id="{DB8E816D-D7D6-4B4B-A92F-0E6502E7F58E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410016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66" name="直線コネクタ 965">
              <a:extLst>
                <a:ext uri="{FF2B5EF4-FFF2-40B4-BE49-F238E27FC236}">
                  <a16:creationId xmlns:a16="http://schemas.microsoft.com/office/drawing/2014/main" id="{A531527A-9E99-4824-BAF4-6EFFB5934EEC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412172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67" name="直線コネクタ 966">
              <a:extLst>
                <a:ext uri="{FF2B5EF4-FFF2-40B4-BE49-F238E27FC236}">
                  <a16:creationId xmlns:a16="http://schemas.microsoft.com/office/drawing/2014/main" id="{99C7BED8-D96D-4804-8A11-7AC88AFB5D9E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395068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68" name="直線コネクタ 967">
              <a:extLst>
                <a:ext uri="{FF2B5EF4-FFF2-40B4-BE49-F238E27FC236}">
                  <a16:creationId xmlns:a16="http://schemas.microsoft.com/office/drawing/2014/main" id="{F2D52D7E-B7CE-4790-9E4F-5C8F5629270C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3971844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69" name="直線コネクタ 968">
              <a:extLst>
                <a:ext uri="{FF2B5EF4-FFF2-40B4-BE49-F238E27FC236}">
                  <a16:creationId xmlns:a16="http://schemas.microsoft.com/office/drawing/2014/main" id="{FB8F1A48-2CD8-4988-A63A-D3A25C149A69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399345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70" name="直線コネクタ 969">
              <a:extLst>
                <a:ext uri="{FF2B5EF4-FFF2-40B4-BE49-F238E27FC236}">
                  <a16:creationId xmlns:a16="http://schemas.microsoft.com/office/drawing/2014/main" id="{50D785F1-64A5-48A7-9A49-8F89CF6ECFDF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4015013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71" name="直線コネクタ 970">
              <a:extLst>
                <a:ext uri="{FF2B5EF4-FFF2-40B4-BE49-F238E27FC236}">
                  <a16:creationId xmlns:a16="http://schemas.microsoft.com/office/drawing/2014/main" id="{4AE5038C-CBBA-4191-A96C-8FF4F6B4FF0C}"/>
                </a:ext>
              </a:extLst>
            </p:cNvPr>
            <p:cNvCxnSpPr/>
            <p:nvPr/>
          </p:nvCxnSpPr>
          <p:spPr>
            <a:xfrm>
              <a:off x="8168675" y="1758850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72" name="直線コネクタ 971">
              <a:extLst>
                <a:ext uri="{FF2B5EF4-FFF2-40B4-BE49-F238E27FC236}">
                  <a16:creationId xmlns:a16="http://schemas.microsoft.com/office/drawing/2014/main" id="{93FD321B-8030-4A07-BFB4-C306D71E47E7}"/>
                </a:ext>
              </a:extLst>
            </p:cNvPr>
            <p:cNvCxnSpPr/>
            <p:nvPr/>
          </p:nvCxnSpPr>
          <p:spPr>
            <a:xfrm>
              <a:off x="8194521" y="1867813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73" name="直線コネクタ 972">
              <a:extLst>
                <a:ext uri="{FF2B5EF4-FFF2-40B4-BE49-F238E27FC236}">
                  <a16:creationId xmlns:a16="http://schemas.microsoft.com/office/drawing/2014/main" id="{EE9C6C9D-107C-400D-96F5-692B8EFBF480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1888974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74" name="直線コネクタ 973">
              <a:extLst>
                <a:ext uri="{FF2B5EF4-FFF2-40B4-BE49-F238E27FC236}">
                  <a16:creationId xmlns:a16="http://schemas.microsoft.com/office/drawing/2014/main" id="{8C9CE31B-0B3C-4194-910D-EE53A49D7F6F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1910136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75" name="直線コネクタ 974">
              <a:extLst>
                <a:ext uri="{FF2B5EF4-FFF2-40B4-BE49-F238E27FC236}">
                  <a16:creationId xmlns:a16="http://schemas.microsoft.com/office/drawing/2014/main" id="{1C899458-3E8B-4B12-B1E6-36E9746493ED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1931749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76" name="直線コネクタ 975">
              <a:extLst>
                <a:ext uri="{FF2B5EF4-FFF2-40B4-BE49-F238E27FC236}">
                  <a16:creationId xmlns:a16="http://schemas.microsoft.com/office/drawing/2014/main" id="{DBD4A8AE-EA1A-4BAC-872B-A923911587E3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1953306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77" name="直線コネクタ 976">
              <a:extLst>
                <a:ext uri="{FF2B5EF4-FFF2-40B4-BE49-F238E27FC236}">
                  <a16:creationId xmlns:a16="http://schemas.microsoft.com/office/drawing/2014/main" id="{D2ACB4DF-ABA1-41F0-896E-B38C25F81129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1782266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78" name="直線コネクタ 977">
              <a:extLst>
                <a:ext uri="{FF2B5EF4-FFF2-40B4-BE49-F238E27FC236}">
                  <a16:creationId xmlns:a16="http://schemas.microsoft.com/office/drawing/2014/main" id="{F01732C8-4B95-461C-9351-D91B62B5F39A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1803428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79" name="直線コネクタ 978">
              <a:extLst>
                <a:ext uri="{FF2B5EF4-FFF2-40B4-BE49-F238E27FC236}">
                  <a16:creationId xmlns:a16="http://schemas.microsoft.com/office/drawing/2014/main" id="{E6769BDA-E181-4165-8321-2A516FE7F605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1825041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80" name="直線コネクタ 979">
              <a:extLst>
                <a:ext uri="{FF2B5EF4-FFF2-40B4-BE49-F238E27FC236}">
                  <a16:creationId xmlns:a16="http://schemas.microsoft.com/office/drawing/2014/main" id="{620A50D4-6C3D-4C8D-8893-227C38302F0A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184659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81" name="直線コネクタ 980">
              <a:extLst>
                <a:ext uri="{FF2B5EF4-FFF2-40B4-BE49-F238E27FC236}">
                  <a16:creationId xmlns:a16="http://schemas.microsoft.com/office/drawing/2014/main" id="{CB5BEBA5-0E31-4FC6-9236-4F71AD09E96F}"/>
                </a:ext>
              </a:extLst>
            </p:cNvPr>
            <p:cNvCxnSpPr/>
            <p:nvPr/>
          </p:nvCxnSpPr>
          <p:spPr>
            <a:xfrm>
              <a:off x="8168675" y="1327661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82" name="直線コネクタ 981">
              <a:extLst>
                <a:ext uri="{FF2B5EF4-FFF2-40B4-BE49-F238E27FC236}">
                  <a16:creationId xmlns:a16="http://schemas.microsoft.com/office/drawing/2014/main" id="{FCCBF29F-8DA3-45AE-8B65-4B909E49E75A}"/>
                </a:ext>
              </a:extLst>
            </p:cNvPr>
            <p:cNvCxnSpPr/>
            <p:nvPr/>
          </p:nvCxnSpPr>
          <p:spPr>
            <a:xfrm>
              <a:off x="8168675" y="1543727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83" name="直線コネクタ 982">
              <a:extLst>
                <a:ext uri="{FF2B5EF4-FFF2-40B4-BE49-F238E27FC236}">
                  <a16:creationId xmlns:a16="http://schemas.microsoft.com/office/drawing/2014/main" id="{757DB043-3C31-4756-A9E6-145F817D2FBC}"/>
                </a:ext>
              </a:extLst>
            </p:cNvPr>
            <p:cNvCxnSpPr/>
            <p:nvPr/>
          </p:nvCxnSpPr>
          <p:spPr>
            <a:xfrm>
              <a:off x="8194521" y="1436624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84" name="直線コネクタ 983">
              <a:extLst>
                <a:ext uri="{FF2B5EF4-FFF2-40B4-BE49-F238E27FC236}">
                  <a16:creationId xmlns:a16="http://schemas.microsoft.com/office/drawing/2014/main" id="{67F0A615-3A80-42EB-923F-3BFEBD24AA28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145778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85" name="直線コネクタ 984">
              <a:extLst>
                <a:ext uri="{FF2B5EF4-FFF2-40B4-BE49-F238E27FC236}">
                  <a16:creationId xmlns:a16="http://schemas.microsoft.com/office/drawing/2014/main" id="{582DFA04-B132-45BC-B111-C524E7847E9A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147894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86" name="直線コネクタ 985">
              <a:extLst>
                <a:ext uri="{FF2B5EF4-FFF2-40B4-BE49-F238E27FC236}">
                  <a16:creationId xmlns:a16="http://schemas.microsoft.com/office/drawing/2014/main" id="{7560E308-D392-4D58-8DCF-9B73EB5D9D05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1500560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87" name="直線コネクタ 986">
              <a:extLst>
                <a:ext uri="{FF2B5EF4-FFF2-40B4-BE49-F238E27FC236}">
                  <a16:creationId xmlns:a16="http://schemas.microsoft.com/office/drawing/2014/main" id="{C68DF60E-7BFC-4DF7-BD2C-4260A71677EB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152211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88" name="直線コネクタ 987">
              <a:extLst>
                <a:ext uri="{FF2B5EF4-FFF2-40B4-BE49-F238E27FC236}">
                  <a16:creationId xmlns:a16="http://schemas.microsoft.com/office/drawing/2014/main" id="{76745414-4705-4367-810C-1B62C7AB38CF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135107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89" name="直線コネクタ 988">
              <a:extLst>
                <a:ext uri="{FF2B5EF4-FFF2-40B4-BE49-F238E27FC236}">
                  <a16:creationId xmlns:a16="http://schemas.microsoft.com/office/drawing/2014/main" id="{6ADE06C4-7368-4D14-A632-40DDC84C0502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1372239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90" name="直線コネクタ 989">
              <a:extLst>
                <a:ext uri="{FF2B5EF4-FFF2-40B4-BE49-F238E27FC236}">
                  <a16:creationId xmlns:a16="http://schemas.microsoft.com/office/drawing/2014/main" id="{7F8B6EDC-4B52-4BD8-96BA-AB58E7D494EB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139385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91" name="直線コネクタ 990">
              <a:extLst>
                <a:ext uri="{FF2B5EF4-FFF2-40B4-BE49-F238E27FC236}">
                  <a16:creationId xmlns:a16="http://schemas.microsoft.com/office/drawing/2014/main" id="{35F8AA54-B2BB-4A19-995C-5EE7116D96D7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1415408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92" name="直線コネクタ 991">
              <a:extLst>
                <a:ext uri="{FF2B5EF4-FFF2-40B4-BE49-F238E27FC236}">
                  <a16:creationId xmlns:a16="http://schemas.microsoft.com/office/drawing/2014/main" id="{D51C56B0-3CF5-4BCB-AF1E-B56EA254B7CB}"/>
                </a:ext>
              </a:extLst>
            </p:cNvPr>
            <p:cNvCxnSpPr/>
            <p:nvPr/>
          </p:nvCxnSpPr>
          <p:spPr>
            <a:xfrm>
              <a:off x="8168675" y="1110427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93" name="直線コネクタ 992">
              <a:extLst>
                <a:ext uri="{FF2B5EF4-FFF2-40B4-BE49-F238E27FC236}">
                  <a16:creationId xmlns:a16="http://schemas.microsoft.com/office/drawing/2014/main" id="{B5CCC868-FC80-4F6F-94EB-F5B4C226B990}"/>
                </a:ext>
              </a:extLst>
            </p:cNvPr>
            <p:cNvCxnSpPr/>
            <p:nvPr/>
          </p:nvCxnSpPr>
          <p:spPr>
            <a:xfrm>
              <a:off x="8168675" y="1326493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94" name="直線コネクタ 993">
              <a:extLst>
                <a:ext uri="{FF2B5EF4-FFF2-40B4-BE49-F238E27FC236}">
                  <a16:creationId xmlns:a16="http://schemas.microsoft.com/office/drawing/2014/main" id="{18EC2EBA-D9BE-4646-BC64-382A1F0C2A57}"/>
                </a:ext>
              </a:extLst>
            </p:cNvPr>
            <p:cNvCxnSpPr/>
            <p:nvPr/>
          </p:nvCxnSpPr>
          <p:spPr>
            <a:xfrm>
              <a:off x="8194521" y="1219390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95" name="直線コネクタ 994">
              <a:extLst>
                <a:ext uri="{FF2B5EF4-FFF2-40B4-BE49-F238E27FC236}">
                  <a16:creationId xmlns:a16="http://schemas.microsoft.com/office/drawing/2014/main" id="{0C8C0F00-5995-435F-9488-77A56B8F57A3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1240551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96" name="直線コネクタ 995">
              <a:extLst>
                <a:ext uri="{FF2B5EF4-FFF2-40B4-BE49-F238E27FC236}">
                  <a16:creationId xmlns:a16="http://schemas.microsoft.com/office/drawing/2014/main" id="{84D25BCA-FA7F-413B-B767-939385BF2A98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1261713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97" name="直線コネクタ 996">
              <a:extLst>
                <a:ext uri="{FF2B5EF4-FFF2-40B4-BE49-F238E27FC236}">
                  <a16:creationId xmlns:a16="http://schemas.microsoft.com/office/drawing/2014/main" id="{46596F70-DD29-4FEC-B508-1E70C9F78C2B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1283326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98" name="直線コネクタ 997">
              <a:extLst>
                <a:ext uri="{FF2B5EF4-FFF2-40B4-BE49-F238E27FC236}">
                  <a16:creationId xmlns:a16="http://schemas.microsoft.com/office/drawing/2014/main" id="{DFCBC2EC-BC98-41F4-A299-37E040DEC023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1304883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99" name="直線コネクタ 998">
              <a:extLst>
                <a:ext uri="{FF2B5EF4-FFF2-40B4-BE49-F238E27FC236}">
                  <a16:creationId xmlns:a16="http://schemas.microsoft.com/office/drawing/2014/main" id="{EC2A17C7-86D2-4BEC-9400-E60D51D7E3CF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1133843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00" name="直線コネクタ 999">
              <a:extLst>
                <a:ext uri="{FF2B5EF4-FFF2-40B4-BE49-F238E27FC236}">
                  <a16:creationId xmlns:a16="http://schemas.microsoft.com/office/drawing/2014/main" id="{3B0FC11D-83D1-4D6F-9604-85ED05C104E0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115500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01" name="直線コネクタ 1000">
              <a:extLst>
                <a:ext uri="{FF2B5EF4-FFF2-40B4-BE49-F238E27FC236}">
                  <a16:creationId xmlns:a16="http://schemas.microsoft.com/office/drawing/2014/main" id="{D4B316EE-82CC-48E7-920F-8079079AF432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1176618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02" name="直線コネクタ 1001">
              <a:extLst>
                <a:ext uri="{FF2B5EF4-FFF2-40B4-BE49-F238E27FC236}">
                  <a16:creationId xmlns:a16="http://schemas.microsoft.com/office/drawing/2014/main" id="{19E99943-9329-44F7-BE70-316D86602B04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1198174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03" name="直線コネクタ 1002">
              <a:extLst>
                <a:ext uri="{FF2B5EF4-FFF2-40B4-BE49-F238E27FC236}">
                  <a16:creationId xmlns:a16="http://schemas.microsoft.com/office/drawing/2014/main" id="{DC6572C3-CB78-4C03-A8A3-A030FCF1F160}"/>
                </a:ext>
              </a:extLst>
            </p:cNvPr>
            <p:cNvCxnSpPr/>
            <p:nvPr/>
          </p:nvCxnSpPr>
          <p:spPr>
            <a:xfrm>
              <a:off x="8168675" y="1542518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04" name="直線コネクタ 1003">
              <a:extLst>
                <a:ext uri="{FF2B5EF4-FFF2-40B4-BE49-F238E27FC236}">
                  <a16:creationId xmlns:a16="http://schemas.microsoft.com/office/drawing/2014/main" id="{8E5C3485-6232-4211-84D8-F19E683B3A5D}"/>
                </a:ext>
              </a:extLst>
            </p:cNvPr>
            <p:cNvCxnSpPr/>
            <p:nvPr/>
          </p:nvCxnSpPr>
          <p:spPr>
            <a:xfrm>
              <a:off x="8194521" y="1651481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05" name="直線コネクタ 1004">
              <a:extLst>
                <a:ext uri="{FF2B5EF4-FFF2-40B4-BE49-F238E27FC236}">
                  <a16:creationId xmlns:a16="http://schemas.microsoft.com/office/drawing/2014/main" id="{31A007CC-64AE-4B82-86D9-3763412F1ADE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167264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06" name="直線コネクタ 1005">
              <a:extLst>
                <a:ext uri="{FF2B5EF4-FFF2-40B4-BE49-F238E27FC236}">
                  <a16:creationId xmlns:a16="http://schemas.microsoft.com/office/drawing/2014/main" id="{ED16613F-A615-445C-A3CB-08193EAFA807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1693804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07" name="直線コネクタ 1006">
              <a:extLst>
                <a:ext uri="{FF2B5EF4-FFF2-40B4-BE49-F238E27FC236}">
                  <a16:creationId xmlns:a16="http://schemas.microsoft.com/office/drawing/2014/main" id="{9238988B-3C61-4E3A-B458-9E0D77214C32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171541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08" name="直線コネクタ 1007">
              <a:extLst>
                <a:ext uri="{FF2B5EF4-FFF2-40B4-BE49-F238E27FC236}">
                  <a16:creationId xmlns:a16="http://schemas.microsoft.com/office/drawing/2014/main" id="{67CF937F-2027-4A80-AEF0-22D467AF5525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1736974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09" name="直線コネクタ 1008">
              <a:extLst>
                <a:ext uri="{FF2B5EF4-FFF2-40B4-BE49-F238E27FC236}">
                  <a16:creationId xmlns:a16="http://schemas.microsoft.com/office/drawing/2014/main" id="{548CAA41-7300-43A9-BACA-F9558C8658C1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1565934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10" name="直線コネクタ 1009">
              <a:extLst>
                <a:ext uri="{FF2B5EF4-FFF2-40B4-BE49-F238E27FC236}">
                  <a16:creationId xmlns:a16="http://schemas.microsoft.com/office/drawing/2014/main" id="{0E68B1C2-368F-4066-B70A-6829BD6665D6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1587096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11" name="直線コネクタ 1010">
              <a:extLst>
                <a:ext uri="{FF2B5EF4-FFF2-40B4-BE49-F238E27FC236}">
                  <a16:creationId xmlns:a16="http://schemas.microsoft.com/office/drawing/2014/main" id="{7DA01F5B-15CC-42D4-B14C-E9FA1FAAF11C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1608709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12" name="直線コネクタ 1011">
              <a:extLst>
                <a:ext uri="{FF2B5EF4-FFF2-40B4-BE49-F238E27FC236}">
                  <a16:creationId xmlns:a16="http://schemas.microsoft.com/office/drawing/2014/main" id="{8A001F88-12E2-4821-841D-D3451C1C88C0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163026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13" name="直線コネクタ 1012">
              <a:extLst>
                <a:ext uri="{FF2B5EF4-FFF2-40B4-BE49-F238E27FC236}">
                  <a16:creationId xmlns:a16="http://schemas.microsoft.com/office/drawing/2014/main" id="{0596C1FA-B832-4420-B83C-4B631DF26CA8}"/>
                </a:ext>
              </a:extLst>
            </p:cNvPr>
            <p:cNvCxnSpPr/>
            <p:nvPr/>
          </p:nvCxnSpPr>
          <p:spPr>
            <a:xfrm>
              <a:off x="8168675" y="896845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14" name="直線コネクタ 1013">
              <a:extLst>
                <a:ext uri="{FF2B5EF4-FFF2-40B4-BE49-F238E27FC236}">
                  <a16:creationId xmlns:a16="http://schemas.microsoft.com/office/drawing/2014/main" id="{CBC28494-8751-4BDB-B2C4-06E1E1CB5B08}"/>
                </a:ext>
              </a:extLst>
            </p:cNvPr>
            <p:cNvCxnSpPr/>
            <p:nvPr/>
          </p:nvCxnSpPr>
          <p:spPr>
            <a:xfrm>
              <a:off x="8194521" y="1005808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15" name="直線コネクタ 1014">
              <a:extLst>
                <a:ext uri="{FF2B5EF4-FFF2-40B4-BE49-F238E27FC236}">
                  <a16:creationId xmlns:a16="http://schemas.microsoft.com/office/drawing/2014/main" id="{ECD03744-769A-437A-A1A2-C8BC4A2D6DA7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1026969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16" name="直線コネクタ 1015">
              <a:extLst>
                <a:ext uri="{FF2B5EF4-FFF2-40B4-BE49-F238E27FC236}">
                  <a16:creationId xmlns:a16="http://schemas.microsoft.com/office/drawing/2014/main" id="{866534A4-54DA-4915-A377-69238BC2ABDD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1048131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17" name="直線コネクタ 1016">
              <a:extLst>
                <a:ext uri="{FF2B5EF4-FFF2-40B4-BE49-F238E27FC236}">
                  <a16:creationId xmlns:a16="http://schemas.microsoft.com/office/drawing/2014/main" id="{BBB6D4E7-748B-43A6-AEAB-0ED918CB2BC3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1069744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18" name="直線コネクタ 1017">
              <a:extLst>
                <a:ext uri="{FF2B5EF4-FFF2-40B4-BE49-F238E27FC236}">
                  <a16:creationId xmlns:a16="http://schemas.microsoft.com/office/drawing/2014/main" id="{76F7FEAD-1773-4EC2-B7B0-D44D1B950AD3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1091301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19" name="直線コネクタ 1018">
              <a:extLst>
                <a:ext uri="{FF2B5EF4-FFF2-40B4-BE49-F238E27FC236}">
                  <a16:creationId xmlns:a16="http://schemas.microsoft.com/office/drawing/2014/main" id="{0D873FFB-BFAB-477F-9565-50727BF9E8B3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920261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20" name="直線コネクタ 1019">
              <a:extLst>
                <a:ext uri="{FF2B5EF4-FFF2-40B4-BE49-F238E27FC236}">
                  <a16:creationId xmlns:a16="http://schemas.microsoft.com/office/drawing/2014/main" id="{644728B2-90F8-4E4B-B127-67A96CC33753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941423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21" name="直線コネクタ 1020">
              <a:extLst>
                <a:ext uri="{FF2B5EF4-FFF2-40B4-BE49-F238E27FC236}">
                  <a16:creationId xmlns:a16="http://schemas.microsoft.com/office/drawing/2014/main" id="{DEE78EF0-74DC-4AAF-9442-0A7232965E3E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963036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22" name="直線コネクタ 1021">
              <a:extLst>
                <a:ext uri="{FF2B5EF4-FFF2-40B4-BE49-F238E27FC236}">
                  <a16:creationId xmlns:a16="http://schemas.microsoft.com/office/drawing/2014/main" id="{9CF3C8C5-3CBD-427F-91E2-54055ED3CB44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98459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23" name="直線コネクタ 1022">
              <a:extLst>
                <a:ext uri="{FF2B5EF4-FFF2-40B4-BE49-F238E27FC236}">
                  <a16:creationId xmlns:a16="http://schemas.microsoft.com/office/drawing/2014/main" id="{29D167D9-DF30-4677-A5AC-1A8BE773D872}"/>
                </a:ext>
              </a:extLst>
            </p:cNvPr>
            <p:cNvCxnSpPr/>
            <p:nvPr/>
          </p:nvCxnSpPr>
          <p:spPr>
            <a:xfrm>
              <a:off x="8168675" y="678491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24" name="直線コネクタ 1023">
              <a:extLst>
                <a:ext uri="{FF2B5EF4-FFF2-40B4-BE49-F238E27FC236}">
                  <a16:creationId xmlns:a16="http://schemas.microsoft.com/office/drawing/2014/main" id="{A0BE0482-3170-4026-8E0D-4CA34EB6F71B}"/>
                </a:ext>
              </a:extLst>
            </p:cNvPr>
            <p:cNvCxnSpPr/>
            <p:nvPr/>
          </p:nvCxnSpPr>
          <p:spPr>
            <a:xfrm>
              <a:off x="8194521" y="787454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25" name="直線コネクタ 1024">
              <a:extLst>
                <a:ext uri="{FF2B5EF4-FFF2-40B4-BE49-F238E27FC236}">
                  <a16:creationId xmlns:a16="http://schemas.microsoft.com/office/drawing/2014/main" id="{3ADCE1E7-534A-411A-A3A6-ABCA03D6B61D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80861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26" name="直線コネクタ 1025">
              <a:extLst>
                <a:ext uri="{FF2B5EF4-FFF2-40B4-BE49-F238E27FC236}">
                  <a16:creationId xmlns:a16="http://schemas.microsoft.com/office/drawing/2014/main" id="{EB7147C4-CE71-43FF-AA14-DBA0CFAB5AAF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82977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27" name="直線コネクタ 1026">
              <a:extLst>
                <a:ext uri="{FF2B5EF4-FFF2-40B4-BE49-F238E27FC236}">
                  <a16:creationId xmlns:a16="http://schemas.microsoft.com/office/drawing/2014/main" id="{F56F938A-5DCF-4D1B-B2C4-AD5D2F418807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851390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28" name="直線コネクタ 1027">
              <a:extLst>
                <a:ext uri="{FF2B5EF4-FFF2-40B4-BE49-F238E27FC236}">
                  <a16:creationId xmlns:a16="http://schemas.microsoft.com/office/drawing/2014/main" id="{487E774F-E406-485B-BD06-88CB0712F757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87294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29" name="直線コネクタ 1028">
              <a:extLst>
                <a:ext uri="{FF2B5EF4-FFF2-40B4-BE49-F238E27FC236}">
                  <a16:creationId xmlns:a16="http://schemas.microsoft.com/office/drawing/2014/main" id="{5BFB77A0-80C7-4B3D-82FE-4AECFEB68940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70190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30" name="直線コネクタ 1029">
              <a:extLst>
                <a:ext uri="{FF2B5EF4-FFF2-40B4-BE49-F238E27FC236}">
                  <a16:creationId xmlns:a16="http://schemas.microsoft.com/office/drawing/2014/main" id="{3484460A-0170-474A-8521-EFA9631DD61F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723069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31" name="直線コネクタ 1030">
              <a:extLst>
                <a:ext uri="{FF2B5EF4-FFF2-40B4-BE49-F238E27FC236}">
                  <a16:creationId xmlns:a16="http://schemas.microsoft.com/office/drawing/2014/main" id="{73036B3F-625D-4D1A-B9F6-9720EAF5C233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74468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32" name="直線コネクタ 1031">
              <a:extLst>
                <a:ext uri="{FF2B5EF4-FFF2-40B4-BE49-F238E27FC236}">
                  <a16:creationId xmlns:a16="http://schemas.microsoft.com/office/drawing/2014/main" id="{3F991A2C-8C5D-45FF-9E5E-8F4C1EE01E76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766238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33" name="直線コネクタ 1032">
              <a:extLst>
                <a:ext uri="{FF2B5EF4-FFF2-40B4-BE49-F238E27FC236}">
                  <a16:creationId xmlns:a16="http://schemas.microsoft.com/office/drawing/2014/main" id="{1DC3B37C-608A-4E27-A9CF-0DAF60CC5DFE}"/>
                </a:ext>
              </a:extLst>
            </p:cNvPr>
            <p:cNvCxnSpPr/>
            <p:nvPr/>
          </p:nvCxnSpPr>
          <p:spPr>
            <a:xfrm>
              <a:off x="8168675" y="244803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34" name="直線コネクタ 1033">
              <a:extLst>
                <a:ext uri="{FF2B5EF4-FFF2-40B4-BE49-F238E27FC236}">
                  <a16:creationId xmlns:a16="http://schemas.microsoft.com/office/drawing/2014/main" id="{BCF71E62-1185-4E78-A7C5-09C1611899C4}"/>
                </a:ext>
              </a:extLst>
            </p:cNvPr>
            <p:cNvCxnSpPr/>
            <p:nvPr/>
          </p:nvCxnSpPr>
          <p:spPr>
            <a:xfrm>
              <a:off x="8168675" y="460869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35" name="直線コネクタ 1034">
              <a:extLst>
                <a:ext uri="{FF2B5EF4-FFF2-40B4-BE49-F238E27FC236}">
                  <a16:creationId xmlns:a16="http://schemas.microsoft.com/office/drawing/2014/main" id="{44526BAC-DA4E-42AB-8272-5A7CEA86C655}"/>
                </a:ext>
              </a:extLst>
            </p:cNvPr>
            <p:cNvCxnSpPr/>
            <p:nvPr/>
          </p:nvCxnSpPr>
          <p:spPr>
            <a:xfrm>
              <a:off x="8194521" y="353766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36" name="直線コネクタ 1035">
              <a:extLst>
                <a:ext uri="{FF2B5EF4-FFF2-40B4-BE49-F238E27FC236}">
                  <a16:creationId xmlns:a16="http://schemas.microsoft.com/office/drawing/2014/main" id="{AB4C0DD9-C493-419D-8AE3-374732FAC445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37492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37" name="直線コネクタ 1036">
              <a:extLst>
                <a:ext uri="{FF2B5EF4-FFF2-40B4-BE49-F238E27FC236}">
                  <a16:creationId xmlns:a16="http://schemas.microsoft.com/office/drawing/2014/main" id="{1B0C30D7-23B1-4551-9BD9-ACEE7759129B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396089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38" name="直線コネクタ 1037">
              <a:extLst>
                <a:ext uri="{FF2B5EF4-FFF2-40B4-BE49-F238E27FC236}">
                  <a16:creationId xmlns:a16="http://schemas.microsoft.com/office/drawing/2014/main" id="{082B2694-15CC-408F-9219-F39AB099F7F8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41770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39" name="直線コネクタ 1038">
              <a:extLst>
                <a:ext uri="{FF2B5EF4-FFF2-40B4-BE49-F238E27FC236}">
                  <a16:creationId xmlns:a16="http://schemas.microsoft.com/office/drawing/2014/main" id="{D5A30FF2-3F04-42F3-97DD-7077B0C60306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439259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40" name="直線コネクタ 1039">
              <a:extLst>
                <a:ext uri="{FF2B5EF4-FFF2-40B4-BE49-F238E27FC236}">
                  <a16:creationId xmlns:a16="http://schemas.microsoft.com/office/drawing/2014/main" id="{9C5A42E5-A7E0-4992-83CB-DCD1FFEF3A12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268219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41" name="直線コネクタ 1040">
              <a:extLst>
                <a:ext uri="{FF2B5EF4-FFF2-40B4-BE49-F238E27FC236}">
                  <a16:creationId xmlns:a16="http://schemas.microsoft.com/office/drawing/2014/main" id="{E491695E-6F92-48C2-9927-CC91235E9FAB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289381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42" name="直線コネクタ 1041">
              <a:extLst>
                <a:ext uri="{FF2B5EF4-FFF2-40B4-BE49-F238E27FC236}">
                  <a16:creationId xmlns:a16="http://schemas.microsoft.com/office/drawing/2014/main" id="{35147D0E-6BAC-4E11-B932-6FC73AB59FB1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310994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43" name="直線コネクタ 1042">
              <a:extLst>
                <a:ext uri="{FF2B5EF4-FFF2-40B4-BE49-F238E27FC236}">
                  <a16:creationId xmlns:a16="http://schemas.microsoft.com/office/drawing/2014/main" id="{6857539C-7A46-43C1-8707-8DCF596A9C1A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332550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44" name="直線コネクタ 1043">
              <a:extLst>
                <a:ext uri="{FF2B5EF4-FFF2-40B4-BE49-F238E27FC236}">
                  <a16:creationId xmlns:a16="http://schemas.microsoft.com/office/drawing/2014/main" id="{55D67CF6-E3C7-4640-97AC-613D571A6DD1}"/>
                </a:ext>
              </a:extLst>
            </p:cNvPr>
            <p:cNvCxnSpPr/>
            <p:nvPr/>
          </p:nvCxnSpPr>
          <p:spPr>
            <a:xfrm>
              <a:off x="8168675" y="30441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45" name="直線コネクタ 1044">
              <a:extLst>
                <a:ext uri="{FF2B5EF4-FFF2-40B4-BE49-F238E27FC236}">
                  <a16:creationId xmlns:a16="http://schemas.microsoft.com/office/drawing/2014/main" id="{ED4B74D2-F33A-40E8-A475-E53E2DB6A279}"/>
                </a:ext>
              </a:extLst>
            </p:cNvPr>
            <p:cNvCxnSpPr/>
            <p:nvPr/>
          </p:nvCxnSpPr>
          <p:spPr>
            <a:xfrm>
              <a:off x="8194521" y="139404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46" name="直線コネクタ 1045">
              <a:extLst>
                <a:ext uri="{FF2B5EF4-FFF2-40B4-BE49-F238E27FC236}">
                  <a16:creationId xmlns:a16="http://schemas.microsoft.com/office/drawing/2014/main" id="{A7B9ABC2-4347-4A8B-93D1-7E7307DCDD94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16056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47" name="直線コネクタ 1046">
              <a:extLst>
                <a:ext uri="{FF2B5EF4-FFF2-40B4-BE49-F238E27FC236}">
                  <a16:creationId xmlns:a16="http://schemas.microsoft.com/office/drawing/2014/main" id="{46381367-9F52-49EA-ACD6-373EC4BEE125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18172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48" name="直線コネクタ 1047">
              <a:extLst>
                <a:ext uri="{FF2B5EF4-FFF2-40B4-BE49-F238E27FC236}">
                  <a16:creationId xmlns:a16="http://schemas.microsoft.com/office/drawing/2014/main" id="{A4EC0A89-F462-4F5F-A9E1-A8FEC4E2CB64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203340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49" name="直線コネクタ 1048">
              <a:extLst>
                <a:ext uri="{FF2B5EF4-FFF2-40B4-BE49-F238E27FC236}">
                  <a16:creationId xmlns:a16="http://schemas.microsoft.com/office/drawing/2014/main" id="{B6F02704-4258-45C4-99D0-DC2A9CE626F4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22489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50" name="直線コネクタ 1049">
              <a:extLst>
                <a:ext uri="{FF2B5EF4-FFF2-40B4-BE49-F238E27FC236}">
                  <a16:creationId xmlns:a16="http://schemas.microsoft.com/office/drawing/2014/main" id="{6B496A1D-500E-43DB-BE1D-162FB5A2D761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5385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51" name="直線コネクタ 1050">
              <a:extLst>
                <a:ext uri="{FF2B5EF4-FFF2-40B4-BE49-F238E27FC236}">
                  <a16:creationId xmlns:a16="http://schemas.microsoft.com/office/drawing/2014/main" id="{51D8AE73-CB85-4FC6-AE8A-419832CE3E25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75019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52" name="直線コネクタ 1051">
              <a:extLst>
                <a:ext uri="{FF2B5EF4-FFF2-40B4-BE49-F238E27FC236}">
                  <a16:creationId xmlns:a16="http://schemas.microsoft.com/office/drawing/2014/main" id="{E06E0294-F3A8-46DB-8328-4579CFFCE099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9663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53" name="直線コネクタ 1052">
              <a:extLst>
                <a:ext uri="{FF2B5EF4-FFF2-40B4-BE49-F238E27FC236}">
                  <a16:creationId xmlns:a16="http://schemas.microsoft.com/office/drawing/2014/main" id="{8AEC56E4-1740-46DE-BD8B-483A3CBDC22F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118188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54" name="直線コネクタ 1053">
              <a:extLst>
                <a:ext uri="{FF2B5EF4-FFF2-40B4-BE49-F238E27FC236}">
                  <a16:creationId xmlns:a16="http://schemas.microsoft.com/office/drawing/2014/main" id="{17FA0EDD-8620-44C3-ABC6-0DA587A12669}"/>
                </a:ext>
              </a:extLst>
            </p:cNvPr>
            <p:cNvCxnSpPr/>
            <p:nvPr/>
          </p:nvCxnSpPr>
          <p:spPr>
            <a:xfrm>
              <a:off x="8168675" y="460703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55" name="直線コネクタ 1054">
              <a:extLst>
                <a:ext uri="{FF2B5EF4-FFF2-40B4-BE49-F238E27FC236}">
                  <a16:creationId xmlns:a16="http://schemas.microsoft.com/office/drawing/2014/main" id="{E416A501-8053-4B18-B464-A03D8BFE9248}"/>
                </a:ext>
              </a:extLst>
            </p:cNvPr>
            <p:cNvCxnSpPr/>
            <p:nvPr/>
          </p:nvCxnSpPr>
          <p:spPr>
            <a:xfrm>
              <a:off x="8194521" y="569666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56" name="直線コネクタ 1055">
              <a:extLst>
                <a:ext uri="{FF2B5EF4-FFF2-40B4-BE49-F238E27FC236}">
                  <a16:creationId xmlns:a16="http://schemas.microsoft.com/office/drawing/2014/main" id="{E3A779C8-4AAF-4AB0-B0FF-60DFD8A7CF4E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59082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57" name="直線コネクタ 1056">
              <a:extLst>
                <a:ext uri="{FF2B5EF4-FFF2-40B4-BE49-F238E27FC236}">
                  <a16:creationId xmlns:a16="http://schemas.microsoft.com/office/drawing/2014/main" id="{EF53D231-A0C5-45DE-AF17-3C2DB5A7D107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611989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58" name="直線コネクタ 1057">
              <a:extLst>
                <a:ext uri="{FF2B5EF4-FFF2-40B4-BE49-F238E27FC236}">
                  <a16:creationId xmlns:a16="http://schemas.microsoft.com/office/drawing/2014/main" id="{8694CE87-23A2-453D-8A9D-9E8002DBC4C0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63360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59" name="直線コネクタ 1058">
              <a:extLst>
                <a:ext uri="{FF2B5EF4-FFF2-40B4-BE49-F238E27FC236}">
                  <a16:creationId xmlns:a16="http://schemas.microsoft.com/office/drawing/2014/main" id="{8417D99E-4D9C-4EA8-8F58-80AF282BE39A}"/>
                </a:ext>
              </a:extLst>
            </p:cNvPr>
            <p:cNvCxnSpPr>
              <a:cxnSpLocks/>
            </p:cNvCxnSpPr>
            <p:nvPr/>
          </p:nvCxnSpPr>
          <p:spPr>
            <a:xfrm>
              <a:off x="8250147" y="655159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60" name="直線コネクタ 1059">
              <a:extLst>
                <a:ext uri="{FF2B5EF4-FFF2-40B4-BE49-F238E27FC236}">
                  <a16:creationId xmlns:a16="http://schemas.microsoft.com/office/drawing/2014/main" id="{6CBFFB98-82E7-460F-9C69-90ABF6A2028D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484119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61" name="直線コネクタ 1060">
              <a:extLst>
                <a:ext uri="{FF2B5EF4-FFF2-40B4-BE49-F238E27FC236}">
                  <a16:creationId xmlns:a16="http://schemas.microsoft.com/office/drawing/2014/main" id="{788E555E-5ADB-44FE-B694-2D0BA22226D4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505281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62" name="直線コネクタ 1061">
              <a:extLst>
                <a:ext uri="{FF2B5EF4-FFF2-40B4-BE49-F238E27FC236}">
                  <a16:creationId xmlns:a16="http://schemas.microsoft.com/office/drawing/2014/main" id="{CB011A35-131B-4174-B47E-9EE2C86CB483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526894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63" name="直線コネクタ 1062">
              <a:extLst>
                <a:ext uri="{FF2B5EF4-FFF2-40B4-BE49-F238E27FC236}">
                  <a16:creationId xmlns:a16="http://schemas.microsoft.com/office/drawing/2014/main" id="{9CA9887D-EFB3-4CD4-A4AE-F160547CD5D6}"/>
                </a:ext>
              </a:extLst>
            </p:cNvPr>
            <p:cNvCxnSpPr>
              <a:cxnSpLocks/>
            </p:cNvCxnSpPr>
            <p:nvPr/>
          </p:nvCxnSpPr>
          <p:spPr>
            <a:xfrm>
              <a:off x="8249024" y="548450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879637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AEBC8919-B813-44F6-847A-7D9398CB46D0}"/>
              </a:ext>
            </a:extLst>
          </p:cNvPr>
          <p:cNvGrpSpPr/>
          <p:nvPr/>
        </p:nvGrpSpPr>
        <p:grpSpPr>
          <a:xfrm>
            <a:off x="2183642" y="427093"/>
            <a:ext cx="354842" cy="5573609"/>
            <a:chOff x="3125337" y="372979"/>
            <a:chExt cx="354842" cy="5573609"/>
          </a:xfrm>
        </p:grpSpPr>
        <p:sp>
          <p:nvSpPr>
            <p:cNvPr id="23" name="フリーフォーム: 図形 22">
              <a:extLst>
                <a:ext uri="{FF2B5EF4-FFF2-40B4-BE49-F238E27FC236}">
                  <a16:creationId xmlns:a16="http://schemas.microsoft.com/office/drawing/2014/main" id="{CB467A76-169C-4EF0-BD66-B76105F193B2}"/>
                </a:ext>
              </a:extLst>
            </p:cNvPr>
            <p:cNvSpPr/>
            <p:nvPr/>
          </p:nvSpPr>
          <p:spPr>
            <a:xfrm>
              <a:off x="3125337" y="372979"/>
              <a:ext cx="354842" cy="5573609"/>
            </a:xfrm>
            <a:custGeom>
              <a:avLst/>
              <a:gdLst>
                <a:gd name="connsiteX0" fmla="*/ 177420 w 354842"/>
                <a:gd name="connsiteY0" fmla="*/ 0 h 5573609"/>
                <a:gd name="connsiteX1" fmla="*/ 245659 w 354842"/>
                <a:gd name="connsiteY1" fmla="*/ 68239 h 5573609"/>
                <a:gd name="connsiteX2" fmla="*/ 245659 w 354842"/>
                <a:gd name="connsiteY2" fmla="*/ 2055198 h 5573609"/>
                <a:gd name="connsiteX3" fmla="*/ 246481 w 354842"/>
                <a:gd name="connsiteY3" fmla="*/ 2055619 h 5573609"/>
                <a:gd name="connsiteX4" fmla="*/ 354842 w 354842"/>
                <a:gd name="connsiteY4" fmla="*/ 2470603 h 5573609"/>
                <a:gd name="connsiteX5" fmla="*/ 246481 w 354842"/>
                <a:gd name="connsiteY5" fmla="*/ 2885587 h 5573609"/>
                <a:gd name="connsiteX6" fmla="*/ 245659 w 354842"/>
                <a:gd name="connsiteY6" fmla="*/ 2886009 h 5573609"/>
                <a:gd name="connsiteX7" fmla="*/ 245658 w 354842"/>
                <a:gd name="connsiteY7" fmla="*/ 5099774 h 5573609"/>
                <a:gd name="connsiteX8" fmla="*/ 242903 w 354842"/>
                <a:gd name="connsiteY8" fmla="*/ 5113421 h 5573609"/>
                <a:gd name="connsiteX9" fmla="*/ 245658 w 354842"/>
                <a:gd name="connsiteY9" fmla="*/ 5113421 h 5573609"/>
                <a:gd name="connsiteX10" fmla="*/ 177420 w 354842"/>
                <a:gd name="connsiteY10" fmla="*/ 5573609 h 5573609"/>
                <a:gd name="connsiteX11" fmla="*/ 109181 w 354842"/>
                <a:gd name="connsiteY11" fmla="*/ 5113421 h 5573609"/>
                <a:gd name="connsiteX12" fmla="*/ 111937 w 354842"/>
                <a:gd name="connsiteY12" fmla="*/ 5113421 h 5573609"/>
                <a:gd name="connsiteX13" fmla="*/ 109181 w 354842"/>
                <a:gd name="connsiteY13" fmla="*/ 5099773 h 5573609"/>
                <a:gd name="connsiteX14" fmla="*/ 109181 w 354842"/>
                <a:gd name="connsiteY14" fmla="*/ 2886008 h 5573609"/>
                <a:gd name="connsiteX15" fmla="*/ 108361 w 354842"/>
                <a:gd name="connsiteY15" fmla="*/ 2885587 h 5573609"/>
                <a:gd name="connsiteX16" fmla="*/ 0 w 354842"/>
                <a:gd name="connsiteY16" fmla="*/ 2470603 h 5573609"/>
                <a:gd name="connsiteX17" fmla="*/ 108361 w 354842"/>
                <a:gd name="connsiteY17" fmla="*/ 2055619 h 5573609"/>
                <a:gd name="connsiteX18" fmla="*/ 109181 w 354842"/>
                <a:gd name="connsiteY18" fmla="*/ 2055199 h 5573609"/>
                <a:gd name="connsiteX19" fmla="*/ 109181 w 354842"/>
                <a:gd name="connsiteY19" fmla="*/ 68239 h 5573609"/>
                <a:gd name="connsiteX20" fmla="*/ 177420 w 354842"/>
                <a:gd name="connsiteY20" fmla="*/ 0 h 5573609"/>
                <a:gd name="connsiteX0" fmla="*/ 177420 w 354842"/>
                <a:gd name="connsiteY0" fmla="*/ 0 h 5573609"/>
                <a:gd name="connsiteX1" fmla="*/ 245659 w 354842"/>
                <a:gd name="connsiteY1" fmla="*/ 68239 h 5573609"/>
                <a:gd name="connsiteX2" fmla="*/ 245659 w 354842"/>
                <a:gd name="connsiteY2" fmla="*/ 2055198 h 5573609"/>
                <a:gd name="connsiteX3" fmla="*/ 246481 w 354842"/>
                <a:gd name="connsiteY3" fmla="*/ 2055619 h 5573609"/>
                <a:gd name="connsiteX4" fmla="*/ 354842 w 354842"/>
                <a:gd name="connsiteY4" fmla="*/ 2470603 h 5573609"/>
                <a:gd name="connsiteX5" fmla="*/ 246481 w 354842"/>
                <a:gd name="connsiteY5" fmla="*/ 2885587 h 5573609"/>
                <a:gd name="connsiteX6" fmla="*/ 245659 w 354842"/>
                <a:gd name="connsiteY6" fmla="*/ 2886009 h 5573609"/>
                <a:gd name="connsiteX7" fmla="*/ 245658 w 354842"/>
                <a:gd name="connsiteY7" fmla="*/ 5099774 h 5573609"/>
                <a:gd name="connsiteX8" fmla="*/ 242903 w 354842"/>
                <a:gd name="connsiteY8" fmla="*/ 5113421 h 5573609"/>
                <a:gd name="connsiteX9" fmla="*/ 245658 w 354842"/>
                <a:gd name="connsiteY9" fmla="*/ 5113421 h 5573609"/>
                <a:gd name="connsiteX10" fmla="*/ 177420 w 354842"/>
                <a:gd name="connsiteY10" fmla="*/ 5573609 h 5573609"/>
                <a:gd name="connsiteX11" fmla="*/ 109181 w 354842"/>
                <a:gd name="connsiteY11" fmla="*/ 5113421 h 5573609"/>
                <a:gd name="connsiteX12" fmla="*/ 109181 w 354842"/>
                <a:gd name="connsiteY12" fmla="*/ 5099773 h 5573609"/>
                <a:gd name="connsiteX13" fmla="*/ 109181 w 354842"/>
                <a:gd name="connsiteY13" fmla="*/ 2886008 h 5573609"/>
                <a:gd name="connsiteX14" fmla="*/ 108361 w 354842"/>
                <a:gd name="connsiteY14" fmla="*/ 2885587 h 5573609"/>
                <a:gd name="connsiteX15" fmla="*/ 0 w 354842"/>
                <a:gd name="connsiteY15" fmla="*/ 2470603 h 5573609"/>
                <a:gd name="connsiteX16" fmla="*/ 108361 w 354842"/>
                <a:gd name="connsiteY16" fmla="*/ 2055619 h 5573609"/>
                <a:gd name="connsiteX17" fmla="*/ 109181 w 354842"/>
                <a:gd name="connsiteY17" fmla="*/ 2055199 h 5573609"/>
                <a:gd name="connsiteX18" fmla="*/ 109181 w 354842"/>
                <a:gd name="connsiteY18" fmla="*/ 68239 h 5573609"/>
                <a:gd name="connsiteX19" fmla="*/ 177420 w 354842"/>
                <a:gd name="connsiteY19" fmla="*/ 0 h 5573609"/>
                <a:gd name="connsiteX0" fmla="*/ 177420 w 354842"/>
                <a:gd name="connsiteY0" fmla="*/ 0 h 5573609"/>
                <a:gd name="connsiteX1" fmla="*/ 245659 w 354842"/>
                <a:gd name="connsiteY1" fmla="*/ 68239 h 5573609"/>
                <a:gd name="connsiteX2" fmla="*/ 245659 w 354842"/>
                <a:gd name="connsiteY2" fmla="*/ 2055198 h 5573609"/>
                <a:gd name="connsiteX3" fmla="*/ 246481 w 354842"/>
                <a:gd name="connsiteY3" fmla="*/ 2055619 h 5573609"/>
                <a:gd name="connsiteX4" fmla="*/ 354842 w 354842"/>
                <a:gd name="connsiteY4" fmla="*/ 2470603 h 5573609"/>
                <a:gd name="connsiteX5" fmla="*/ 246481 w 354842"/>
                <a:gd name="connsiteY5" fmla="*/ 2885587 h 5573609"/>
                <a:gd name="connsiteX6" fmla="*/ 245659 w 354842"/>
                <a:gd name="connsiteY6" fmla="*/ 2886009 h 5573609"/>
                <a:gd name="connsiteX7" fmla="*/ 245658 w 354842"/>
                <a:gd name="connsiteY7" fmla="*/ 5099774 h 5573609"/>
                <a:gd name="connsiteX8" fmla="*/ 242903 w 354842"/>
                <a:gd name="connsiteY8" fmla="*/ 5113421 h 5573609"/>
                <a:gd name="connsiteX9" fmla="*/ 177420 w 354842"/>
                <a:gd name="connsiteY9" fmla="*/ 5573609 h 5573609"/>
                <a:gd name="connsiteX10" fmla="*/ 109181 w 354842"/>
                <a:gd name="connsiteY10" fmla="*/ 5113421 h 5573609"/>
                <a:gd name="connsiteX11" fmla="*/ 109181 w 354842"/>
                <a:gd name="connsiteY11" fmla="*/ 5099773 h 5573609"/>
                <a:gd name="connsiteX12" fmla="*/ 109181 w 354842"/>
                <a:gd name="connsiteY12" fmla="*/ 2886008 h 5573609"/>
                <a:gd name="connsiteX13" fmla="*/ 108361 w 354842"/>
                <a:gd name="connsiteY13" fmla="*/ 2885587 h 5573609"/>
                <a:gd name="connsiteX14" fmla="*/ 0 w 354842"/>
                <a:gd name="connsiteY14" fmla="*/ 2470603 h 5573609"/>
                <a:gd name="connsiteX15" fmla="*/ 108361 w 354842"/>
                <a:gd name="connsiteY15" fmla="*/ 2055619 h 5573609"/>
                <a:gd name="connsiteX16" fmla="*/ 109181 w 354842"/>
                <a:gd name="connsiteY16" fmla="*/ 2055199 h 5573609"/>
                <a:gd name="connsiteX17" fmla="*/ 109181 w 354842"/>
                <a:gd name="connsiteY17" fmla="*/ 68239 h 5573609"/>
                <a:gd name="connsiteX18" fmla="*/ 177420 w 354842"/>
                <a:gd name="connsiteY18" fmla="*/ 0 h 5573609"/>
                <a:gd name="connsiteX0" fmla="*/ 177420 w 354842"/>
                <a:gd name="connsiteY0" fmla="*/ 0 h 5573609"/>
                <a:gd name="connsiteX1" fmla="*/ 245659 w 354842"/>
                <a:gd name="connsiteY1" fmla="*/ 68239 h 5573609"/>
                <a:gd name="connsiteX2" fmla="*/ 245659 w 354842"/>
                <a:gd name="connsiteY2" fmla="*/ 2055198 h 5573609"/>
                <a:gd name="connsiteX3" fmla="*/ 246481 w 354842"/>
                <a:gd name="connsiteY3" fmla="*/ 2055619 h 5573609"/>
                <a:gd name="connsiteX4" fmla="*/ 354842 w 354842"/>
                <a:gd name="connsiteY4" fmla="*/ 2470603 h 5573609"/>
                <a:gd name="connsiteX5" fmla="*/ 246481 w 354842"/>
                <a:gd name="connsiteY5" fmla="*/ 2885587 h 5573609"/>
                <a:gd name="connsiteX6" fmla="*/ 245659 w 354842"/>
                <a:gd name="connsiteY6" fmla="*/ 2886009 h 5573609"/>
                <a:gd name="connsiteX7" fmla="*/ 245658 w 354842"/>
                <a:gd name="connsiteY7" fmla="*/ 5099774 h 5573609"/>
                <a:gd name="connsiteX8" fmla="*/ 177420 w 354842"/>
                <a:gd name="connsiteY8" fmla="*/ 5573609 h 5573609"/>
                <a:gd name="connsiteX9" fmla="*/ 109181 w 354842"/>
                <a:gd name="connsiteY9" fmla="*/ 5113421 h 5573609"/>
                <a:gd name="connsiteX10" fmla="*/ 109181 w 354842"/>
                <a:gd name="connsiteY10" fmla="*/ 5099773 h 5573609"/>
                <a:gd name="connsiteX11" fmla="*/ 109181 w 354842"/>
                <a:gd name="connsiteY11" fmla="*/ 2886008 h 5573609"/>
                <a:gd name="connsiteX12" fmla="*/ 108361 w 354842"/>
                <a:gd name="connsiteY12" fmla="*/ 2885587 h 5573609"/>
                <a:gd name="connsiteX13" fmla="*/ 0 w 354842"/>
                <a:gd name="connsiteY13" fmla="*/ 2470603 h 5573609"/>
                <a:gd name="connsiteX14" fmla="*/ 108361 w 354842"/>
                <a:gd name="connsiteY14" fmla="*/ 2055619 h 5573609"/>
                <a:gd name="connsiteX15" fmla="*/ 109181 w 354842"/>
                <a:gd name="connsiteY15" fmla="*/ 2055199 h 5573609"/>
                <a:gd name="connsiteX16" fmla="*/ 109181 w 354842"/>
                <a:gd name="connsiteY16" fmla="*/ 68239 h 5573609"/>
                <a:gd name="connsiteX17" fmla="*/ 177420 w 354842"/>
                <a:gd name="connsiteY17" fmla="*/ 0 h 5573609"/>
                <a:gd name="connsiteX0" fmla="*/ 177420 w 354842"/>
                <a:gd name="connsiteY0" fmla="*/ 0 h 5573609"/>
                <a:gd name="connsiteX1" fmla="*/ 245659 w 354842"/>
                <a:gd name="connsiteY1" fmla="*/ 68239 h 5573609"/>
                <a:gd name="connsiteX2" fmla="*/ 245659 w 354842"/>
                <a:gd name="connsiteY2" fmla="*/ 2055198 h 5573609"/>
                <a:gd name="connsiteX3" fmla="*/ 246481 w 354842"/>
                <a:gd name="connsiteY3" fmla="*/ 2055619 h 5573609"/>
                <a:gd name="connsiteX4" fmla="*/ 354842 w 354842"/>
                <a:gd name="connsiteY4" fmla="*/ 2470603 h 5573609"/>
                <a:gd name="connsiteX5" fmla="*/ 246481 w 354842"/>
                <a:gd name="connsiteY5" fmla="*/ 2885587 h 5573609"/>
                <a:gd name="connsiteX6" fmla="*/ 245659 w 354842"/>
                <a:gd name="connsiteY6" fmla="*/ 2886009 h 5573609"/>
                <a:gd name="connsiteX7" fmla="*/ 245658 w 354842"/>
                <a:gd name="connsiteY7" fmla="*/ 5099774 h 5573609"/>
                <a:gd name="connsiteX8" fmla="*/ 177420 w 354842"/>
                <a:gd name="connsiteY8" fmla="*/ 5573609 h 5573609"/>
                <a:gd name="connsiteX9" fmla="*/ 109181 w 354842"/>
                <a:gd name="connsiteY9" fmla="*/ 5113421 h 5573609"/>
                <a:gd name="connsiteX10" fmla="*/ 109181 w 354842"/>
                <a:gd name="connsiteY10" fmla="*/ 2886008 h 5573609"/>
                <a:gd name="connsiteX11" fmla="*/ 108361 w 354842"/>
                <a:gd name="connsiteY11" fmla="*/ 2885587 h 5573609"/>
                <a:gd name="connsiteX12" fmla="*/ 0 w 354842"/>
                <a:gd name="connsiteY12" fmla="*/ 2470603 h 5573609"/>
                <a:gd name="connsiteX13" fmla="*/ 108361 w 354842"/>
                <a:gd name="connsiteY13" fmla="*/ 2055619 h 5573609"/>
                <a:gd name="connsiteX14" fmla="*/ 109181 w 354842"/>
                <a:gd name="connsiteY14" fmla="*/ 2055199 h 5573609"/>
                <a:gd name="connsiteX15" fmla="*/ 109181 w 354842"/>
                <a:gd name="connsiteY15" fmla="*/ 68239 h 5573609"/>
                <a:gd name="connsiteX16" fmla="*/ 177420 w 354842"/>
                <a:gd name="connsiteY16" fmla="*/ 0 h 5573609"/>
                <a:gd name="connsiteX0" fmla="*/ 177420 w 354842"/>
                <a:gd name="connsiteY0" fmla="*/ 0 h 5573609"/>
                <a:gd name="connsiteX1" fmla="*/ 245659 w 354842"/>
                <a:gd name="connsiteY1" fmla="*/ 68239 h 5573609"/>
                <a:gd name="connsiteX2" fmla="*/ 245659 w 354842"/>
                <a:gd name="connsiteY2" fmla="*/ 2055198 h 5573609"/>
                <a:gd name="connsiteX3" fmla="*/ 246481 w 354842"/>
                <a:gd name="connsiteY3" fmla="*/ 2055619 h 5573609"/>
                <a:gd name="connsiteX4" fmla="*/ 354842 w 354842"/>
                <a:gd name="connsiteY4" fmla="*/ 2470603 h 5573609"/>
                <a:gd name="connsiteX5" fmla="*/ 246481 w 354842"/>
                <a:gd name="connsiteY5" fmla="*/ 2885587 h 5573609"/>
                <a:gd name="connsiteX6" fmla="*/ 245659 w 354842"/>
                <a:gd name="connsiteY6" fmla="*/ 2886009 h 5573609"/>
                <a:gd name="connsiteX7" fmla="*/ 245658 w 354842"/>
                <a:gd name="connsiteY7" fmla="*/ 5110660 h 5573609"/>
                <a:gd name="connsiteX8" fmla="*/ 177420 w 354842"/>
                <a:gd name="connsiteY8" fmla="*/ 5573609 h 5573609"/>
                <a:gd name="connsiteX9" fmla="*/ 109181 w 354842"/>
                <a:gd name="connsiteY9" fmla="*/ 5113421 h 5573609"/>
                <a:gd name="connsiteX10" fmla="*/ 109181 w 354842"/>
                <a:gd name="connsiteY10" fmla="*/ 2886008 h 5573609"/>
                <a:gd name="connsiteX11" fmla="*/ 108361 w 354842"/>
                <a:gd name="connsiteY11" fmla="*/ 2885587 h 5573609"/>
                <a:gd name="connsiteX12" fmla="*/ 0 w 354842"/>
                <a:gd name="connsiteY12" fmla="*/ 2470603 h 5573609"/>
                <a:gd name="connsiteX13" fmla="*/ 108361 w 354842"/>
                <a:gd name="connsiteY13" fmla="*/ 2055619 h 5573609"/>
                <a:gd name="connsiteX14" fmla="*/ 109181 w 354842"/>
                <a:gd name="connsiteY14" fmla="*/ 2055199 h 5573609"/>
                <a:gd name="connsiteX15" fmla="*/ 109181 w 354842"/>
                <a:gd name="connsiteY15" fmla="*/ 68239 h 5573609"/>
                <a:gd name="connsiteX16" fmla="*/ 177420 w 354842"/>
                <a:gd name="connsiteY16" fmla="*/ 0 h 5573609"/>
                <a:gd name="connsiteX0" fmla="*/ 177420 w 354842"/>
                <a:gd name="connsiteY0" fmla="*/ 0 h 5573609"/>
                <a:gd name="connsiteX1" fmla="*/ 245659 w 354842"/>
                <a:gd name="connsiteY1" fmla="*/ 68239 h 5573609"/>
                <a:gd name="connsiteX2" fmla="*/ 245659 w 354842"/>
                <a:gd name="connsiteY2" fmla="*/ 2055198 h 5573609"/>
                <a:gd name="connsiteX3" fmla="*/ 246481 w 354842"/>
                <a:gd name="connsiteY3" fmla="*/ 2055619 h 5573609"/>
                <a:gd name="connsiteX4" fmla="*/ 354842 w 354842"/>
                <a:gd name="connsiteY4" fmla="*/ 2470603 h 5573609"/>
                <a:gd name="connsiteX5" fmla="*/ 246481 w 354842"/>
                <a:gd name="connsiteY5" fmla="*/ 2885587 h 5573609"/>
                <a:gd name="connsiteX6" fmla="*/ 245659 w 354842"/>
                <a:gd name="connsiteY6" fmla="*/ 2886009 h 5573609"/>
                <a:gd name="connsiteX7" fmla="*/ 245658 w 354842"/>
                <a:gd name="connsiteY7" fmla="*/ 5110660 h 5573609"/>
                <a:gd name="connsiteX8" fmla="*/ 177420 w 354842"/>
                <a:gd name="connsiteY8" fmla="*/ 5573609 h 5573609"/>
                <a:gd name="connsiteX9" fmla="*/ 109181 w 354842"/>
                <a:gd name="connsiteY9" fmla="*/ 5113421 h 5573609"/>
                <a:gd name="connsiteX10" fmla="*/ 109181 w 354842"/>
                <a:gd name="connsiteY10" fmla="*/ 2886008 h 5573609"/>
                <a:gd name="connsiteX11" fmla="*/ 108361 w 354842"/>
                <a:gd name="connsiteY11" fmla="*/ 2885587 h 5573609"/>
                <a:gd name="connsiteX12" fmla="*/ 0 w 354842"/>
                <a:gd name="connsiteY12" fmla="*/ 2470603 h 5573609"/>
                <a:gd name="connsiteX13" fmla="*/ 108361 w 354842"/>
                <a:gd name="connsiteY13" fmla="*/ 2055619 h 5573609"/>
                <a:gd name="connsiteX14" fmla="*/ 109181 w 354842"/>
                <a:gd name="connsiteY14" fmla="*/ 2055199 h 5573609"/>
                <a:gd name="connsiteX15" fmla="*/ 109181 w 354842"/>
                <a:gd name="connsiteY15" fmla="*/ 68239 h 5573609"/>
                <a:gd name="connsiteX16" fmla="*/ 177420 w 354842"/>
                <a:gd name="connsiteY16" fmla="*/ 0 h 5573609"/>
                <a:gd name="connsiteX0" fmla="*/ 177420 w 354842"/>
                <a:gd name="connsiteY0" fmla="*/ 0 h 5573609"/>
                <a:gd name="connsiteX1" fmla="*/ 245659 w 354842"/>
                <a:gd name="connsiteY1" fmla="*/ 68239 h 5573609"/>
                <a:gd name="connsiteX2" fmla="*/ 245659 w 354842"/>
                <a:gd name="connsiteY2" fmla="*/ 2055198 h 5573609"/>
                <a:gd name="connsiteX3" fmla="*/ 246481 w 354842"/>
                <a:gd name="connsiteY3" fmla="*/ 2055619 h 5573609"/>
                <a:gd name="connsiteX4" fmla="*/ 354842 w 354842"/>
                <a:gd name="connsiteY4" fmla="*/ 2470603 h 5573609"/>
                <a:gd name="connsiteX5" fmla="*/ 246481 w 354842"/>
                <a:gd name="connsiteY5" fmla="*/ 2885587 h 5573609"/>
                <a:gd name="connsiteX6" fmla="*/ 245659 w 354842"/>
                <a:gd name="connsiteY6" fmla="*/ 2886009 h 5573609"/>
                <a:gd name="connsiteX7" fmla="*/ 245658 w 354842"/>
                <a:gd name="connsiteY7" fmla="*/ 5110660 h 5573609"/>
                <a:gd name="connsiteX8" fmla="*/ 177420 w 354842"/>
                <a:gd name="connsiteY8" fmla="*/ 5573609 h 5573609"/>
                <a:gd name="connsiteX9" fmla="*/ 109181 w 354842"/>
                <a:gd name="connsiteY9" fmla="*/ 5113421 h 5573609"/>
                <a:gd name="connsiteX10" fmla="*/ 109181 w 354842"/>
                <a:gd name="connsiteY10" fmla="*/ 2886008 h 5573609"/>
                <a:gd name="connsiteX11" fmla="*/ 108361 w 354842"/>
                <a:gd name="connsiteY11" fmla="*/ 2885587 h 5573609"/>
                <a:gd name="connsiteX12" fmla="*/ 0 w 354842"/>
                <a:gd name="connsiteY12" fmla="*/ 2470603 h 5573609"/>
                <a:gd name="connsiteX13" fmla="*/ 108361 w 354842"/>
                <a:gd name="connsiteY13" fmla="*/ 2055619 h 5573609"/>
                <a:gd name="connsiteX14" fmla="*/ 109181 w 354842"/>
                <a:gd name="connsiteY14" fmla="*/ 2055199 h 5573609"/>
                <a:gd name="connsiteX15" fmla="*/ 109181 w 354842"/>
                <a:gd name="connsiteY15" fmla="*/ 68239 h 5573609"/>
                <a:gd name="connsiteX16" fmla="*/ 177420 w 354842"/>
                <a:gd name="connsiteY16" fmla="*/ 0 h 5573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54842" h="5573609">
                  <a:moveTo>
                    <a:pt x="177420" y="0"/>
                  </a:moveTo>
                  <a:cubicBezTo>
                    <a:pt x="215107" y="0"/>
                    <a:pt x="245659" y="30552"/>
                    <a:pt x="245659" y="68239"/>
                  </a:cubicBezTo>
                  <a:lnTo>
                    <a:pt x="245659" y="2055198"/>
                  </a:lnTo>
                  <a:lnTo>
                    <a:pt x="246481" y="2055619"/>
                  </a:lnTo>
                  <a:cubicBezTo>
                    <a:pt x="310161" y="2123990"/>
                    <a:pt x="354842" y="2284051"/>
                    <a:pt x="354842" y="2470603"/>
                  </a:cubicBezTo>
                  <a:cubicBezTo>
                    <a:pt x="354842" y="2657155"/>
                    <a:pt x="310161" y="2817216"/>
                    <a:pt x="246481" y="2885587"/>
                  </a:cubicBezTo>
                  <a:lnTo>
                    <a:pt x="245659" y="2886009"/>
                  </a:lnTo>
                  <a:cubicBezTo>
                    <a:pt x="245659" y="3623931"/>
                    <a:pt x="245658" y="4372738"/>
                    <a:pt x="245658" y="5110660"/>
                  </a:cubicBezTo>
                  <a:cubicBezTo>
                    <a:pt x="241962" y="5215990"/>
                    <a:pt x="200166" y="5419293"/>
                    <a:pt x="177420" y="5573609"/>
                  </a:cubicBezTo>
                  <a:cubicBezTo>
                    <a:pt x="154674" y="5420213"/>
                    <a:pt x="118320" y="5223275"/>
                    <a:pt x="109181" y="5113421"/>
                  </a:cubicBezTo>
                  <a:lnTo>
                    <a:pt x="109181" y="2886008"/>
                  </a:lnTo>
                  <a:lnTo>
                    <a:pt x="108361" y="2885587"/>
                  </a:lnTo>
                  <a:cubicBezTo>
                    <a:pt x="44682" y="2817216"/>
                    <a:pt x="0" y="2657155"/>
                    <a:pt x="0" y="2470603"/>
                  </a:cubicBezTo>
                  <a:cubicBezTo>
                    <a:pt x="0" y="2284051"/>
                    <a:pt x="44682" y="2123990"/>
                    <a:pt x="108361" y="2055619"/>
                  </a:cubicBezTo>
                  <a:lnTo>
                    <a:pt x="109181" y="2055199"/>
                  </a:lnTo>
                  <a:lnTo>
                    <a:pt x="109181" y="68239"/>
                  </a:lnTo>
                  <a:cubicBezTo>
                    <a:pt x="109181" y="30552"/>
                    <a:pt x="139733" y="0"/>
                    <a:pt x="177420" y="0"/>
                  </a:cubicBezTo>
                  <a:close/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楕円 28">
              <a:extLst>
                <a:ext uri="{FF2B5EF4-FFF2-40B4-BE49-F238E27FC236}">
                  <a16:creationId xmlns:a16="http://schemas.microsoft.com/office/drawing/2014/main" id="{5E1BABD8-9CFC-4E84-98D2-2A4A60368E6A}"/>
                </a:ext>
              </a:extLst>
            </p:cNvPr>
            <p:cNvSpPr/>
            <p:nvPr/>
          </p:nvSpPr>
          <p:spPr>
            <a:xfrm>
              <a:off x="3233293" y="372979"/>
              <a:ext cx="138146" cy="8093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954781CC-1D45-4C5A-9D3F-37E2AAC9D74E}"/>
              </a:ext>
            </a:extLst>
          </p:cNvPr>
          <p:cNvGrpSpPr/>
          <p:nvPr/>
        </p:nvGrpSpPr>
        <p:grpSpPr>
          <a:xfrm>
            <a:off x="1289486" y="413445"/>
            <a:ext cx="204710" cy="5587257"/>
            <a:chOff x="4274024" y="372979"/>
            <a:chExt cx="204710" cy="5587257"/>
          </a:xfrm>
        </p:grpSpPr>
        <p:sp>
          <p:nvSpPr>
            <p:cNvPr id="24" name="フリーフォーム: 図形 23">
              <a:extLst>
                <a:ext uri="{FF2B5EF4-FFF2-40B4-BE49-F238E27FC236}">
                  <a16:creationId xmlns:a16="http://schemas.microsoft.com/office/drawing/2014/main" id="{7ECE8B77-68EE-4BEB-9C36-5452348A9690}"/>
                </a:ext>
              </a:extLst>
            </p:cNvPr>
            <p:cNvSpPr/>
            <p:nvPr/>
          </p:nvSpPr>
          <p:spPr>
            <a:xfrm>
              <a:off x="4274024" y="372979"/>
              <a:ext cx="204710" cy="5587257"/>
            </a:xfrm>
            <a:custGeom>
              <a:avLst/>
              <a:gdLst>
                <a:gd name="connsiteX0" fmla="*/ 98525 w 204710"/>
                <a:gd name="connsiteY0" fmla="*/ 0 h 5587257"/>
                <a:gd name="connsiteX1" fmla="*/ 151739 w 204710"/>
                <a:gd name="connsiteY1" fmla="*/ 53214 h 5587257"/>
                <a:gd name="connsiteX2" fmla="*/ 151739 w 204710"/>
                <a:gd name="connsiteY2" fmla="*/ 2083928 h 5587257"/>
                <a:gd name="connsiteX3" fmla="*/ 174731 w 204710"/>
                <a:gd name="connsiteY3" fmla="*/ 2152139 h 5587257"/>
                <a:gd name="connsiteX4" fmla="*/ 204710 w 204710"/>
                <a:gd name="connsiteY4" fmla="*/ 2470603 h 5587257"/>
                <a:gd name="connsiteX5" fmla="*/ 174731 w 204710"/>
                <a:gd name="connsiteY5" fmla="*/ 2789068 h 5587257"/>
                <a:gd name="connsiteX6" fmla="*/ 151739 w 204710"/>
                <a:gd name="connsiteY6" fmla="*/ 2857278 h 5587257"/>
                <a:gd name="connsiteX7" fmla="*/ 151738 w 204710"/>
                <a:gd name="connsiteY7" fmla="*/ 5114799 h 5587257"/>
                <a:gd name="connsiteX8" fmla="*/ 147556 w 204710"/>
                <a:gd name="connsiteY8" fmla="*/ 5135512 h 5587257"/>
                <a:gd name="connsiteX9" fmla="*/ 144047 w 204710"/>
                <a:gd name="connsiteY9" fmla="*/ 5140717 h 5587257"/>
                <a:gd name="connsiteX10" fmla="*/ 156946 w 204710"/>
                <a:gd name="connsiteY10" fmla="*/ 5140717 h 5587257"/>
                <a:gd name="connsiteX11" fmla="*/ 101219 w 204710"/>
                <a:gd name="connsiteY11" fmla="*/ 5587257 h 5587257"/>
                <a:gd name="connsiteX12" fmla="*/ 45491 w 204710"/>
                <a:gd name="connsiteY12" fmla="*/ 5140717 h 5587257"/>
                <a:gd name="connsiteX13" fmla="*/ 53003 w 204710"/>
                <a:gd name="connsiteY13" fmla="*/ 5140717 h 5587257"/>
                <a:gd name="connsiteX14" fmla="*/ 49493 w 204710"/>
                <a:gd name="connsiteY14" fmla="*/ 5135511 h 5587257"/>
                <a:gd name="connsiteX15" fmla="*/ 45311 w 204710"/>
                <a:gd name="connsiteY15" fmla="*/ 5114798 h 5587257"/>
                <a:gd name="connsiteX16" fmla="*/ 45311 w 204710"/>
                <a:gd name="connsiteY16" fmla="*/ 2834552 h 5587257"/>
                <a:gd name="connsiteX17" fmla="*/ 29979 w 204710"/>
                <a:gd name="connsiteY17" fmla="*/ 2789068 h 5587257"/>
                <a:gd name="connsiteX18" fmla="*/ 0 w 204710"/>
                <a:gd name="connsiteY18" fmla="*/ 2470603 h 5587257"/>
                <a:gd name="connsiteX19" fmla="*/ 29979 w 204710"/>
                <a:gd name="connsiteY19" fmla="*/ 2152139 h 5587257"/>
                <a:gd name="connsiteX20" fmla="*/ 45311 w 204710"/>
                <a:gd name="connsiteY20" fmla="*/ 2106654 h 5587257"/>
                <a:gd name="connsiteX21" fmla="*/ 45311 w 204710"/>
                <a:gd name="connsiteY21" fmla="*/ 53214 h 5587257"/>
                <a:gd name="connsiteX22" fmla="*/ 98525 w 204710"/>
                <a:gd name="connsiteY22" fmla="*/ 0 h 5587257"/>
                <a:gd name="connsiteX0" fmla="*/ 98525 w 204710"/>
                <a:gd name="connsiteY0" fmla="*/ 0 h 5587257"/>
                <a:gd name="connsiteX1" fmla="*/ 151739 w 204710"/>
                <a:gd name="connsiteY1" fmla="*/ 53214 h 5587257"/>
                <a:gd name="connsiteX2" fmla="*/ 151739 w 204710"/>
                <a:gd name="connsiteY2" fmla="*/ 2083928 h 5587257"/>
                <a:gd name="connsiteX3" fmla="*/ 174731 w 204710"/>
                <a:gd name="connsiteY3" fmla="*/ 2152139 h 5587257"/>
                <a:gd name="connsiteX4" fmla="*/ 204710 w 204710"/>
                <a:gd name="connsiteY4" fmla="*/ 2470603 h 5587257"/>
                <a:gd name="connsiteX5" fmla="*/ 174731 w 204710"/>
                <a:gd name="connsiteY5" fmla="*/ 2789068 h 5587257"/>
                <a:gd name="connsiteX6" fmla="*/ 151739 w 204710"/>
                <a:gd name="connsiteY6" fmla="*/ 2857278 h 5587257"/>
                <a:gd name="connsiteX7" fmla="*/ 151738 w 204710"/>
                <a:gd name="connsiteY7" fmla="*/ 5114799 h 5587257"/>
                <a:gd name="connsiteX8" fmla="*/ 147556 w 204710"/>
                <a:gd name="connsiteY8" fmla="*/ 5135512 h 5587257"/>
                <a:gd name="connsiteX9" fmla="*/ 144047 w 204710"/>
                <a:gd name="connsiteY9" fmla="*/ 5140717 h 5587257"/>
                <a:gd name="connsiteX10" fmla="*/ 156946 w 204710"/>
                <a:gd name="connsiteY10" fmla="*/ 5140717 h 5587257"/>
                <a:gd name="connsiteX11" fmla="*/ 101219 w 204710"/>
                <a:gd name="connsiteY11" fmla="*/ 5587257 h 5587257"/>
                <a:gd name="connsiteX12" fmla="*/ 45491 w 204710"/>
                <a:gd name="connsiteY12" fmla="*/ 5140717 h 5587257"/>
                <a:gd name="connsiteX13" fmla="*/ 53003 w 204710"/>
                <a:gd name="connsiteY13" fmla="*/ 5140717 h 5587257"/>
                <a:gd name="connsiteX14" fmla="*/ 45311 w 204710"/>
                <a:gd name="connsiteY14" fmla="*/ 5114798 h 5587257"/>
                <a:gd name="connsiteX15" fmla="*/ 45311 w 204710"/>
                <a:gd name="connsiteY15" fmla="*/ 2834552 h 5587257"/>
                <a:gd name="connsiteX16" fmla="*/ 29979 w 204710"/>
                <a:gd name="connsiteY16" fmla="*/ 2789068 h 5587257"/>
                <a:gd name="connsiteX17" fmla="*/ 0 w 204710"/>
                <a:gd name="connsiteY17" fmla="*/ 2470603 h 5587257"/>
                <a:gd name="connsiteX18" fmla="*/ 29979 w 204710"/>
                <a:gd name="connsiteY18" fmla="*/ 2152139 h 5587257"/>
                <a:gd name="connsiteX19" fmla="*/ 45311 w 204710"/>
                <a:gd name="connsiteY19" fmla="*/ 2106654 h 5587257"/>
                <a:gd name="connsiteX20" fmla="*/ 45311 w 204710"/>
                <a:gd name="connsiteY20" fmla="*/ 53214 h 5587257"/>
                <a:gd name="connsiteX21" fmla="*/ 98525 w 204710"/>
                <a:gd name="connsiteY21" fmla="*/ 0 h 5587257"/>
                <a:gd name="connsiteX0" fmla="*/ 98525 w 204710"/>
                <a:gd name="connsiteY0" fmla="*/ 0 h 5587257"/>
                <a:gd name="connsiteX1" fmla="*/ 151739 w 204710"/>
                <a:gd name="connsiteY1" fmla="*/ 53214 h 5587257"/>
                <a:gd name="connsiteX2" fmla="*/ 151739 w 204710"/>
                <a:gd name="connsiteY2" fmla="*/ 2083928 h 5587257"/>
                <a:gd name="connsiteX3" fmla="*/ 174731 w 204710"/>
                <a:gd name="connsiteY3" fmla="*/ 2152139 h 5587257"/>
                <a:gd name="connsiteX4" fmla="*/ 204710 w 204710"/>
                <a:gd name="connsiteY4" fmla="*/ 2470603 h 5587257"/>
                <a:gd name="connsiteX5" fmla="*/ 174731 w 204710"/>
                <a:gd name="connsiteY5" fmla="*/ 2789068 h 5587257"/>
                <a:gd name="connsiteX6" fmla="*/ 151739 w 204710"/>
                <a:gd name="connsiteY6" fmla="*/ 2857278 h 5587257"/>
                <a:gd name="connsiteX7" fmla="*/ 151738 w 204710"/>
                <a:gd name="connsiteY7" fmla="*/ 5114799 h 5587257"/>
                <a:gd name="connsiteX8" fmla="*/ 147556 w 204710"/>
                <a:gd name="connsiteY8" fmla="*/ 5135512 h 5587257"/>
                <a:gd name="connsiteX9" fmla="*/ 144047 w 204710"/>
                <a:gd name="connsiteY9" fmla="*/ 5140717 h 5587257"/>
                <a:gd name="connsiteX10" fmla="*/ 156946 w 204710"/>
                <a:gd name="connsiteY10" fmla="*/ 5140717 h 5587257"/>
                <a:gd name="connsiteX11" fmla="*/ 101219 w 204710"/>
                <a:gd name="connsiteY11" fmla="*/ 5587257 h 5587257"/>
                <a:gd name="connsiteX12" fmla="*/ 45491 w 204710"/>
                <a:gd name="connsiteY12" fmla="*/ 5140717 h 5587257"/>
                <a:gd name="connsiteX13" fmla="*/ 45311 w 204710"/>
                <a:gd name="connsiteY13" fmla="*/ 5114798 h 5587257"/>
                <a:gd name="connsiteX14" fmla="*/ 45311 w 204710"/>
                <a:gd name="connsiteY14" fmla="*/ 2834552 h 5587257"/>
                <a:gd name="connsiteX15" fmla="*/ 29979 w 204710"/>
                <a:gd name="connsiteY15" fmla="*/ 2789068 h 5587257"/>
                <a:gd name="connsiteX16" fmla="*/ 0 w 204710"/>
                <a:gd name="connsiteY16" fmla="*/ 2470603 h 5587257"/>
                <a:gd name="connsiteX17" fmla="*/ 29979 w 204710"/>
                <a:gd name="connsiteY17" fmla="*/ 2152139 h 5587257"/>
                <a:gd name="connsiteX18" fmla="*/ 45311 w 204710"/>
                <a:gd name="connsiteY18" fmla="*/ 2106654 h 5587257"/>
                <a:gd name="connsiteX19" fmla="*/ 45311 w 204710"/>
                <a:gd name="connsiteY19" fmla="*/ 53214 h 5587257"/>
                <a:gd name="connsiteX20" fmla="*/ 98525 w 204710"/>
                <a:gd name="connsiteY20" fmla="*/ 0 h 5587257"/>
                <a:gd name="connsiteX0" fmla="*/ 98525 w 204710"/>
                <a:gd name="connsiteY0" fmla="*/ 0 h 5587257"/>
                <a:gd name="connsiteX1" fmla="*/ 151739 w 204710"/>
                <a:gd name="connsiteY1" fmla="*/ 53214 h 5587257"/>
                <a:gd name="connsiteX2" fmla="*/ 151739 w 204710"/>
                <a:gd name="connsiteY2" fmla="*/ 2083928 h 5587257"/>
                <a:gd name="connsiteX3" fmla="*/ 174731 w 204710"/>
                <a:gd name="connsiteY3" fmla="*/ 2152139 h 5587257"/>
                <a:gd name="connsiteX4" fmla="*/ 204710 w 204710"/>
                <a:gd name="connsiteY4" fmla="*/ 2470603 h 5587257"/>
                <a:gd name="connsiteX5" fmla="*/ 174731 w 204710"/>
                <a:gd name="connsiteY5" fmla="*/ 2789068 h 5587257"/>
                <a:gd name="connsiteX6" fmla="*/ 151739 w 204710"/>
                <a:gd name="connsiteY6" fmla="*/ 2857278 h 5587257"/>
                <a:gd name="connsiteX7" fmla="*/ 151738 w 204710"/>
                <a:gd name="connsiteY7" fmla="*/ 5114799 h 5587257"/>
                <a:gd name="connsiteX8" fmla="*/ 147556 w 204710"/>
                <a:gd name="connsiteY8" fmla="*/ 5135512 h 5587257"/>
                <a:gd name="connsiteX9" fmla="*/ 144047 w 204710"/>
                <a:gd name="connsiteY9" fmla="*/ 5140717 h 5587257"/>
                <a:gd name="connsiteX10" fmla="*/ 156946 w 204710"/>
                <a:gd name="connsiteY10" fmla="*/ 5140717 h 5587257"/>
                <a:gd name="connsiteX11" fmla="*/ 101219 w 204710"/>
                <a:gd name="connsiteY11" fmla="*/ 5587257 h 5587257"/>
                <a:gd name="connsiteX12" fmla="*/ 45311 w 204710"/>
                <a:gd name="connsiteY12" fmla="*/ 5114798 h 5587257"/>
                <a:gd name="connsiteX13" fmla="*/ 45311 w 204710"/>
                <a:gd name="connsiteY13" fmla="*/ 2834552 h 5587257"/>
                <a:gd name="connsiteX14" fmla="*/ 29979 w 204710"/>
                <a:gd name="connsiteY14" fmla="*/ 2789068 h 5587257"/>
                <a:gd name="connsiteX15" fmla="*/ 0 w 204710"/>
                <a:gd name="connsiteY15" fmla="*/ 2470603 h 5587257"/>
                <a:gd name="connsiteX16" fmla="*/ 29979 w 204710"/>
                <a:gd name="connsiteY16" fmla="*/ 2152139 h 5587257"/>
                <a:gd name="connsiteX17" fmla="*/ 45311 w 204710"/>
                <a:gd name="connsiteY17" fmla="*/ 2106654 h 5587257"/>
                <a:gd name="connsiteX18" fmla="*/ 45311 w 204710"/>
                <a:gd name="connsiteY18" fmla="*/ 53214 h 5587257"/>
                <a:gd name="connsiteX19" fmla="*/ 98525 w 204710"/>
                <a:gd name="connsiteY19" fmla="*/ 0 h 5587257"/>
                <a:gd name="connsiteX0" fmla="*/ 98525 w 204710"/>
                <a:gd name="connsiteY0" fmla="*/ 0 h 5587257"/>
                <a:gd name="connsiteX1" fmla="*/ 151739 w 204710"/>
                <a:gd name="connsiteY1" fmla="*/ 53214 h 5587257"/>
                <a:gd name="connsiteX2" fmla="*/ 151739 w 204710"/>
                <a:gd name="connsiteY2" fmla="*/ 2083928 h 5587257"/>
                <a:gd name="connsiteX3" fmla="*/ 174731 w 204710"/>
                <a:gd name="connsiteY3" fmla="*/ 2152139 h 5587257"/>
                <a:gd name="connsiteX4" fmla="*/ 204710 w 204710"/>
                <a:gd name="connsiteY4" fmla="*/ 2470603 h 5587257"/>
                <a:gd name="connsiteX5" fmla="*/ 174731 w 204710"/>
                <a:gd name="connsiteY5" fmla="*/ 2789068 h 5587257"/>
                <a:gd name="connsiteX6" fmla="*/ 151739 w 204710"/>
                <a:gd name="connsiteY6" fmla="*/ 2857278 h 5587257"/>
                <a:gd name="connsiteX7" fmla="*/ 151738 w 204710"/>
                <a:gd name="connsiteY7" fmla="*/ 5114799 h 5587257"/>
                <a:gd name="connsiteX8" fmla="*/ 147556 w 204710"/>
                <a:gd name="connsiteY8" fmla="*/ 5135512 h 5587257"/>
                <a:gd name="connsiteX9" fmla="*/ 144047 w 204710"/>
                <a:gd name="connsiteY9" fmla="*/ 5140717 h 5587257"/>
                <a:gd name="connsiteX10" fmla="*/ 101219 w 204710"/>
                <a:gd name="connsiteY10" fmla="*/ 5587257 h 5587257"/>
                <a:gd name="connsiteX11" fmla="*/ 45311 w 204710"/>
                <a:gd name="connsiteY11" fmla="*/ 5114798 h 5587257"/>
                <a:gd name="connsiteX12" fmla="*/ 45311 w 204710"/>
                <a:gd name="connsiteY12" fmla="*/ 2834552 h 5587257"/>
                <a:gd name="connsiteX13" fmla="*/ 29979 w 204710"/>
                <a:gd name="connsiteY13" fmla="*/ 2789068 h 5587257"/>
                <a:gd name="connsiteX14" fmla="*/ 0 w 204710"/>
                <a:gd name="connsiteY14" fmla="*/ 2470603 h 5587257"/>
                <a:gd name="connsiteX15" fmla="*/ 29979 w 204710"/>
                <a:gd name="connsiteY15" fmla="*/ 2152139 h 5587257"/>
                <a:gd name="connsiteX16" fmla="*/ 45311 w 204710"/>
                <a:gd name="connsiteY16" fmla="*/ 2106654 h 5587257"/>
                <a:gd name="connsiteX17" fmla="*/ 45311 w 204710"/>
                <a:gd name="connsiteY17" fmla="*/ 53214 h 5587257"/>
                <a:gd name="connsiteX18" fmla="*/ 98525 w 204710"/>
                <a:gd name="connsiteY18" fmla="*/ 0 h 5587257"/>
                <a:gd name="connsiteX0" fmla="*/ 98525 w 204710"/>
                <a:gd name="connsiteY0" fmla="*/ 0 h 5587257"/>
                <a:gd name="connsiteX1" fmla="*/ 151739 w 204710"/>
                <a:gd name="connsiteY1" fmla="*/ 53214 h 5587257"/>
                <a:gd name="connsiteX2" fmla="*/ 151739 w 204710"/>
                <a:gd name="connsiteY2" fmla="*/ 2083928 h 5587257"/>
                <a:gd name="connsiteX3" fmla="*/ 174731 w 204710"/>
                <a:gd name="connsiteY3" fmla="*/ 2152139 h 5587257"/>
                <a:gd name="connsiteX4" fmla="*/ 204710 w 204710"/>
                <a:gd name="connsiteY4" fmla="*/ 2470603 h 5587257"/>
                <a:gd name="connsiteX5" fmla="*/ 174731 w 204710"/>
                <a:gd name="connsiteY5" fmla="*/ 2789068 h 5587257"/>
                <a:gd name="connsiteX6" fmla="*/ 151739 w 204710"/>
                <a:gd name="connsiteY6" fmla="*/ 2857278 h 5587257"/>
                <a:gd name="connsiteX7" fmla="*/ 151738 w 204710"/>
                <a:gd name="connsiteY7" fmla="*/ 5114799 h 5587257"/>
                <a:gd name="connsiteX8" fmla="*/ 147556 w 204710"/>
                <a:gd name="connsiteY8" fmla="*/ 5135512 h 5587257"/>
                <a:gd name="connsiteX9" fmla="*/ 101219 w 204710"/>
                <a:gd name="connsiteY9" fmla="*/ 5587257 h 5587257"/>
                <a:gd name="connsiteX10" fmla="*/ 45311 w 204710"/>
                <a:gd name="connsiteY10" fmla="*/ 5114798 h 5587257"/>
                <a:gd name="connsiteX11" fmla="*/ 45311 w 204710"/>
                <a:gd name="connsiteY11" fmla="*/ 2834552 h 5587257"/>
                <a:gd name="connsiteX12" fmla="*/ 29979 w 204710"/>
                <a:gd name="connsiteY12" fmla="*/ 2789068 h 5587257"/>
                <a:gd name="connsiteX13" fmla="*/ 0 w 204710"/>
                <a:gd name="connsiteY13" fmla="*/ 2470603 h 5587257"/>
                <a:gd name="connsiteX14" fmla="*/ 29979 w 204710"/>
                <a:gd name="connsiteY14" fmla="*/ 2152139 h 5587257"/>
                <a:gd name="connsiteX15" fmla="*/ 45311 w 204710"/>
                <a:gd name="connsiteY15" fmla="*/ 2106654 h 5587257"/>
                <a:gd name="connsiteX16" fmla="*/ 45311 w 204710"/>
                <a:gd name="connsiteY16" fmla="*/ 53214 h 5587257"/>
                <a:gd name="connsiteX17" fmla="*/ 98525 w 204710"/>
                <a:gd name="connsiteY17" fmla="*/ 0 h 5587257"/>
                <a:gd name="connsiteX0" fmla="*/ 98525 w 204710"/>
                <a:gd name="connsiteY0" fmla="*/ 0 h 5587257"/>
                <a:gd name="connsiteX1" fmla="*/ 151739 w 204710"/>
                <a:gd name="connsiteY1" fmla="*/ 53214 h 5587257"/>
                <a:gd name="connsiteX2" fmla="*/ 151739 w 204710"/>
                <a:gd name="connsiteY2" fmla="*/ 2083928 h 5587257"/>
                <a:gd name="connsiteX3" fmla="*/ 174731 w 204710"/>
                <a:gd name="connsiteY3" fmla="*/ 2152139 h 5587257"/>
                <a:gd name="connsiteX4" fmla="*/ 204710 w 204710"/>
                <a:gd name="connsiteY4" fmla="*/ 2470603 h 5587257"/>
                <a:gd name="connsiteX5" fmla="*/ 174731 w 204710"/>
                <a:gd name="connsiteY5" fmla="*/ 2789068 h 5587257"/>
                <a:gd name="connsiteX6" fmla="*/ 151739 w 204710"/>
                <a:gd name="connsiteY6" fmla="*/ 2857278 h 5587257"/>
                <a:gd name="connsiteX7" fmla="*/ 151738 w 204710"/>
                <a:gd name="connsiteY7" fmla="*/ 5114799 h 5587257"/>
                <a:gd name="connsiteX8" fmla="*/ 101219 w 204710"/>
                <a:gd name="connsiteY8" fmla="*/ 5587257 h 5587257"/>
                <a:gd name="connsiteX9" fmla="*/ 45311 w 204710"/>
                <a:gd name="connsiteY9" fmla="*/ 5114798 h 5587257"/>
                <a:gd name="connsiteX10" fmla="*/ 45311 w 204710"/>
                <a:gd name="connsiteY10" fmla="*/ 2834552 h 5587257"/>
                <a:gd name="connsiteX11" fmla="*/ 29979 w 204710"/>
                <a:gd name="connsiteY11" fmla="*/ 2789068 h 5587257"/>
                <a:gd name="connsiteX12" fmla="*/ 0 w 204710"/>
                <a:gd name="connsiteY12" fmla="*/ 2470603 h 5587257"/>
                <a:gd name="connsiteX13" fmla="*/ 29979 w 204710"/>
                <a:gd name="connsiteY13" fmla="*/ 2152139 h 5587257"/>
                <a:gd name="connsiteX14" fmla="*/ 45311 w 204710"/>
                <a:gd name="connsiteY14" fmla="*/ 2106654 h 5587257"/>
                <a:gd name="connsiteX15" fmla="*/ 45311 w 204710"/>
                <a:gd name="connsiteY15" fmla="*/ 53214 h 5587257"/>
                <a:gd name="connsiteX16" fmla="*/ 98525 w 204710"/>
                <a:gd name="connsiteY16" fmla="*/ 0 h 5587257"/>
                <a:gd name="connsiteX0" fmla="*/ 98525 w 204710"/>
                <a:gd name="connsiteY0" fmla="*/ 0 h 5587257"/>
                <a:gd name="connsiteX1" fmla="*/ 151739 w 204710"/>
                <a:gd name="connsiteY1" fmla="*/ 53214 h 5587257"/>
                <a:gd name="connsiteX2" fmla="*/ 151739 w 204710"/>
                <a:gd name="connsiteY2" fmla="*/ 2083928 h 5587257"/>
                <a:gd name="connsiteX3" fmla="*/ 174731 w 204710"/>
                <a:gd name="connsiteY3" fmla="*/ 2152139 h 5587257"/>
                <a:gd name="connsiteX4" fmla="*/ 204710 w 204710"/>
                <a:gd name="connsiteY4" fmla="*/ 2470603 h 5587257"/>
                <a:gd name="connsiteX5" fmla="*/ 174731 w 204710"/>
                <a:gd name="connsiteY5" fmla="*/ 2789068 h 5587257"/>
                <a:gd name="connsiteX6" fmla="*/ 151739 w 204710"/>
                <a:gd name="connsiteY6" fmla="*/ 2857278 h 5587257"/>
                <a:gd name="connsiteX7" fmla="*/ 151738 w 204710"/>
                <a:gd name="connsiteY7" fmla="*/ 5114799 h 5587257"/>
                <a:gd name="connsiteX8" fmla="*/ 101219 w 204710"/>
                <a:gd name="connsiteY8" fmla="*/ 5587257 h 5587257"/>
                <a:gd name="connsiteX9" fmla="*/ 45311 w 204710"/>
                <a:gd name="connsiteY9" fmla="*/ 5114798 h 5587257"/>
                <a:gd name="connsiteX10" fmla="*/ 45311 w 204710"/>
                <a:gd name="connsiteY10" fmla="*/ 2834552 h 5587257"/>
                <a:gd name="connsiteX11" fmla="*/ 29979 w 204710"/>
                <a:gd name="connsiteY11" fmla="*/ 2789068 h 5587257"/>
                <a:gd name="connsiteX12" fmla="*/ 0 w 204710"/>
                <a:gd name="connsiteY12" fmla="*/ 2470603 h 5587257"/>
                <a:gd name="connsiteX13" fmla="*/ 29979 w 204710"/>
                <a:gd name="connsiteY13" fmla="*/ 2152139 h 5587257"/>
                <a:gd name="connsiteX14" fmla="*/ 45311 w 204710"/>
                <a:gd name="connsiteY14" fmla="*/ 2106654 h 5587257"/>
                <a:gd name="connsiteX15" fmla="*/ 45311 w 204710"/>
                <a:gd name="connsiteY15" fmla="*/ 53214 h 5587257"/>
                <a:gd name="connsiteX16" fmla="*/ 98525 w 204710"/>
                <a:gd name="connsiteY16" fmla="*/ 0 h 5587257"/>
                <a:gd name="connsiteX0" fmla="*/ 98525 w 204710"/>
                <a:gd name="connsiteY0" fmla="*/ 0 h 5587257"/>
                <a:gd name="connsiteX1" fmla="*/ 151739 w 204710"/>
                <a:gd name="connsiteY1" fmla="*/ 53214 h 5587257"/>
                <a:gd name="connsiteX2" fmla="*/ 151739 w 204710"/>
                <a:gd name="connsiteY2" fmla="*/ 2083928 h 5587257"/>
                <a:gd name="connsiteX3" fmla="*/ 174731 w 204710"/>
                <a:gd name="connsiteY3" fmla="*/ 2152139 h 5587257"/>
                <a:gd name="connsiteX4" fmla="*/ 204710 w 204710"/>
                <a:gd name="connsiteY4" fmla="*/ 2470603 h 5587257"/>
                <a:gd name="connsiteX5" fmla="*/ 174731 w 204710"/>
                <a:gd name="connsiteY5" fmla="*/ 2789068 h 5587257"/>
                <a:gd name="connsiteX6" fmla="*/ 151739 w 204710"/>
                <a:gd name="connsiteY6" fmla="*/ 2857278 h 5587257"/>
                <a:gd name="connsiteX7" fmla="*/ 151738 w 204710"/>
                <a:gd name="connsiteY7" fmla="*/ 5114799 h 5587257"/>
                <a:gd name="connsiteX8" fmla="*/ 101219 w 204710"/>
                <a:gd name="connsiteY8" fmla="*/ 5587257 h 5587257"/>
                <a:gd name="connsiteX9" fmla="*/ 45311 w 204710"/>
                <a:gd name="connsiteY9" fmla="*/ 5114798 h 5587257"/>
                <a:gd name="connsiteX10" fmla="*/ 45311 w 204710"/>
                <a:gd name="connsiteY10" fmla="*/ 2834552 h 5587257"/>
                <a:gd name="connsiteX11" fmla="*/ 29979 w 204710"/>
                <a:gd name="connsiteY11" fmla="*/ 2789068 h 5587257"/>
                <a:gd name="connsiteX12" fmla="*/ 0 w 204710"/>
                <a:gd name="connsiteY12" fmla="*/ 2470603 h 5587257"/>
                <a:gd name="connsiteX13" fmla="*/ 29979 w 204710"/>
                <a:gd name="connsiteY13" fmla="*/ 2152139 h 5587257"/>
                <a:gd name="connsiteX14" fmla="*/ 45311 w 204710"/>
                <a:gd name="connsiteY14" fmla="*/ 2106654 h 5587257"/>
                <a:gd name="connsiteX15" fmla="*/ 45311 w 204710"/>
                <a:gd name="connsiteY15" fmla="*/ 53214 h 5587257"/>
                <a:gd name="connsiteX16" fmla="*/ 98525 w 204710"/>
                <a:gd name="connsiteY16" fmla="*/ 0 h 5587257"/>
                <a:gd name="connsiteX0" fmla="*/ 98525 w 204710"/>
                <a:gd name="connsiteY0" fmla="*/ 0 h 5587257"/>
                <a:gd name="connsiteX1" fmla="*/ 151739 w 204710"/>
                <a:gd name="connsiteY1" fmla="*/ 53214 h 5587257"/>
                <a:gd name="connsiteX2" fmla="*/ 151739 w 204710"/>
                <a:gd name="connsiteY2" fmla="*/ 2083928 h 5587257"/>
                <a:gd name="connsiteX3" fmla="*/ 174731 w 204710"/>
                <a:gd name="connsiteY3" fmla="*/ 2152139 h 5587257"/>
                <a:gd name="connsiteX4" fmla="*/ 204710 w 204710"/>
                <a:gd name="connsiteY4" fmla="*/ 2470603 h 5587257"/>
                <a:gd name="connsiteX5" fmla="*/ 174731 w 204710"/>
                <a:gd name="connsiteY5" fmla="*/ 2789068 h 5587257"/>
                <a:gd name="connsiteX6" fmla="*/ 151739 w 204710"/>
                <a:gd name="connsiteY6" fmla="*/ 2857278 h 5587257"/>
                <a:gd name="connsiteX7" fmla="*/ 151738 w 204710"/>
                <a:gd name="connsiteY7" fmla="*/ 5114799 h 5587257"/>
                <a:gd name="connsiteX8" fmla="*/ 101219 w 204710"/>
                <a:gd name="connsiteY8" fmla="*/ 5587257 h 5587257"/>
                <a:gd name="connsiteX9" fmla="*/ 45311 w 204710"/>
                <a:gd name="connsiteY9" fmla="*/ 5114798 h 5587257"/>
                <a:gd name="connsiteX10" fmla="*/ 45311 w 204710"/>
                <a:gd name="connsiteY10" fmla="*/ 2834552 h 5587257"/>
                <a:gd name="connsiteX11" fmla="*/ 29979 w 204710"/>
                <a:gd name="connsiteY11" fmla="*/ 2789068 h 5587257"/>
                <a:gd name="connsiteX12" fmla="*/ 0 w 204710"/>
                <a:gd name="connsiteY12" fmla="*/ 2470603 h 5587257"/>
                <a:gd name="connsiteX13" fmla="*/ 29979 w 204710"/>
                <a:gd name="connsiteY13" fmla="*/ 2152139 h 5587257"/>
                <a:gd name="connsiteX14" fmla="*/ 45311 w 204710"/>
                <a:gd name="connsiteY14" fmla="*/ 2106654 h 5587257"/>
                <a:gd name="connsiteX15" fmla="*/ 45311 w 204710"/>
                <a:gd name="connsiteY15" fmla="*/ 53214 h 5587257"/>
                <a:gd name="connsiteX16" fmla="*/ 98525 w 204710"/>
                <a:gd name="connsiteY16" fmla="*/ 0 h 5587257"/>
                <a:gd name="connsiteX0" fmla="*/ 98525 w 204710"/>
                <a:gd name="connsiteY0" fmla="*/ 0 h 5587257"/>
                <a:gd name="connsiteX1" fmla="*/ 151739 w 204710"/>
                <a:gd name="connsiteY1" fmla="*/ 53214 h 5587257"/>
                <a:gd name="connsiteX2" fmla="*/ 151739 w 204710"/>
                <a:gd name="connsiteY2" fmla="*/ 2083928 h 5587257"/>
                <a:gd name="connsiteX3" fmla="*/ 174731 w 204710"/>
                <a:gd name="connsiteY3" fmla="*/ 2152139 h 5587257"/>
                <a:gd name="connsiteX4" fmla="*/ 204710 w 204710"/>
                <a:gd name="connsiteY4" fmla="*/ 2470603 h 5587257"/>
                <a:gd name="connsiteX5" fmla="*/ 174731 w 204710"/>
                <a:gd name="connsiteY5" fmla="*/ 2789068 h 5587257"/>
                <a:gd name="connsiteX6" fmla="*/ 151739 w 204710"/>
                <a:gd name="connsiteY6" fmla="*/ 2857278 h 5587257"/>
                <a:gd name="connsiteX7" fmla="*/ 151738 w 204710"/>
                <a:gd name="connsiteY7" fmla="*/ 5114799 h 5587257"/>
                <a:gd name="connsiteX8" fmla="*/ 101219 w 204710"/>
                <a:gd name="connsiteY8" fmla="*/ 5587257 h 5587257"/>
                <a:gd name="connsiteX9" fmla="*/ 45311 w 204710"/>
                <a:gd name="connsiteY9" fmla="*/ 5114798 h 5587257"/>
                <a:gd name="connsiteX10" fmla="*/ 45311 w 204710"/>
                <a:gd name="connsiteY10" fmla="*/ 2834552 h 5587257"/>
                <a:gd name="connsiteX11" fmla="*/ 29979 w 204710"/>
                <a:gd name="connsiteY11" fmla="*/ 2789068 h 5587257"/>
                <a:gd name="connsiteX12" fmla="*/ 0 w 204710"/>
                <a:gd name="connsiteY12" fmla="*/ 2470603 h 5587257"/>
                <a:gd name="connsiteX13" fmla="*/ 29979 w 204710"/>
                <a:gd name="connsiteY13" fmla="*/ 2152139 h 5587257"/>
                <a:gd name="connsiteX14" fmla="*/ 45311 w 204710"/>
                <a:gd name="connsiteY14" fmla="*/ 2106654 h 5587257"/>
                <a:gd name="connsiteX15" fmla="*/ 45311 w 204710"/>
                <a:gd name="connsiteY15" fmla="*/ 53214 h 5587257"/>
                <a:gd name="connsiteX16" fmla="*/ 98525 w 204710"/>
                <a:gd name="connsiteY16" fmla="*/ 0 h 5587257"/>
                <a:gd name="connsiteX0" fmla="*/ 98525 w 204710"/>
                <a:gd name="connsiteY0" fmla="*/ 0 h 5587257"/>
                <a:gd name="connsiteX1" fmla="*/ 151739 w 204710"/>
                <a:gd name="connsiteY1" fmla="*/ 53214 h 5587257"/>
                <a:gd name="connsiteX2" fmla="*/ 151739 w 204710"/>
                <a:gd name="connsiteY2" fmla="*/ 2083928 h 5587257"/>
                <a:gd name="connsiteX3" fmla="*/ 174731 w 204710"/>
                <a:gd name="connsiteY3" fmla="*/ 2152139 h 5587257"/>
                <a:gd name="connsiteX4" fmla="*/ 204710 w 204710"/>
                <a:gd name="connsiteY4" fmla="*/ 2470603 h 5587257"/>
                <a:gd name="connsiteX5" fmla="*/ 174731 w 204710"/>
                <a:gd name="connsiteY5" fmla="*/ 2789068 h 5587257"/>
                <a:gd name="connsiteX6" fmla="*/ 151739 w 204710"/>
                <a:gd name="connsiteY6" fmla="*/ 2857278 h 5587257"/>
                <a:gd name="connsiteX7" fmla="*/ 151738 w 204710"/>
                <a:gd name="connsiteY7" fmla="*/ 5114799 h 5587257"/>
                <a:gd name="connsiteX8" fmla="*/ 101219 w 204710"/>
                <a:gd name="connsiteY8" fmla="*/ 5587257 h 5587257"/>
                <a:gd name="connsiteX9" fmla="*/ 45311 w 204710"/>
                <a:gd name="connsiteY9" fmla="*/ 5114798 h 5587257"/>
                <a:gd name="connsiteX10" fmla="*/ 45311 w 204710"/>
                <a:gd name="connsiteY10" fmla="*/ 2834552 h 5587257"/>
                <a:gd name="connsiteX11" fmla="*/ 29979 w 204710"/>
                <a:gd name="connsiteY11" fmla="*/ 2789068 h 5587257"/>
                <a:gd name="connsiteX12" fmla="*/ 0 w 204710"/>
                <a:gd name="connsiteY12" fmla="*/ 2470603 h 5587257"/>
                <a:gd name="connsiteX13" fmla="*/ 29979 w 204710"/>
                <a:gd name="connsiteY13" fmla="*/ 2152139 h 5587257"/>
                <a:gd name="connsiteX14" fmla="*/ 45311 w 204710"/>
                <a:gd name="connsiteY14" fmla="*/ 2106654 h 5587257"/>
                <a:gd name="connsiteX15" fmla="*/ 45311 w 204710"/>
                <a:gd name="connsiteY15" fmla="*/ 53214 h 5587257"/>
                <a:gd name="connsiteX16" fmla="*/ 98525 w 204710"/>
                <a:gd name="connsiteY16" fmla="*/ 0 h 5587257"/>
                <a:gd name="connsiteX0" fmla="*/ 98525 w 204710"/>
                <a:gd name="connsiteY0" fmla="*/ 0 h 5587257"/>
                <a:gd name="connsiteX1" fmla="*/ 151739 w 204710"/>
                <a:gd name="connsiteY1" fmla="*/ 53214 h 5587257"/>
                <a:gd name="connsiteX2" fmla="*/ 151739 w 204710"/>
                <a:gd name="connsiteY2" fmla="*/ 2083928 h 5587257"/>
                <a:gd name="connsiteX3" fmla="*/ 174731 w 204710"/>
                <a:gd name="connsiteY3" fmla="*/ 2152139 h 5587257"/>
                <a:gd name="connsiteX4" fmla="*/ 204710 w 204710"/>
                <a:gd name="connsiteY4" fmla="*/ 2470603 h 5587257"/>
                <a:gd name="connsiteX5" fmla="*/ 174731 w 204710"/>
                <a:gd name="connsiteY5" fmla="*/ 2789068 h 5587257"/>
                <a:gd name="connsiteX6" fmla="*/ 151739 w 204710"/>
                <a:gd name="connsiteY6" fmla="*/ 2857278 h 5587257"/>
                <a:gd name="connsiteX7" fmla="*/ 151738 w 204710"/>
                <a:gd name="connsiteY7" fmla="*/ 5114799 h 5587257"/>
                <a:gd name="connsiteX8" fmla="*/ 101219 w 204710"/>
                <a:gd name="connsiteY8" fmla="*/ 5587257 h 5587257"/>
                <a:gd name="connsiteX9" fmla="*/ 45311 w 204710"/>
                <a:gd name="connsiteY9" fmla="*/ 5114798 h 5587257"/>
                <a:gd name="connsiteX10" fmla="*/ 45311 w 204710"/>
                <a:gd name="connsiteY10" fmla="*/ 2834552 h 5587257"/>
                <a:gd name="connsiteX11" fmla="*/ 29979 w 204710"/>
                <a:gd name="connsiteY11" fmla="*/ 2789068 h 5587257"/>
                <a:gd name="connsiteX12" fmla="*/ 0 w 204710"/>
                <a:gd name="connsiteY12" fmla="*/ 2470603 h 5587257"/>
                <a:gd name="connsiteX13" fmla="*/ 29979 w 204710"/>
                <a:gd name="connsiteY13" fmla="*/ 2152139 h 5587257"/>
                <a:gd name="connsiteX14" fmla="*/ 45311 w 204710"/>
                <a:gd name="connsiteY14" fmla="*/ 2106654 h 5587257"/>
                <a:gd name="connsiteX15" fmla="*/ 45311 w 204710"/>
                <a:gd name="connsiteY15" fmla="*/ 53214 h 5587257"/>
                <a:gd name="connsiteX16" fmla="*/ 98525 w 204710"/>
                <a:gd name="connsiteY16" fmla="*/ 0 h 5587257"/>
                <a:gd name="connsiteX0" fmla="*/ 98525 w 204710"/>
                <a:gd name="connsiteY0" fmla="*/ 0 h 5587257"/>
                <a:gd name="connsiteX1" fmla="*/ 151739 w 204710"/>
                <a:gd name="connsiteY1" fmla="*/ 53214 h 5587257"/>
                <a:gd name="connsiteX2" fmla="*/ 151739 w 204710"/>
                <a:gd name="connsiteY2" fmla="*/ 2083928 h 5587257"/>
                <a:gd name="connsiteX3" fmla="*/ 174731 w 204710"/>
                <a:gd name="connsiteY3" fmla="*/ 2152139 h 5587257"/>
                <a:gd name="connsiteX4" fmla="*/ 204710 w 204710"/>
                <a:gd name="connsiteY4" fmla="*/ 2470603 h 5587257"/>
                <a:gd name="connsiteX5" fmla="*/ 174731 w 204710"/>
                <a:gd name="connsiteY5" fmla="*/ 2789068 h 5587257"/>
                <a:gd name="connsiteX6" fmla="*/ 151739 w 204710"/>
                <a:gd name="connsiteY6" fmla="*/ 2857278 h 5587257"/>
                <a:gd name="connsiteX7" fmla="*/ 151738 w 204710"/>
                <a:gd name="connsiteY7" fmla="*/ 5114799 h 5587257"/>
                <a:gd name="connsiteX8" fmla="*/ 101219 w 204710"/>
                <a:gd name="connsiteY8" fmla="*/ 5587257 h 5587257"/>
                <a:gd name="connsiteX9" fmla="*/ 45311 w 204710"/>
                <a:gd name="connsiteY9" fmla="*/ 5114798 h 5587257"/>
                <a:gd name="connsiteX10" fmla="*/ 45311 w 204710"/>
                <a:gd name="connsiteY10" fmla="*/ 2834552 h 5587257"/>
                <a:gd name="connsiteX11" fmla="*/ 29979 w 204710"/>
                <a:gd name="connsiteY11" fmla="*/ 2789068 h 5587257"/>
                <a:gd name="connsiteX12" fmla="*/ 0 w 204710"/>
                <a:gd name="connsiteY12" fmla="*/ 2470603 h 5587257"/>
                <a:gd name="connsiteX13" fmla="*/ 29979 w 204710"/>
                <a:gd name="connsiteY13" fmla="*/ 2152139 h 5587257"/>
                <a:gd name="connsiteX14" fmla="*/ 45311 w 204710"/>
                <a:gd name="connsiteY14" fmla="*/ 2106654 h 5587257"/>
                <a:gd name="connsiteX15" fmla="*/ 45311 w 204710"/>
                <a:gd name="connsiteY15" fmla="*/ 53214 h 5587257"/>
                <a:gd name="connsiteX16" fmla="*/ 98525 w 204710"/>
                <a:gd name="connsiteY16" fmla="*/ 0 h 5587257"/>
                <a:gd name="connsiteX0" fmla="*/ 98525 w 204710"/>
                <a:gd name="connsiteY0" fmla="*/ 0 h 5587257"/>
                <a:gd name="connsiteX1" fmla="*/ 151739 w 204710"/>
                <a:gd name="connsiteY1" fmla="*/ 53214 h 5587257"/>
                <a:gd name="connsiteX2" fmla="*/ 151739 w 204710"/>
                <a:gd name="connsiteY2" fmla="*/ 2083928 h 5587257"/>
                <a:gd name="connsiteX3" fmla="*/ 174731 w 204710"/>
                <a:gd name="connsiteY3" fmla="*/ 2152139 h 5587257"/>
                <a:gd name="connsiteX4" fmla="*/ 204710 w 204710"/>
                <a:gd name="connsiteY4" fmla="*/ 2470603 h 5587257"/>
                <a:gd name="connsiteX5" fmla="*/ 174731 w 204710"/>
                <a:gd name="connsiteY5" fmla="*/ 2789068 h 5587257"/>
                <a:gd name="connsiteX6" fmla="*/ 151739 w 204710"/>
                <a:gd name="connsiteY6" fmla="*/ 2857278 h 5587257"/>
                <a:gd name="connsiteX7" fmla="*/ 151738 w 204710"/>
                <a:gd name="connsiteY7" fmla="*/ 5114799 h 5587257"/>
                <a:gd name="connsiteX8" fmla="*/ 101219 w 204710"/>
                <a:gd name="connsiteY8" fmla="*/ 5587257 h 5587257"/>
                <a:gd name="connsiteX9" fmla="*/ 45311 w 204710"/>
                <a:gd name="connsiteY9" fmla="*/ 5114798 h 5587257"/>
                <a:gd name="connsiteX10" fmla="*/ 45311 w 204710"/>
                <a:gd name="connsiteY10" fmla="*/ 2834552 h 5587257"/>
                <a:gd name="connsiteX11" fmla="*/ 29979 w 204710"/>
                <a:gd name="connsiteY11" fmla="*/ 2789068 h 5587257"/>
                <a:gd name="connsiteX12" fmla="*/ 0 w 204710"/>
                <a:gd name="connsiteY12" fmla="*/ 2470603 h 5587257"/>
                <a:gd name="connsiteX13" fmla="*/ 29979 w 204710"/>
                <a:gd name="connsiteY13" fmla="*/ 2152139 h 5587257"/>
                <a:gd name="connsiteX14" fmla="*/ 45311 w 204710"/>
                <a:gd name="connsiteY14" fmla="*/ 2106654 h 5587257"/>
                <a:gd name="connsiteX15" fmla="*/ 45311 w 204710"/>
                <a:gd name="connsiteY15" fmla="*/ 53214 h 5587257"/>
                <a:gd name="connsiteX16" fmla="*/ 98525 w 204710"/>
                <a:gd name="connsiteY16" fmla="*/ 0 h 5587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4710" h="5587257">
                  <a:moveTo>
                    <a:pt x="98525" y="0"/>
                  </a:moveTo>
                  <a:cubicBezTo>
                    <a:pt x="127914" y="0"/>
                    <a:pt x="151739" y="23825"/>
                    <a:pt x="151739" y="53214"/>
                  </a:cubicBezTo>
                  <a:lnTo>
                    <a:pt x="151739" y="2083928"/>
                  </a:lnTo>
                  <a:lnTo>
                    <a:pt x="174731" y="2152139"/>
                  </a:lnTo>
                  <a:cubicBezTo>
                    <a:pt x="193254" y="2233641"/>
                    <a:pt x="204710" y="2346235"/>
                    <a:pt x="204710" y="2470603"/>
                  </a:cubicBezTo>
                  <a:cubicBezTo>
                    <a:pt x="204710" y="2594971"/>
                    <a:pt x="193254" y="2707565"/>
                    <a:pt x="174731" y="2789068"/>
                  </a:cubicBezTo>
                  <a:lnTo>
                    <a:pt x="151739" y="2857278"/>
                  </a:lnTo>
                  <a:cubicBezTo>
                    <a:pt x="151739" y="3609785"/>
                    <a:pt x="151738" y="4362292"/>
                    <a:pt x="151738" y="5114799"/>
                  </a:cubicBezTo>
                  <a:cubicBezTo>
                    <a:pt x="146040" y="5226895"/>
                    <a:pt x="118957" y="5421250"/>
                    <a:pt x="101219" y="5587257"/>
                  </a:cubicBezTo>
                  <a:cubicBezTo>
                    <a:pt x="82583" y="5429771"/>
                    <a:pt x="50340" y="5220577"/>
                    <a:pt x="45311" y="5114798"/>
                  </a:cubicBezTo>
                  <a:lnTo>
                    <a:pt x="45311" y="2834552"/>
                  </a:lnTo>
                  <a:lnTo>
                    <a:pt x="29979" y="2789068"/>
                  </a:lnTo>
                  <a:cubicBezTo>
                    <a:pt x="11456" y="2707565"/>
                    <a:pt x="0" y="2594971"/>
                    <a:pt x="0" y="2470603"/>
                  </a:cubicBezTo>
                  <a:cubicBezTo>
                    <a:pt x="0" y="2346235"/>
                    <a:pt x="11456" y="2233641"/>
                    <a:pt x="29979" y="2152139"/>
                  </a:cubicBezTo>
                  <a:lnTo>
                    <a:pt x="45311" y="2106654"/>
                  </a:lnTo>
                  <a:lnTo>
                    <a:pt x="45311" y="53214"/>
                  </a:lnTo>
                  <a:cubicBezTo>
                    <a:pt x="45311" y="23825"/>
                    <a:pt x="69136" y="0"/>
                    <a:pt x="98525" y="0"/>
                  </a:cubicBezTo>
                  <a:close/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楕円 29">
              <a:extLst>
                <a:ext uri="{FF2B5EF4-FFF2-40B4-BE49-F238E27FC236}">
                  <a16:creationId xmlns:a16="http://schemas.microsoft.com/office/drawing/2014/main" id="{5BFE2C01-7D21-44B3-AD57-5DB9A301E2CF}"/>
                </a:ext>
              </a:extLst>
            </p:cNvPr>
            <p:cNvSpPr/>
            <p:nvPr/>
          </p:nvSpPr>
          <p:spPr>
            <a:xfrm>
              <a:off x="4322021" y="372979"/>
              <a:ext cx="105254" cy="8093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39BDEFC3-050D-4998-8E50-E9BDD997ECA4}"/>
              </a:ext>
            </a:extLst>
          </p:cNvPr>
          <p:cNvGrpSpPr/>
          <p:nvPr/>
        </p:nvGrpSpPr>
        <p:grpSpPr>
          <a:xfrm>
            <a:off x="3092833" y="465818"/>
            <a:ext cx="553454" cy="5573609"/>
            <a:chOff x="5017167" y="372979"/>
            <a:chExt cx="553454" cy="5573609"/>
          </a:xfrm>
        </p:grpSpPr>
        <p:sp>
          <p:nvSpPr>
            <p:cNvPr id="26" name="フリーフォーム: 図形 25">
              <a:extLst>
                <a:ext uri="{FF2B5EF4-FFF2-40B4-BE49-F238E27FC236}">
                  <a16:creationId xmlns:a16="http://schemas.microsoft.com/office/drawing/2014/main" id="{87E7CC77-295D-47B9-94FB-0B09BD4DAF13}"/>
                </a:ext>
              </a:extLst>
            </p:cNvPr>
            <p:cNvSpPr/>
            <p:nvPr/>
          </p:nvSpPr>
          <p:spPr>
            <a:xfrm>
              <a:off x="5017167" y="372979"/>
              <a:ext cx="553454" cy="5573609"/>
            </a:xfrm>
            <a:custGeom>
              <a:avLst/>
              <a:gdLst>
                <a:gd name="connsiteX0" fmla="*/ 282712 w 553454"/>
                <a:gd name="connsiteY0" fmla="*/ 0 h 5573609"/>
                <a:gd name="connsiteX1" fmla="*/ 350951 w 553454"/>
                <a:gd name="connsiteY1" fmla="*/ 68239 h 5573609"/>
                <a:gd name="connsiteX2" fmla="*/ 350951 w 553454"/>
                <a:gd name="connsiteY2" fmla="*/ 1967689 h 5573609"/>
                <a:gd name="connsiteX3" fmla="*/ 384442 w 553454"/>
                <a:gd name="connsiteY3" fmla="*/ 1974451 h 5573609"/>
                <a:gd name="connsiteX4" fmla="*/ 553454 w 553454"/>
                <a:gd name="connsiteY4" fmla="*/ 2229431 h 5573609"/>
                <a:gd name="connsiteX5" fmla="*/ 553453 w 553454"/>
                <a:gd name="connsiteY5" fmla="*/ 2711773 h 5573609"/>
                <a:gd name="connsiteX6" fmla="*/ 384441 w 553454"/>
                <a:gd name="connsiteY6" fmla="*/ 2966754 h 5573609"/>
                <a:gd name="connsiteX7" fmla="*/ 350951 w 553454"/>
                <a:gd name="connsiteY7" fmla="*/ 2973515 h 5573609"/>
                <a:gd name="connsiteX8" fmla="*/ 350950 w 553454"/>
                <a:gd name="connsiteY8" fmla="*/ 5099774 h 5573609"/>
                <a:gd name="connsiteX9" fmla="*/ 348195 w 553454"/>
                <a:gd name="connsiteY9" fmla="*/ 5113421 h 5573609"/>
                <a:gd name="connsiteX10" fmla="*/ 350950 w 553454"/>
                <a:gd name="connsiteY10" fmla="*/ 5113421 h 5573609"/>
                <a:gd name="connsiteX11" fmla="*/ 282712 w 553454"/>
                <a:gd name="connsiteY11" fmla="*/ 5573609 h 5573609"/>
                <a:gd name="connsiteX12" fmla="*/ 214473 w 553454"/>
                <a:gd name="connsiteY12" fmla="*/ 5113421 h 5573609"/>
                <a:gd name="connsiteX13" fmla="*/ 217229 w 553454"/>
                <a:gd name="connsiteY13" fmla="*/ 5113421 h 5573609"/>
                <a:gd name="connsiteX14" fmla="*/ 214473 w 553454"/>
                <a:gd name="connsiteY14" fmla="*/ 5099773 h 5573609"/>
                <a:gd name="connsiteX15" fmla="*/ 214473 w 553454"/>
                <a:gd name="connsiteY15" fmla="*/ 2975931 h 5573609"/>
                <a:gd name="connsiteX16" fmla="*/ 169013 w 553454"/>
                <a:gd name="connsiteY16" fmla="*/ 2966753 h 5573609"/>
                <a:gd name="connsiteX17" fmla="*/ 0 w 553454"/>
                <a:gd name="connsiteY17" fmla="*/ 2711772 h 5573609"/>
                <a:gd name="connsiteX18" fmla="*/ 0 w 553454"/>
                <a:gd name="connsiteY18" fmla="*/ 2229431 h 5573609"/>
                <a:gd name="connsiteX19" fmla="*/ 169013 w 553454"/>
                <a:gd name="connsiteY19" fmla="*/ 1974451 h 5573609"/>
                <a:gd name="connsiteX20" fmla="*/ 214473 w 553454"/>
                <a:gd name="connsiteY20" fmla="*/ 1965273 h 5573609"/>
                <a:gd name="connsiteX21" fmla="*/ 214473 w 553454"/>
                <a:gd name="connsiteY21" fmla="*/ 68239 h 5573609"/>
                <a:gd name="connsiteX22" fmla="*/ 282712 w 553454"/>
                <a:gd name="connsiteY22" fmla="*/ 0 h 5573609"/>
                <a:gd name="connsiteX0" fmla="*/ 282712 w 553454"/>
                <a:gd name="connsiteY0" fmla="*/ 0 h 5573609"/>
                <a:gd name="connsiteX1" fmla="*/ 350951 w 553454"/>
                <a:gd name="connsiteY1" fmla="*/ 68239 h 5573609"/>
                <a:gd name="connsiteX2" fmla="*/ 350951 w 553454"/>
                <a:gd name="connsiteY2" fmla="*/ 1967689 h 5573609"/>
                <a:gd name="connsiteX3" fmla="*/ 384442 w 553454"/>
                <a:gd name="connsiteY3" fmla="*/ 1974451 h 5573609"/>
                <a:gd name="connsiteX4" fmla="*/ 553454 w 553454"/>
                <a:gd name="connsiteY4" fmla="*/ 2229431 h 5573609"/>
                <a:gd name="connsiteX5" fmla="*/ 553453 w 553454"/>
                <a:gd name="connsiteY5" fmla="*/ 2711773 h 5573609"/>
                <a:gd name="connsiteX6" fmla="*/ 384441 w 553454"/>
                <a:gd name="connsiteY6" fmla="*/ 2966754 h 5573609"/>
                <a:gd name="connsiteX7" fmla="*/ 350951 w 553454"/>
                <a:gd name="connsiteY7" fmla="*/ 2973515 h 5573609"/>
                <a:gd name="connsiteX8" fmla="*/ 350950 w 553454"/>
                <a:gd name="connsiteY8" fmla="*/ 5099774 h 5573609"/>
                <a:gd name="connsiteX9" fmla="*/ 348195 w 553454"/>
                <a:gd name="connsiteY9" fmla="*/ 5113421 h 5573609"/>
                <a:gd name="connsiteX10" fmla="*/ 350950 w 553454"/>
                <a:gd name="connsiteY10" fmla="*/ 5113421 h 5573609"/>
                <a:gd name="connsiteX11" fmla="*/ 282712 w 553454"/>
                <a:gd name="connsiteY11" fmla="*/ 5573609 h 5573609"/>
                <a:gd name="connsiteX12" fmla="*/ 214473 w 553454"/>
                <a:gd name="connsiteY12" fmla="*/ 5113421 h 5573609"/>
                <a:gd name="connsiteX13" fmla="*/ 217229 w 553454"/>
                <a:gd name="connsiteY13" fmla="*/ 5113421 h 5573609"/>
                <a:gd name="connsiteX14" fmla="*/ 214473 w 553454"/>
                <a:gd name="connsiteY14" fmla="*/ 2975931 h 5573609"/>
                <a:gd name="connsiteX15" fmla="*/ 169013 w 553454"/>
                <a:gd name="connsiteY15" fmla="*/ 2966753 h 5573609"/>
                <a:gd name="connsiteX16" fmla="*/ 0 w 553454"/>
                <a:gd name="connsiteY16" fmla="*/ 2711772 h 5573609"/>
                <a:gd name="connsiteX17" fmla="*/ 0 w 553454"/>
                <a:gd name="connsiteY17" fmla="*/ 2229431 h 5573609"/>
                <a:gd name="connsiteX18" fmla="*/ 169013 w 553454"/>
                <a:gd name="connsiteY18" fmla="*/ 1974451 h 5573609"/>
                <a:gd name="connsiteX19" fmla="*/ 214473 w 553454"/>
                <a:gd name="connsiteY19" fmla="*/ 1965273 h 5573609"/>
                <a:gd name="connsiteX20" fmla="*/ 214473 w 553454"/>
                <a:gd name="connsiteY20" fmla="*/ 68239 h 5573609"/>
                <a:gd name="connsiteX21" fmla="*/ 282712 w 553454"/>
                <a:gd name="connsiteY21" fmla="*/ 0 h 5573609"/>
                <a:gd name="connsiteX0" fmla="*/ 282712 w 553454"/>
                <a:gd name="connsiteY0" fmla="*/ 0 h 5573609"/>
                <a:gd name="connsiteX1" fmla="*/ 350951 w 553454"/>
                <a:gd name="connsiteY1" fmla="*/ 68239 h 5573609"/>
                <a:gd name="connsiteX2" fmla="*/ 350951 w 553454"/>
                <a:gd name="connsiteY2" fmla="*/ 1967689 h 5573609"/>
                <a:gd name="connsiteX3" fmla="*/ 384442 w 553454"/>
                <a:gd name="connsiteY3" fmla="*/ 1974451 h 5573609"/>
                <a:gd name="connsiteX4" fmla="*/ 553454 w 553454"/>
                <a:gd name="connsiteY4" fmla="*/ 2229431 h 5573609"/>
                <a:gd name="connsiteX5" fmla="*/ 553453 w 553454"/>
                <a:gd name="connsiteY5" fmla="*/ 2711773 h 5573609"/>
                <a:gd name="connsiteX6" fmla="*/ 384441 w 553454"/>
                <a:gd name="connsiteY6" fmla="*/ 2966754 h 5573609"/>
                <a:gd name="connsiteX7" fmla="*/ 350951 w 553454"/>
                <a:gd name="connsiteY7" fmla="*/ 2973515 h 5573609"/>
                <a:gd name="connsiteX8" fmla="*/ 350950 w 553454"/>
                <a:gd name="connsiteY8" fmla="*/ 5099774 h 5573609"/>
                <a:gd name="connsiteX9" fmla="*/ 348195 w 553454"/>
                <a:gd name="connsiteY9" fmla="*/ 5113421 h 5573609"/>
                <a:gd name="connsiteX10" fmla="*/ 282712 w 553454"/>
                <a:gd name="connsiteY10" fmla="*/ 5573609 h 5573609"/>
                <a:gd name="connsiteX11" fmla="*/ 214473 w 553454"/>
                <a:gd name="connsiteY11" fmla="*/ 5113421 h 5573609"/>
                <a:gd name="connsiteX12" fmla="*/ 217229 w 553454"/>
                <a:gd name="connsiteY12" fmla="*/ 5113421 h 5573609"/>
                <a:gd name="connsiteX13" fmla="*/ 214473 w 553454"/>
                <a:gd name="connsiteY13" fmla="*/ 2975931 h 5573609"/>
                <a:gd name="connsiteX14" fmla="*/ 169013 w 553454"/>
                <a:gd name="connsiteY14" fmla="*/ 2966753 h 5573609"/>
                <a:gd name="connsiteX15" fmla="*/ 0 w 553454"/>
                <a:gd name="connsiteY15" fmla="*/ 2711772 h 5573609"/>
                <a:gd name="connsiteX16" fmla="*/ 0 w 553454"/>
                <a:gd name="connsiteY16" fmla="*/ 2229431 h 5573609"/>
                <a:gd name="connsiteX17" fmla="*/ 169013 w 553454"/>
                <a:gd name="connsiteY17" fmla="*/ 1974451 h 5573609"/>
                <a:gd name="connsiteX18" fmla="*/ 214473 w 553454"/>
                <a:gd name="connsiteY18" fmla="*/ 1965273 h 5573609"/>
                <a:gd name="connsiteX19" fmla="*/ 214473 w 553454"/>
                <a:gd name="connsiteY19" fmla="*/ 68239 h 5573609"/>
                <a:gd name="connsiteX20" fmla="*/ 282712 w 553454"/>
                <a:gd name="connsiteY20" fmla="*/ 0 h 5573609"/>
                <a:gd name="connsiteX0" fmla="*/ 282712 w 553454"/>
                <a:gd name="connsiteY0" fmla="*/ 0 h 5573609"/>
                <a:gd name="connsiteX1" fmla="*/ 350951 w 553454"/>
                <a:gd name="connsiteY1" fmla="*/ 68239 h 5573609"/>
                <a:gd name="connsiteX2" fmla="*/ 350951 w 553454"/>
                <a:gd name="connsiteY2" fmla="*/ 1967689 h 5573609"/>
                <a:gd name="connsiteX3" fmla="*/ 384442 w 553454"/>
                <a:gd name="connsiteY3" fmla="*/ 1974451 h 5573609"/>
                <a:gd name="connsiteX4" fmla="*/ 553454 w 553454"/>
                <a:gd name="connsiteY4" fmla="*/ 2229431 h 5573609"/>
                <a:gd name="connsiteX5" fmla="*/ 553453 w 553454"/>
                <a:gd name="connsiteY5" fmla="*/ 2711773 h 5573609"/>
                <a:gd name="connsiteX6" fmla="*/ 384441 w 553454"/>
                <a:gd name="connsiteY6" fmla="*/ 2966754 h 5573609"/>
                <a:gd name="connsiteX7" fmla="*/ 350951 w 553454"/>
                <a:gd name="connsiteY7" fmla="*/ 2973515 h 5573609"/>
                <a:gd name="connsiteX8" fmla="*/ 350950 w 553454"/>
                <a:gd name="connsiteY8" fmla="*/ 5099774 h 5573609"/>
                <a:gd name="connsiteX9" fmla="*/ 282712 w 553454"/>
                <a:gd name="connsiteY9" fmla="*/ 5573609 h 5573609"/>
                <a:gd name="connsiteX10" fmla="*/ 214473 w 553454"/>
                <a:gd name="connsiteY10" fmla="*/ 5113421 h 5573609"/>
                <a:gd name="connsiteX11" fmla="*/ 217229 w 553454"/>
                <a:gd name="connsiteY11" fmla="*/ 5113421 h 5573609"/>
                <a:gd name="connsiteX12" fmla="*/ 214473 w 553454"/>
                <a:gd name="connsiteY12" fmla="*/ 2975931 h 5573609"/>
                <a:gd name="connsiteX13" fmla="*/ 169013 w 553454"/>
                <a:gd name="connsiteY13" fmla="*/ 2966753 h 5573609"/>
                <a:gd name="connsiteX14" fmla="*/ 0 w 553454"/>
                <a:gd name="connsiteY14" fmla="*/ 2711772 h 5573609"/>
                <a:gd name="connsiteX15" fmla="*/ 0 w 553454"/>
                <a:gd name="connsiteY15" fmla="*/ 2229431 h 5573609"/>
                <a:gd name="connsiteX16" fmla="*/ 169013 w 553454"/>
                <a:gd name="connsiteY16" fmla="*/ 1974451 h 5573609"/>
                <a:gd name="connsiteX17" fmla="*/ 214473 w 553454"/>
                <a:gd name="connsiteY17" fmla="*/ 1965273 h 5573609"/>
                <a:gd name="connsiteX18" fmla="*/ 214473 w 553454"/>
                <a:gd name="connsiteY18" fmla="*/ 68239 h 5573609"/>
                <a:gd name="connsiteX19" fmla="*/ 282712 w 553454"/>
                <a:gd name="connsiteY19" fmla="*/ 0 h 5573609"/>
                <a:gd name="connsiteX0" fmla="*/ 282712 w 553454"/>
                <a:gd name="connsiteY0" fmla="*/ 0 h 5573609"/>
                <a:gd name="connsiteX1" fmla="*/ 350951 w 553454"/>
                <a:gd name="connsiteY1" fmla="*/ 68239 h 5573609"/>
                <a:gd name="connsiteX2" fmla="*/ 350951 w 553454"/>
                <a:gd name="connsiteY2" fmla="*/ 1967689 h 5573609"/>
                <a:gd name="connsiteX3" fmla="*/ 384442 w 553454"/>
                <a:gd name="connsiteY3" fmla="*/ 1974451 h 5573609"/>
                <a:gd name="connsiteX4" fmla="*/ 553454 w 553454"/>
                <a:gd name="connsiteY4" fmla="*/ 2229431 h 5573609"/>
                <a:gd name="connsiteX5" fmla="*/ 553453 w 553454"/>
                <a:gd name="connsiteY5" fmla="*/ 2711773 h 5573609"/>
                <a:gd name="connsiteX6" fmla="*/ 384441 w 553454"/>
                <a:gd name="connsiteY6" fmla="*/ 2966754 h 5573609"/>
                <a:gd name="connsiteX7" fmla="*/ 350951 w 553454"/>
                <a:gd name="connsiteY7" fmla="*/ 2973515 h 5573609"/>
                <a:gd name="connsiteX8" fmla="*/ 350950 w 553454"/>
                <a:gd name="connsiteY8" fmla="*/ 5107310 h 5573609"/>
                <a:gd name="connsiteX9" fmla="*/ 282712 w 553454"/>
                <a:gd name="connsiteY9" fmla="*/ 5573609 h 5573609"/>
                <a:gd name="connsiteX10" fmla="*/ 214473 w 553454"/>
                <a:gd name="connsiteY10" fmla="*/ 5113421 h 5573609"/>
                <a:gd name="connsiteX11" fmla="*/ 217229 w 553454"/>
                <a:gd name="connsiteY11" fmla="*/ 5113421 h 5573609"/>
                <a:gd name="connsiteX12" fmla="*/ 214473 w 553454"/>
                <a:gd name="connsiteY12" fmla="*/ 2975931 h 5573609"/>
                <a:gd name="connsiteX13" fmla="*/ 169013 w 553454"/>
                <a:gd name="connsiteY13" fmla="*/ 2966753 h 5573609"/>
                <a:gd name="connsiteX14" fmla="*/ 0 w 553454"/>
                <a:gd name="connsiteY14" fmla="*/ 2711772 h 5573609"/>
                <a:gd name="connsiteX15" fmla="*/ 0 w 553454"/>
                <a:gd name="connsiteY15" fmla="*/ 2229431 h 5573609"/>
                <a:gd name="connsiteX16" fmla="*/ 169013 w 553454"/>
                <a:gd name="connsiteY16" fmla="*/ 1974451 h 5573609"/>
                <a:gd name="connsiteX17" fmla="*/ 214473 w 553454"/>
                <a:gd name="connsiteY17" fmla="*/ 1965273 h 5573609"/>
                <a:gd name="connsiteX18" fmla="*/ 214473 w 553454"/>
                <a:gd name="connsiteY18" fmla="*/ 68239 h 5573609"/>
                <a:gd name="connsiteX19" fmla="*/ 282712 w 553454"/>
                <a:gd name="connsiteY19" fmla="*/ 0 h 5573609"/>
                <a:gd name="connsiteX0" fmla="*/ 282712 w 553454"/>
                <a:gd name="connsiteY0" fmla="*/ 0 h 5573609"/>
                <a:gd name="connsiteX1" fmla="*/ 350951 w 553454"/>
                <a:gd name="connsiteY1" fmla="*/ 68239 h 5573609"/>
                <a:gd name="connsiteX2" fmla="*/ 350951 w 553454"/>
                <a:gd name="connsiteY2" fmla="*/ 1967689 h 5573609"/>
                <a:gd name="connsiteX3" fmla="*/ 384442 w 553454"/>
                <a:gd name="connsiteY3" fmla="*/ 1974451 h 5573609"/>
                <a:gd name="connsiteX4" fmla="*/ 553454 w 553454"/>
                <a:gd name="connsiteY4" fmla="*/ 2229431 h 5573609"/>
                <a:gd name="connsiteX5" fmla="*/ 553453 w 553454"/>
                <a:gd name="connsiteY5" fmla="*/ 2711773 h 5573609"/>
                <a:gd name="connsiteX6" fmla="*/ 384441 w 553454"/>
                <a:gd name="connsiteY6" fmla="*/ 2966754 h 5573609"/>
                <a:gd name="connsiteX7" fmla="*/ 350951 w 553454"/>
                <a:gd name="connsiteY7" fmla="*/ 2973515 h 5573609"/>
                <a:gd name="connsiteX8" fmla="*/ 350950 w 553454"/>
                <a:gd name="connsiteY8" fmla="*/ 5112334 h 5573609"/>
                <a:gd name="connsiteX9" fmla="*/ 282712 w 553454"/>
                <a:gd name="connsiteY9" fmla="*/ 5573609 h 5573609"/>
                <a:gd name="connsiteX10" fmla="*/ 214473 w 553454"/>
                <a:gd name="connsiteY10" fmla="*/ 5113421 h 5573609"/>
                <a:gd name="connsiteX11" fmla="*/ 217229 w 553454"/>
                <a:gd name="connsiteY11" fmla="*/ 5113421 h 5573609"/>
                <a:gd name="connsiteX12" fmla="*/ 214473 w 553454"/>
                <a:gd name="connsiteY12" fmla="*/ 2975931 h 5573609"/>
                <a:gd name="connsiteX13" fmla="*/ 169013 w 553454"/>
                <a:gd name="connsiteY13" fmla="*/ 2966753 h 5573609"/>
                <a:gd name="connsiteX14" fmla="*/ 0 w 553454"/>
                <a:gd name="connsiteY14" fmla="*/ 2711772 h 5573609"/>
                <a:gd name="connsiteX15" fmla="*/ 0 w 553454"/>
                <a:gd name="connsiteY15" fmla="*/ 2229431 h 5573609"/>
                <a:gd name="connsiteX16" fmla="*/ 169013 w 553454"/>
                <a:gd name="connsiteY16" fmla="*/ 1974451 h 5573609"/>
                <a:gd name="connsiteX17" fmla="*/ 214473 w 553454"/>
                <a:gd name="connsiteY17" fmla="*/ 1965273 h 5573609"/>
                <a:gd name="connsiteX18" fmla="*/ 214473 w 553454"/>
                <a:gd name="connsiteY18" fmla="*/ 68239 h 5573609"/>
                <a:gd name="connsiteX19" fmla="*/ 282712 w 553454"/>
                <a:gd name="connsiteY19" fmla="*/ 0 h 5573609"/>
                <a:gd name="connsiteX0" fmla="*/ 282712 w 553454"/>
                <a:gd name="connsiteY0" fmla="*/ 0 h 5573609"/>
                <a:gd name="connsiteX1" fmla="*/ 350951 w 553454"/>
                <a:gd name="connsiteY1" fmla="*/ 68239 h 5573609"/>
                <a:gd name="connsiteX2" fmla="*/ 350951 w 553454"/>
                <a:gd name="connsiteY2" fmla="*/ 1967689 h 5573609"/>
                <a:gd name="connsiteX3" fmla="*/ 384442 w 553454"/>
                <a:gd name="connsiteY3" fmla="*/ 1974451 h 5573609"/>
                <a:gd name="connsiteX4" fmla="*/ 553454 w 553454"/>
                <a:gd name="connsiteY4" fmla="*/ 2229431 h 5573609"/>
                <a:gd name="connsiteX5" fmla="*/ 553453 w 553454"/>
                <a:gd name="connsiteY5" fmla="*/ 2711773 h 5573609"/>
                <a:gd name="connsiteX6" fmla="*/ 384441 w 553454"/>
                <a:gd name="connsiteY6" fmla="*/ 2966754 h 5573609"/>
                <a:gd name="connsiteX7" fmla="*/ 350951 w 553454"/>
                <a:gd name="connsiteY7" fmla="*/ 2973515 h 5573609"/>
                <a:gd name="connsiteX8" fmla="*/ 350950 w 553454"/>
                <a:gd name="connsiteY8" fmla="*/ 5112334 h 5573609"/>
                <a:gd name="connsiteX9" fmla="*/ 282712 w 553454"/>
                <a:gd name="connsiteY9" fmla="*/ 5573609 h 5573609"/>
                <a:gd name="connsiteX10" fmla="*/ 214473 w 553454"/>
                <a:gd name="connsiteY10" fmla="*/ 5113421 h 5573609"/>
                <a:gd name="connsiteX11" fmla="*/ 217229 w 553454"/>
                <a:gd name="connsiteY11" fmla="*/ 5113421 h 5573609"/>
                <a:gd name="connsiteX12" fmla="*/ 214473 w 553454"/>
                <a:gd name="connsiteY12" fmla="*/ 2975931 h 5573609"/>
                <a:gd name="connsiteX13" fmla="*/ 169013 w 553454"/>
                <a:gd name="connsiteY13" fmla="*/ 2966753 h 5573609"/>
                <a:gd name="connsiteX14" fmla="*/ 0 w 553454"/>
                <a:gd name="connsiteY14" fmla="*/ 2711772 h 5573609"/>
                <a:gd name="connsiteX15" fmla="*/ 0 w 553454"/>
                <a:gd name="connsiteY15" fmla="*/ 2229431 h 5573609"/>
                <a:gd name="connsiteX16" fmla="*/ 169013 w 553454"/>
                <a:gd name="connsiteY16" fmla="*/ 1974451 h 5573609"/>
                <a:gd name="connsiteX17" fmla="*/ 214473 w 553454"/>
                <a:gd name="connsiteY17" fmla="*/ 1965273 h 5573609"/>
                <a:gd name="connsiteX18" fmla="*/ 214473 w 553454"/>
                <a:gd name="connsiteY18" fmla="*/ 68239 h 5573609"/>
                <a:gd name="connsiteX19" fmla="*/ 282712 w 553454"/>
                <a:gd name="connsiteY19" fmla="*/ 0 h 5573609"/>
                <a:gd name="connsiteX0" fmla="*/ 282712 w 553454"/>
                <a:gd name="connsiteY0" fmla="*/ 0 h 5573609"/>
                <a:gd name="connsiteX1" fmla="*/ 350951 w 553454"/>
                <a:gd name="connsiteY1" fmla="*/ 68239 h 5573609"/>
                <a:gd name="connsiteX2" fmla="*/ 350951 w 553454"/>
                <a:gd name="connsiteY2" fmla="*/ 1967689 h 5573609"/>
                <a:gd name="connsiteX3" fmla="*/ 384442 w 553454"/>
                <a:gd name="connsiteY3" fmla="*/ 1974451 h 5573609"/>
                <a:gd name="connsiteX4" fmla="*/ 553454 w 553454"/>
                <a:gd name="connsiteY4" fmla="*/ 2229431 h 5573609"/>
                <a:gd name="connsiteX5" fmla="*/ 553453 w 553454"/>
                <a:gd name="connsiteY5" fmla="*/ 2711773 h 5573609"/>
                <a:gd name="connsiteX6" fmla="*/ 384441 w 553454"/>
                <a:gd name="connsiteY6" fmla="*/ 2966754 h 5573609"/>
                <a:gd name="connsiteX7" fmla="*/ 350951 w 553454"/>
                <a:gd name="connsiteY7" fmla="*/ 2973515 h 5573609"/>
                <a:gd name="connsiteX8" fmla="*/ 350950 w 553454"/>
                <a:gd name="connsiteY8" fmla="*/ 5112334 h 5573609"/>
                <a:gd name="connsiteX9" fmla="*/ 282712 w 553454"/>
                <a:gd name="connsiteY9" fmla="*/ 5573609 h 5573609"/>
                <a:gd name="connsiteX10" fmla="*/ 214473 w 553454"/>
                <a:gd name="connsiteY10" fmla="*/ 5113421 h 5573609"/>
                <a:gd name="connsiteX11" fmla="*/ 217229 w 553454"/>
                <a:gd name="connsiteY11" fmla="*/ 5093324 h 5573609"/>
                <a:gd name="connsiteX12" fmla="*/ 214473 w 553454"/>
                <a:gd name="connsiteY12" fmla="*/ 2975931 h 5573609"/>
                <a:gd name="connsiteX13" fmla="*/ 169013 w 553454"/>
                <a:gd name="connsiteY13" fmla="*/ 2966753 h 5573609"/>
                <a:gd name="connsiteX14" fmla="*/ 0 w 553454"/>
                <a:gd name="connsiteY14" fmla="*/ 2711772 h 5573609"/>
                <a:gd name="connsiteX15" fmla="*/ 0 w 553454"/>
                <a:gd name="connsiteY15" fmla="*/ 2229431 h 5573609"/>
                <a:gd name="connsiteX16" fmla="*/ 169013 w 553454"/>
                <a:gd name="connsiteY16" fmla="*/ 1974451 h 5573609"/>
                <a:gd name="connsiteX17" fmla="*/ 214473 w 553454"/>
                <a:gd name="connsiteY17" fmla="*/ 1965273 h 5573609"/>
                <a:gd name="connsiteX18" fmla="*/ 214473 w 553454"/>
                <a:gd name="connsiteY18" fmla="*/ 68239 h 5573609"/>
                <a:gd name="connsiteX19" fmla="*/ 282712 w 553454"/>
                <a:gd name="connsiteY19" fmla="*/ 0 h 5573609"/>
                <a:gd name="connsiteX0" fmla="*/ 282712 w 553454"/>
                <a:gd name="connsiteY0" fmla="*/ 0 h 5573609"/>
                <a:gd name="connsiteX1" fmla="*/ 350951 w 553454"/>
                <a:gd name="connsiteY1" fmla="*/ 68239 h 5573609"/>
                <a:gd name="connsiteX2" fmla="*/ 350951 w 553454"/>
                <a:gd name="connsiteY2" fmla="*/ 1967689 h 5573609"/>
                <a:gd name="connsiteX3" fmla="*/ 384442 w 553454"/>
                <a:gd name="connsiteY3" fmla="*/ 1974451 h 5573609"/>
                <a:gd name="connsiteX4" fmla="*/ 553454 w 553454"/>
                <a:gd name="connsiteY4" fmla="*/ 2229431 h 5573609"/>
                <a:gd name="connsiteX5" fmla="*/ 553453 w 553454"/>
                <a:gd name="connsiteY5" fmla="*/ 2711773 h 5573609"/>
                <a:gd name="connsiteX6" fmla="*/ 384441 w 553454"/>
                <a:gd name="connsiteY6" fmla="*/ 2966754 h 5573609"/>
                <a:gd name="connsiteX7" fmla="*/ 350951 w 553454"/>
                <a:gd name="connsiteY7" fmla="*/ 2973515 h 5573609"/>
                <a:gd name="connsiteX8" fmla="*/ 350950 w 553454"/>
                <a:gd name="connsiteY8" fmla="*/ 5112334 h 5573609"/>
                <a:gd name="connsiteX9" fmla="*/ 282712 w 553454"/>
                <a:gd name="connsiteY9" fmla="*/ 5573609 h 5573609"/>
                <a:gd name="connsiteX10" fmla="*/ 214473 w 553454"/>
                <a:gd name="connsiteY10" fmla="*/ 5113421 h 5573609"/>
                <a:gd name="connsiteX11" fmla="*/ 214473 w 553454"/>
                <a:gd name="connsiteY11" fmla="*/ 2975931 h 5573609"/>
                <a:gd name="connsiteX12" fmla="*/ 169013 w 553454"/>
                <a:gd name="connsiteY12" fmla="*/ 2966753 h 5573609"/>
                <a:gd name="connsiteX13" fmla="*/ 0 w 553454"/>
                <a:gd name="connsiteY13" fmla="*/ 2711772 h 5573609"/>
                <a:gd name="connsiteX14" fmla="*/ 0 w 553454"/>
                <a:gd name="connsiteY14" fmla="*/ 2229431 h 5573609"/>
                <a:gd name="connsiteX15" fmla="*/ 169013 w 553454"/>
                <a:gd name="connsiteY15" fmla="*/ 1974451 h 5573609"/>
                <a:gd name="connsiteX16" fmla="*/ 214473 w 553454"/>
                <a:gd name="connsiteY16" fmla="*/ 1965273 h 5573609"/>
                <a:gd name="connsiteX17" fmla="*/ 214473 w 553454"/>
                <a:gd name="connsiteY17" fmla="*/ 68239 h 5573609"/>
                <a:gd name="connsiteX18" fmla="*/ 282712 w 553454"/>
                <a:gd name="connsiteY18" fmla="*/ 0 h 5573609"/>
                <a:gd name="connsiteX0" fmla="*/ 282712 w 553454"/>
                <a:gd name="connsiteY0" fmla="*/ 0 h 5573609"/>
                <a:gd name="connsiteX1" fmla="*/ 350951 w 553454"/>
                <a:gd name="connsiteY1" fmla="*/ 68239 h 5573609"/>
                <a:gd name="connsiteX2" fmla="*/ 350951 w 553454"/>
                <a:gd name="connsiteY2" fmla="*/ 1967689 h 5573609"/>
                <a:gd name="connsiteX3" fmla="*/ 384442 w 553454"/>
                <a:gd name="connsiteY3" fmla="*/ 1974451 h 5573609"/>
                <a:gd name="connsiteX4" fmla="*/ 553454 w 553454"/>
                <a:gd name="connsiteY4" fmla="*/ 2229431 h 5573609"/>
                <a:gd name="connsiteX5" fmla="*/ 553453 w 553454"/>
                <a:gd name="connsiteY5" fmla="*/ 2711773 h 5573609"/>
                <a:gd name="connsiteX6" fmla="*/ 384441 w 553454"/>
                <a:gd name="connsiteY6" fmla="*/ 2966754 h 5573609"/>
                <a:gd name="connsiteX7" fmla="*/ 350951 w 553454"/>
                <a:gd name="connsiteY7" fmla="*/ 2973515 h 5573609"/>
                <a:gd name="connsiteX8" fmla="*/ 350950 w 553454"/>
                <a:gd name="connsiteY8" fmla="*/ 5112334 h 5573609"/>
                <a:gd name="connsiteX9" fmla="*/ 282712 w 553454"/>
                <a:gd name="connsiteY9" fmla="*/ 5573609 h 5573609"/>
                <a:gd name="connsiteX10" fmla="*/ 214473 w 553454"/>
                <a:gd name="connsiteY10" fmla="*/ 5113421 h 5573609"/>
                <a:gd name="connsiteX11" fmla="*/ 214473 w 553454"/>
                <a:gd name="connsiteY11" fmla="*/ 2975931 h 5573609"/>
                <a:gd name="connsiteX12" fmla="*/ 169013 w 553454"/>
                <a:gd name="connsiteY12" fmla="*/ 2966753 h 5573609"/>
                <a:gd name="connsiteX13" fmla="*/ 0 w 553454"/>
                <a:gd name="connsiteY13" fmla="*/ 2711772 h 5573609"/>
                <a:gd name="connsiteX14" fmla="*/ 0 w 553454"/>
                <a:gd name="connsiteY14" fmla="*/ 2229431 h 5573609"/>
                <a:gd name="connsiteX15" fmla="*/ 169013 w 553454"/>
                <a:gd name="connsiteY15" fmla="*/ 1974451 h 5573609"/>
                <a:gd name="connsiteX16" fmla="*/ 214473 w 553454"/>
                <a:gd name="connsiteY16" fmla="*/ 1965273 h 5573609"/>
                <a:gd name="connsiteX17" fmla="*/ 214473 w 553454"/>
                <a:gd name="connsiteY17" fmla="*/ 68239 h 5573609"/>
                <a:gd name="connsiteX18" fmla="*/ 282712 w 553454"/>
                <a:gd name="connsiteY18" fmla="*/ 0 h 5573609"/>
                <a:gd name="connsiteX0" fmla="*/ 282712 w 553454"/>
                <a:gd name="connsiteY0" fmla="*/ 0 h 5573609"/>
                <a:gd name="connsiteX1" fmla="*/ 350951 w 553454"/>
                <a:gd name="connsiteY1" fmla="*/ 68239 h 5573609"/>
                <a:gd name="connsiteX2" fmla="*/ 350951 w 553454"/>
                <a:gd name="connsiteY2" fmla="*/ 1967689 h 5573609"/>
                <a:gd name="connsiteX3" fmla="*/ 384442 w 553454"/>
                <a:gd name="connsiteY3" fmla="*/ 1974451 h 5573609"/>
                <a:gd name="connsiteX4" fmla="*/ 553454 w 553454"/>
                <a:gd name="connsiteY4" fmla="*/ 2229431 h 5573609"/>
                <a:gd name="connsiteX5" fmla="*/ 553453 w 553454"/>
                <a:gd name="connsiteY5" fmla="*/ 2711773 h 5573609"/>
                <a:gd name="connsiteX6" fmla="*/ 384441 w 553454"/>
                <a:gd name="connsiteY6" fmla="*/ 2966754 h 5573609"/>
                <a:gd name="connsiteX7" fmla="*/ 350951 w 553454"/>
                <a:gd name="connsiteY7" fmla="*/ 2973515 h 5573609"/>
                <a:gd name="connsiteX8" fmla="*/ 350950 w 553454"/>
                <a:gd name="connsiteY8" fmla="*/ 5112334 h 5573609"/>
                <a:gd name="connsiteX9" fmla="*/ 282712 w 553454"/>
                <a:gd name="connsiteY9" fmla="*/ 5573609 h 5573609"/>
                <a:gd name="connsiteX10" fmla="*/ 214473 w 553454"/>
                <a:gd name="connsiteY10" fmla="*/ 5113421 h 5573609"/>
                <a:gd name="connsiteX11" fmla="*/ 214473 w 553454"/>
                <a:gd name="connsiteY11" fmla="*/ 2975931 h 5573609"/>
                <a:gd name="connsiteX12" fmla="*/ 169013 w 553454"/>
                <a:gd name="connsiteY12" fmla="*/ 2966753 h 5573609"/>
                <a:gd name="connsiteX13" fmla="*/ 0 w 553454"/>
                <a:gd name="connsiteY13" fmla="*/ 2711772 h 5573609"/>
                <a:gd name="connsiteX14" fmla="*/ 0 w 553454"/>
                <a:gd name="connsiteY14" fmla="*/ 2229431 h 5573609"/>
                <a:gd name="connsiteX15" fmla="*/ 169013 w 553454"/>
                <a:gd name="connsiteY15" fmla="*/ 1974451 h 5573609"/>
                <a:gd name="connsiteX16" fmla="*/ 214473 w 553454"/>
                <a:gd name="connsiteY16" fmla="*/ 1965273 h 5573609"/>
                <a:gd name="connsiteX17" fmla="*/ 214473 w 553454"/>
                <a:gd name="connsiteY17" fmla="*/ 68239 h 5573609"/>
                <a:gd name="connsiteX18" fmla="*/ 282712 w 553454"/>
                <a:gd name="connsiteY18" fmla="*/ 0 h 5573609"/>
                <a:gd name="connsiteX0" fmla="*/ 282712 w 553454"/>
                <a:gd name="connsiteY0" fmla="*/ 0 h 5573609"/>
                <a:gd name="connsiteX1" fmla="*/ 350951 w 553454"/>
                <a:gd name="connsiteY1" fmla="*/ 68239 h 5573609"/>
                <a:gd name="connsiteX2" fmla="*/ 350951 w 553454"/>
                <a:gd name="connsiteY2" fmla="*/ 1967689 h 5573609"/>
                <a:gd name="connsiteX3" fmla="*/ 384442 w 553454"/>
                <a:gd name="connsiteY3" fmla="*/ 1974451 h 5573609"/>
                <a:gd name="connsiteX4" fmla="*/ 553454 w 553454"/>
                <a:gd name="connsiteY4" fmla="*/ 2229431 h 5573609"/>
                <a:gd name="connsiteX5" fmla="*/ 553453 w 553454"/>
                <a:gd name="connsiteY5" fmla="*/ 2711773 h 5573609"/>
                <a:gd name="connsiteX6" fmla="*/ 384441 w 553454"/>
                <a:gd name="connsiteY6" fmla="*/ 2966754 h 5573609"/>
                <a:gd name="connsiteX7" fmla="*/ 350951 w 553454"/>
                <a:gd name="connsiteY7" fmla="*/ 2973515 h 5573609"/>
                <a:gd name="connsiteX8" fmla="*/ 350950 w 553454"/>
                <a:gd name="connsiteY8" fmla="*/ 5112334 h 5573609"/>
                <a:gd name="connsiteX9" fmla="*/ 282712 w 553454"/>
                <a:gd name="connsiteY9" fmla="*/ 5573609 h 5573609"/>
                <a:gd name="connsiteX10" fmla="*/ 214473 w 553454"/>
                <a:gd name="connsiteY10" fmla="*/ 5113421 h 5573609"/>
                <a:gd name="connsiteX11" fmla="*/ 214473 w 553454"/>
                <a:gd name="connsiteY11" fmla="*/ 3013613 h 5573609"/>
                <a:gd name="connsiteX12" fmla="*/ 169013 w 553454"/>
                <a:gd name="connsiteY12" fmla="*/ 2966753 h 5573609"/>
                <a:gd name="connsiteX13" fmla="*/ 0 w 553454"/>
                <a:gd name="connsiteY13" fmla="*/ 2711772 h 5573609"/>
                <a:gd name="connsiteX14" fmla="*/ 0 w 553454"/>
                <a:gd name="connsiteY14" fmla="*/ 2229431 h 5573609"/>
                <a:gd name="connsiteX15" fmla="*/ 169013 w 553454"/>
                <a:gd name="connsiteY15" fmla="*/ 1974451 h 5573609"/>
                <a:gd name="connsiteX16" fmla="*/ 214473 w 553454"/>
                <a:gd name="connsiteY16" fmla="*/ 1965273 h 5573609"/>
                <a:gd name="connsiteX17" fmla="*/ 214473 w 553454"/>
                <a:gd name="connsiteY17" fmla="*/ 68239 h 5573609"/>
                <a:gd name="connsiteX18" fmla="*/ 282712 w 553454"/>
                <a:gd name="connsiteY18" fmla="*/ 0 h 5573609"/>
                <a:gd name="connsiteX0" fmla="*/ 282712 w 553454"/>
                <a:gd name="connsiteY0" fmla="*/ 0 h 5573609"/>
                <a:gd name="connsiteX1" fmla="*/ 350951 w 553454"/>
                <a:gd name="connsiteY1" fmla="*/ 68239 h 5573609"/>
                <a:gd name="connsiteX2" fmla="*/ 350951 w 553454"/>
                <a:gd name="connsiteY2" fmla="*/ 1967689 h 5573609"/>
                <a:gd name="connsiteX3" fmla="*/ 384442 w 553454"/>
                <a:gd name="connsiteY3" fmla="*/ 1974451 h 5573609"/>
                <a:gd name="connsiteX4" fmla="*/ 553454 w 553454"/>
                <a:gd name="connsiteY4" fmla="*/ 2229431 h 5573609"/>
                <a:gd name="connsiteX5" fmla="*/ 553453 w 553454"/>
                <a:gd name="connsiteY5" fmla="*/ 2711773 h 5573609"/>
                <a:gd name="connsiteX6" fmla="*/ 384441 w 553454"/>
                <a:gd name="connsiteY6" fmla="*/ 2966754 h 5573609"/>
                <a:gd name="connsiteX7" fmla="*/ 350951 w 553454"/>
                <a:gd name="connsiteY7" fmla="*/ 2996124 h 5573609"/>
                <a:gd name="connsiteX8" fmla="*/ 350950 w 553454"/>
                <a:gd name="connsiteY8" fmla="*/ 5112334 h 5573609"/>
                <a:gd name="connsiteX9" fmla="*/ 282712 w 553454"/>
                <a:gd name="connsiteY9" fmla="*/ 5573609 h 5573609"/>
                <a:gd name="connsiteX10" fmla="*/ 214473 w 553454"/>
                <a:gd name="connsiteY10" fmla="*/ 5113421 h 5573609"/>
                <a:gd name="connsiteX11" fmla="*/ 214473 w 553454"/>
                <a:gd name="connsiteY11" fmla="*/ 3013613 h 5573609"/>
                <a:gd name="connsiteX12" fmla="*/ 169013 w 553454"/>
                <a:gd name="connsiteY12" fmla="*/ 2966753 h 5573609"/>
                <a:gd name="connsiteX13" fmla="*/ 0 w 553454"/>
                <a:gd name="connsiteY13" fmla="*/ 2711772 h 5573609"/>
                <a:gd name="connsiteX14" fmla="*/ 0 w 553454"/>
                <a:gd name="connsiteY14" fmla="*/ 2229431 h 5573609"/>
                <a:gd name="connsiteX15" fmla="*/ 169013 w 553454"/>
                <a:gd name="connsiteY15" fmla="*/ 1974451 h 5573609"/>
                <a:gd name="connsiteX16" fmla="*/ 214473 w 553454"/>
                <a:gd name="connsiteY16" fmla="*/ 1965273 h 5573609"/>
                <a:gd name="connsiteX17" fmla="*/ 214473 w 553454"/>
                <a:gd name="connsiteY17" fmla="*/ 68239 h 5573609"/>
                <a:gd name="connsiteX18" fmla="*/ 282712 w 553454"/>
                <a:gd name="connsiteY18" fmla="*/ 0 h 5573609"/>
                <a:gd name="connsiteX0" fmla="*/ 282712 w 553454"/>
                <a:gd name="connsiteY0" fmla="*/ 0 h 5573609"/>
                <a:gd name="connsiteX1" fmla="*/ 350951 w 553454"/>
                <a:gd name="connsiteY1" fmla="*/ 68239 h 5573609"/>
                <a:gd name="connsiteX2" fmla="*/ 350951 w 553454"/>
                <a:gd name="connsiteY2" fmla="*/ 1967689 h 5573609"/>
                <a:gd name="connsiteX3" fmla="*/ 384442 w 553454"/>
                <a:gd name="connsiteY3" fmla="*/ 1974451 h 5573609"/>
                <a:gd name="connsiteX4" fmla="*/ 553454 w 553454"/>
                <a:gd name="connsiteY4" fmla="*/ 2229431 h 5573609"/>
                <a:gd name="connsiteX5" fmla="*/ 553453 w 553454"/>
                <a:gd name="connsiteY5" fmla="*/ 2711773 h 5573609"/>
                <a:gd name="connsiteX6" fmla="*/ 384441 w 553454"/>
                <a:gd name="connsiteY6" fmla="*/ 2966754 h 5573609"/>
                <a:gd name="connsiteX7" fmla="*/ 350951 w 553454"/>
                <a:gd name="connsiteY7" fmla="*/ 3003660 h 5573609"/>
                <a:gd name="connsiteX8" fmla="*/ 350950 w 553454"/>
                <a:gd name="connsiteY8" fmla="*/ 5112334 h 5573609"/>
                <a:gd name="connsiteX9" fmla="*/ 282712 w 553454"/>
                <a:gd name="connsiteY9" fmla="*/ 5573609 h 5573609"/>
                <a:gd name="connsiteX10" fmla="*/ 214473 w 553454"/>
                <a:gd name="connsiteY10" fmla="*/ 5113421 h 5573609"/>
                <a:gd name="connsiteX11" fmla="*/ 214473 w 553454"/>
                <a:gd name="connsiteY11" fmla="*/ 3013613 h 5573609"/>
                <a:gd name="connsiteX12" fmla="*/ 169013 w 553454"/>
                <a:gd name="connsiteY12" fmla="*/ 2966753 h 5573609"/>
                <a:gd name="connsiteX13" fmla="*/ 0 w 553454"/>
                <a:gd name="connsiteY13" fmla="*/ 2711772 h 5573609"/>
                <a:gd name="connsiteX14" fmla="*/ 0 w 553454"/>
                <a:gd name="connsiteY14" fmla="*/ 2229431 h 5573609"/>
                <a:gd name="connsiteX15" fmla="*/ 169013 w 553454"/>
                <a:gd name="connsiteY15" fmla="*/ 1974451 h 5573609"/>
                <a:gd name="connsiteX16" fmla="*/ 214473 w 553454"/>
                <a:gd name="connsiteY16" fmla="*/ 1965273 h 5573609"/>
                <a:gd name="connsiteX17" fmla="*/ 214473 w 553454"/>
                <a:gd name="connsiteY17" fmla="*/ 68239 h 5573609"/>
                <a:gd name="connsiteX18" fmla="*/ 282712 w 553454"/>
                <a:gd name="connsiteY18" fmla="*/ 0 h 5573609"/>
                <a:gd name="connsiteX0" fmla="*/ 282712 w 553454"/>
                <a:gd name="connsiteY0" fmla="*/ 0 h 5573609"/>
                <a:gd name="connsiteX1" fmla="*/ 350951 w 553454"/>
                <a:gd name="connsiteY1" fmla="*/ 68239 h 5573609"/>
                <a:gd name="connsiteX2" fmla="*/ 350951 w 553454"/>
                <a:gd name="connsiteY2" fmla="*/ 1967689 h 5573609"/>
                <a:gd name="connsiteX3" fmla="*/ 384442 w 553454"/>
                <a:gd name="connsiteY3" fmla="*/ 1974451 h 5573609"/>
                <a:gd name="connsiteX4" fmla="*/ 553454 w 553454"/>
                <a:gd name="connsiteY4" fmla="*/ 2229431 h 5573609"/>
                <a:gd name="connsiteX5" fmla="*/ 553453 w 553454"/>
                <a:gd name="connsiteY5" fmla="*/ 2711773 h 5573609"/>
                <a:gd name="connsiteX6" fmla="*/ 384441 w 553454"/>
                <a:gd name="connsiteY6" fmla="*/ 2966754 h 5573609"/>
                <a:gd name="connsiteX7" fmla="*/ 350951 w 553454"/>
                <a:gd name="connsiteY7" fmla="*/ 3003660 h 5573609"/>
                <a:gd name="connsiteX8" fmla="*/ 350950 w 553454"/>
                <a:gd name="connsiteY8" fmla="*/ 5112334 h 5573609"/>
                <a:gd name="connsiteX9" fmla="*/ 282712 w 553454"/>
                <a:gd name="connsiteY9" fmla="*/ 5573609 h 5573609"/>
                <a:gd name="connsiteX10" fmla="*/ 214473 w 553454"/>
                <a:gd name="connsiteY10" fmla="*/ 5113421 h 5573609"/>
                <a:gd name="connsiteX11" fmla="*/ 214473 w 553454"/>
                <a:gd name="connsiteY11" fmla="*/ 3013613 h 5573609"/>
                <a:gd name="connsiteX12" fmla="*/ 169013 w 553454"/>
                <a:gd name="connsiteY12" fmla="*/ 2966753 h 5573609"/>
                <a:gd name="connsiteX13" fmla="*/ 0 w 553454"/>
                <a:gd name="connsiteY13" fmla="*/ 2711772 h 5573609"/>
                <a:gd name="connsiteX14" fmla="*/ 0 w 553454"/>
                <a:gd name="connsiteY14" fmla="*/ 2229431 h 5573609"/>
                <a:gd name="connsiteX15" fmla="*/ 169013 w 553454"/>
                <a:gd name="connsiteY15" fmla="*/ 1974451 h 5573609"/>
                <a:gd name="connsiteX16" fmla="*/ 214473 w 553454"/>
                <a:gd name="connsiteY16" fmla="*/ 1965273 h 5573609"/>
                <a:gd name="connsiteX17" fmla="*/ 214473 w 553454"/>
                <a:gd name="connsiteY17" fmla="*/ 68239 h 5573609"/>
                <a:gd name="connsiteX18" fmla="*/ 282712 w 553454"/>
                <a:gd name="connsiteY18" fmla="*/ 0 h 5573609"/>
                <a:gd name="connsiteX0" fmla="*/ 282712 w 553454"/>
                <a:gd name="connsiteY0" fmla="*/ 0 h 5573609"/>
                <a:gd name="connsiteX1" fmla="*/ 350951 w 553454"/>
                <a:gd name="connsiteY1" fmla="*/ 68239 h 5573609"/>
                <a:gd name="connsiteX2" fmla="*/ 350951 w 553454"/>
                <a:gd name="connsiteY2" fmla="*/ 1967689 h 5573609"/>
                <a:gd name="connsiteX3" fmla="*/ 384442 w 553454"/>
                <a:gd name="connsiteY3" fmla="*/ 1974451 h 5573609"/>
                <a:gd name="connsiteX4" fmla="*/ 553454 w 553454"/>
                <a:gd name="connsiteY4" fmla="*/ 2229431 h 5573609"/>
                <a:gd name="connsiteX5" fmla="*/ 553453 w 553454"/>
                <a:gd name="connsiteY5" fmla="*/ 2711773 h 5573609"/>
                <a:gd name="connsiteX6" fmla="*/ 384441 w 553454"/>
                <a:gd name="connsiteY6" fmla="*/ 2966754 h 5573609"/>
                <a:gd name="connsiteX7" fmla="*/ 350951 w 553454"/>
                <a:gd name="connsiteY7" fmla="*/ 3003660 h 5573609"/>
                <a:gd name="connsiteX8" fmla="*/ 350950 w 553454"/>
                <a:gd name="connsiteY8" fmla="*/ 5112334 h 5573609"/>
                <a:gd name="connsiteX9" fmla="*/ 282712 w 553454"/>
                <a:gd name="connsiteY9" fmla="*/ 5573609 h 5573609"/>
                <a:gd name="connsiteX10" fmla="*/ 214473 w 553454"/>
                <a:gd name="connsiteY10" fmla="*/ 5113421 h 5573609"/>
                <a:gd name="connsiteX11" fmla="*/ 209448 w 553454"/>
                <a:gd name="connsiteY11" fmla="*/ 2996028 h 5573609"/>
                <a:gd name="connsiteX12" fmla="*/ 169013 w 553454"/>
                <a:gd name="connsiteY12" fmla="*/ 2966753 h 5573609"/>
                <a:gd name="connsiteX13" fmla="*/ 0 w 553454"/>
                <a:gd name="connsiteY13" fmla="*/ 2711772 h 5573609"/>
                <a:gd name="connsiteX14" fmla="*/ 0 w 553454"/>
                <a:gd name="connsiteY14" fmla="*/ 2229431 h 5573609"/>
                <a:gd name="connsiteX15" fmla="*/ 169013 w 553454"/>
                <a:gd name="connsiteY15" fmla="*/ 1974451 h 5573609"/>
                <a:gd name="connsiteX16" fmla="*/ 214473 w 553454"/>
                <a:gd name="connsiteY16" fmla="*/ 1965273 h 5573609"/>
                <a:gd name="connsiteX17" fmla="*/ 214473 w 553454"/>
                <a:gd name="connsiteY17" fmla="*/ 68239 h 5573609"/>
                <a:gd name="connsiteX18" fmla="*/ 282712 w 553454"/>
                <a:gd name="connsiteY18" fmla="*/ 0 h 5573609"/>
                <a:gd name="connsiteX0" fmla="*/ 282712 w 553454"/>
                <a:gd name="connsiteY0" fmla="*/ 0 h 5573609"/>
                <a:gd name="connsiteX1" fmla="*/ 350951 w 553454"/>
                <a:gd name="connsiteY1" fmla="*/ 68239 h 5573609"/>
                <a:gd name="connsiteX2" fmla="*/ 350951 w 553454"/>
                <a:gd name="connsiteY2" fmla="*/ 1967689 h 5573609"/>
                <a:gd name="connsiteX3" fmla="*/ 384442 w 553454"/>
                <a:gd name="connsiteY3" fmla="*/ 1974451 h 5573609"/>
                <a:gd name="connsiteX4" fmla="*/ 553454 w 553454"/>
                <a:gd name="connsiteY4" fmla="*/ 2229431 h 5573609"/>
                <a:gd name="connsiteX5" fmla="*/ 553453 w 553454"/>
                <a:gd name="connsiteY5" fmla="*/ 2711773 h 5573609"/>
                <a:gd name="connsiteX6" fmla="*/ 384441 w 553454"/>
                <a:gd name="connsiteY6" fmla="*/ 2966754 h 5573609"/>
                <a:gd name="connsiteX7" fmla="*/ 350951 w 553454"/>
                <a:gd name="connsiteY7" fmla="*/ 3003660 h 5573609"/>
                <a:gd name="connsiteX8" fmla="*/ 350950 w 553454"/>
                <a:gd name="connsiteY8" fmla="*/ 5112334 h 5573609"/>
                <a:gd name="connsiteX9" fmla="*/ 282712 w 553454"/>
                <a:gd name="connsiteY9" fmla="*/ 5573609 h 5573609"/>
                <a:gd name="connsiteX10" fmla="*/ 214473 w 553454"/>
                <a:gd name="connsiteY10" fmla="*/ 5113421 h 5573609"/>
                <a:gd name="connsiteX11" fmla="*/ 209448 w 553454"/>
                <a:gd name="connsiteY11" fmla="*/ 2996028 h 5573609"/>
                <a:gd name="connsiteX12" fmla="*/ 169013 w 553454"/>
                <a:gd name="connsiteY12" fmla="*/ 2966753 h 5573609"/>
                <a:gd name="connsiteX13" fmla="*/ 0 w 553454"/>
                <a:gd name="connsiteY13" fmla="*/ 2711772 h 5573609"/>
                <a:gd name="connsiteX14" fmla="*/ 0 w 553454"/>
                <a:gd name="connsiteY14" fmla="*/ 2229431 h 5573609"/>
                <a:gd name="connsiteX15" fmla="*/ 169013 w 553454"/>
                <a:gd name="connsiteY15" fmla="*/ 1974451 h 5573609"/>
                <a:gd name="connsiteX16" fmla="*/ 214473 w 553454"/>
                <a:gd name="connsiteY16" fmla="*/ 1927592 h 5573609"/>
                <a:gd name="connsiteX17" fmla="*/ 214473 w 553454"/>
                <a:gd name="connsiteY17" fmla="*/ 68239 h 5573609"/>
                <a:gd name="connsiteX18" fmla="*/ 282712 w 553454"/>
                <a:gd name="connsiteY18" fmla="*/ 0 h 5573609"/>
                <a:gd name="connsiteX0" fmla="*/ 282712 w 553454"/>
                <a:gd name="connsiteY0" fmla="*/ 0 h 5573609"/>
                <a:gd name="connsiteX1" fmla="*/ 350951 w 553454"/>
                <a:gd name="connsiteY1" fmla="*/ 68239 h 5573609"/>
                <a:gd name="connsiteX2" fmla="*/ 350951 w 553454"/>
                <a:gd name="connsiteY2" fmla="*/ 1927496 h 5573609"/>
                <a:gd name="connsiteX3" fmla="*/ 384442 w 553454"/>
                <a:gd name="connsiteY3" fmla="*/ 1974451 h 5573609"/>
                <a:gd name="connsiteX4" fmla="*/ 553454 w 553454"/>
                <a:gd name="connsiteY4" fmla="*/ 2229431 h 5573609"/>
                <a:gd name="connsiteX5" fmla="*/ 553453 w 553454"/>
                <a:gd name="connsiteY5" fmla="*/ 2711773 h 5573609"/>
                <a:gd name="connsiteX6" fmla="*/ 384441 w 553454"/>
                <a:gd name="connsiteY6" fmla="*/ 2966754 h 5573609"/>
                <a:gd name="connsiteX7" fmla="*/ 350951 w 553454"/>
                <a:gd name="connsiteY7" fmla="*/ 3003660 h 5573609"/>
                <a:gd name="connsiteX8" fmla="*/ 350950 w 553454"/>
                <a:gd name="connsiteY8" fmla="*/ 5112334 h 5573609"/>
                <a:gd name="connsiteX9" fmla="*/ 282712 w 553454"/>
                <a:gd name="connsiteY9" fmla="*/ 5573609 h 5573609"/>
                <a:gd name="connsiteX10" fmla="*/ 214473 w 553454"/>
                <a:gd name="connsiteY10" fmla="*/ 5113421 h 5573609"/>
                <a:gd name="connsiteX11" fmla="*/ 209448 w 553454"/>
                <a:gd name="connsiteY11" fmla="*/ 2996028 h 5573609"/>
                <a:gd name="connsiteX12" fmla="*/ 169013 w 553454"/>
                <a:gd name="connsiteY12" fmla="*/ 2966753 h 5573609"/>
                <a:gd name="connsiteX13" fmla="*/ 0 w 553454"/>
                <a:gd name="connsiteY13" fmla="*/ 2711772 h 5573609"/>
                <a:gd name="connsiteX14" fmla="*/ 0 w 553454"/>
                <a:gd name="connsiteY14" fmla="*/ 2229431 h 5573609"/>
                <a:gd name="connsiteX15" fmla="*/ 169013 w 553454"/>
                <a:gd name="connsiteY15" fmla="*/ 1974451 h 5573609"/>
                <a:gd name="connsiteX16" fmla="*/ 214473 w 553454"/>
                <a:gd name="connsiteY16" fmla="*/ 1927592 h 5573609"/>
                <a:gd name="connsiteX17" fmla="*/ 214473 w 553454"/>
                <a:gd name="connsiteY17" fmla="*/ 68239 h 5573609"/>
                <a:gd name="connsiteX18" fmla="*/ 282712 w 553454"/>
                <a:gd name="connsiteY18" fmla="*/ 0 h 5573609"/>
                <a:gd name="connsiteX0" fmla="*/ 282712 w 553454"/>
                <a:gd name="connsiteY0" fmla="*/ 0 h 5573609"/>
                <a:gd name="connsiteX1" fmla="*/ 350951 w 553454"/>
                <a:gd name="connsiteY1" fmla="*/ 68239 h 5573609"/>
                <a:gd name="connsiteX2" fmla="*/ 350951 w 553454"/>
                <a:gd name="connsiteY2" fmla="*/ 1927496 h 5573609"/>
                <a:gd name="connsiteX3" fmla="*/ 384442 w 553454"/>
                <a:gd name="connsiteY3" fmla="*/ 1974451 h 5573609"/>
                <a:gd name="connsiteX4" fmla="*/ 553454 w 553454"/>
                <a:gd name="connsiteY4" fmla="*/ 2229431 h 5573609"/>
                <a:gd name="connsiteX5" fmla="*/ 553453 w 553454"/>
                <a:gd name="connsiteY5" fmla="*/ 2711773 h 5573609"/>
                <a:gd name="connsiteX6" fmla="*/ 384441 w 553454"/>
                <a:gd name="connsiteY6" fmla="*/ 2966754 h 5573609"/>
                <a:gd name="connsiteX7" fmla="*/ 350951 w 553454"/>
                <a:gd name="connsiteY7" fmla="*/ 3003660 h 5573609"/>
                <a:gd name="connsiteX8" fmla="*/ 350950 w 553454"/>
                <a:gd name="connsiteY8" fmla="*/ 5112334 h 5573609"/>
                <a:gd name="connsiteX9" fmla="*/ 282712 w 553454"/>
                <a:gd name="connsiteY9" fmla="*/ 5573609 h 5573609"/>
                <a:gd name="connsiteX10" fmla="*/ 214473 w 553454"/>
                <a:gd name="connsiteY10" fmla="*/ 5113421 h 5573609"/>
                <a:gd name="connsiteX11" fmla="*/ 209448 w 553454"/>
                <a:gd name="connsiteY11" fmla="*/ 2996028 h 5573609"/>
                <a:gd name="connsiteX12" fmla="*/ 169013 w 553454"/>
                <a:gd name="connsiteY12" fmla="*/ 2966753 h 5573609"/>
                <a:gd name="connsiteX13" fmla="*/ 0 w 553454"/>
                <a:gd name="connsiteY13" fmla="*/ 2711772 h 5573609"/>
                <a:gd name="connsiteX14" fmla="*/ 0 w 553454"/>
                <a:gd name="connsiteY14" fmla="*/ 2229431 h 5573609"/>
                <a:gd name="connsiteX15" fmla="*/ 169013 w 553454"/>
                <a:gd name="connsiteY15" fmla="*/ 1974451 h 5573609"/>
                <a:gd name="connsiteX16" fmla="*/ 214473 w 553454"/>
                <a:gd name="connsiteY16" fmla="*/ 1927592 h 5573609"/>
                <a:gd name="connsiteX17" fmla="*/ 214473 w 553454"/>
                <a:gd name="connsiteY17" fmla="*/ 68239 h 5573609"/>
                <a:gd name="connsiteX18" fmla="*/ 282712 w 553454"/>
                <a:gd name="connsiteY18" fmla="*/ 0 h 5573609"/>
                <a:gd name="connsiteX0" fmla="*/ 282712 w 553454"/>
                <a:gd name="connsiteY0" fmla="*/ 0 h 5573609"/>
                <a:gd name="connsiteX1" fmla="*/ 350951 w 553454"/>
                <a:gd name="connsiteY1" fmla="*/ 68239 h 5573609"/>
                <a:gd name="connsiteX2" fmla="*/ 350951 w 553454"/>
                <a:gd name="connsiteY2" fmla="*/ 1927496 h 5573609"/>
                <a:gd name="connsiteX3" fmla="*/ 384442 w 553454"/>
                <a:gd name="connsiteY3" fmla="*/ 1974451 h 5573609"/>
                <a:gd name="connsiteX4" fmla="*/ 553454 w 553454"/>
                <a:gd name="connsiteY4" fmla="*/ 2229431 h 5573609"/>
                <a:gd name="connsiteX5" fmla="*/ 553453 w 553454"/>
                <a:gd name="connsiteY5" fmla="*/ 2711773 h 5573609"/>
                <a:gd name="connsiteX6" fmla="*/ 384441 w 553454"/>
                <a:gd name="connsiteY6" fmla="*/ 2966754 h 5573609"/>
                <a:gd name="connsiteX7" fmla="*/ 350951 w 553454"/>
                <a:gd name="connsiteY7" fmla="*/ 3003660 h 5573609"/>
                <a:gd name="connsiteX8" fmla="*/ 350950 w 553454"/>
                <a:gd name="connsiteY8" fmla="*/ 5112334 h 5573609"/>
                <a:gd name="connsiteX9" fmla="*/ 282712 w 553454"/>
                <a:gd name="connsiteY9" fmla="*/ 5573609 h 5573609"/>
                <a:gd name="connsiteX10" fmla="*/ 214473 w 553454"/>
                <a:gd name="connsiteY10" fmla="*/ 5113421 h 5573609"/>
                <a:gd name="connsiteX11" fmla="*/ 209448 w 553454"/>
                <a:gd name="connsiteY11" fmla="*/ 2996028 h 5573609"/>
                <a:gd name="connsiteX12" fmla="*/ 169013 w 553454"/>
                <a:gd name="connsiteY12" fmla="*/ 2966753 h 5573609"/>
                <a:gd name="connsiteX13" fmla="*/ 0 w 553454"/>
                <a:gd name="connsiteY13" fmla="*/ 2711772 h 5573609"/>
                <a:gd name="connsiteX14" fmla="*/ 0 w 553454"/>
                <a:gd name="connsiteY14" fmla="*/ 2229431 h 5573609"/>
                <a:gd name="connsiteX15" fmla="*/ 169013 w 553454"/>
                <a:gd name="connsiteY15" fmla="*/ 1974451 h 5573609"/>
                <a:gd name="connsiteX16" fmla="*/ 214473 w 553454"/>
                <a:gd name="connsiteY16" fmla="*/ 1927592 h 5573609"/>
                <a:gd name="connsiteX17" fmla="*/ 214473 w 553454"/>
                <a:gd name="connsiteY17" fmla="*/ 68239 h 5573609"/>
                <a:gd name="connsiteX18" fmla="*/ 282712 w 553454"/>
                <a:gd name="connsiteY18" fmla="*/ 0 h 5573609"/>
                <a:gd name="connsiteX0" fmla="*/ 282712 w 553454"/>
                <a:gd name="connsiteY0" fmla="*/ 0 h 5573609"/>
                <a:gd name="connsiteX1" fmla="*/ 350951 w 553454"/>
                <a:gd name="connsiteY1" fmla="*/ 68239 h 5573609"/>
                <a:gd name="connsiteX2" fmla="*/ 350951 w 553454"/>
                <a:gd name="connsiteY2" fmla="*/ 1927496 h 5573609"/>
                <a:gd name="connsiteX3" fmla="*/ 384442 w 553454"/>
                <a:gd name="connsiteY3" fmla="*/ 1974451 h 5573609"/>
                <a:gd name="connsiteX4" fmla="*/ 553454 w 553454"/>
                <a:gd name="connsiteY4" fmla="*/ 2229431 h 5573609"/>
                <a:gd name="connsiteX5" fmla="*/ 553453 w 553454"/>
                <a:gd name="connsiteY5" fmla="*/ 2711773 h 5573609"/>
                <a:gd name="connsiteX6" fmla="*/ 384441 w 553454"/>
                <a:gd name="connsiteY6" fmla="*/ 2966754 h 5573609"/>
                <a:gd name="connsiteX7" fmla="*/ 350951 w 553454"/>
                <a:gd name="connsiteY7" fmla="*/ 3003660 h 5573609"/>
                <a:gd name="connsiteX8" fmla="*/ 350950 w 553454"/>
                <a:gd name="connsiteY8" fmla="*/ 5112334 h 5573609"/>
                <a:gd name="connsiteX9" fmla="*/ 282712 w 553454"/>
                <a:gd name="connsiteY9" fmla="*/ 5573609 h 5573609"/>
                <a:gd name="connsiteX10" fmla="*/ 214473 w 553454"/>
                <a:gd name="connsiteY10" fmla="*/ 5113421 h 5573609"/>
                <a:gd name="connsiteX11" fmla="*/ 209448 w 553454"/>
                <a:gd name="connsiteY11" fmla="*/ 2996028 h 5573609"/>
                <a:gd name="connsiteX12" fmla="*/ 169013 w 553454"/>
                <a:gd name="connsiteY12" fmla="*/ 2966753 h 5573609"/>
                <a:gd name="connsiteX13" fmla="*/ 0 w 553454"/>
                <a:gd name="connsiteY13" fmla="*/ 2711772 h 5573609"/>
                <a:gd name="connsiteX14" fmla="*/ 0 w 553454"/>
                <a:gd name="connsiteY14" fmla="*/ 2229431 h 5573609"/>
                <a:gd name="connsiteX15" fmla="*/ 169013 w 553454"/>
                <a:gd name="connsiteY15" fmla="*/ 1974451 h 5573609"/>
                <a:gd name="connsiteX16" fmla="*/ 214473 w 553454"/>
                <a:gd name="connsiteY16" fmla="*/ 1927592 h 5573609"/>
                <a:gd name="connsiteX17" fmla="*/ 214473 w 553454"/>
                <a:gd name="connsiteY17" fmla="*/ 68239 h 5573609"/>
                <a:gd name="connsiteX18" fmla="*/ 282712 w 553454"/>
                <a:gd name="connsiteY18" fmla="*/ 0 h 5573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553454" h="5573609">
                  <a:moveTo>
                    <a:pt x="282712" y="0"/>
                  </a:moveTo>
                  <a:cubicBezTo>
                    <a:pt x="320399" y="0"/>
                    <a:pt x="350951" y="30552"/>
                    <a:pt x="350951" y="68239"/>
                  </a:cubicBezTo>
                  <a:lnTo>
                    <a:pt x="350951" y="1927496"/>
                  </a:lnTo>
                  <a:cubicBezTo>
                    <a:pt x="362115" y="1953197"/>
                    <a:pt x="368254" y="1953775"/>
                    <a:pt x="384442" y="1974451"/>
                  </a:cubicBezTo>
                  <a:cubicBezTo>
                    <a:pt x="483763" y="2016460"/>
                    <a:pt x="553454" y="2114807"/>
                    <a:pt x="553454" y="2229431"/>
                  </a:cubicBezTo>
                  <a:cubicBezTo>
                    <a:pt x="553454" y="2390212"/>
                    <a:pt x="553453" y="2550992"/>
                    <a:pt x="553453" y="2711773"/>
                  </a:cubicBezTo>
                  <a:cubicBezTo>
                    <a:pt x="553453" y="2826397"/>
                    <a:pt x="483762" y="2924744"/>
                    <a:pt x="384441" y="2966754"/>
                  </a:cubicBezTo>
                  <a:cubicBezTo>
                    <a:pt x="373278" y="2979056"/>
                    <a:pt x="367139" y="2986333"/>
                    <a:pt x="350951" y="3003660"/>
                  </a:cubicBezTo>
                  <a:cubicBezTo>
                    <a:pt x="350951" y="3712413"/>
                    <a:pt x="350950" y="4403581"/>
                    <a:pt x="350950" y="5112334"/>
                  </a:cubicBezTo>
                  <a:cubicBezTo>
                    <a:pt x="338253" y="5261068"/>
                    <a:pt x="305458" y="5419851"/>
                    <a:pt x="282712" y="5573609"/>
                  </a:cubicBezTo>
                  <a:cubicBezTo>
                    <a:pt x="259966" y="5420213"/>
                    <a:pt x="222147" y="5229135"/>
                    <a:pt x="214473" y="5113421"/>
                  </a:cubicBezTo>
                  <a:lnTo>
                    <a:pt x="209448" y="2996028"/>
                  </a:lnTo>
                  <a:lnTo>
                    <a:pt x="169013" y="2966753"/>
                  </a:lnTo>
                  <a:cubicBezTo>
                    <a:pt x="69691" y="2924743"/>
                    <a:pt x="0" y="2826396"/>
                    <a:pt x="0" y="2711772"/>
                  </a:cubicBezTo>
                  <a:lnTo>
                    <a:pt x="0" y="2229431"/>
                  </a:lnTo>
                  <a:cubicBezTo>
                    <a:pt x="0" y="2114807"/>
                    <a:pt x="69691" y="2016460"/>
                    <a:pt x="169013" y="1974451"/>
                  </a:cubicBezTo>
                  <a:cubicBezTo>
                    <a:pt x="184166" y="1958831"/>
                    <a:pt x="199320" y="1965821"/>
                    <a:pt x="214473" y="1927592"/>
                  </a:cubicBezTo>
                  <a:lnTo>
                    <a:pt x="214473" y="68239"/>
                  </a:lnTo>
                  <a:cubicBezTo>
                    <a:pt x="214473" y="30552"/>
                    <a:pt x="245025" y="0"/>
                    <a:pt x="282712" y="0"/>
                  </a:cubicBezTo>
                  <a:close/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楕円 30">
              <a:extLst>
                <a:ext uri="{FF2B5EF4-FFF2-40B4-BE49-F238E27FC236}">
                  <a16:creationId xmlns:a16="http://schemas.microsoft.com/office/drawing/2014/main" id="{AF5D84C7-0472-4A9F-B56B-49A5A1D97160}"/>
                </a:ext>
              </a:extLst>
            </p:cNvPr>
            <p:cNvSpPr/>
            <p:nvPr/>
          </p:nvSpPr>
          <p:spPr>
            <a:xfrm>
              <a:off x="5234688" y="376268"/>
              <a:ext cx="133300" cy="8093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22CCD5C3-013F-466A-8EFD-E95220A0009E}"/>
              </a:ext>
            </a:extLst>
          </p:cNvPr>
          <p:cNvGrpSpPr/>
          <p:nvPr/>
        </p:nvGrpSpPr>
        <p:grpSpPr>
          <a:xfrm>
            <a:off x="4200636" y="508026"/>
            <a:ext cx="200072" cy="5440933"/>
            <a:chOff x="6076008" y="384885"/>
            <a:chExt cx="200072" cy="5440933"/>
          </a:xfrm>
        </p:grpSpPr>
        <p:sp>
          <p:nvSpPr>
            <p:cNvPr id="28" name="フリーフォーム: 図形 27">
              <a:extLst>
                <a:ext uri="{FF2B5EF4-FFF2-40B4-BE49-F238E27FC236}">
                  <a16:creationId xmlns:a16="http://schemas.microsoft.com/office/drawing/2014/main" id="{0BA91E22-58E7-49E1-8F66-AB2AFA631CE6}"/>
                </a:ext>
              </a:extLst>
            </p:cNvPr>
            <p:cNvSpPr/>
            <p:nvPr/>
          </p:nvSpPr>
          <p:spPr>
            <a:xfrm flipV="1">
              <a:off x="6076008" y="384885"/>
              <a:ext cx="200072" cy="5440933"/>
            </a:xfrm>
            <a:custGeom>
              <a:avLst/>
              <a:gdLst>
                <a:gd name="connsiteX0" fmla="*/ 88231 w 192566"/>
                <a:gd name="connsiteY0" fmla="*/ 5452839 h 5452839"/>
                <a:gd name="connsiteX1" fmla="*/ 156470 w 192566"/>
                <a:gd name="connsiteY1" fmla="*/ 5384600 h 5452839"/>
                <a:gd name="connsiteX2" fmla="*/ 156470 w 192566"/>
                <a:gd name="connsiteY2" fmla="*/ 4638838 h 5452839"/>
                <a:gd name="connsiteX3" fmla="*/ 164366 w 192566"/>
                <a:gd name="connsiteY3" fmla="*/ 4633514 h 5452839"/>
                <a:gd name="connsiteX4" fmla="*/ 192566 w 192566"/>
                <a:gd name="connsiteY4" fmla="*/ 4565432 h 5452839"/>
                <a:gd name="connsiteX5" fmla="*/ 192565 w 192566"/>
                <a:gd name="connsiteY5" fmla="*/ 407650 h 5452839"/>
                <a:gd name="connsiteX6" fmla="*/ 184999 w 192566"/>
                <a:gd name="connsiteY6" fmla="*/ 370172 h 5452839"/>
                <a:gd name="connsiteX7" fmla="*/ 181706 w 192566"/>
                <a:gd name="connsiteY7" fmla="*/ 365288 h 5452839"/>
                <a:gd name="connsiteX8" fmla="*/ 96282 w 192566"/>
                <a:gd name="connsiteY8" fmla="*/ 0 h 5452839"/>
                <a:gd name="connsiteX9" fmla="*/ 10856 w 192566"/>
                <a:gd name="connsiteY9" fmla="*/ 365295 h 5452839"/>
                <a:gd name="connsiteX10" fmla="*/ 7566 w 192566"/>
                <a:gd name="connsiteY10" fmla="*/ 370173 h 5452839"/>
                <a:gd name="connsiteX11" fmla="*/ 0 w 192566"/>
                <a:gd name="connsiteY11" fmla="*/ 407651 h 5452839"/>
                <a:gd name="connsiteX12" fmla="*/ 0 w 192566"/>
                <a:gd name="connsiteY12" fmla="*/ 4565432 h 5452839"/>
                <a:gd name="connsiteX13" fmla="*/ 7566 w 192566"/>
                <a:gd name="connsiteY13" fmla="*/ 4602910 h 5452839"/>
                <a:gd name="connsiteX14" fmla="*/ 19992 w 192566"/>
                <a:gd name="connsiteY14" fmla="*/ 4621340 h 5452839"/>
                <a:gd name="connsiteX15" fmla="*/ 19992 w 192566"/>
                <a:gd name="connsiteY15" fmla="*/ 5384600 h 5452839"/>
                <a:gd name="connsiteX16" fmla="*/ 88231 w 192566"/>
                <a:gd name="connsiteY16" fmla="*/ 5452839 h 5452839"/>
                <a:gd name="connsiteX0" fmla="*/ 88231 w 192566"/>
                <a:gd name="connsiteY0" fmla="*/ 5452839 h 5452839"/>
                <a:gd name="connsiteX1" fmla="*/ 156470 w 192566"/>
                <a:gd name="connsiteY1" fmla="*/ 5384600 h 5452839"/>
                <a:gd name="connsiteX2" fmla="*/ 156470 w 192566"/>
                <a:gd name="connsiteY2" fmla="*/ 4638838 h 5452839"/>
                <a:gd name="connsiteX3" fmla="*/ 164366 w 192566"/>
                <a:gd name="connsiteY3" fmla="*/ 4633514 h 5452839"/>
                <a:gd name="connsiteX4" fmla="*/ 192566 w 192566"/>
                <a:gd name="connsiteY4" fmla="*/ 4565432 h 5452839"/>
                <a:gd name="connsiteX5" fmla="*/ 192565 w 192566"/>
                <a:gd name="connsiteY5" fmla="*/ 407650 h 5452839"/>
                <a:gd name="connsiteX6" fmla="*/ 184999 w 192566"/>
                <a:gd name="connsiteY6" fmla="*/ 370172 h 5452839"/>
                <a:gd name="connsiteX7" fmla="*/ 181706 w 192566"/>
                <a:gd name="connsiteY7" fmla="*/ 365288 h 5452839"/>
                <a:gd name="connsiteX8" fmla="*/ 96282 w 192566"/>
                <a:gd name="connsiteY8" fmla="*/ 0 h 5452839"/>
                <a:gd name="connsiteX9" fmla="*/ 10856 w 192566"/>
                <a:gd name="connsiteY9" fmla="*/ 365295 h 5452839"/>
                <a:gd name="connsiteX10" fmla="*/ 0 w 192566"/>
                <a:gd name="connsiteY10" fmla="*/ 407651 h 5452839"/>
                <a:gd name="connsiteX11" fmla="*/ 0 w 192566"/>
                <a:gd name="connsiteY11" fmla="*/ 4565432 h 5452839"/>
                <a:gd name="connsiteX12" fmla="*/ 7566 w 192566"/>
                <a:gd name="connsiteY12" fmla="*/ 4602910 h 5452839"/>
                <a:gd name="connsiteX13" fmla="*/ 19992 w 192566"/>
                <a:gd name="connsiteY13" fmla="*/ 4621340 h 5452839"/>
                <a:gd name="connsiteX14" fmla="*/ 19992 w 192566"/>
                <a:gd name="connsiteY14" fmla="*/ 5384600 h 5452839"/>
                <a:gd name="connsiteX15" fmla="*/ 88231 w 192566"/>
                <a:gd name="connsiteY15" fmla="*/ 5452839 h 5452839"/>
                <a:gd name="connsiteX0" fmla="*/ 88231 w 192566"/>
                <a:gd name="connsiteY0" fmla="*/ 5452839 h 5452839"/>
                <a:gd name="connsiteX1" fmla="*/ 156470 w 192566"/>
                <a:gd name="connsiteY1" fmla="*/ 5384600 h 5452839"/>
                <a:gd name="connsiteX2" fmla="*/ 156470 w 192566"/>
                <a:gd name="connsiteY2" fmla="*/ 4638838 h 5452839"/>
                <a:gd name="connsiteX3" fmla="*/ 164366 w 192566"/>
                <a:gd name="connsiteY3" fmla="*/ 4633514 h 5452839"/>
                <a:gd name="connsiteX4" fmla="*/ 192566 w 192566"/>
                <a:gd name="connsiteY4" fmla="*/ 4565432 h 5452839"/>
                <a:gd name="connsiteX5" fmla="*/ 192565 w 192566"/>
                <a:gd name="connsiteY5" fmla="*/ 407650 h 5452839"/>
                <a:gd name="connsiteX6" fmla="*/ 184999 w 192566"/>
                <a:gd name="connsiteY6" fmla="*/ 370172 h 5452839"/>
                <a:gd name="connsiteX7" fmla="*/ 96282 w 192566"/>
                <a:gd name="connsiteY7" fmla="*/ 0 h 5452839"/>
                <a:gd name="connsiteX8" fmla="*/ 10856 w 192566"/>
                <a:gd name="connsiteY8" fmla="*/ 365295 h 5452839"/>
                <a:gd name="connsiteX9" fmla="*/ 0 w 192566"/>
                <a:gd name="connsiteY9" fmla="*/ 407651 h 5452839"/>
                <a:gd name="connsiteX10" fmla="*/ 0 w 192566"/>
                <a:gd name="connsiteY10" fmla="*/ 4565432 h 5452839"/>
                <a:gd name="connsiteX11" fmla="*/ 7566 w 192566"/>
                <a:gd name="connsiteY11" fmla="*/ 4602910 h 5452839"/>
                <a:gd name="connsiteX12" fmla="*/ 19992 w 192566"/>
                <a:gd name="connsiteY12" fmla="*/ 4621340 h 5452839"/>
                <a:gd name="connsiteX13" fmla="*/ 19992 w 192566"/>
                <a:gd name="connsiteY13" fmla="*/ 5384600 h 5452839"/>
                <a:gd name="connsiteX14" fmla="*/ 88231 w 192566"/>
                <a:gd name="connsiteY14" fmla="*/ 5452839 h 5452839"/>
                <a:gd name="connsiteX0" fmla="*/ 88231 w 192566"/>
                <a:gd name="connsiteY0" fmla="*/ 5452839 h 5452839"/>
                <a:gd name="connsiteX1" fmla="*/ 156470 w 192566"/>
                <a:gd name="connsiteY1" fmla="*/ 5384600 h 5452839"/>
                <a:gd name="connsiteX2" fmla="*/ 156470 w 192566"/>
                <a:gd name="connsiteY2" fmla="*/ 4638838 h 5452839"/>
                <a:gd name="connsiteX3" fmla="*/ 164366 w 192566"/>
                <a:gd name="connsiteY3" fmla="*/ 4633514 h 5452839"/>
                <a:gd name="connsiteX4" fmla="*/ 192566 w 192566"/>
                <a:gd name="connsiteY4" fmla="*/ 4565432 h 5452839"/>
                <a:gd name="connsiteX5" fmla="*/ 192565 w 192566"/>
                <a:gd name="connsiteY5" fmla="*/ 407650 h 5452839"/>
                <a:gd name="connsiteX6" fmla="*/ 184999 w 192566"/>
                <a:gd name="connsiteY6" fmla="*/ 370172 h 5452839"/>
                <a:gd name="connsiteX7" fmla="*/ 96282 w 192566"/>
                <a:gd name="connsiteY7" fmla="*/ 0 h 5452839"/>
                <a:gd name="connsiteX8" fmla="*/ 0 w 192566"/>
                <a:gd name="connsiteY8" fmla="*/ 407651 h 5452839"/>
                <a:gd name="connsiteX9" fmla="*/ 0 w 192566"/>
                <a:gd name="connsiteY9" fmla="*/ 4565432 h 5452839"/>
                <a:gd name="connsiteX10" fmla="*/ 7566 w 192566"/>
                <a:gd name="connsiteY10" fmla="*/ 4602910 h 5452839"/>
                <a:gd name="connsiteX11" fmla="*/ 19992 w 192566"/>
                <a:gd name="connsiteY11" fmla="*/ 4621340 h 5452839"/>
                <a:gd name="connsiteX12" fmla="*/ 19992 w 192566"/>
                <a:gd name="connsiteY12" fmla="*/ 5384600 h 5452839"/>
                <a:gd name="connsiteX13" fmla="*/ 88231 w 192566"/>
                <a:gd name="connsiteY13" fmla="*/ 5452839 h 5452839"/>
                <a:gd name="connsiteX0" fmla="*/ 88231 w 196121"/>
                <a:gd name="connsiteY0" fmla="*/ 5452839 h 5452839"/>
                <a:gd name="connsiteX1" fmla="*/ 156470 w 196121"/>
                <a:gd name="connsiteY1" fmla="*/ 5384600 h 5452839"/>
                <a:gd name="connsiteX2" fmla="*/ 156470 w 196121"/>
                <a:gd name="connsiteY2" fmla="*/ 4638838 h 5452839"/>
                <a:gd name="connsiteX3" fmla="*/ 164366 w 196121"/>
                <a:gd name="connsiteY3" fmla="*/ 4633514 h 5452839"/>
                <a:gd name="connsiteX4" fmla="*/ 192566 w 196121"/>
                <a:gd name="connsiteY4" fmla="*/ 4565432 h 5452839"/>
                <a:gd name="connsiteX5" fmla="*/ 184999 w 196121"/>
                <a:gd name="connsiteY5" fmla="*/ 370172 h 5452839"/>
                <a:gd name="connsiteX6" fmla="*/ 96282 w 196121"/>
                <a:gd name="connsiteY6" fmla="*/ 0 h 5452839"/>
                <a:gd name="connsiteX7" fmla="*/ 0 w 196121"/>
                <a:gd name="connsiteY7" fmla="*/ 407651 h 5452839"/>
                <a:gd name="connsiteX8" fmla="*/ 0 w 196121"/>
                <a:gd name="connsiteY8" fmla="*/ 4565432 h 5452839"/>
                <a:gd name="connsiteX9" fmla="*/ 7566 w 196121"/>
                <a:gd name="connsiteY9" fmla="*/ 4602910 h 5452839"/>
                <a:gd name="connsiteX10" fmla="*/ 19992 w 196121"/>
                <a:gd name="connsiteY10" fmla="*/ 4621340 h 5452839"/>
                <a:gd name="connsiteX11" fmla="*/ 19992 w 196121"/>
                <a:gd name="connsiteY11" fmla="*/ 5384600 h 5452839"/>
                <a:gd name="connsiteX12" fmla="*/ 88231 w 196121"/>
                <a:gd name="connsiteY12" fmla="*/ 5452839 h 5452839"/>
                <a:gd name="connsiteX0" fmla="*/ 88231 w 206652"/>
                <a:gd name="connsiteY0" fmla="*/ 5452839 h 5452839"/>
                <a:gd name="connsiteX1" fmla="*/ 156470 w 206652"/>
                <a:gd name="connsiteY1" fmla="*/ 5384600 h 5452839"/>
                <a:gd name="connsiteX2" fmla="*/ 156470 w 206652"/>
                <a:gd name="connsiteY2" fmla="*/ 4638838 h 5452839"/>
                <a:gd name="connsiteX3" fmla="*/ 164366 w 206652"/>
                <a:gd name="connsiteY3" fmla="*/ 4633514 h 5452839"/>
                <a:gd name="connsiteX4" fmla="*/ 192566 w 206652"/>
                <a:gd name="connsiteY4" fmla="*/ 4565432 h 5452839"/>
                <a:gd name="connsiteX5" fmla="*/ 200072 w 206652"/>
                <a:gd name="connsiteY5" fmla="*/ 385245 h 5452839"/>
                <a:gd name="connsiteX6" fmla="*/ 96282 w 206652"/>
                <a:gd name="connsiteY6" fmla="*/ 0 h 5452839"/>
                <a:gd name="connsiteX7" fmla="*/ 0 w 206652"/>
                <a:gd name="connsiteY7" fmla="*/ 407651 h 5452839"/>
                <a:gd name="connsiteX8" fmla="*/ 0 w 206652"/>
                <a:gd name="connsiteY8" fmla="*/ 4565432 h 5452839"/>
                <a:gd name="connsiteX9" fmla="*/ 7566 w 206652"/>
                <a:gd name="connsiteY9" fmla="*/ 4602910 h 5452839"/>
                <a:gd name="connsiteX10" fmla="*/ 19992 w 206652"/>
                <a:gd name="connsiteY10" fmla="*/ 4621340 h 5452839"/>
                <a:gd name="connsiteX11" fmla="*/ 19992 w 206652"/>
                <a:gd name="connsiteY11" fmla="*/ 5384600 h 5452839"/>
                <a:gd name="connsiteX12" fmla="*/ 88231 w 206652"/>
                <a:gd name="connsiteY12" fmla="*/ 5452839 h 5452839"/>
                <a:gd name="connsiteX0" fmla="*/ 88231 w 206652"/>
                <a:gd name="connsiteY0" fmla="*/ 5452839 h 5452839"/>
                <a:gd name="connsiteX1" fmla="*/ 156470 w 206652"/>
                <a:gd name="connsiteY1" fmla="*/ 5384600 h 5452839"/>
                <a:gd name="connsiteX2" fmla="*/ 156470 w 206652"/>
                <a:gd name="connsiteY2" fmla="*/ 4638838 h 5452839"/>
                <a:gd name="connsiteX3" fmla="*/ 164366 w 206652"/>
                <a:gd name="connsiteY3" fmla="*/ 4633514 h 5452839"/>
                <a:gd name="connsiteX4" fmla="*/ 192566 w 206652"/>
                <a:gd name="connsiteY4" fmla="*/ 4565432 h 5452839"/>
                <a:gd name="connsiteX5" fmla="*/ 200072 w 206652"/>
                <a:gd name="connsiteY5" fmla="*/ 385245 h 5452839"/>
                <a:gd name="connsiteX6" fmla="*/ 96282 w 206652"/>
                <a:gd name="connsiteY6" fmla="*/ 0 h 5452839"/>
                <a:gd name="connsiteX7" fmla="*/ 0 w 206652"/>
                <a:gd name="connsiteY7" fmla="*/ 407651 h 5452839"/>
                <a:gd name="connsiteX8" fmla="*/ 0 w 206652"/>
                <a:gd name="connsiteY8" fmla="*/ 4565432 h 5452839"/>
                <a:gd name="connsiteX9" fmla="*/ 7566 w 206652"/>
                <a:gd name="connsiteY9" fmla="*/ 4602910 h 5452839"/>
                <a:gd name="connsiteX10" fmla="*/ 19992 w 206652"/>
                <a:gd name="connsiteY10" fmla="*/ 4621340 h 5452839"/>
                <a:gd name="connsiteX11" fmla="*/ 19992 w 206652"/>
                <a:gd name="connsiteY11" fmla="*/ 5384600 h 5452839"/>
                <a:gd name="connsiteX12" fmla="*/ 88231 w 206652"/>
                <a:gd name="connsiteY12" fmla="*/ 5452839 h 5452839"/>
                <a:gd name="connsiteX0" fmla="*/ 88231 w 200072"/>
                <a:gd name="connsiteY0" fmla="*/ 5452839 h 5452839"/>
                <a:gd name="connsiteX1" fmla="*/ 156470 w 200072"/>
                <a:gd name="connsiteY1" fmla="*/ 5384600 h 5452839"/>
                <a:gd name="connsiteX2" fmla="*/ 156470 w 200072"/>
                <a:gd name="connsiteY2" fmla="*/ 4638838 h 5452839"/>
                <a:gd name="connsiteX3" fmla="*/ 164366 w 200072"/>
                <a:gd name="connsiteY3" fmla="*/ 4633514 h 5452839"/>
                <a:gd name="connsiteX4" fmla="*/ 192566 w 200072"/>
                <a:gd name="connsiteY4" fmla="*/ 4565432 h 5452839"/>
                <a:gd name="connsiteX5" fmla="*/ 200072 w 200072"/>
                <a:gd name="connsiteY5" fmla="*/ 385245 h 5452839"/>
                <a:gd name="connsiteX6" fmla="*/ 96282 w 200072"/>
                <a:gd name="connsiteY6" fmla="*/ 0 h 5452839"/>
                <a:gd name="connsiteX7" fmla="*/ 0 w 200072"/>
                <a:gd name="connsiteY7" fmla="*/ 407651 h 5452839"/>
                <a:gd name="connsiteX8" fmla="*/ 0 w 200072"/>
                <a:gd name="connsiteY8" fmla="*/ 4565432 h 5452839"/>
                <a:gd name="connsiteX9" fmla="*/ 7566 w 200072"/>
                <a:gd name="connsiteY9" fmla="*/ 4602910 h 5452839"/>
                <a:gd name="connsiteX10" fmla="*/ 19992 w 200072"/>
                <a:gd name="connsiteY10" fmla="*/ 4621340 h 5452839"/>
                <a:gd name="connsiteX11" fmla="*/ 19992 w 200072"/>
                <a:gd name="connsiteY11" fmla="*/ 5384600 h 5452839"/>
                <a:gd name="connsiteX12" fmla="*/ 88231 w 200072"/>
                <a:gd name="connsiteY12" fmla="*/ 5452839 h 5452839"/>
                <a:gd name="connsiteX0" fmla="*/ 88231 w 200072"/>
                <a:gd name="connsiteY0" fmla="*/ 5452839 h 5452839"/>
                <a:gd name="connsiteX1" fmla="*/ 156470 w 200072"/>
                <a:gd name="connsiteY1" fmla="*/ 5384600 h 5452839"/>
                <a:gd name="connsiteX2" fmla="*/ 156470 w 200072"/>
                <a:gd name="connsiteY2" fmla="*/ 4638838 h 5452839"/>
                <a:gd name="connsiteX3" fmla="*/ 164366 w 200072"/>
                <a:gd name="connsiteY3" fmla="*/ 4633514 h 5452839"/>
                <a:gd name="connsiteX4" fmla="*/ 192566 w 200072"/>
                <a:gd name="connsiteY4" fmla="*/ 4565432 h 5452839"/>
                <a:gd name="connsiteX5" fmla="*/ 200072 w 200072"/>
                <a:gd name="connsiteY5" fmla="*/ 415390 h 5452839"/>
                <a:gd name="connsiteX6" fmla="*/ 96282 w 200072"/>
                <a:gd name="connsiteY6" fmla="*/ 0 h 5452839"/>
                <a:gd name="connsiteX7" fmla="*/ 0 w 200072"/>
                <a:gd name="connsiteY7" fmla="*/ 407651 h 5452839"/>
                <a:gd name="connsiteX8" fmla="*/ 0 w 200072"/>
                <a:gd name="connsiteY8" fmla="*/ 4565432 h 5452839"/>
                <a:gd name="connsiteX9" fmla="*/ 7566 w 200072"/>
                <a:gd name="connsiteY9" fmla="*/ 4602910 h 5452839"/>
                <a:gd name="connsiteX10" fmla="*/ 19992 w 200072"/>
                <a:gd name="connsiteY10" fmla="*/ 4621340 h 5452839"/>
                <a:gd name="connsiteX11" fmla="*/ 19992 w 200072"/>
                <a:gd name="connsiteY11" fmla="*/ 5384600 h 5452839"/>
                <a:gd name="connsiteX12" fmla="*/ 88231 w 200072"/>
                <a:gd name="connsiteY12" fmla="*/ 5452839 h 5452839"/>
                <a:gd name="connsiteX0" fmla="*/ 88231 w 200072"/>
                <a:gd name="connsiteY0" fmla="*/ 5452839 h 5452839"/>
                <a:gd name="connsiteX1" fmla="*/ 156470 w 200072"/>
                <a:gd name="connsiteY1" fmla="*/ 5384600 h 5452839"/>
                <a:gd name="connsiteX2" fmla="*/ 156470 w 200072"/>
                <a:gd name="connsiteY2" fmla="*/ 4638838 h 5452839"/>
                <a:gd name="connsiteX3" fmla="*/ 164366 w 200072"/>
                <a:gd name="connsiteY3" fmla="*/ 4633514 h 5452839"/>
                <a:gd name="connsiteX4" fmla="*/ 192566 w 200072"/>
                <a:gd name="connsiteY4" fmla="*/ 4565432 h 5452839"/>
                <a:gd name="connsiteX5" fmla="*/ 200072 w 200072"/>
                <a:gd name="connsiteY5" fmla="*/ 415390 h 5452839"/>
                <a:gd name="connsiteX6" fmla="*/ 96282 w 200072"/>
                <a:gd name="connsiteY6" fmla="*/ 0 h 5452839"/>
                <a:gd name="connsiteX7" fmla="*/ 0 w 200072"/>
                <a:gd name="connsiteY7" fmla="*/ 407651 h 5452839"/>
                <a:gd name="connsiteX8" fmla="*/ 0 w 200072"/>
                <a:gd name="connsiteY8" fmla="*/ 4565432 h 5452839"/>
                <a:gd name="connsiteX9" fmla="*/ 7566 w 200072"/>
                <a:gd name="connsiteY9" fmla="*/ 4602910 h 5452839"/>
                <a:gd name="connsiteX10" fmla="*/ 19992 w 200072"/>
                <a:gd name="connsiteY10" fmla="*/ 4621340 h 5452839"/>
                <a:gd name="connsiteX11" fmla="*/ 19992 w 200072"/>
                <a:gd name="connsiteY11" fmla="*/ 5384600 h 5452839"/>
                <a:gd name="connsiteX12" fmla="*/ 88231 w 200072"/>
                <a:gd name="connsiteY12" fmla="*/ 5452839 h 5452839"/>
                <a:gd name="connsiteX0" fmla="*/ 88231 w 200072"/>
                <a:gd name="connsiteY0" fmla="*/ 5452839 h 5452839"/>
                <a:gd name="connsiteX1" fmla="*/ 156470 w 200072"/>
                <a:gd name="connsiteY1" fmla="*/ 5384600 h 5452839"/>
                <a:gd name="connsiteX2" fmla="*/ 156470 w 200072"/>
                <a:gd name="connsiteY2" fmla="*/ 4638838 h 5452839"/>
                <a:gd name="connsiteX3" fmla="*/ 164366 w 200072"/>
                <a:gd name="connsiteY3" fmla="*/ 4633514 h 5452839"/>
                <a:gd name="connsiteX4" fmla="*/ 192566 w 200072"/>
                <a:gd name="connsiteY4" fmla="*/ 4565432 h 5452839"/>
                <a:gd name="connsiteX5" fmla="*/ 200072 w 200072"/>
                <a:gd name="connsiteY5" fmla="*/ 415390 h 5452839"/>
                <a:gd name="connsiteX6" fmla="*/ 101306 w 200072"/>
                <a:gd name="connsiteY6" fmla="*/ 0 h 5452839"/>
                <a:gd name="connsiteX7" fmla="*/ 0 w 200072"/>
                <a:gd name="connsiteY7" fmla="*/ 407651 h 5452839"/>
                <a:gd name="connsiteX8" fmla="*/ 0 w 200072"/>
                <a:gd name="connsiteY8" fmla="*/ 4565432 h 5452839"/>
                <a:gd name="connsiteX9" fmla="*/ 7566 w 200072"/>
                <a:gd name="connsiteY9" fmla="*/ 4602910 h 5452839"/>
                <a:gd name="connsiteX10" fmla="*/ 19992 w 200072"/>
                <a:gd name="connsiteY10" fmla="*/ 4621340 h 5452839"/>
                <a:gd name="connsiteX11" fmla="*/ 19992 w 200072"/>
                <a:gd name="connsiteY11" fmla="*/ 5384600 h 5452839"/>
                <a:gd name="connsiteX12" fmla="*/ 88231 w 200072"/>
                <a:gd name="connsiteY12" fmla="*/ 5452839 h 5452839"/>
                <a:gd name="connsiteX0" fmla="*/ 88231 w 200072"/>
                <a:gd name="connsiteY0" fmla="*/ 5452839 h 5452839"/>
                <a:gd name="connsiteX1" fmla="*/ 156470 w 200072"/>
                <a:gd name="connsiteY1" fmla="*/ 5384600 h 5452839"/>
                <a:gd name="connsiteX2" fmla="*/ 156470 w 200072"/>
                <a:gd name="connsiteY2" fmla="*/ 4638838 h 5452839"/>
                <a:gd name="connsiteX3" fmla="*/ 164366 w 200072"/>
                <a:gd name="connsiteY3" fmla="*/ 4633514 h 5452839"/>
                <a:gd name="connsiteX4" fmla="*/ 192566 w 200072"/>
                <a:gd name="connsiteY4" fmla="*/ 4565432 h 5452839"/>
                <a:gd name="connsiteX5" fmla="*/ 200072 w 200072"/>
                <a:gd name="connsiteY5" fmla="*/ 415390 h 5452839"/>
                <a:gd name="connsiteX6" fmla="*/ 101306 w 200072"/>
                <a:gd name="connsiteY6" fmla="*/ 0 h 5452839"/>
                <a:gd name="connsiteX7" fmla="*/ 0 w 200072"/>
                <a:gd name="connsiteY7" fmla="*/ 407651 h 5452839"/>
                <a:gd name="connsiteX8" fmla="*/ 0 w 200072"/>
                <a:gd name="connsiteY8" fmla="*/ 4565432 h 5452839"/>
                <a:gd name="connsiteX9" fmla="*/ 7566 w 200072"/>
                <a:gd name="connsiteY9" fmla="*/ 4602910 h 5452839"/>
                <a:gd name="connsiteX10" fmla="*/ 19992 w 200072"/>
                <a:gd name="connsiteY10" fmla="*/ 4621340 h 5452839"/>
                <a:gd name="connsiteX11" fmla="*/ 19992 w 200072"/>
                <a:gd name="connsiteY11" fmla="*/ 5384600 h 5452839"/>
                <a:gd name="connsiteX12" fmla="*/ 88231 w 200072"/>
                <a:gd name="connsiteY12" fmla="*/ 5452839 h 5452839"/>
                <a:gd name="connsiteX0" fmla="*/ 88231 w 200072"/>
                <a:gd name="connsiteY0" fmla="*/ 5452839 h 5452839"/>
                <a:gd name="connsiteX1" fmla="*/ 156470 w 200072"/>
                <a:gd name="connsiteY1" fmla="*/ 5384600 h 5452839"/>
                <a:gd name="connsiteX2" fmla="*/ 156470 w 200072"/>
                <a:gd name="connsiteY2" fmla="*/ 4638838 h 5452839"/>
                <a:gd name="connsiteX3" fmla="*/ 164366 w 200072"/>
                <a:gd name="connsiteY3" fmla="*/ 4633514 h 5452839"/>
                <a:gd name="connsiteX4" fmla="*/ 192566 w 200072"/>
                <a:gd name="connsiteY4" fmla="*/ 4565432 h 5452839"/>
                <a:gd name="connsiteX5" fmla="*/ 200072 w 200072"/>
                <a:gd name="connsiteY5" fmla="*/ 415390 h 5452839"/>
                <a:gd name="connsiteX6" fmla="*/ 101306 w 200072"/>
                <a:gd name="connsiteY6" fmla="*/ 0 h 5452839"/>
                <a:gd name="connsiteX7" fmla="*/ 0 w 200072"/>
                <a:gd name="connsiteY7" fmla="*/ 407651 h 5452839"/>
                <a:gd name="connsiteX8" fmla="*/ 0 w 200072"/>
                <a:gd name="connsiteY8" fmla="*/ 4565432 h 5452839"/>
                <a:gd name="connsiteX9" fmla="*/ 7566 w 200072"/>
                <a:gd name="connsiteY9" fmla="*/ 4602910 h 5452839"/>
                <a:gd name="connsiteX10" fmla="*/ 19992 w 200072"/>
                <a:gd name="connsiteY10" fmla="*/ 4621340 h 5452839"/>
                <a:gd name="connsiteX11" fmla="*/ 19992 w 200072"/>
                <a:gd name="connsiteY11" fmla="*/ 5384600 h 5452839"/>
                <a:gd name="connsiteX12" fmla="*/ 88231 w 200072"/>
                <a:gd name="connsiteY12" fmla="*/ 5452839 h 5452839"/>
                <a:gd name="connsiteX0" fmla="*/ 88231 w 200072"/>
                <a:gd name="connsiteY0" fmla="*/ 5452839 h 5452839"/>
                <a:gd name="connsiteX1" fmla="*/ 156470 w 200072"/>
                <a:gd name="connsiteY1" fmla="*/ 5384600 h 5452839"/>
                <a:gd name="connsiteX2" fmla="*/ 156470 w 200072"/>
                <a:gd name="connsiteY2" fmla="*/ 4638838 h 5452839"/>
                <a:gd name="connsiteX3" fmla="*/ 164366 w 200072"/>
                <a:gd name="connsiteY3" fmla="*/ 4633514 h 5452839"/>
                <a:gd name="connsiteX4" fmla="*/ 192566 w 200072"/>
                <a:gd name="connsiteY4" fmla="*/ 4565432 h 5452839"/>
                <a:gd name="connsiteX5" fmla="*/ 200072 w 200072"/>
                <a:gd name="connsiteY5" fmla="*/ 415390 h 5452839"/>
                <a:gd name="connsiteX6" fmla="*/ 101306 w 200072"/>
                <a:gd name="connsiteY6" fmla="*/ 0 h 5452839"/>
                <a:gd name="connsiteX7" fmla="*/ 0 w 200072"/>
                <a:gd name="connsiteY7" fmla="*/ 407651 h 5452839"/>
                <a:gd name="connsiteX8" fmla="*/ 0 w 200072"/>
                <a:gd name="connsiteY8" fmla="*/ 4565432 h 5452839"/>
                <a:gd name="connsiteX9" fmla="*/ 7566 w 200072"/>
                <a:gd name="connsiteY9" fmla="*/ 4602910 h 5452839"/>
                <a:gd name="connsiteX10" fmla="*/ 19992 w 200072"/>
                <a:gd name="connsiteY10" fmla="*/ 4621340 h 5452839"/>
                <a:gd name="connsiteX11" fmla="*/ 19992 w 200072"/>
                <a:gd name="connsiteY11" fmla="*/ 5384600 h 5452839"/>
                <a:gd name="connsiteX12" fmla="*/ 88231 w 200072"/>
                <a:gd name="connsiteY12" fmla="*/ 5452839 h 5452839"/>
                <a:gd name="connsiteX0" fmla="*/ 88231 w 200072"/>
                <a:gd name="connsiteY0" fmla="*/ 5452839 h 5452839"/>
                <a:gd name="connsiteX1" fmla="*/ 156470 w 200072"/>
                <a:gd name="connsiteY1" fmla="*/ 5384600 h 5452839"/>
                <a:gd name="connsiteX2" fmla="*/ 156470 w 200072"/>
                <a:gd name="connsiteY2" fmla="*/ 4638838 h 5452839"/>
                <a:gd name="connsiteX3" fmla="*/ 164366 w 200072"/>
                <a:gd name="connsiteY3" fmla="*/ 4633514 h 5452839"/>
                <a:gd name="connsiteX4" fmla="*/ 192566 w 200072"/>
                <a:gd name="connsiteY4" fmla="*/ 4565432 h 5452839"/>
                <a:gd name="connsiteX5" fmla="*/ 200072 w 200072"/>
                <a:gd name="connsiteY5" fmla="*/ 415390 h 5452839"/>
                <a:gd name="connsiteX6" fmla="*/ 101306 w 200072"/>
                <a:gd name="connsiteY6" fmla="*/ 0 h 5452839"/>
                <a:gd name="connsiteX7" fmla="*/ 0 w 200072"/>
                <a:gd name="connsiteY7" fmla="*/ 407651 h 5452839"/>
                <a:gd name="connsiteX8" fmla="*/ 0 w 200072"/>
                <a:gd name="connsiteY8" fmla="*/ 4565432 h 5452839"/>
                <a:gd name="connsiteX9" fmla="*/ 7566 w 200072"/>
                <a:gd name="connsiteY9" fmla="*/ 4602910 h 5452839"/>
                <a:gd name="connsiteX10" fmla="*/ 45113 w 200072"/>
                <a:gd name="connsiteY10" fmla="*/ 4621340 h 5452839"/>
                <a:gd name="connsiteX11" fmla="*/ 19992 w 200072"/>
                <a:gd name="connsiteY11" fmla="*/ 5384600 h 5452839"/>
                <a:gd name="connsiteX12" fmla="*/ 88231 w 200072"/>
                <a:gd name="connsiteY12" fmla="*/ 5452839 h 5452839"/>
                <a:gd name="connsiteX0" fmla="*/ 88231 w 200072"/>
                <a:gd name="connsiteY0" fmla="*/ 5452839 h 5452839"/>
                <a:gd name="connsiteX1" fmla="*/ 156470 w 200072"/>
                <a:gd name="connsiteY1" fmla="*/ 5384600 h 5452839"/>
                <a:gd name="connsiteX2" fmla="*/ 156470 w 200072"/>
                <a:gd name="connsiteY2" fmla="*/ 4638838 h 5452839"/>
                <a:gd name="connsiteX3" fmla="*/ 164366 w 200072"/>
                <a:gd name="connsiteY3" fmla="*/ 4633514 h 5452839"/>
                <a:gd name="connsiteX4" fmla="*/ 192566 w 200072"/>
                <a:gd name="connsiteY4" fmla="*/ 4565432 h 5452839"/>
                <a:gd name="connsiteX5" fmla="*/ 200072 w 200072"/>
                <a:gd name="connsiteY5" fmla="*/ 415390 h 5452839"/>
                <a:gd name="connsiteX6" fmla="*/ 101306 w 200072"/>
                <a:gd name="connsiteY6" fmla="*/ 0 h 5452839"/>
                <a:gd name="connsiteX7" fmla="*/ 0 w 200072"/>
                <a:gd name="connsiteY7" fmla="*/ 407651 h 5452839"/>
                <a:gd name="connsiteX8" fmla="*/ 0 w 200072"/>
                <a:gd name="connsiteY8" fmla="*/ 4565432 h 5452839"/>
                <a:gd name="connsiteX9" fmla="*/ 7566 w 200072"/>
                <a:gd name="connsiteY9" fmla="*/ 4602910 h 5452839"/>
                <a:gd name="connsiteX10" fmla="*/ 45113 w 200072"/>
                <a:gd name="connsiteY10" fmla="*/ 4631388 h 5452839"/>
                <a:gd name="connsiteX11" fmla="*/ 19992 w 200072"/>
                <a:gd name="connsiteY11" fmla="*/ 5384600 h 5452839"/>
                <a:gd name="connsiteX12" fmla="*/ 88231 w 200072"/>
                <a:gd name="connsiteY12" fmla="*/ 5452839 h 5452839"/>
                <a:gd name="connsiteX0" fmla="*/ 88231 w 200072"/>
                <a:gd name="connsiteY0" fmla="*/ 5452839 h 5452839"/>
                <a:gd name="connsiteX1" fmla="*/ 156470 w 200072"/>
                <a:gd name="connsiteY1" fmla="*/ 5384600 h 5452839"/>
                <a:gd name="connsiteX2" fmla="*/ 156470 w 200072"/>
                <a:gd name="connsiteY2" fmla="*/ 4638838 h 5452839"/>
                <a:gd name="connsiteX3" fmla="*/ 164366 w 200072"/>
                <a:gd name="connsiteY3" fmla="*/ 4633514 h 5452839"/>
                <a:gd name="connsiteX4" fmla="*/ 192566 w 200072"/>
                <a:gd name="connsiteY4" fmla="*/ 4565432 h 5452839"/>
                <a:gd name="connsiteX5" fmla="*/ 200072 w 200072"/>
                <a:gd name="connsiteY5" fmla="*/ 415390 h 5452839"/>
                <a:gd name="connsiteX6" fmla="*/ 101306 w 200072"/>
                <a:gd name="connsiteY6" fmla="*/ 0 h 5452839"/>
                <a:gd name="connsiteX7" fmla="*/ 0 w 200072"/>
                <a:gd name="connsiteY7" fmla="*/ 407651 h 5452839"/>
                <a:gd name="connsiteX8" fmla="*/ 0 w 200072"/>
                <a:gd name="connsiteY8" fmla="*/ 4565432 h 5452839"/>
                <a:gd name="connsiteX9" fmla="*/ 7566 w 200072"/>
                <a:gd name="connsiteY9" fmla="*/ 4602910 h 5452839"/>
                <a:gd name="connsiteX10" fmla="*/ 45113 w 200072"/>
                <a:gd name="connsiteY10" fmla="*/ 4636412 h 5452839"/>
                <a:gd name="connsiteX11" fmla="*/ 19992 w 200072"/>
                <a:gd name="connsiteY11" fmla="*/ 5384600 h 5452839"/>
                <a:gd name="connsiteX12" fmla="*/ 88231 w 200072"/>
                <a:gd name="connsiteY12" fmla="*/ 5452839 h 5452839"/>
                <a:gd name="connsiteX0" fmla="*/ 88231 w 200072"/>
                <a:gd name="connsiteY0" fmla="*/ 5452839 h 5452839"/>
                <a:gd name="connsiteX1" fmla="*/ 156470 w 200072"/>
                <a:gd name="connsiteY1" fmla="*/ 5384600 h 5452839"/>
                <a:gd name="connsiteX2" fmla="*/ 156470 w 200072"/>
                <a:gd name="connsiteY2" fmla="*/ 4638838 h 5452839"/>
                <a:gd name="connsiteX3" fmla="*/ 164366 w 200072"/>
                <a:gd name="connsiteY3" fmla="*/ 4633514 h 5452839"/>
                <a:gd name="connsiteX4" fmla="*/ 192566 w 200072"/>
                <a:gd name="connsiteY4" fmla="*/ 4565432 h 5452839"/>
                <a:gd name="connsiteX5" fmla="*/ 200072 w 200072"/>
                <a:gd name="connsiteY5" fmla="*/ 415390 h 5452839"/>
                <a:gd name="connsiteX6" fmla="*/ 101306 w 200072"/>
                <a:gd name="connsiteY6" fmla="*/ 0 h 5452839"/>
                <a:gd name="connsiteX7" fmla="*/ 0 w 200072"/>
                <a:gd name="connsiteY7" fmla="*/ 407651 h 5452839"/>
                <a:gd name="connsiteX8" fmla="*/ 0 w 200072"/>
                <a:gd name="connsiteY8" fmla="*/ 4565432 h 5452839"/>
                <a:gd name="connsiteX9" fmla="*/ 7566 w 200072"/>
                <a:gd name="connsiteY9" fmla="*/ 4602910 h 5452839"/>
                <a:gd name="connsiteX10" fmla="*/ 35588 w 200072"/>
                <a:gd name="connsiteY10" fmla="*/ 4636412 h 5452839"/>
                <a:gd name="connsiteX11" fmla="*/ 19992 w 200072"/>
                <a:gd name="connsiteY11" fmla="*/ 5384600 h 5452839"/>
                <a:gd name="connsiteX12" fmla="*/ 88231 w 200072"/>
                <a:gd name="connsiteY12" fmla="*/ 5452839 h 5452839"/>
                <a:gd name="connsiteX0" fmla="*/ 88231 w 200072"/>
                <a:gd name="connsiteY0" fmla="*/ 5452839 h 5452839"/>
                <a:gd name="connsiteX1" fmla="*/ 156470 w 200072"/>
                <a:gd name="connsiteY1" fmla="*/ 5384600 h 5452839"/>
                <a:gd name="connsiteX2" fmla="*/ 156470 w 200072"/>
                <a:gd name="connsiteY2" fmla="*/ 4638838 h 5452839"/>
                <a:gd name="connsiteX3" fmla="*/ 164366 w 200072"/>
                <a:gd name="connsiteY3" fmla="*/ 4633514 h 5452839"/>
                <a:gd name="connsiteX4" fmla="*/ 192566 w 200072"/>
                <a:gd name="connsiteY4" fmla="*/ 4565432 h 5452839"/>
                <a:gd name="connsiteX5" fmla="*/ 200072 w 200072"/>
                <a:gd name="connsiteY5" fmla="*/ 415390 h 5452839"/>
                <a:gd name="connsiteX6" fmla="*/ 101306 w 200072"/>
                <a:gd name="connsiteY6" fmla="*/ 0 h 5452839"/>
                <a:gd name="connsiteX7" fmla="*/ 0 w 200072"/>
                <a:gd name="connsiteY7" fmla="*/ 407651 h 5452839"/>
                <a:gd name="connsiteX8" fmla="*/ 0 w 200072"/>
                <a:gd name="connsiteY8" fmla="*/ 4565432 h 5452839"/>
                <a:gd name="connsiteX9" fmla="*/ 7566 w 200072"/>
                <a:gd name="connsiteY9" fmla="*/ 4602910 h 5452839"/>
                <a:gd name="connsiteX10" fmla="*/ 35588 w 200072"/>
                <a:gd name="connsiteY10" fmla="*/ 4636412 h 5452839"/>
                <a:gd name="connsiteX11" fmla="*/ 39042 w 200072"/>
                <a:gd name="connsiteY11" fmla="*/ 5384600 h 5452839"/>
                <a:gd name="connsiteX12" fmla="*/ 88231 w 200072"/>
                <a:gd name="connsiteY12" fmla="*/ 5452839 h 5452839"/>
                <a:gd name="connsiteX0" fmla="*/ 92994 w 200072"/>
                <a:gd name="connsiteY0" fmla="*/ 5440933 h 5440933"/>
                <a:gd name="connsiteX1" fmla="*/ 156470 w 200072"/>
                <a:gd name="connsiteY1" fmla="*/ 5384600 h 5440933"/>
                <a:gd name="connsiteX2" fmla="*/ 156470 w 200072"/>
                <a:gd name="connsiteY2" fmla="*/ 4638838 h 5440933"/>
                <a:gd name="connsiteX3" fmla="*/ 164366 w 200072"/>
                <a:gd name="connsiteY3" fmla="*/ 4633514 h 5440933"/>
                <a:gd name="connsiteX4" fmla="*/ 192566 w 200072"/>
                <a:gd name="connsiteY4" fmla="*/ 4565432 h 5440933"/>
                <a:gd name="connsiteX5" fmla="*/ 200072 w 200072"/>
                <a:gd name="connsiteY5" fmla="*/ 415390 h 5440933"/>
                <a:gd name="connsiteX6" fmla="*/ 101306 w 200072"/>
                <a:gd name="connsiteY6" fmla="*/ 0 h 5440933"/>
                <a:gd name="connsiteX7" fmla="*/ 0 w 200072"/>
                <a:gd name="connsiteY7" fmla="*/ 407651 h 5440933"/>
                <a:gd name="connsiteX8" fmla="*/ 0 w 200072"/>
                <a:gd name="connsiteY8" fmla="*/ 4565432 h 5440933"/>
                <a:gd name="connsiteX9" fmla="*/ 7566 w 200072"/>
                <a:gd name="connsiteY9" fmla="*/ 4602910 h 5440933"/>
                <a:gd name="connsiteX10" fmla="*/ 35588 w 200072"/>
                <a:gd name="connsiteY10" fmla="*/ 4636412 h 5440933"/>
                <a:gd name="connsiteX11" fmla="*/ 39042 w 200072"/>
                <a:gd name="connsiteY11" fmla="*/ 5384600 h 5440933"/>
                <a:gd name="connsiteX12" fmla="*/ 92994 w 200072"/>
                <a:gd name="connsiteY12" fmla="*/ 5440933 h 5440933"/>
                <a:gd name="connsiteX0" fmla="*/ 95375 w 200072"/>
                <a:gd name="connsiteY0" fmla="*/ 5440933 h 5440933"/>
                <a:gd name="connsiteX1" fmla="*/ 156470 w 200072"/>
                <a:gd name="connsiteY1" fmla="*/ 5384600 h 5440933"/>
                <a:gd name="connsiteX2" fmla="*/ 156470 w 200072"/>
                <a:gd name="connsiteY2" fmla="*/ 4638838 h 5440933"/>
                <a:gd name="connsiteX3" fmla="*/ 164366 w 200072"/>
                <a:gd name="connsiteY3" fmla="*/ 4633514 h 5440933"/>
                <a:gd name="connsiteX4" fmla="*/ 192566 w 200072"/>
                <a:gd name="connsiteY4" fmla="*/ 4565432 h 5440933"/>
                <a:gd name="connsiteX5" fmla="*/ 200072 w 200072"/>
                <a:gd name="connsiteY5" fmla="*/ 415390 h 5440933"/>
                <a:gd name="connsiteX6" fmla="*/ 101306 w 200072"/>
                <a:gd name="connsiteY6" fmla="*/ 0 h 5440933"/>
                <a:gd name="connsiteX7" fmla="*/ 0 w 200072"/>
                <a:gd name="connsiteY7" fmla="*/ 407651 h 5440933"/>
                <a:gd name="connsiteX8" fmla="*/ 0 w 200072"/>
                <a:gd name="connsiteY8" fmla="*/ 4565432 h 5440933"/>
                <a:gd name="connsiteX9" fmla="*/ 7566 w 200072"/>
                <a:gd name="connsiteY9" fmla="*/ 4602910 h 5440933"/>
                <a:gd name="connsiteX10" fmla="*/ 35588 w 200072"/>
                <a:gd name="connsiteY10" fmla="*/ 4636412 h 5440933"/>
                <a:gd name="connsiteX11" fmla="*/ 39042 w 200072"/>
                <a:gd name="connsiteY11" fmla="*/ 5384600 h 5440933"/>
                <a:gd name="connsiteX12" fmla="*/ 95375 w 200072"/>
                <a:gd name="connsiteY12" fmla="*/ 5440933 h 5440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0072" h="5440933">
                  <a:moveTo>
                    <a:pt x="95375" y="5440933"/>
                  </a:moveTo>
                  <a:cubicBezTo>
                    <a:pt x="114946" y="5440933"/>
                    <a:pt x="156470" y="5422287"/>
                    <a:pt x="156470" y="5384600"/>
                  </a:cubicBezTo>
                  <a:lnTo>
                    <a:pt x="156470" y="4638838"/>
                  </a:lnTo>
                  <a:lnTo>
                    <a:pt x="164366" y="4633514"/>
                  </a:lnTo>
                  <a:cubicBezTo>
                    <a:pt x="181789" y="4616091"/>
                    <a:pt x="189383" y="4605163"/>
                    <a:pt x="192566" y="4565432"/>
                  </a:cubicBezTo>
                  <a:cubicBezTo>
                    <a:pt x="198517" y="4249272"/>
                    <a:pt x="196023" y="1171270"/>
                    <a:pt x="200072" y="415390"/>
                  </a:cubicBezTo>
                  <a:lnTo>
                    <a:pt x="101306" y="0"/>
                  </a:lnTo>
                  <a:lnTo>
                    <a:pt x="0" y="407651"/>
                  </a:lnTo>
                  <a:lnTo>
                    <a:pt x="0" y="4565432"/>
                  </a:lnTo>
                  <a:cubicBezTo>
                    <a:pt x="0" y="4578726"/>
                    <a:pt x="2694" y="4591391"/>
                    <a:pt x="7566" y="4602910"/>
                  </a:cubicBezTo>
                  <a:lnTo>
                    <a:pt x="35588" y="4636412"/>
                  </a:lnTo>
                  <a:cubicBezTo>
                    <a:pt x="36739" y="4885808"/>
                    <a:pt x="37891" y="5135204"/>
                    <a:pt x="39042" y="5384600"/>
                  </a:cubicBezTo>
                  <a:cubicBezTo>
                    <a:pt x="39042" y="5422287"/>
                    <a:pt x="75804" y="5440933"/>
                    <a:pt x="95375" y="5440933"/>
                  </a:cubicBezTo>
                  <a:close/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楕円 32">
              <a:extLst>
                <a:ext uri="{FF2B5EF4-FFF2-40B4-BE49-F238E27FC236}">
                  <a16:creationId xmlns:a16="http://schemas.microsoft.com/office/drawing/2014/main" id="{D9946B64-09F3-4EB9-8813-8498689CD8DD}"/>
                </a:ext>
              </a:extLst>
            </p:cNvPr>
            <p:cNvSpPr/>
            <p:nvPr/>
          </p:nvSpPr>
          <p:spPr>
            <a:xfrm>
              <a:off x="6112343" y="384885"/>
              <a:ext cx="120707" cy="8093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01" name="グループ化 300">
            <a:extLst>
              <a:ext uri="{FF2B5EF4-FFF2-40B4-BE49-F238E27FC236}">
                <a16:creationId xmlns:a16="http://schemas.microsoft.com/office/drawing/2014/main" id="{E3D4A032-8382-4B5E-8BE7-28E223CD41D2}"/>
              </a:ext>
            </a:extLst>
          </p:cNvPr>
          <p:cNvGrpSpPr/>
          <p:nvPr/>
        </p:nvGrpSpPr>
        <p:grpSpPr>
          <a:xfrm>
            <a:off x="4200636" y="1751337"/>
            <a:ext cx="200072" cy="3674634"/>
            <a:chOff x="6781467" y="2746686"/>
            <a:chExt cx="270000" cy="3674634"/>
          </a:xfrm>
        </p:grpSpPr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2C088025-C79C-432B-9122-61A9B5269C57}"/>
                </a:ext>
              </a:extLst>
            </p:cNvPr>
            <p:cNvCxnSpPr/>
            <p:nvPr/>
          </p:nvCxnSpPr>
          <p:spPr>
            <a:xfrm>
              <a:off x="6781467" y="5989241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7F69A0F4-A13A-408A-9C02-86A6F57E947F}"/>
                </a:ext>
              </a:extLst>
            </p:cNvPr>
            <p:cNvCxnSpPr/>
            <p:nvPr/>
          </p:nvCxnSpPr>
          <p:spPr>
            <a:xfrm>
              <a:off x="6781467" y="6205307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124700F3-1C18-425C-BD3B-47DDEF8800BE}"/>
                </a:ext>
              </a:extLst>
            </p:cNvPr>
            <p:cNvCxnSpPr/>
            <p:nvPr/>
          </p:nvCxnSpPr>
          <p:spPr>
            <a:xfrm>
              <a:off x="6807313" y="6098204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9059784B-D786-42F8-99B1-93A3A973B6C9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611936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2800E28B-2B67-4A25-8D21-3DC184711C8D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614052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直線コネクタ 43">
              <a:extLst>
                <a:ext uri="{FF2B5EF4-FFF2-40B4-BE49-F238E27FC236}">
                  <a16:creationId xmlns:a16="http://schemas.microsoft.com/office/drawing/2014/main" id="{C2C1FED3-BE45-41AD-AEB5-B99FAA4829C8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6162140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直線コネクタ 44">
              <a:extLst>
                <a:ext uri="{FF2B5EF4-FFF2-40B4-BE49-F238E27FC236}">
                  <a16:creationId xmlns:a16="http://schemas.microsoft.com/office/drawing/2014/main" id="{FE039E49-FAAC-4EEE-A08B-1F0260569FA8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618369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06428290-FD00-47A5-8A6B-E3C672C09CE4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601265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A666655D-386C-4AFB-9317-2E9D4FCC50B1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6033819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EBCDB3C4-D3CF-4638-B2C9-A0A6A67DF4A2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605543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直線コネクタ 48">
              <a:extLst>
                <a:ext uri="{FF2B5EF4-FFF2-40B4-BE49-F238E27FC236}">
                  <a16:creationId xmlns:a16="http://schemas.microsoft.com/office/drawing/2014/main" id="{B94E4E58-9712-4CE4-8319-2AF86D5BE33B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6076988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A100961F-9B39-4E55-9549-D5D819DB3511}"/>
                </a:ext>
              </a:extLst>
            </p:cNvPr>
            <p:cNvCxnSpPr/>
            <p:nvPr/>
          </p:nvCxnSpPr>
          <p:spPr>
            <a:xfrm>
              <a:off x="6781467" y="6205254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228EF786-BE5D-43D2-B607-AE0CBCD3801F}"/>
                </a:ext>
              </a:extLst>
            </p:cNvPr>
            <p:cNvCxnSpPr/>
            <p:nvPr/>
          </p:nvCxnSpPr>
          <p:spPr>
            <a:xfrm>
              <a:off x="6781467" y="6421320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4547E88F-A61A-4878-91D6-BB0C70B45216}"/>
                </a:ext>
              </a:extLst>
            </p:cNvPr>
            <p:cNvCxnSpPr/>
            <p:nvPr/>
          </p:nvCxnSpPr>
          <p:spPr>
            <a:xfrm>
              <a:off x="6807313" y="6314217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B844A6DF-1A11-4320-B989-73070DBA79AD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6335378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EADC0E75-ABB2-4887-A54F-F20FE2F3F48D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6356540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207A5866-1981-41B7-9699-C0747E54A149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6378153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1C9BE5F9-9807-4DD1-B766-A60005F2DBEA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6399710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10EB08CD-8A56-4CB3-9F3C-1166196A9CC2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6228670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3BF2255B-8066-400E-BDE6-C79F4EB57BA7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624983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73F015DE-1024-4604-8AC4-ABA846B58FF0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627144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B58EBA4D-9339-4C60-9BBB-9A7600E7E9B3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6293001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B34D12F0-14D7-4EB0-8432-0E2FE41189AC}"/>
                </a:ext>
              </a:extLst>
            </p:cNvPr>
            <p:cNvCxnSpPr/>
            <p:nvPr/>
          </p:nvCxnSpPr>
          <p:spPr>
            <a:xfrm>
              <a:off x="6781467" y="5778275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5A4F885A-8ED0-49FD-83AA-B20916F505CC}"/>
                </a:ext>
              </a:extLst>
            </p:cNvPr>
            <p:cNvCxnSpPr/>
            <p:nvPr/>
          </p:nvCxnSpPr>
          <p:spPr>
            <a:xfrm>
              <a:off x="6807313" y="5887238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90387192-F2DB-46A6-8CC5-09BECF97F69C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5908399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759EC3FC-350B-485A-AE99-9765EBB13FB7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5929561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54FF7B49-7061-42C8-9375-615F464315D1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5951174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F0F4CC5A-A7C1-432D-BBEC-D4B96AF160D8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5972731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531F65D1-41ED-4886-A704-F77B698C5D7F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5801691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80F3A8F3-F938-4ADD-9E4D-9EDCB466F847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5822853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351F4A9C-DF51-469F-8572-61A4DB8DF49A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5844466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直線コネクタ 69">
              <a:extLst>
                <a:ext uri="{FF2B5EF4-FFF2-40B4-BE49-F238E27FC236}">
                  <a16:creationId xmlns:a16="http://schemas.microsoft.com/office/drawing/2014/main" id="{2A7E1736-6E9D-4D8D-A0C4-E936632C2F69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586602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直線コネクタ 70">
              <a:extLst>
                <a:ext uri="{FF2B5EF4-FFF2-40B4-BE49-F238E27FC236}">
                  <a16:creationId xmlns:a16="http://schemas.microsoft.com/office/drawing/2014/main" id="{70BC7685-96B1-43D6-8646-50F7D12948B7}"/>
                </a:ext>
              </a:extLst>
            </p:cNvPr>
            <p:cNvCxnSpPr/>
            <p:nvPr/>
          </p:nvCxnSpPr>
          <p:spPr>
            <a:xfrm>
              <a:off x="6781467" y="5561334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5D3D85A2-C070-408F-8046-CAF183F82B7E}"/>
                </a:ext>
              </a:extLst>
            </p:cNvPr>
            <p:cNvCxnSpPr/>
            <p:nvPr/>
          </p:nvCxnSpPr>
          <p:spPr>
            <a:xfrm>
              <a:off x="6781467" y="5777400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直線コネクタ 72">
              <a:extLst>
                <a:ext uri="{FF2B5EF4-FFF2-40B4-BE49-F238E27FC236}">
                  <a16:creationId xmlns:a16="http://schemas.microsoft.com/office/drawing/2014/main" id="{42762DB7-27A7-4CBC-9D1F-080945A15512}"/>
                </a:ext>
              </a:extLst>
            </p:cNvPr>
            <p:cNvCxnSpPr/>
            <p:nvPr/>
          </p:nvCxnSpPr>
          <p:spPr>
            <a:xfrm>
              <a:off x="6807313" y="5670297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直線コネクタ 73">
              <a:extLst>
                <a:ext uri="{FF2B5EF4-FFF2-40B4-BE49-F238E27FC236}">
                  <a16:creationId xmlns:a16="http://schemas.microsoft.com/office/drawing/2014/main" id="{91920102-AE02-4F0E-A4AC-78996ECB241B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5691458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直線コネクタ 74">
              <a:extLst>
                <a:ext uri="{FF2B5EF4-FFF2-40B4-BE49-F238E27FC236}">
                  <a16:creationId xmlns:a16="http://schemas.microsoft.com/office/drawing/2014/main" id="{6FDD4E7D-8555-48A0-A3EE-E88F65EC5A95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5712620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直線コネクタ 75">
              <a:extLst>
                <a:ext uri="{FF2B5EF4-FFF2-40B4-BE49-F238E27FC236}">
                  <a16:creationId xmlns:a16="http://schemas.microsoft.com/office/drawing/2014/main" id="{98ED8FE6-A4C6-4E10-8767-A01C8B5C1104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5734233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直線コネクタ 76">
              <a:extLst>
                <a:ext uri="{FF2B5EF4-FFF2-40B4-BE49-F238E27FC236}">
                  <a16:creationId xmlns:a16="http://schemas.microsoft.com/office/drawing/2014/main" id="{C164249F-32BC-421B-AB73-9760BF95978A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5755790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直線コネクタ 77">
              <a:extLst>
                <a:ext uri="{FF2B5EF4-FFF2-40B4-BE49-F238E27FC236}">
                  <a16:creationId xmlns:a16="http://schemas.microsoft.com/office/drawing/2014/main" id="{256C9FE2-2E0F-49C9-8DE9-35B76C37DB9B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5584750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直線コネクタ 78">
              <a:extLst>
                <a:ext uri="{FF2B5EF4-FFF2-40B4-BE49-F238E27FC236}">
                  <a16:creationId xmlns:a16="http://schemas.microsoft.com/office/drawing/2014/main" id="{5C0DF133-C011-44B0-AC29-18446B9F641A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560591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直線コネクタ 79">
              <a:extLst>
                <a:ext uri="{FF2B5EF4-FFF2-40B4-BE49-F238E27FC236}">
                  <a16:creationId xmlns:a16="http://schemas.microsoft.com/office/drawing/2014/main" id="{C489C00E-20DF-44C3-9A38-A2FF4C5E6FC8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562752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直線コネクタ 80">
              <a:extLst>
                <a:ext uri="{FF2B5EF4-FFF2-40B4-BE49-F238E27FC236}">
                  <a16:creationId xmlns:a16="http://schemas.microsoft.com/office/drawing/2014/main" id="{527C4983-D22E-406C-A444-BDF0CDE12484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5649081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直線コネクタ 81">
              <a:extLst>
                <a:ext uri="{FF2B5EF4-FFF2-40B4-BE49-F238E27FC236}">
                  <a16:creationId xmlns:a16="http://schemas.microsoft.com/office/drawing/2014/main" id="{E1BA4809-7CEB-40A7-A86B-DD29B691E14E}"/>
                </a:ext>
              </a:extLst>
            </p:cNvPr>
            <p:cNvCxnSpPr/>
            <p:nvPr/>
          </p:nvCxnSpPr>
          <p:spPr>
            <a:xfrm>
              <a:off x="6781467" y="5345677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直線コネクタ 82">
              <a:extLst>
                <a:ext uri="{FF2B5EF4-FFF2-40B4-BE49-F238E27FC236}">
                  <a16:creationId xmlns:a16="http://schemas.microsoft.com/office/drawing/2014/main" id="{F9926096-19AD-4D27-807A-881FC3C177C2}"/>
                </a:ext>
              </a:extLst>
            </p:cNvPr>
            <p:cNvCxnSpPr/>
            <p:nvPr/>
          </p:nvCxnSpPr>
          <p:spPr>
            <a:xfrm>
              <a:off x="6781467" y="5561743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直線コネクタ 83">
              <a:extLst>
                <a:ext uri="{FF2B5EF4-FFF2-40B4-BE49-F238E27FC236}">
                  <a16:creationId xmlns:a16="http://schemas.microsoft.com/office/drawing/2014/main" id="{089C04D6-0FE2-4728-8A23-C2264FF9A876}"/>
                </a:ext>
              </a:extLst>
            </p:cNvPr>
            <p:cNvCxnSpPr/>
            <p:nvPr/>
          </p:nvCxnSpPr>
          <p:spPr>
            <a:xfrm>
              <a:off x="6807313" y="5454640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5" name="直線コネクタ 84">
              <a:extLst>
                <a:ext uri="{FF2B5EF4-FFF2-40B4-BE49-F238E27FC236}">
                  <a16:creationId xmlns:a16="http://schemas.microsoft.com/office/drawing/2014/main" id="{24899157-1AE7-4AF4-A83E-99F287750304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5475801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直線コネクタ 85">
              <a:extLst>
                <a:ext uri="{FF2B5EF4-FFF2-40B4-BE49-F238E27FC236}">
                  <a16:creationId xmlns:a16="http://schemas.microsoft.com/office/drawing/2014/main" id="{47251778-900A-4F6C-9261-0B709B2672ED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5496963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直線コネクタ 86">
              <a:extLst>
                <a:ext uri="{FF2B5EF4-FFF2-40B4-BE49-F238E27FC236}">
                  <a16:creationId xmlns:a16="http://schemas.microsoft.com/office/drawing/2014/main" id="{C3C84730-70E1-44BE-8094-E4895D772447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5518576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直線コネクタ 87">
              <a:extLst>
                <a:ext uri="{FF2B5EF4-FFF2-40B4-BE49-F238E27FC236}">
                  <a16:creationId xmlns:a16="http://schemas.microsoft.com/office/drawing/2014/main" id="{5AFB84D0-254D-4233-8827-BF09E118D652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5540133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9" name="直線コネクタ 88">
              <a:extLst>
                <a:ext uri="{FF2B5EF4-FFF2-40B4-BE49-F238E27FC236}">
                  <a16:creationId xmlns:a16="http://schemas.microsoft.com/office/drawing/2014/main" id="{12EF7DFB-CDE2-4562-AB03-83EA965B7E87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5369093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0" name="直線コネクタ 89">
              <a:extLst>
                <a:ext uri="{FF2B5EF4-FFF2-40B4-BE49-F238E27FC236}">
                  <a16:creationId xmlns:a16="http://schemas.microsoft.com/office/drawing/2014/main" id="{D0C9B4AF-1B40-47ED-95DE-BE8DEF46AAE7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539025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1" name="直線コネクタ 90">
              <a:extLst>
                <a:ext uri="{FF2B5EF4-FFF2-40B4-BE49-F238E27FC236}">
                  <a16:creationId xmlns:a16="http://schemas.microsoft.com/office/drawing/2014/main" id="{162697C7-CD11-480C-8B53-4DD5FFC2FBC0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5411868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2" name="直線コネクタ 91">
              <a:extLst>
                <a:ext uri="{FF2B5EF4-FFF2-40B4-BE49-F238E27FC236}">
                  <a16:creationId xmlns:a16="http://schemas.microsoft.com/office/drawing/2014/main" id="{DA51BC45-1850-4C70-96B3-06D2FA1B355A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5433424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直線コネクタ 92">
              <a:extLst>
                <a:ext uri="{FF2B5EF4-FFF2-40B4-BE49-F238E27FC236}">
                  <a16:creationId xmlns:a16="http://schemas.microsoft.com/office/drawing/2014/main" id="{C9A0075F-D5CE-425E-8560-1DEF79DA8F7A}"/>
                </a:ext>
              </a:extLst>
            </p:cNvPr>
            <p:cNvCxnSpPr/>
            <p:nvPr/>
          </p:nvCxnSpPr>
          <p:spPr>
            <a:xfrm>
              <a:off x="6781467" y="5129817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4" name="直線コネクタ 93">
              <a:extLst>
                <a:ext uri="{FF2B5EF4-FFF2-40B4-BE49-F238E27FC236}">
                  <a16:creationId xmlns:a16="http://schemas.microsoft.com/office/drawing/2014/main" id="{254FE353-6301-4C06-B179-CEE46D239145}"/>
                </a:ext>
              </a:extLst>
            </p:cNvPr>
            <p:cNvCxnSpPr/>
            <p:nvPr/>
          </p:nvCxnSpPr>
          <p:spPr>
            <a:xfrm>
              <a:off x="6781467" y="5345883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5" name="直線コネクタ 94">
              <a:extLst>
                <a:ext uri="{FF2B5EF4-FFF2-40B4-BE49-F238E27FC236}">
                  <a16:creationId xmlns:a16="http://schemas.microsoft.com/office/drawing/2014/main" id="{37511FF7-5565-4EF8-A030-C8A6EC17F68F}"/>
                </a:ext>
              </a:extLst>
            </p:cNvPr>
            <p:cNvCxnSpPr/>
            <p:nvPr/>
          </p:nvCxnSpPr>
          <p:spPr>
            <a:xfrm>
              <a:off x="6807313" y="5238780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6" name="直線コネクタ 95">
              <a:extLst>
                <a:ext uri="{FF2B5EF4-FFF2-40B4-BE49-F238E27FC236}">
                  <a16:creationId xmlns:a16="http://schemas.microsoft.com/office/drawing/2014/main" id="{E4231185-F020-4C2B-9922-B9A53B364BA8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5259941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7" name="直線コネクタ 96">
              <a:extLst>
                <a:ext uri="{FF2B5EF4-FFF2-40B4-BE49-F238E27FC236}">
                  <a16:creationId xmlns:a16="http://schemas.microsoft.com/office/drawing/2014/main" id="{00FB57B5-3B50-4B6E-806D-D52611C77C40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5281103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8" name="直線コネクタ 97">
              <a:extLst>
                <a:ext uri="{FF2B5EF4-FFF2-40B4-BE49-F238E27FC236}">
                  <a16:creationId xmlns:a16="http://schemas.microsoft.com/office/drawing/2014/main" id="{F24E81DB-B317-438F-9A3E-41011A552745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5302716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9" name="直線コネクタ 98">
              <a:extLst>
                <a:ext uri="{FF2B5EF4-FFF2-40B4-BE49-F238E27FC236}">
                  <a16:creationId xmlns:a16="http://schemas.microsoft.com/office/drawing/2014/main" id="{5650777E-CBC0-4420-B78B-700F907722B6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5324273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0" name="直線コネクタ 99">
              <a:extLst>
                <a:ext uri="{FF2B5EF4-FFF2-40B4-BE49-F238E27FC236}">
                  <a16:creationId xmlns:a16="http://schemas.microsoft.com/office/drawing/2014/main" id="{CCFBBAB2-A967-4697-A643-0FB70E93F365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5153233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1" name="直線コネクタ 100">
              <a:extLst>
                <a:ext uri="{FF2B5EF4-FFF2-40B4-BE49-F238E27FC236}">
                  <a16:creationId xmlns:a16="http://schemas.microsoft.com/office/drawing/2014/main" id="{F831FC9B-756C-4DF1-B581-0AC497711E0F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517439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直線コネクタ 101">
              <a:extLst>
                <a:ext uri="{FF2B5EF4-FFF2-40B4-BE49-F238E27FC236}">
                  <a16:creationId xmlns:a16="http://schemas.microsoft.com/office/drawing/2014/main" id="{8D4C7FA6-2BE2-46FE-8FE9-88BE6E18EE2D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5196008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3" name="直線コネクタ 102">
              <a:extLst>
                <a:ext uri="{FF2B5EF4-FFF2-40B4-BE49-F238E27FC236}">
                  <a16:creationId xmlns:a16="http://schemas.microsoft.com/office/drawing/2014/main" id="{C3A388B4-F841-4E00-ACD4-5104E1547982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5217564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4" name="直線コネクタ 103">
              <a:extLst>
                <a:ext uri="{FF2B5EF4-FFF2-40B4-BE49-F238E27FC236}">
                  <a16:creationId xmlns:a16="http://schemas.microsoft.com/office/drawing/2014/main" id="{33BEC53F-5F83-492A-99F6-CA88D5E9C7B8}"/>
                </a:ext>
              </a:extLst>
            </p:cNvPr>
            <p:cNvCxnSpPr/>
            <p:nvPr/>
          </p:nvCxnSpPr>
          <p:spPr>
            <a:xfrm>
              <a:off x="6781467" y="2960022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5" name="直線コネクタ 104">
              <a:extLst>
                <a:ext uri="{FF2B5EF4-FFF2-40B4-BE49-F238E27FC236}">
                  <a16:creationId xmlns:a16="http://schemas.microsoft.com/office/drawing/2014/main" id="{BE50A100-E7C7-48B2-88A7-C0F6C6989302}"/>
                </a:ext>
              </a:extLst>
            </p:cNvPr>
            <p:cNvCxnSpPr/>
            <p:nvPr/>
          </p:nvCxnSpPr>
          <p:spPr>
            <a:xfrm>
              <a:off x="6781467" y="3176088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6" name="直線コネクタ 105">
              <a:extLst>
                <a:ext uri="{FF2B5EF4-FFF2-40B4-BE49-F238E27FC236}">
                  <a16:creationId xmlns:a16="http://schemas.microsoft.com/office/drawing/2014/main" id="{DC40805C-574C-4014-8976-4BD6F1F887D9}"/>
                </a:ext>
              </a:extLst>
            </p:cNvPr>
            <p:cNvCxnSpPr/>
            <p:nvPr/>
          </p:nvCxnSpPr>
          <p:spPr>
            <a:xfrm>
              <a:off x="6807313" y="3068985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7" name="直線コネクタ 106">
              <a:extLst>
                <a:ext uri="{FF2B5EF4-FFF2-40B4-BE49-F238E27FC236}">
                  <a16:creationId xmlns:a16="http://schemas.microsoft.com/office/drawing/2014/main" id="{242F7882-58ED-4F16-BC27-42A72057C085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3090146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8" name="直線コネクタ 107">
              <a:extLst>
                <a:ext uri="{FF2B5EF4-FFF2-40B4-BE49-F238E27FC236}">
                  <a16:creationId xmlns:a16="http://schemas.microsoft.com/office/drawing/2014/main" id="{306CDD76-7721-4568-A934-1B3B41F55908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3111308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9" name="直線コネクタ 108">
              <a:extLst>
                <a:ext uri="{FF2B5EF4-FFF2-40B4-BE49-F238E27FC236}">
                  <a16:creationId xmlns:a16="http://schemas.microsoft.com/office/drawing/2014/main" id="{731BBC15-BC9D-431D-9D91-26F4EECDFF1B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3132921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0" name="直線コネクタ 109">
              <a:extLst>
                <a:ext uri="{FF2B5EF4-FFF2-40B4-BE49-F238E27FC236}">
                  <a16:creationId xmlns:a16="http://schemas.microsoft.com/office/drawing/2014/main" id="{75318CD7-B9D2-43AF-AEAE-B9B7717D5F11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3154478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1" name="直線コネクタ 110">
              <a:extLst>
                <a:ext uri="{FF2B5EF4-FFF2-40B4-BE49-F238E27FC236}">
                  <a16:creationId xmlns:a16="http://schemas.microsoft.com/office/drawing/2014/main" id="{6E3FE194-3BBE-4FEF-8FA8-D0572862C8C0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2983438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2" name="直線コネクタ 111">
              <a:extLst>
                <a:ext uri="{FF2B5EF4-FFF2-40B4-BE49-F238E27FC236}">
                  <a16:creationId xmlns:a16="http://schemas.microsoft.com/office/drawing/2014/main" id="{9D6AD16D-89E3-4430-AC53-E2279BECB6B2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3004600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3" name="直線コネクタ 112">
              <a:extLst>
                <a:ext uri="{FF2B5EF4-FFF2-40B4-BE49-F238E27FC236}">
                  <a16:creationId xmlns:a16="http://schemas.microsoft.com/office/drawing/2014/main" id="{13447A1C-3E4F-45C3-8AD7-AF977FFB7E15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3026213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4" name="直線コネクタ 113">
              <a:extLst>
                <a:ext uri="{FF2B5EF4-FFF2-40B4-BE49-F238E27FC236}">
                  <a16:creationId xmlns:a16="http://schemas.microsoft.com/office/drawing/2014/main" id="{D52B8522-D2A8-41E7-804A-E3E9856C63DF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3047769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5" name="直線コネクタ 114">
              <a:extLst>
                <a:ext uri="{FF2B5EF4-FFF2-40B4-BE49-F238E27FC236}">
                  <a16:creationId xmlns:a16="http://schemas.microsoft.com/office/drawing/2014/main" id="{E23908BD-28D3-449C-BB21-9FEB08E907E3}"/>
                </a:ext>
              </a:extLst>
            </p:cNvPr>
            <p:cNvCxnSpPr/>
            <p:nvPr/>
          </p:nvCxnSpPr>
          <p:spPr>
            <a:xfrm>
              <a:off x="6781467" y="3394128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6" name="直線コネクタ 115">
              <a:extLst>
                <a:ext uri="{FF2B5EF4-FFF2-40B4-BE49-F238E27FC236}">
                  <a16:creationId xmlns:a16="http://schemas.microsoft.com/office/drawing/2014/main" id="{AAACC07F-3D77-451B-9F17-FAD0DFC55253}"/>
                </a:ext>
              </a:extLst>
            </p:cNvPr>
            <p:cNvCxnSpPr/>
            <p:nvPr/>
          </p:nvCxnSpPr>
          <p:spPr>
            <a:xfrm>
              <a:off x="6807313" y="3287025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7" name="直線コネクタ 116">
              <a:extLst>
                <a:ext uri="{FF2B5EF4-FFF2-40B4-BE49-F238E27FC236}">
                  <a16:creationId xmlns:a16="http://schemas.microsoft.com/office/drawing/2014/main" id="{805394BA-21FD-4A3D-BEC0-B0BBFAE76E70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3308186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8" name="直線コネクタ 117">
              <a:extLst>
                <a:ext uri="{FF2B5EF4-FFF2-40B4-BE49-F238E27FC236}">
                  <a16:creationId xmlns:a16="http://schemas.microsoft.com/office/drawing/2014/main" id="{5A481FB8-F114-4B6F-8B19-80B9E18BE105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3329348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9" name="直線コネクタ 118">
              <a:extLst>
                <a:ext uri="{FF2B5EF4-FFF2-40B4-BE49-F238E27FC236}">
                  <a16:creationId xmlns:a16="http://schemas.microsoft.com/office/drawing/2014/main" id="{759E813A-22F1-4978-A978-3365658FF53A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3350961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0" name="直線コネクタ 119">
              <a:extLst>
                <a:ext uri="{FF2B5EF4-FFF2-40B4-BE49-F238E27FC236}">
                  <a16:creationId xmlns:a16="http://schemas.microsoft.com/office/drawing/2014/main" id="{A69FCFF4-6483-4E48-8695-1A5EEEC85AF6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3372518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1" name="直線コネクタ 120">
              <a:extLst>
                <a:ext uri="{FF2B5EF4-FFF2-40B4-BE49-F238E27FC236}">
                  <a16:creationId xmlns:a16="http://schemas.microsoft.com/office/drawing/2014/main" id="{436FB180-62A2-4F8A-9ECE-D2C2EF18490A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3201478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2" name="直線コネクタ 121">
              <a:extLst>
                <a:ext uri="{FF2B5EF4-FFF2-40B4-BE49-F238E27FC236}">
                  <a16:creationId xmlns:a16="http://schemas.microsoft.com/office/drawing/2014/main" id="{C8C13B42-65EA-46DC-871E-2149158424BE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3222640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3" name="直線コネクタ 122">
              <a:extLst>
                <a:ext uri="{FF2B5EF4-FFF2-40B4-BE49-F238E27FC236}">
                  <a16:creationId xmlns:a16="http://schemas.microsoft.com/office/drawing/2014/main" id="{1CDB1E97-B46D-43B1-8AAA-3E9C04DE2732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3244253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4" name="直線コネクタ 123">
              <a:extLst>
                <a:ext uri="{FF2B5EF4-FFF2-40B4-BE49-F238E27FC236}">
                  <a16:creationId xmlns:a16="http://schemas.microsoft.com/office/drawing/2014/main" id="{9BCE0A64-7106-41CB-B86B-B0E4E194A5D1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3265809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5" name="直線コネクタ 124">
              <a:extLst>
                <a:ext uri="{FF2B5EF4-FFF2-40B4-BE49-F238E27FC236}">
                  <a16:creationId xmlns:a16="http://schemas.microsoft.com/office/drawing/2014/main" id="{0F6D9535-8F76-41DA-8287-C006389FBF6A}"/>
                </a:ext>
              </a:extLst>
            </p:cNvPr>
            <p:cNvCxnSpPr/>
            <p:nvPr/>
          </p:nvCxnSpPr>
          <p:spPr>
            <a:xfrm>
              <a:off x="6781467" y="3394777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6" name="直線コネクタ 125">
              <a:extLst>
                <a:ext uri="{FF2B5EF4-FFF2-40B4-BE49-F238E27FC236}">
                  <a16:creationId xmlns:a16="http://schemas.microsoft.com/office/drawing/2014/main" id="{8D3B198C-0407-4CCC-B6E7-91F377B62158}"/>
                </a:ext>
              </a:extLst>
            </p:cNvPr>
            <p:cNvCxnSpPr/>
            <p:nvPr/>
          </p:nvCxnSpPr>
          <p:spPr>
            <a:xfrm>
              <a:off x="6781467" y="3610843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7" name="直線コネクタ 126">
              <a:extLst>
                <a:ext uri="{FF2B5EF4-FFF2-40B4-BE49-F238E27FC236}">
                  <a16:creationId xmlns:a16="http://schemas.microsoft.com/office/drawing/2014/main" id="{C799321E-365B-45FF-B736-7B8C2216511F}"/>
                </a:ext>
              </a:extLst>
            </p:cNvPr>
            <p:cNvCxnSpPr/>
            <p:nvPr/>
          </p:nvCxnSpPr>
          <p:spPr>
            <a:xfrm>
              <a:off x="6807313" y="3503740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8" name="直線コネクタ 127">
              <a:extLst>
                <a:ext uri="{FF2B5EF4-FFF2-40B4-BE49-F238E27FC236}">
                  <a16:creationId xmlns:a16="http://schemas.microsoft.com/office/drawing/2014/main" id="{7A3B79F7-13F6-4EC6-BB9A-5CBB212847D8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3524901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9" name="直線コネクタ 128">
              <a:extLst>
                <a:ext uri="{FF2B5EF4-FFF2-40B4-BE49-F238E27FC236}">
                  <a16:creationId xmlns:a16="http://schemas.microsoft.com/office/drawing/2014/main" id="{6B09DAE9-0D91-44E5-91D7-A6F796F4E24F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3546063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0" name="直線コネクタ 129">
              <a:extLst>
                <a:ext uri="{FF2B5EF4-FFF2-40B4-BE49-F238E27FC236}">
                  <a16:creationId xmlns:a16="http://schemas.microsoft.com/office/drawing/2014/main" id="{05B34602-A447-49E4-9A0D-23793A1A6DD0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3567676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1" name="直線コネクタ 130">
              <a:extLst>
                <a:ext uri="{FF2B5EF4-FFF2-40B4-BE49-F238E27FC236}">
                  <a16:creationId xmlns:a16="http://schemas.microsoft.com/office/drawing/2014/main" id="{C4E74A34-4A60-4227-9749-18D502006DE8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3589233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2" name="直線コネクタ 131">
              <a:extLst>
                <a:ext uri="{FF2B5EF4-FFF2-40B4-BE49-F238E27FC236}">
                  <a16:creationId xmlns:a16="http://schemas.microsoft.com/office/drawing/2014/main" id="{AD9D32B1-4D3B-4063-9826-8BD9E663353A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3418193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3" name="直線コネクタ 132">
              <a:extLst>
                <a:ext uri="{FF2B5EF4-FFF2-40B4-BE49-F238E27FC236}">
                  <a16:creationId xmlns:a16="http://schemas.microsoft.com/office/drawing/2014/main" id="{FDAE3AC9-3A21-4271-AB94-B71221151DA3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343935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4" name="直線コネクタ 133">
              <a:extLst>
                <a:ext uri="{FF2B5EF4-FFF2-40B4-BE49-F238E27FC236}">
                  <a16:creationId xmlns:a16="http://schemas.microsoft.com/office/drawing/2014/main" id="{CBCE49BC-A491-4747-8D38-3200B9047ED3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3460968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5" name="直線コネクタ 134">
              <a:extLst>
                <a:ext uri="{FF2B5EF4-FFF2-40B4-BE49-F238E27FC236}">
                  <a16:creationId xmlns:a16="http://schemas.microsoft.com/office/drawing/2014/main" id="{5EB51C35-668F-40B7-88CC-72165EC2F36D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3482524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6" name="直線コネクタ 135">
              <a:extLst>
                <a:ext uri="{FF2B5EF4-FFF2-40B4-BE49-F238E27FC236}">
                  <a16:creationId xmlns:a16="http://schemas.microsoft.com/office/drawing/2014/main" id="{16A31773-B3DF-4A04-AC34-FF4836004E07}"/>
                </a:ext>
              </a:extLst>
            </p:cNvPr>
            <p:cNvCxnSpPr/>
            <p:nvPr/>
          </p:nvCxnSpPr>
          <p:spPr>
            <a:xfrm>
              <a:off x="6781467" y="3610186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7" name="直線コネクタ 136">
              <a:extLst>
                <a:ext uri="{FF2B5EF4-FFF2-40B4-BE49-F238E27FC236}">
                  <a16:creationId xmlns:a16="http://schemas.microsoft.com/office/drawing/2014/main" id="{3F3DC1F3-C16D-4841-A5F4-B8746DAF33E5}"/>
                </a:ext>
              </a:extLst>
            </p:cNvPr>
            <p:cNvCxnSpPr/>
            <p:nvPr/>
          </p:nvCxnSpPr>
          <p:spPr>
            <a:xfrm>
              <a:off x="6781467" y="3826252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8" name="直線コネクタ 137">
              <a:extLst>
                <a:ext uri="{FF2B5EF4-FFF2-40B4-BE49-F238E27FC236}">
                  <a16:creationId xmlns:a16="http://schemas.microsoft.com/office/drawing/2014/main" id="{60D5FD30-8E32-4188-BB7B-03D254536F7A}"/>
                </a:ext>
              </a:extLst>
            </p:cNvPr>
            <p:cNvCxnSpPr/>
            <p:nvPr/>
          </p:nvCxnSpPr>
          <p:spPr>
            <a:xfrm>
              <a:off x="6807313" y="3719149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9" name="直線コネクタ 138">
              <a:extLst>
                <a:ext uri="{FF2B5EF4-FFF2-40B4-BE49-F238E27FC236}">
                  <a16:creationId xmlns:a16="http://schemas.microsoft.com/office/drawing/2014/main" id="{334D7195-9818-4215-BAE2-42779CC2C8BC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3740310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0" name="直線コネクタ 139">
              <a:extLst>
                <a:ext uri="{FF2B5EF4-FFF2-40B4-BE49-F238E27FC236}">
                  <a16:creationId xmlns:a16="http://schemas.microsoft.com/office/drawing/2014/main" id="{EE3C9E8C-899B-422A-8C23-1B511336B083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376147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1" name="直線コネクタ 140">
              <a:extLst>
                <a:ext uri="{FF2B5EF4-FFF2-40B4-BE49-F238E27FC236}">
                  <a16:creationId xmlns:a16="http://schemas.microsoft.com/office/drawing/2014/main" id="{186E5B70-517B-49E6-8281-3C94AA886600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378308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2" name="直線コネクタ 141">
              <a:extLst>
                <a:ext uri="{FF2B5EF4-FFF2-40B4-BE49-F238E27FC236}">
                  <a16:creationId xmlns:a16="http://schemas.microsoft.com/office/drawing/2014/main" id="{D12DFAF2-E187-42AC-9BE7-C39AF815D9F7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380464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3" name="直線コネクタ 142">
              <a:extLst>
                <a:ext uri="{FF2B5EF4-FFF2-40B4-BE49-F238E27FC236}">
                  <a16:creationId xmlns:a16="http://schemas.microsoft.com/office/drawing/2014/main" id="{3F905370-9005-4D03-A705-6E4FAD98BC7A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363360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4" name="直線コネクタ 143">
              <a:extLst>
                <a:ext uri="{FF2B5EF4-FFF2-40B4-BE49-F238E27FC236}">
                  <a16:creationId xmlns:a16="http://schemas.microsoft.com/office/drawing/2014/main" id="{E5EC82D1-71B8-4224-A68E-10BB1AB60BDB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3654764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5" name="直線コネクタ 144">
              <a:extLst>
                <a:ext uri="{FF2B5EF4-FFF2-40B4-BE49-F238E27FC236}">
                  <a16:creationId xmlns:a16="http://schemas.microsoft.com/office/drawing/2014/main" id="{5425488E-2A1C-41BE-B4BD-F4EEC13BD303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367637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6" name="直線コネクタ 145">
              <a:extLst>
                <a:ext uri="{FF2B5EF4-FFF2-40B4-BE49-F238E27FC236}">
                  <a16:creationId xmlns:a16="http://schemas.microsoft.com/office/drawing/2014/main" id="{C94B656C-0D37-4161-BF50-5A91F0F577D7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3697933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7" name="直線コネクタ 146">
              <a:extLst>
                <a:ext uri="{FF2B5EF4-FFF2-40B4-BE49-F238E27FC236}">
                  <a16:creationId xmlns:a16="http://schemas.microsoft.com/office/drawing/2014/main" id="{8A1B4EBF-CAB5-4168-9350-3882CF03B6E9}"/>
                </a:ext>
              </a:extLst>
            </p:cNvPr>
            <p:cNvCxnSpPr/>
            <p:nvPr/>
          </p:nvCxnSpPr>
          <p:spPr>
            <a:xfrm>
              <a:off x="6781467" y="4039186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8" name="直線コネクタ 147">
              <a:extLst>
                <a:ext uri="{FF2B5EF4-FFF2-40B4-BE49-F238E27FC236}">
                  <a16:creationId xmlns:a16="http://schemas.microsoft.com/office/drawing/2014/main" id="{15F5CA15-F6B1-4E65-BD54-B18F8014D4AA}"/>
                </a:ext>
              </a:extLst>
            </p:cNvPr>
            <p:cNvCxnSpPr/>
            <p:nvPr/>
          </p:nvCxnSpPr>
          <p:spPr>
            <a:xfrm>
              <a:off x="6807313" y="3932083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9" name="直線コネクタ 148">
              <a:extLst>
                <a:ext uri="{FF2B5EF4-FFF2-40B4-BE49-F238E27FC236}">
                  <a16:creationId xmlns:a16="http://schemas.microsoft.com/office/drawing/2014/main" id="{5E0946D3-4A86-49B8-9129-814C70B25523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3953244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0" name="直線コネクタ 149">
              <a:extLst>
                <a:ext uri="{FF2B5EF4-FFF2-40B4-BE49-F238E27FC236}">
                  <a16:creationId xmlns:a16="http://schemas.microsoft.com/office/drawing/2014/main" id="{59E3B971-1077-46CF-A269-96F5B347C33D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3974406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1" name="直線コネクタ 150">
              <a:extLst>
                <a:ext uri="{FF2B5EF4-FFF2-40B4-BE49-F238E27FC236}">
                  <a16:creationId xmlns:a16="http://schemas.microsoft.com/office/drawing/2014/main" id="{70954CF3-E2C6-4425-85BD-E385669C2E04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3996019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2" name="直線コネクタ 151">
              <a:extLst>
                <a:ext uri="{FF2B5EF4-FFF2-40B4-BE49-F238E27FC236}">
                  <a16:creationId xmlns:a16="http://schemas.microsoft.com/office/drawing/2014/main" id="{7240D676-423E-4C5D-8569-1283B75FBCCE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4017576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3" name="直線コネクタ 152">
              <a:extLst>
                <a:ext uri="{FF2B5EF4-FFF2-40B4-BE49-F238E27FC236}">
                  <a16:creationId xmlns:a16="http://schemas.microsoft.com/office/drawing/2014/main" id="{451945B5-FA81-4DCD-984B-8ADCCA1BC026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3846536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4" name="直線コネクタ 153">
              <a:extLst>
                <a:ext uri="{FF2B5EF4-FFF2-40B4-BE49-F238E27FC236}">
                  <a16:creationId xmlns:a16="http://schemas.microsoft.com/office/drawing/2014/main" id="{440D8CE2-72A1-4EC4-8C56-3457D5A5B204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3867698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5" name="直線コネクタ 154">
              <a:extLst>
                <a:ext uri="{FF2B5EF4-FFF2-40B4-BE49-F238E27FC236}">
                  <a16:creationId xmlns:a16="http://schemas.microsoft.com/office/drawing/2014/main" id="{D3349183-5BD4-461E-8032-812CBB67EEBA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3889311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6" name="直線コネクタ 155">
              <a:extLst>
                <a:ext uri="{FF2B5EF4-FFF2-40B4-BE49-F238E27FC236}">
                  <a16:creationId xmlns:a16="http://schemas.microsoft.com/office/drawing/2014/main" id="{6FA99B7C-5059-4C81-826C-E175413F4CF1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391086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7" name="直線コネクタ 156">
              <a:extLst>
                <a:ext uri="{FF2B5EF4-FFF2-40B4-BE49-F238E27FC236}">
                  <a16:creationId xmlns:a16="http://schemas.microsoft.com/office/drawing/2014/main" id="{9039767B-968F-471B-9B70-1EEE4BCE172D}"/>
                </a:ext>
              </a:extLst>
            </p:cNvPr>
            <p:cNvCxnSpPr/>
            <p:nvPr/>
          </p:nvCxnSpPr>
          <p:spPr>
            <a:xfrm>
              <a:off x="6781467" y="4039651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8" name="直線コネクタ 157">
              <a:extLst>
                <a:ext uri="{FF2B5EF4-FFF2-40B4-BE49-F238E27FC236}">
                  <a16:creationId xmlns:a16="http://schemas.microsoft.com/office/drawing/2014/main" id="{F3AFF621-92B4-45D2-8940-72A93977131F}"/>
                </a:ext>
              </a:extLst>
            </p:cNvPr>
            <p:cNvCxnSpPr/>
            <p:nvPr/>
          </p:nvCxnSpPr>
          <p:spPr>
            <a:xfrm>
              <a:off x="6781467" y="4255717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9" name="直線コネクタ 158">
              <a:extLst>
                <a:ext uri="{FF2B5EF4-FFF2-40B4-BE49-F238E27FC236}">
                  <a16:creationId xmlns:a16="http://schemas.microsoft.com/office/drawing/2014/main" id="{5C0E3202-F9D4-413B-B8F9-606CCFA4DB2D}"/>
                </a:ext>
              </a:extLst>
            </p:cNvPr>
            <p:cNvCxnSpPr/>
            <p:nvPr/>
          </p:nvCxnSpPr>
          <p:spPr>
            <a:xfrm>
              <a:off x="6807313" y="4148614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0" name="直線コネクタ 159">
              <a:extLst>
                <a:ext uri="{FF2B5EF4-FFF2-40B4-BE49-F238E27FC236}">
                  <a16:creationId xmlns:a16="http://schemas.microsoft.com/office/drawing/2014/main" id="{91EC154F-50E5-4DB8-BC0D-EF52E6A40712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416977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1" name="直線コネクタ 160">
              <a:extLst>
                <a:ext uri="{FF2B5EF4-FFF2-40B4-BE49-F238E27FC236}">
                  <a16:creationId xmlns:a16="http://schemas.microsoft.com/office/drawing/2014/main" id="{D148B5BA-D5BC-44F9-AF70-C19B629F9146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419093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2" name="直線コネクタ 161">
              <a:extLst>
                <a:ext uri="{FF2B5EF4-FFF2-40B4-BE49-F238E27FC236}">
                  <a16:creationId xmlns:a16="http://schemas.microsoft.com/office/drawing/2014/main" id="{BB6479D4-2806-4081-93BC-4AD65306BFB7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4212550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3" name="直線コネクタ 162">
              <a:extLst>
                <a:ext uri="{FF2B5EF4-FFF2-40B4-BE49-F238E27FC236}">
                  <a16:creationId xmlns:a16="http://schemas.microsoft.com/office/drawing/2014/main" id="{36A00233-923A-49F1-B331-5FA0076FFA29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423410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4" name="直線コネクタ 163">
              <a:extLst>
                <a:ext uri="{FF2B5EF4-FFF2-40B4-BE49-F238E27FC236}">
                  <a16:creationId xmlns:a16="http://schemas.microsoft.com/office/drawing/2014/main" id="{5D62DAFF-8733-4E7E-B49D-2C8139F3DA03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406306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5" name="直線コネクタ 164">
              <a:extLst>
                <a:ext uri="{FF2B5EF4-FFF2-40B4-BE49-F238E27FC236}">
                  <a16:creationId xmlns:a16="http://schemas.microsoft.com/office/drawing/2014/main" id="{799DCAB3-370B-459B-9164-D53A1584986A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4084229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6" name="直線コネクタ 165">
              <a:extLst>
                <a:ext uri="{FF2B5EF4-FFF2-40B4-BE49-F238E27FC236}">
                  <a16:creationId xmlns:a16="http://schemas.microsoft.com/office/drawing/2014/main" id="{52F9DA68-5234-4345-9036-FC669A9A6F53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410584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7" name="直線コネクタ 166">
              <a:extLst>
                <a:ext uri="{FF2B5EF4-FFF2-40B4-BE49-F238E27FC236}">
                  <a16:creationId xmlns:a16="http://schemas.microsoft.com/office/drawing/2014/main" id="{74247EA8-33B2-4990-B196-218CDAF22659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4127398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8" name="直線コネクタ 167">
              <a:extLst>
                <a:ext uri="{FF2B5EF4-FFF2-40B4-BE49-F238E27FC236}">
                  <a16:creationId xmlns:a16="http://schemas.microsoft.com/office/drawing/2014/main" id="{AF0E3AE1-7B09-4911-9EE4-A147FBD02628}"/>
                </a:ext>
              </a:extLst>
            </p:cNvPr>
            <p:cNvCxnSpPr/>
            <p:nvPr/>
          </p:nvCxnSpPr>
          <p:spPr>
            <a:xfrm>
              <a:off x="6781467" y="4477171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9" name="直線コネクタ 168">
              <a:extLst>
                <a:ext uri="{FF2B5EF4-FFF2-40B4-BE49-F238E27FC236}">
                  <a16:creationId xmlns:a16="http://schemas.microsoft.com/office/drawing/2014/main" id="{2CB3A919-131D-4A15-87AE-CE91107035E9}"/>
                </a:ext>
              </a:extLst>
            </p:cNvPr>
            <p:cNvCxnSpPr/>
            <p:nvPr/>
          </p:nvCxnSpPr>
          <p:spPr>
            <a:xfrm>
              <a:off x="6807313" y="4370068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0" name="直線コネクタ 169">
              <a:extLst>
                <a:ext uri="{FF2B5EF4-FFF2-40B4-BE49-F238E27FC236}">
                  <a16:creationId xmlns:a16="http://schemas.microsoft.com/office/drawing/2014/main" id="{B92613C6-5323-4A39-A527-61AFFCE2EFA9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4391229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1" name="直線コネクタ 170">
              <a:extLst>
                <a:ext uri="{FF2B5EF4-FFF2-40B4-BE49-F238E27FC236}">
                  <a16:creationId xmlns:a16="http://schemas.microsoft.com/office/drawing/2014/main" id="{E021C611-72F4-489A-9E2D-D05C0A1C6EE7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4412391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2" name="直線コネクタ 171">
              <a:extLst>
                <a:ext uri="{FF2B5EF4-FFF2-40B4-BE49-F238E27FC236}">
                  <a16:creationId xmlns:a16="http://schemas.microsoft.com/office/drawing/2014/main" id="{88DBC85B-291F-4717-808A-CC8848DA8932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4434004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3" name="直線コネクタ 172">
              <a:extLst>
                <a:ext uri="{FF2B5EF4-FFF2-40B4-BE49-F238E27FC236}">
                  <a16:creationId xmlns:a16="http://schemas.microsoft.com/office/drawing/2014/main" id="{7D0C1FD6-B7F7-4E2F-A3E4-2A95EA3CFC41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4455561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4" name="直線コネクタ 173">
              <a:extLst>
                <a:ext uri="{FF2B5EF4-FFF2-40B4-BE49-F238E27FC236}">
                  <a16:creationId xmlns:a16="http://schemas.microsoft.com/office/drawing/2014/main" id="{5194AB77-7962-4DAB-B339-AE0389903DCA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4284521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5" name="直線コネクタ 174">
              <a:extLst>
                <a:ext uri="{FF2B5EF4-FFF2-40B4-BE49-F238E27FC236}">
                  <a16:creationId xmlns:a16="http://schemas.microsoft.com/office/drawing/2014/main" id="{368EB713-0EFC-4493-A25C-7BBF78D80586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4305683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6" name="直線コネクタ 175">
              <a:extLst>
                <a:ext uri="{FF2B5EF4-FFF2-40B4-BE49-F238E27FC236}">
                  <a16:creationId xmlns:a16="http://schemas.microsoft.com/office/drawing/2014/main" id="{EBD45B01-E7FC-4F4A-AE76-84DBC4C0C20D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4327296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7" name="直線コネクタ 176">
              <a:extLst>
                <a:ext uri="{FF2B5EF4-FFF2-40B4-BE49-F238E27FC236}">
                  <a16:creationId xmlns:a16="http://schemas.microsoft.com/office/drawing/2014/main" id="{26E0899D-9FCA-4FBA-8D13-FC13F0335E3A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434885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8" name="直線コネクタ 177">
              <a:extLst>
                <a:ext uri="{FF2B5EF4-FFF2-40B4-BE49-F238E27FC236}">
                  <a16:creationId xmlns:a16="http://schemas.microsoft.com/office/drawing/2014/main" id="{B679075B-5764-4E47-AE80-B5E55C0944BF}"/>
                </a:ext>
              </a:extLst>
            </p:cNvPr>
            <p:cNvCxnSpPr/>
            <p:nvPr/>
          </p:nvCxnSpPr>
          <p:spPr>
            <a:xfrm>
              <a:off x="6781467" y="4697301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9" name="直線コネクタ 178">
              <a:extLst>
                <a:ext uri="{FF2B5EF4-FFF2-40B4-BE49-F238E27FC236}">
                  <a16:creationId xmlns:a16="http://schemas.microsoft.com/office/drawing/2014/main" id="{29707D58-7C86-413D-93C1-1BBA4F42A607}"/>
                </a:ext>
              </a:extLst>
            </p:cNvPr>
            <p:cNvCxnSpPr/>
            <p:nvPr/>
          </p:nvCxnSpPr>
          <p:spPr>
            <a:xfrm>
              <a:off x="6807313" y="4590198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0" name="直線コネクタ 179">
              <a:extLst>
                <a:ext uri="{FF2B5EF4-FFF2-40B4-BE49-F238E27FC236}">
                  <a16:creationId xmlns:a16="http://schemas.microsoft.com/office/drawing/2014/main" id="{E852ECD8-8BCC-4DE0-9237-81CA8DBDB768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4611359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1" name="直線コネクタ 180">
              <a:extLst>
                <a:ext uri="{FF2B5EF4-FFF2-40B4-BE49-F238E27FC236}">
                  <a16:creationId xmlns:a16="http://schemas.microsoft.com/office/drawing/2014/main" id="{00DFD9F1-BBD9-4235-8581-CAD07C8407AF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4632521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2" name="直線コネクタ 181">
              <a:extLst>
                <a:ext uri="{FF2B5EF4-FFF2-40B4-BE49-F238E27FC236}">
                  <a16:creationId xmlns:a16="http://schemas.microsoft.com/office/drawing/2014/main" id="{46A02202-487B-40EF-ADB7-2A86B2E93E96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4654134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3" name="直線コネクタ 182">
              <a:extLst>
                <a:ext uri="{FF2B5EF4-FFF2-40B4-BE49-F238E27FC236}">
                  <a16:creationId xmlns:a16="http://schemas.microsoft.com/office/drawing/2014/main" id="{DC062DA2-9907-42DC-9A75-10022D52C69A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4675691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4" name="直線コネクタ 183">
              <a:extLst>
                <a:ext uri="{FF2B5EF4-FFF2-40B4-BE49-F238E27FC236}">
                  <a16:creationId xmlns:a16="http://schemas.microsoft.com/office/drawing/2014/main" id="{C054D3E9-10DB-4CFD-B343-54553C33DC2A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4504651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5" name="直線コネクタ 184">
              <a:extLst>
                <a:ext uri="{FF2B5EF4-FFF2-40B4-BE49-F238E27FC236}">
                  <a16:creationId xmlns:a16="http://schemas.microsoft.com/office/drawing/2014/main" id="{C9220779-EEF5-47F6-B2B9-D40FA4950E2C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4525813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6" name="直線コネクタ 185">
              <a:extLst>
                <a:ext uri="{FF2B5EF4-FFF2-40B4-BE49-F238E27FC236}">
                  <a16:creationId xmlns:a16="http://schemas.microsoft.com/office/drawing/2014/main" id="{44FD28BD-5605-42BE-A3EE-7F5F13D58C50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4547426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7" name="直線コネクタ 186">
              <a:extLst>
                <a:ext uri="{FF2B5EF4-FFF2-40B4-BE49-F238E27FC236}">
                  <a16:creationId xmlns:a16="http://schemas.microsoft.com/office/drawing/2014/main" id="{C924711B-8629-4805-9DCF-68FAC2382C80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456898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8" name="直線コネクタ 187">
              <a:extLst>
                <a:ext uri="{FF2B5EF4-FFF2-40B4-BE49-F238E27FC236}">
                  <a16:creationId xmlns:a16="http://schemas.microsoft.com/office/drawing/2014/main" id="{07E438CE-D537-4143-BE6D-3E87366EB5D7}"/>
                </a:ext>
              </a:extLst>
            </p:cNvPr>
            <p:cNvCxnSpPr/>
            <p:nvPr/>
          </p:nvCxnSpPr>
          <p:spPr>
            <a:xfrm>
              <a:off x="6781467" y="4910452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9" name="直線コネクタ 188">
              <a:extLst>
                <a:ext uri="{FF2B5EF4-FFF2-40B4-BE49-F238E27FC236}">
                  <a16:creationId xmlns:a16="http://schemas.microsoft.com/office/drawing/2014/main" id="{1ECF46F2-2768-4175-87E2-D9EF130E9446}"/>
                </a:ext>
              </a:extLst>
            </p:cNvPr>
            <p:cNvCxnSpPr/>
            <p:nvPr/>
          </p:nvCxnSpPr>
          <p:spPr>
            <a:xfrm>
              <a:off x="6807313" y="4803349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0" name="直線コネクタ 189">
              <a:extLst>
                <a:ext uri="{FF2B5EF4-FFF2-40B4-BE49-F238E27FC236}">
                  <a16:creationId xmlns:a16="http://schemas.microsoft.com/office/drawing/2014/main" id="{A7C39BCC-5DFE-45D0-8064-924AF7E2830E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4824510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1" name="直線コネクタ 190">
              <a:extLst>
                <a:ext uri="{FF2B5EF4-FFF2-40B4-BE49-F238E27FC236}">
                  <a16:creationId xmlns:a16="http://schemas.microsoft.com/office/drawing/2014/main" id="{964A969F-A032-4516-9DB6-F29FAAD0E5F8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484567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2" name="直線コネクタ 191">
              <a:extLst>
                <a:ext uri="{FF2B5EF4-FFF2-40B4-BE49-F238E27FC236}">
                  <a16:creationId xmlns:a16="http://schemas.microsoft.com/office/drawing/2014/main" id="{EFBB3B0E-890E-4ACE-9048-96938F0A18F4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486728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3" name="直線コネクタ 192">
              <a:extLst>
                <a:ext uri="{FF2B5EF4-FFF2-40B4-BE49-F238E27FC236}">
                  <a16:creationId xmlns:a16="http://schemas.microsoft.com/office/drawing/2014/main" id="{8A7517C0-1322-499E-A337-C050AC9E3E77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488884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4" name="直線コネクタ 193">
              <a:extLst>
                <a:ext uri="{FF2B5EF4-FFF2-40B4-BE49-F238E27FC236}">
                  <a16:creationId xmlns:a16="http://schemas.microsoft.com/office/drawing/2014/main" id="{09EBCF10-F961-46F2-BBBE-E2C6498B4087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471780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5" name="直線コネクタ 194">
              <a:extLst>
                <a:ext uri="{FF2B5EF4-FFF2-40B4-BE49-F238E27FC236}">
                  <a16:creationId xmlns:a16="http://schemas.microsoft.com/office/drawing/2014/main" id="{C394F1F6-061A-4F96-BABC-ABBBF166BD35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4738964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6" name="直線コネクタ 195">
              <a:extLst>
                <a:ext uri="{FF2B5EF4-FFF2-40B4-BE49-F238E27FC236}">
                  <a16:creationId xmlns:a16="http://schemas.microsoft.com/office/drawing/2014/main" id="{5A64CD3F-1248-4F55-ADE1-1D914AC67A8E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476057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7" name="直線コネクタ 196">
              <a:extLst>
                <a:ext uri="{FF2B5EF4-FFF2-40B4-BE49-F238E27FC236}">
                  <a16:creationId xmlns:a16="http://schemas.microsoft.com/office/drawing/2014/main" id="{3E402F99-5487-4BC0-B755-8E6104E8BE91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4782133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8" name="直線コネクタ 197">
              <a:extLst>
                <a:ext uri="{FF2B5EF4-FFF2-40B4-BE49-F238E27FC236}">
                  <a16:creationId xmlns:a16="http://schemas.microsoft.com/office/drawing/2014/main" id="{5A2797BD-D906-450C-BAA0-A50048491994}"/>
                </a:ext>
              </a:extLst>
            </p:cNvPr>
            <p:cNvCxnSpPr/>
            <p:nvPr/>
          </p:nvCxnSpPr>
          <p:spPr>
            <a:xfrm>
              <a:off x="6781467" y="5131168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9" name="直線コネクタ 198">
              <a:extLst>
                <a:ext uri="{FF2B5EF4-FFF2-40B4-BE49-F238E27FC236}">
                  <a16:creationId xmlns:a16="http://schemas.microsoft.com/office/drawing/2014/main" id="{B0637AC9-0A29-4536-A3B9-B4FC7120C13F}"/>
                </a:ext>
              </a:extLst>
            </p:cNvPr>
            <p:cNvCxnSpPr/>
            <p:nvPr/>
          </p:nvCxnSpPr>
          <p:spPr>
            <a:xfrm>
              <a:off x="6807313" y="5024065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0" name="直線コネクタ 199">
              <a:extLst>
                <a:ext uri="{FF2B5EF4-FFF2-40B4-BE49-F238E27FC236}">
                  <a16:creationId xmlns:a16="http://schemas.microsoft.com/office/drawing/2014/main" id="{CA83A46D-52F3-4451-943D-A64FC21D9E25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5045226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1" name="直線コネクタ 200">
              <a:extLst>
                <a:ext uri="{FF2B5EF4-FFF2-40B4-BE49-F238E27FC236}">
                  <a16:creationId xmlns:a16="http://schemas.microsoft.com/office/drawing/2014/main" id="{43F45A27-7DF1-478F-842B-C2330BCD8B11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5066388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2" name="直線コネクタ 201">
              <a:extLst>
                <a:ext uri="{FF2B5EF4-FFF2-40B4-BE49-F238E27FC236}">
                  <a16:creationId xmlns:a16="http://schemas.microsoft.com/office/drawing/2014/main" id="{0100B9B3-C61C-4920-A8F3-CAAE3C41A6D2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5088001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3" name="直線コネクタ 202">
              <a:extLst>
                <a:ext uri="{FF2B5EF4-FFF2-40B4-BE49-F238E27FC236}">
                  <a16:creationId xmlns:a16="http://schemas.microsoft.com/office/drawing/2014/main" id="{C39593FA-1CF9-442E-B938-BA20472407BB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5109558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4" name="直線コネクタ 203">
              <a:extLst>
                <a:ext uri="{FF2B5EF4-FFF2-40B4-BE49-F238E27FC236}">
                  <a16:creationId xmlns:a16="http://schemas.microsoft.com/office/drawing/2014/main" id="{33CFACF7-9CD0-4749-A6BD-720A8C31029C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4938518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5" name="直線コネクタ 204">
              <a:extLst>
                <a:ext uri="{FF2B5EF4-FFF2-40B4-BE49-F238E27FC236}">
                  <a16:creationId xmlns:a16="http://schemas.microsoft.com/office/drawing/2014/main" id="{CAE2D732-4FE9-4C6C-A400-197F311B0AE8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4959680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6" name="直線コネクタ 205">
              <a:extLst>
                <a:ext uri="{FF2B5EF4-FFF2-40B4-BE49-F238E27FC236}">
                  <a16:creationId xmlns:a16="http://schemas.microsoft.com/office/drawing/2014/main" id="{C5DC29AF-4DB8-4214-9D9A-200FE035536F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4981293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7" name="直線コネクタ 206">
              <a:extLst>
                <a:ext uri="{FF2B5EF4-FFF2-40B4-BE49-F238E27FC236}">
                  <a16:creationId xmlns:a16="http://schemas.microsoft.com/office/drawing/2014/main" id="{DE726909-9E40-4349-800D-CAA61819204A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5002849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8" name="直線コネクタ 207">
              <a:extLst>
                <a:ext uri="{FF2B5EF4-FFF2-40B4-BE49-F238E27FC236}">
                  <a16:creationId xmlns:a16="http://schemas.microsoft.com/office/drawing/2014/main" id="{D7F69E00-E1F3-48ED-899A-C209906C48D7}"/>
                </a:ext>
              </a:extLst>
            </p:cNvPr>
            <p:cNvCxnSpPr/>
            <p:nvPr/>
          </p:nvCxnSpPr>
          <p:spPr>
            <a:xfrm>
              <a:off x="6781467" y="2746686"/>
              <a:ext cx="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9" name="直線コネクタ 208">
              <a:extLst>
                <a:ext uri="{FF2B5EF4-FFF2-40B4-BE49-F238E27FC236}">
                  <a16:creationId xmlns:a16="http://schemas.microsoft.com/office/drawing/2014/main" id="{DAF55092-535E-469F-9A8C-3F0F1B7FC2A3}"/>
                </a:ext>
              </a:extLst>
            </p:cNvPr>
            <p:cNvCxnSpPr/>
            <p:nvPr/>
          </p:nvCxnSpPr>
          <p:spPr>
            <a:xfrm>
              <a:off x="6807313" y="2855649"/>
              <a:ext cx="21126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0" name="直線コネクタ 209">
              <a:extLst>
                <a:ext uri="{FF2B5EF4-FFF2-40B4-BE49-F238E27FC236}">
                  <a16:creationId xmlns:a16="http://schemas.microsoft.com/office/drawing/2014/main" id="{6BA3A47D-312D-40FC-8C4F-118D4F22E443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2876810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1" name="直線コネクタ 210">
              <a:extLst>
                <a:ext uri="{FF2B5EF4-FFF2-40B4-BE49-F238E27FC236}">
                  <a16:creationId xmlns:a16="http://schemas.microsoft.com/office/drawing/2014/main" id="{C2ECE15C-4109-4C00-9BD8-62A38CB1472B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289797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2" name="直線コネクタ 211">
              <a:extLst>
                <a:ext uri="{FF2B5EF4-FFF2-40B4-BE49-F238E27FC236}">
                  <a16:creationId xmlns:a16="http://schemas.microsoft.com/office/drawing/2014/main" id="{D334D628-BD8E-4B6F-B63E-94D0E2984F3A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2919585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3" name="直線コネクタ 212">
              <a:extLst>
                <a:ext uri="{FF2B5EF4-FFF2-40B4-BE49-F238E27FC236}">
                  <a16:creationId xmlns:a16="http://schemas.microsoft.com/office/drawing/2014/main" id="{84481394-AF07-4FE2-93A2-C87E17A90241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39" y="294114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4" name="直線コネクタ 213">
              <a:extLst>
                <a:ext uri="{FF2B5EF4-FFF2-40B4-BE49-F238E27FC236}">
                  <a16:creationId xmlns:a16="http://schemas.microsoft.com/office/drawing/2014/main" id="{414907B0-E058-4A13-A836-8C5A0729C654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2770102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5" name="直線コネクタ 214">
              <a:extLst>
                <a:ext uri="{FF2B5EF4-FFF2-40B4-BE49-F238E27FC236}">
                  <a16:creationId xmlns:a16="http://schemas.microsoft.com/office/drawing/2014/main" id="{233E4DBB-90DD-4778-B3B1-9FD7174307A5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2791264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6" name="直線コネクタ 215">
              <a:extLst>
                <a:ext uri="{FF2B5EF4-FFF2-40B4-BE49-F238E27FC236}">
                  <a16:creationId xmlns:a16="http://schemas.microsoft.com/office/drawing/2014/main" id="{2B17CE15-D066-4904-8CD1-B4AA7F7814B6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2812877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7" name="直線コネクタ 216">
              <a:extLst>
                <a:ext uri="{FF2B5EF4-FFF2-40B4-BE49-F238E27FC236}">
                  <a16:creationId xmlns:a16="http://schemas.microsoft.com/office/drawing/2014/main" id="{A24908CC-7829-412F-A5ED-69CC6FE97E48}"/>
                </a:ext>
              </a:extLst>
            </p:cNvPr>
            <p:cNvCxnSpPr>
              <a:cxnSpLocks/>
            </p:cNvCxnSpPr>
            <p:nvPr/>
          </p:nvCxnSpPr>
          <p:spPr>
            <a:xfrm>
              <a:off x="6861816" y="2834433"/>
              <a:ext cx="1039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02" name="タイトル 1">
            <a:extLst>
              <a:ext uri="{FF2B5EF4-FFF2-40B4-BE49-F238E27FC236}">
                <a16:creationId xmlns:a16="http://schemas.microsoft.com/office/drawing/2014/main" id="{DA6D9A18-86F5-40F3-AEFE-60D7936F6F56}"/>
              </a:ext>
            </a:extLst>
          </p:cNvPr>
          <p:cNvSpPr txBox="1">
            <a:spLocks/>
          </p:cNvSpPr>
          <p:nvPr/>
        </p:nvSpPr>
        <p:spPr>
          <a:xfrm>
            <a:off x="6936702" y="534852"/>
            <a:ext cx="39658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/>
              <a:t>ホールピペット</a:t>
            </a:r>
            <a:endParaRPr lang="en-US" altLang="ja-JP" sz="3600" dirty="0"/>
          </a:p>
          <a:p>
            <a:r>
              <a:rPr lang="ja-JP" altLang="en-US" sz="3600" dirty="0"/>
              <a:t>メスピペット</a:t>
            </a:r>
            <a:endParaRPr lang="en-US" altLang="ja-JP" sz="3600" dirty="0"/>
          </a:p>
          <a:p>
            <a:r>
              <a:rPr lang="ja-JP" altLang="en-US" sz="3600" dirty="0"/>
              <a:t>こまごめピペット</a:t>
            </a:r>
          </a:p>
        </p:txBody>
      </p:sp>
      <p:grpSp>
        <p:nvGrpSpPr>
          <p:cNvPr id="313" name="グループ化 312">
            <a:extLst>
              <a:ext uri="{FF2B5EF4-FFF2-40B4-BE49-F238E27FC236}">
                <a16:creationId xmlns:a16="http://schemas.microsoft.com/office/drawing/2014/main" id="{F30F10A4-B164-4E54-B3BE-E099183AE72E}"/>
              </a:ext>
            </a:extLst>
          </p:cNvPr>
          <p:cNvGrpSpPr/>
          <p:nvPr/>
        </p:nvGrpSpPr>
        <p:grpSpPr>
          <a:xfrm>
            <a:off x="4913897" y="1026669"/>
            <a:ext cx="555207" cy="5467499"/>
            <a:chOff x="4913897" y="1026669"/>
            <a:chExt cx="555207" cy="5467499"/>
          </a:xfrm>
        </p:grpSpPr>
        <p:sp>
          <p:nvSpPr>
            <p:cNvPr id="311" name="フリーフォーム: 図形 310">
              <a:extLst>
                <a:ext uri="{FF2B5EF4-FFF2-40B4-BE49-F238E27FC236}">
                  <a16:creationId xmlns:a16="http://schemas.microsoft.com/office/drawing/2014/main" id="{3435876E-6877-4B13-A21E-42157AF082F5}"/>
                </a:ext>
              </a:extLst>
            </p:cNvPr>
            <p:cNvSpPr/>
            <p:nvPr/>
          </p:nvSpPr>
          <p:spPr>
            <a:xfrm>
              <a:off x="4913897" y="1026669"/>
              <a:ext cx="555207" cy="5467499"/>
            </a:xfrm>
            <a:custGeom>
              <a:avLst/>
              <a:gdLst>
                <a:gd name="connsiteX0" fmla="*/ 275496 w 555207"/>
                <a:gd name="connsiteY0" fmla="*/ 0 h 5495548"/>
                <a:gd name="connsiteX1" fmla="*/ 375532 w 555207"/>
                <a:gd name="connsiteY1" fmla="*/ 162427 h 5495548"/>
                <a:gd name="connsiteX2" fmla="*/ 367671 w 555207"/>
                <a:gd name="connsiteY2" fmla="*/ 225651 h 5495548"/>
                <a:gd name="connsiteX3" fmla="*/ 351708 w 555207"/>
                <a:gd name="connsiteY3" fmla="*/ 264093 h 5495548"/>
                <a:gd name="connsiteX4" fmla="*/ 367667 w 555207"/>
                <a:gd name="connsiteY4" fmla="*/ 304489 h 5495548"/>
                <a:gd name="connsiteX5" fmla="*/ 374953 w 555207"/>
                <a:gd name="connsiteY5" fmla="*/ 366075 h 5495548"/>
                <a:gd name="connsiteX6" fmla="*/ 385660 w 555207"/>
                <a:gd name="connsiteY6" fmla="*/ 1199575 h 5495548"/>
                <a:gd name="connsiteX7" fmla="*/ 555207 w 555207"/>
                <a:gd name="connsiteY7" fmla="*/ 1577315 h 5495548"/>
                <a:gd name="connsiteX8" fmla="*/ 385660 w 555207"/>
                <a:gd name="connsiteY8" fmla="*/ 1955057 h 5495548"/>
                <a:gd name="connsiteX9" fmla="*/ 364415 w 555207"/>
                <a:gd name="connsiteY9" fmla="*/ 4306253 h 5495548"/>
                <a:gd name="connsiteX10" fmla="*/ 278696 w 555207"/>
                <a:gd name="connsiteY10" fmla="*/ 5495548 h 5495548"/>
                <a:gd name="connsiteX11" fmla="*/ 199366 w 555207"/>
                <a:gd name="connsiteY11" fmla="*/ 4306253 h 5495548"/>
                <a:gd name="connsiteX12" fmla="*/ 169547 w 555207"/>
                <a:gd name="connsiteY12" fmla="*/ 1955057 h 5495548"/>
                <a:gd name="connsiteX13" fmla="*/ 0 w 555207"/>
                <a:gd name="connsiteY13" fmla="*/ 1577315 h 5495548"/>
                <a:gd name="connsiteX14" fmla="*/ 169547 w 555207"/>
                <a:gd name="connsiteY14" fmla="*/ 1199575 h 5495548"/>
                <a:gd name="connsiteX15" fmla="*/ 189524 w 555207"/>
                <a:gd name="connsiteY15" fmla="*/ 366075 h 5495548"/>
                <a:gd name="connsiteX16" fmla="*/ 196810 w 555207"/>
                <a:gd name="connsiteY16" fmla="*/ 304489 h 5495548"/>
                <a:gd name="connsiteX17" fmla="*/ 206715 w 555207"/>
                <a:gd name="connsiteY17" fmla="*/ 279420 h 5495548"/>
                <a:gd name="connsiteX18" fmla="*/ 204760 w 555207"/>
                <a:gd name="connsiteY18" fmla="*/ 277280 h 5495548"/>
                <a:gd name="connsiteX19" fmla="*/ 175460 w 555207"/>
                <a:gd name="connsiteY19" fmla="*/ 162427 h 5495548"/>
                <a:gd name="connsiteX20" fmla="*/ 275496 w 555207"/>
                <a:gd name="connsiteY20" fmla="*/ 0 h 5495548"/>
                <a:gd name="connsiteX0" fmla="*/ 275496 w 555207"/>
                <a:gd name="connsiteY0" fmla="*/ 0 h 5467499"/>
                <a:gd name="connsiteX1" fmla="*/ 375532 w 555207"/>
                <a:gd name="connsiteY1" fmla="*/ 134378 h 5467499"/>
                <a:gd name="connsiteX2" fmla="*/ 367671 w 555207"/>
                <a:gd name="connsiteY2" fmla="*/ 197602 h 5467499"/>
                <a:gd name="connsiteX3" fmla="*/ 351708 w 555207"/>
                <a:gd name="connsiteY3" fmla="*/ 236044 h 5467499"/>
                <a:gd name="connsiteX4" fmla="*/ 367667 w 555207"/>
                <a:gd name="connsiteY4" fmla="*/ 276440 h 5467499"/>
                <a:gd name="connsiteX5" fmla="*/ 374953 w 555207"/>
                <a:gd name="connsiteY5" fmla="*/ 338026 h 5467499"/>
                <a:gd name="connsiteX6" fmla="*/ 385660 w 555207"/>
                <a:gd name="connsiteY6" fmla="*/ 1171526 h 5467499"/>
                <a:gd name="connsiteX7" fmla="*/ 555207 w 555207"/>
                <a:gd name="connsiteY7" fmla="*/ 1549266 h 5467499"/>
                <a:gd name="connsiteX8" fmla="*/ 385660 w 555207"/>
                <a:gd name="connsiteY8" fmla="*/ 1927008 h 5467499"/>
                <a:gd name="connsiteX9" fmla="*/ 364415 w 555207"/>
                <a:gd name="connsiteY9" fmla="*/ 4278204 h 5467499"/>
                <a:gd name="connsiteX10" fmla="*/ 278696 w 555207"/>
                <a:gd name="connsiteY10" fmla="*/ 5467499 h 5467499"/>
                <a:gd name="connsiteX11" fmla="*/ 199366 w 555207"/>
                <a:gd name="connsiteY11" fmla="*/ 4278204 h 5467499"/>
                <a:gd name="connsiteX12" fmla="*/ 169547 w 555207"/>
                <a:gd name="connsiteY12" fmla="*/ 1927008 h 5467499"/>
                <a:gd name="connsiteX13" fmla="*/ 0 w 555207"/>
                <a:gd name="connsiteY13" fmla="*/ 1549266 h 5467499"/>
                <a:gd name="connsiteX14" fmla="*/ 169547 w 555207"/>
                <a:gd name="connsiteY14" fmla="*/ 1171526 h 5467499"/>
                <a:gd name="connsiteX15" fmla="*/ 189524 w 555207"/>
                <a:gd name="connsiteY15" fmla="*/ 338026 h 5467499"/>
                <a:gd name="connsiteX16" fmla="*/ 196810 w 555207"/>
                <a:gd name="connsiteY16" fmla="*/ 276440 h 5467499"/>
                <a:gd name="connsiteX17" fmla="*/ 206715 w 555207"/>
                <a:gd name="connsiteY17" fmla="*/ 251371 h 5467499"/>
                <a:gd name="connsiteX18" fmla="*/ 204760 w 555207"/>
                <a:gd name="connsiteY18" fmla="*/ 249231 h 5467499"/>
                <a:gd name="connsiteX19" fmla="*/ 175460 w 555207"/>
                <a:gd name="connsiteY19" fmla="*/ 134378 h 5467499"/>
                <a:gd name="connsiteX20" fmla="*/ 275496 w 555207"/>
                <a:gd name="connsiteY20" fmla="*/ 0 h 5467499"/>
                <a:gd name="connsiteX0" fmla="*/ 275496 w 555207"/>
                <a:gd name="connsiteY0" fmla="*/ 0 h 5467499"/>
                <a:gd name="connsiteX1" fmla="*/ 375532 w 555207"/>
                <a:gd name="connsiteY1" fmla="*/ 134378 h 5467499"/>
                <a:gd name="connsiteX2" fmla="*/ 367671 w 555207"/>
                <a:gd name="connsiteY2" fmla="*/ 197602 h 5467499"/>
                <a:gd name="connsiteX3" fmla="*/ 351708 w 555207"/>
                <a:gd name="connsiteY3" fmla="*/ 236044 h 5467499"/>
                <a:gd name="connsiteX4" fmla="*/ 367667 w 555207"/>
                <a:gd name="connsiteY4" fmla="*/ 276440 h 5467499"/>
                <a:gd name="connsiteX5" fmla="*/ 374953 w 555207"/>
                <a:gd name="connsiteY5" fmla="*/ 338026 h 5467499"/>
                <a:gd name="connsiteX6" fmla="*/ 385660 w 555207"/>
                <a:gd name="connsiteY6" fmla="*/ 1171526 h 5467499"/>
                <a:gd name="connsiteX7" fmla="*/ 555207 w 555207"/>
                <a:gd name="connsiteY7" fmla="*/ 1549266 h 5467499"/>
                <a:gd name="connsiteX8" fmla="*/ 385660 w 555207"/>
                <a:gd name="connsiteY8" fmla="*/ 1927008 h 5467499"/>
                <a:gd name="connsiteX9" fmla="*/ 364415 w 555207"/>
                <a:gd name="connsiteY9" fmla="*/ 4278204 h 5467499"/>
                <a:gd name="connsiteX10" fmla="*/ 278696 w 555207"/>
                <a:gd name="connsiteY10" fmla="*/ 5467499 h 5467499"/>
                <a:gd name="connsiteX11" fmla="*/ 199366 w 555207"/>
                <a:gd name="connsiteY11" fmla="*/ 4278204 h 5467499"/>
                <a:gd name="connsiteX12" fmla="*/ 169547 w 555207"/>
                <a:gd name="connsiteY12" fmla="*/ 1927008 h 5467499"/>
                <a:gd name="connsiteX13" fmla="*/ 0 w 555207"/>
                <a:gd name="connsiteY13" fmla="*/ 1549266 h 5467499"/>
                <a:gd name="connsiteX14" fmla="*/ 169547 w 555207"/>
                <a:gd name="connsiteY14" fmla="*/ 1171526 h 5467499"/>
                <a:gd name="connsiteX15" fmla="*/ 189524 w 555207"/>
                <a:gd name="connsiteY15" fmla="*/ 338026 h 5467499"/>
                <a:gd name="connsiteX16" fmla="*/ 196810 w 555207"/>
                <a:gd name="connsiteY16" fmla="*/ 276440 h 5467499"/>
                <a:gd name="connsiteX17" fmla="*/ 206715 w 555207"/>
                <a:gd name="connsiteY17" fmla="*/ 251371 h 5467499"/>
                <a:gd name="connsiteX18" fmla="*/ 204760 w 555207"/>
                <a:gd name="connsiteY18" fmla="*/ 249231 h 5467499"/>
                <a:gd name="connsiteX19" fmla="*/ 175460 w 555207"/>
                <a:gd name="connsiteY19" fmla="*/ 134378 h 5467499"/>
                <a:gd name="connsiteX20" fmla="*/ 275496 w 555207"/>
                <a:gd name="connsiteY20" fmla="*/ 0 h 5467499"/>
                <a:gd name="connsiteX0" fmla="*/ 275496 w 555207"/>
                <a:gd name="connsiteY0" fmla="*/ 0 h 5467499"/>
                <a:gd name="connsiteX1" fmla="*/ 375532 w 555207"/>
                <a:gd name="connsiteY1" fmla="*/ 134378 h 5467499"/>
                <a:gd name="connsiteX2" fmla="*/ 367671 w 555207"/>
                <a:gd name="connsiteY2" fmla="*/ 197602 h 5467499"/>
                <a:gd name="connsiteX3" fmla="*/ 351708 w 555207"/>
                <a:gd name="connsiteY3" fmla="*/ 236044 h 5467499"/>
                <a:gd name="connsiteX4" fmla="*/ 367667 w 555207"/>
                <a:gd name="connsiteY4" fmla="*/ 276440 h 5467499"/>
                <a:gd name="connsiteX5" fmla="*/ 374953 w 555207"/>
                <a:gd name="connsiteY5" fmla="*/ 338026 h 5467499"/>
                <a:gd name="connsiteX6" fmla="*/ 385660 w 555207"/>
                <a:gd name="connsiteY6" fmla="*/ 1171526 h 5467499"/>
                <a:gd name="connsiteX7" fmla="*/ 555207 w 555207"/>
                <a:gd name="connsiteY7" fmla="*/ 1549266 h 5467499"/>
                <a:gd name="connsiteX8" fmla="*/ 385660 w 555207"/>
                <a:gd name="connsiteY8" fmla="*/ 1927008 h 5467499"/>
                <a:gd name="connsiteX9" fmla="*/ 364415 w 555207"/>
                <a:gd name="connsiteY9" fmla="*/ 4278204 h 5467499"/>
                <a:gd name="connsiteX10" fmla="*/ 278696 w 555207"/>
                <a:gd name="connsiteY10" fmla="*/ 5467499 h 5467499"/>
                <a:gd name="connsiteX11" fmla="*/ 199366 w 555207"/>
                <a:gd name="connsiteY11" fmla="*/ 4278204 h 5467499"/>
                <a:gd name="connsiteX12" fmla="*/ 169547 w 555207"/>
                <a:gd name="connsiteY12" fmla="*/ 1927008 h 5467499"/>
                <a:gd name="connsiteX13" fmla="*/ 0 w 555207"/>
                <a:gd name="connsiteY13" fmla="*/ 1549266 h 5467499"/>
                <a:gd name="connsiteX14" fmla="*/ 169547 w 555207"/>
                <a:gd name="connsiteY14" fmla="*/ 1171526 h 5467499"/>
                <a:gd name="connsiteX15" fmla="*/ 189524 w 555207"/>
                <a:gd name="connsiteY15" fmla="*/ 338026 h 5467499"/>
                <a:gd name="connsiteX16" fmla="*/ 196810 w 555207"/>
                <a:gd name="connsiteY16" fmla="*/ 276440 h 5467499"/>
                <a:gd name="connsiteX17" fmla="*/ 206715 w 555207"/>
                <a:gd name="connsiteY17" fmla="*/ 251371 h 5467499"/>
                <a:gd name="connsiteX18" fmla="*/ 204760 w 555207"/>
                <a:gd name="connsiteY18" fmla="*/ 249231 h 5467499"/>
                <a:gd name="connsiteX19" fmla="*/ 175460 w 555207"/>
                <a:gd name="connsiteY19" fmla="*/ 134378 h 5467499"/>
                <a:gd name="connsiteX20" fmla="*/ 275496 w 555207"/>
                <a:gd name="connsiteY20" fmla="*/ 0 h 5467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555207" h="5467499">
                  <a:moveTo>
                    <a:pt x="275496" y="0"/>
                  </a:moveTo>
                  <a:cubicBezTo>
                    <a:pt x="330744" y="0"/>
                    <a:pt x="371390" y="56565"/>
                    <a:pt x="375532" y="134378"/>
                  </a:cubicBezTo>
                  <a:cubicBezTo>
                    <a:pt x="377464" y="170667"/>
                    <a:pt x="372733" y="178170"/>
                    <a:pt x="367671" y="197602"/>
                  </a:cubicBezTo>
                  <a:lnTo>
                    <a:pt x="351708" y="236044"/>
                  </a:lnTo>
                  <a:lnTo>
                    <a:pt x="367667" y="276440"/>
                  </a:lnTo>
                  <a:cubicBezTo>
                    <a:pt x="372359" y="295369"/>
                    <a:pt x="374953" y="316180"/>
                    <a:pt x="374953" y="338026"/>
                  </a:cubicBezTo>
                  <a:cubicBezTo>
                    <a:pt x="378522" y="615860"/>
                    <a:pt x="364435" y="895899"/>
                    <a:pt x="385660" y="1171526"/>
                  </a:cubicBezTo>
                  <a:cubicBezTo>
                    <a:pt x="449984" y="1260244"/>
                    <a:pt x="555207" y="1379457"/>
                    <a:pt x="555207" y="1549266"/>
                  </a:cubicBezTo>
                  <a:cubicBezTo>
                    <a:pt x="555207" y="1719076"/>
                    <a:pt x="454398" y="1836082"/>
                    <a:pt x="385660" y="1927008"/>
                  </a:cubicBezTo>
                  <a:lnTo>
                    <a:pt x="364415" y="4278204"/>
                  </a:lnTo>
                  <a:lnTo>
                    <a:pt x="278696" y="5467499"/>
                  </a:lnTo>
                  <a:lnTo>
                    <a:pt x="199366" y="4278204"/>
                  </a:lnTo>
                  <a:lnTo>
                    <a:pt x="169547" y="1927008"/>
                  </a:lnTo>
                  <a:cubicBezTo>
                    <a:pt x="94187" y="1838288"/>
                    <a:pt x="0" y="1719076"/>
                    <a:pt x="0" y="1549266"/>
                  </a:cubicBezTo>
                  <a:cubicBezTo>
                    <a:pt x="0" y="1379457"/>
                    <a:pt x="94188" y="1260244"/>
                    <a:pt x="169547" y="1171526"/>
                  </a:cubicBezTo>
                  <a:cubicBezTo>
                    <a:pt x="196070" y="893692"/>
                    <a:pt x="182865" y="615860"/>
                    <a:pt x="189524" y="338026"/>
                  </a:cubicBezTo>
                  <a:cubicBezTo>
                    <a:pt x="189524" y="316180"/>
                    <a:pt x="192119" y="295369"/>
                    <a:pt x="196810" y="276440"/>
                  </a:cubicBezTo>
                  <a:lnTo>
                    <a:pt x="206715" y="251371"/>
                  </a:lnTo>
                  <a:lnTo>
                    <a:pt x="204760" y="249231"/>
                  </a:lnTo>
                  <a:cubicBezTo>
                    <a:pt x="186657" y="219838"/>
                    <a:pt x="175460" y="179231"/>
                    <a:pt x="175460" y="134378"/>
                  </a:cubicBezTo>
                  <a:cubicBezTo>
                    <a:pt x="175460" y="44672"/>
                    <a:pt x="220248" y="0"/>
                    <a:pt x="275496" y="0"/>
                  </a:cubicBezTo>
                  <a:close/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12" name="楕円 311">
              <a:extLst>
                <a:ext uri="{FF2B5EF4-FFF2-40B4-BE49-F238E27FC236}">
                  <a16:creationId xmlns:a16="http://schemas.microsoft.com/office/drawing/2014/main" id="{474BEC00-8E6A-4888-8364-4F665E0CE6A2}"/>
                </a:ext>
              </a:extLst>
            </p:cNvPr>
            <p:cNvSpPr/>
            <p:nvPr/>
          </p:nvSpPr>
          <p:spPr>
            <a:xfrm>
              <a:off x="5097055" y="1026670"/>
              <a:ext cx="176172" cy="11203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24" name="フリーフォーム: 図形 323">
            <a:extLst>
              <a:ext uri="{FF2B5EF4-FFF2-40B4-BE49-F238E27FC236}">
                <a16:creationId xmlns:a16="http://schemas.microsoft.com/office/drawing/2014/main" id="{906A7385-8F0A-4CA6-999F-F1FFF25B09D2}"/>
              </a:ext>
            </a:extLst>
          </p:cNvPr>
          <p:cNvSpPr/>
          <p:nvPr/>
        </p:nvSpPr>
        <p:spPr>
          <a:xfrm>
            <a:off x="4913896" y="136843"/>
            <a:ext cx="555208" cy="1267773"/>
          </a:xfrm>
          <a:custGeom>
            <a:avLst/>
            <a:gdLst>
              <a:gd name="connsiteX0" fmla="*/ 476250 w 952500"/>
              <a:gd name="connsiteY0" fmla="*/ 0 h 1750674"/>
              <a:gd name="connsiteX1" fmla="*/ 871164 w 952500"/>
              <a:gd name="connsiteY1" fmla="*/ 209974 h 1750674"/>
              <a:gd name="connsiteX2" fmla="*/ 902804 w 952500"/>
              <a:gd name="connsiteY2" fmla="*/ 268266 h 1750674"/>
              <a:gd name="connsiteX3" fmla="*/ 915074 w 952500"/>
              <a:gd name="connsiteY3" fmla="*/ 314747 h 1750674"/>
              <a:gd name="connsiteX4" fmla="*/ 942824 w 952500"/>
              <a:gd name="connsiteY4" fmla="*/ 498559 h 1750674"/>
              <a:gd name="connsiteX5" fmla="*/ 945254 w 952500"/>
              <a:gd name="connsiteY5" fmla="*/ 548125 h 1750674"/>
              <a:gd name="connsiteX6" fmla="*/ 952500 w 952500"/>
              <a:gd name="connsiteY6" fmla="*/ 695908 h 1750674"/>
              <a:gd name="connsiteX7" fmla="*/ 742526 w 952500"/>
              <a:gd name="connsiteY7" fmla="*/ 1507902 h 1750674"/>
              <a:gd name="connsiteX8" fmla="*/ 674762 w 952500"/>
              <a:gd name="connsiteY8" fmla="*/ 1583529 h 1750674"/>
              <a:gd name="connsiteX9" fmla="*/ 690487 w 952500"/>
              <a:gd name="connsiteY9" fmla="*/ 1587186 h 1750674"/>
              <a:gd name="connsiteX10" fmla="*/ 771795 w 952500"/>
              <a:gd name="connsiteY10" fmla="*/ 1654905 h 1750674"/>
              <a:gd name="connsiteX11" fmla="*/ 494191 w 952500"/>
              <a:gd name="connsiteY11" fmla="*/ 1750674 h 1750674"/>
              <a:gd name="connsiteX12" fmla="*/ 216587 w 952500"/>
              <a:gd name="connsiteY12" fmla="*/ 1654905 h 1750674"/>
              <a:gd name="connsiteX13" fmla="*/ 263998 w 952500"/>
              <a:gd name="connsiteY13" fmla="*/ 1601360 h 1750674"/>
              <a:gd name="connsiteX14" fmla="*/ 285616 w 952500"/>
              <a:gd name="connsiteY14" fmla="*/ 1592320 h 1750674"/>
              <a:gd name="connsiteX15" fmla="*/ 209974 w 952500"/>
              <a:gd name="connsiteY15" fmla="*/ 1507902 h 1750674"/>
              <a:gd name="connsiteX16" fmla="*/ 0 w 952500"/>
              <a:gd name="connsiteY16" fmla="*/ 695908 h 1750674"/>
              <a:gd name="connsiteX17" fmla="*/ 7246 w 952500"/>
              <a:gd name="connsiteY17" fmla="*/ 548125 h 1750674"/>
              <a:gd name="connsiteX18" fmla="*/ 9676 w 952500"/>
              <a:gd name="connsiteY18" fmla="*/ 498559 h 1750674"/>
              <a:gd name="connsiteX19" fmla="*/ 37426 w 952500"/>
              <a:gd name="connsiteY19" fmla="*/ 314747 h 1750674"/>
              <a:gd name="connsiteX20" fmla="*/ 49697 w 952500"/>
              <a:gd name="connsiteY20" fmla="*/ 268266 h 1750674"/>
              <a:gd name="connsiteX21" fmla="*/ 81336 w 952500"/>
              <a:gd name="connsiteY21" fmla="*/ 209974 h 1750674"/>
              <a:gd name="connsiteX22" fmla="*/ 476250 w 952500"/>
              <a:gd name="connsiteY22" fmla="*/ 0 h 1750674"/>
              <a:gd name="connsiteX0" fmla="*/ 476250 w 952500"/>
              <a:gd name="connsiteY0" fmla="*/ 0 h 1750674"/>
              <a:gd name="connsiteX1" fmla="*/ 871164 w 952500"/>
              <a:gd name="connsiteY1" fmla="*/ 209974 h 1750674"/>
              <a:gd name="connsiteX2" fmla="*/ 902804 w 952500"/>
              <a:gd name="connsiteY2" fmla="*/ 268266 h 1750674"/>
              <a:gd name="connsiteX3" fmla="*/ 915074 w 952500"/>
              <a:gd name="connsiteY3" fmla="*/ 314747 h 1750674"/>
              <a:gd name="connsiteX4" fmla="*/ 942824 w 952500"/>
              <a:gd name="connsiteY4" fmla="*/ 498559 h 1750674"/>
              <a:gd name="connsiteX5" fmla="*/ 945254 w 952500"/>
              <a:gd name="connsiteY5" fmla="*/ 548125 h 1750674"/>
              <a:gd name="connsiteX6" fmla="*/ 952500 w 952500"/>
              <a:gd name="connsiteY6" fmla="*/ 695908 h 1750674"/>
              <a:gd name="connsiteX7" fmla="*/ 742526 w 952500"/>
              <a:gd name="connsiteY7" fmla="*/ 1507902 h 1750674"/>
              <a:gd name="connsiteX8" fmla="*/ 674762 w 952500"/>
              <a:gd name="connsiteY8" fmla="*/ 1583529 h 1750674"/>
              <a:gd name="connsiteX9" fmla="*/ 690487 w 952500"/>
              <a:gd name="connsiteY9" fmla="*/ 1587186 h 1750674"/>
              <a:gd name="connsiteX10" fmla="*/ 771795 w 952500"/>
              <a:gd name="connsiteY10" fmla="*/ 1654905 h 1750674"/>
              <a:gd name="connsiteX11" fmla="*/ 494191 w 952500"/>
              <a:gd name="connsiteY11" fmla="*/ 1750674 h 1750674"/>
              <a:gd name="connsiteX12" fmla="*/ 216587 w 952500"/>
              <a:gd name="connsiteY12" fmla="*/ 1654905 h 1750674"/>
              <a:gd name="connsiteX13" fmla="*/ 263998 w 952500"/>
              <a:gd name="connsiteY13" fmla="*/ 1601360 h 1750674"/>
              <a:gd name="connsiteX14" fmla="*/ 289028 w 952500"/>
              <a:gd name="connsiteY14" fmla="*/ 1578672 h 1750674"/>
              <a:gd name="connsiteX15" fmla="*/ 209974 w 952500"/>
              <a:gd name="connsiteY15" fmla="*/ 1507902 h 1750674"/>
              <a:gd name="connsiteX16" fmla="*/ 0 w 952500"/>
              <a:gd name="connsiteY16" fmla="*/ 695908 h 1750674"/>
              <a:gd name="connsiteX17" fmla="*/ 7246 w 952500"/>
              <a:gd name="connsiteY17" fmla="*/ 548125 h 1750674"/>
              <a:gd name="connsiteX18" fmla="*/ 9676 w 952500"/>
              <a:gd name="connsiteY18" fmla="*/ 498559 h 1750674"/>
              <a:gd name="connsiteX19" fmla="*/ 37426 w 952500"/>
              <a:gd name="connsiteY19" fmla="*/ 314747 h 1750674"/>
              <a:gd name="connsiteX20" fmla="*/ 49697 w 952500"/>
              <a:gd name="connsiteY20" fmla="*/ 268266 h 1750674"/>
              <a:gd name="connsiteX21" fmla="*/ 81336 w 952500"/>
              <a:gd name="connsiteY21" fmla="*/ 209974 h 1750674"/>
              <a:gd name="connsiteX22" fmla="*/ 476250 w 952500"/>
              <a:gd name="connsiteY22" fmla="*/ 0 h 1750674"/>
              <a:gd name="connsiteX0" fmla="*/ 476250 w 952500"/>
              <a:gd name="connsiteY0" fmla="*/ 0 h 1750674"/>
              <a:gd name="connsiteX1" fmla="*/ 871164 w 952500"/>
              <a:gd name="connsiteY1" fmla="*/ 209974 h 1750674"/>
              <a:gd name="connsiteX2" fmla="*/ 902804 w 952500"/>
              <a:gd name="connsiteY2" fmla="*/ 268266 h 1750674"/>
              <a:gd name="connsiteX3" fmla="*/ 915074 w 952500"/>
              <a:gd name="connsiteY3" fmla="*/ 314747 h 1750674"/>
              <a:gd name="connsiteX4" fmla="*/ 942824 w 952500"/>
              <a:gd name="connsiteY4" fmla="*/ 498559 h 1750674"/>
              <a:gd name="connsiteX5" fmla="*/ 945254 w 952500"/>
              <a:gd name="connsiteY5" fmla="*/ 548125 h 1750674"/>
              <a:gd name="connsiteX6" fmla="*/ 952500 w 952500"/>
              <a:gd name="connsiteY6" fmla="*/ 695908 h 1750674"/>
              <a:gd name="connsiteX7" fmla="*/ 742526 w 952500"/>
              <a:gd name="connsiteY7" fmla="*/ 1507902 h 1750674"/>
              <a:gd name="connsiteX8" fmla="*/ 681586 w 952500"/>
              <a:gd name="connsiteY8" fmla="*/ 1566470 h 1750674"/>
              <a:gd name="connsiteX9" fmla="*/ 690487 w 952500"/>
              <a:gd name="connsiteY9" fmla="*/ 1587186 h 1750674"/>
              <a:gd name="connsiteX10" fmla="*/ 771795 w 952500"/>
              <a:gd name="connsiteY10" fmla="*/ 1654905 h 1750674"/>
              <a:gd name="connsiteX11" fmla="*/ 494191 w 952500"/>
              <a:gd name="connsiteY11" fmla="*/ 1750674 h 1750674"/>
              <a:gd name="connsiteX12" fmla="*/ 216587 w 952500"/>
              <a:gd name="connsiteY12" fmla="*/ 1654905 h 1750674"/>
              <a:gd name="connsiteX13" fmla="*/ 263998 w 952500"/>
              <a:gd name="connsiteY13" fmla="*/ 1601360 h 1750674"/>
              <a:gd name="connsiteX14" fmla="*/ 289028 w 952500"/>
              <a:gd name="connsiteY14" fmla="*/ 1578672 h 1750674"/>
              <a:gd name="connsiteX15" fmla="*/ 209974 w 952500"/>
              <a:gd name="connsiteY15" fmla="*/ 1507902 h 1750674"/>
              <a:gd name="connsiteX16" fmla="*/ 0 w 952500"/>
              <a:gd name="connsiteY16" fmla="*/ 695908 h 1750674"/>
              <a:gd name="connsiteX17" fmla="*/ 7246 w 952500"/>
              <a:gd name="connsiteY17" fmla="*/ 548125 h 1750674"/>
              <a:gd name="connsiteX18" fmla="*/ 9676 w 952500"/>
              <a:gd name="connsiteY18" fmla="*/ 498559 h 1750674"/>
              <a:gd name="connsiteX19" fmla="*/ 37426 w 952500"/>
              <a:gd name="connsiteY19" fmla="*/ 314747 h 1750674"/>
              <a:gd name="connsiteX20" fmla="*/ 49697 w 952500"/>
              <a:gd name="connsiteY20" fmla="*/ 268266 h 1750674"/>
              <a:gd name="connsiteX21" fmla="*/ 81336 w 952500"/>
              <a:gd name="connsiteY21" fmla="*/ 209974 h 1750674"/>
              <a:gd name="connsiteX22" fmla="*/ 476250 w 952500"/>
              <a:gd name="connsiteY22" fmla="*/ 0 h 1750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952500" h="1750674">
                <a:moveTo>
                  <a:pt x="476250" y="0"/>
                </a:moveTo>
                <a:cubicBezTo>
                  <a:pt x="640641" y="0"/>
                  <a:pt x="785579" y="83291"/>
                  <a:pt x="871164" y="209974"/>
                </a:cubicBezTo>
                <a:lnTo>
                  <a:pt x="902804" y="268266"/>
                </a:lnTo>
                <a:lnTo>
                  <a:pt x="915074" y="314747"/>
                </a:lnTo>
                <a:cubicBezTo>
                  <a:pt x="927124" y="373324"/>
                  <a:pt x="936480" y="434813"/>
                  <a:pt x="942824" y="498559"/>
                </a:cubicBezTo>
                <a:lnTo>
                  <a:pt x="945254" y="548125"/>
                </a:lnTo>
                <a:lnTo>
                  <a:pt x="952500" y="695908"/>
                </a:lnTo>
                <a:cubicBezTo>
                  <a:pt x="952500" y="1033917"/>
                  <a:pt x="869210" y="1331927"/>
                  <a:pt x="742526" y="1507902"/>
                </a:cubicBezTo>
                <a:lnTo>
                  <a:pt x="681586" y="1566470"/>
                </a:lnTo>
                <a:lnTo>
                  <a:pt x="690487" y="1587186"/>
                </a:lnTo>
                <a:cubicBezTo>
                  <a:pt x="740723" y="1604517"/>
                  <a:pt x="771795" y="1628459"/>
                  <a:pt x="771795" y="1654905"/>
                </a:cubicBezTo>
                <a:cubicBezTo>
                  <a:pt x="771795" y="1707797"/>
                  <a:pt x="647507" y="1750674"/>
                  <a:pt x="494191" y="1750674"/>
                </a:cubicBezTo>
                <a:cubicBezTo>
                  <a:pt x="340875" y="1750674"/>
                  <a:pt x="216587" y="1707797"/>
                  <a:pt x="216587" y="1654905"/>
                </a:cubicBezTo>
                <a:cubicBezTo>
                  <a:pt x="216587" y="1635071"/>
                  <a:pt x="234065" y="1616644"/>
                  <a:pt x="263998" y="1601360"/>
                </a:cubicBezTo>
                <a:lnTo>
                  <a:pt x="289028" y="1578672"/>
                </a:lnTo>
                <a:cubicBezTo>
                  <a:pt x="263814" y="1550533"/>
                  <a:pt x="235188" y="1536041"/>
                  <a:pt x="209974" y="1507902"/>
                </a:cubicBezTo>
                <a:cubicBezTo>
                  <a:pt x="83291" y="1331927"/>
                  <a:pt x="0" y="1033917"/>
                  <a:pt x="0" y="695908"/>
                </a:cubicBezTo>
                <a:lnTo>
                  <a:pt x="7246" y="548125"/>
                </a:lnTo>
                <a:lnTo>
                  <a:pt x="9676" y="498559"/>
                </a:lnTo>
                <a:cubicBezTo>
                  <a:pt x="16020" y="434813"/>
                  <a:pt x="25377" y="373324"/>
                  <a:pt x="37426" y="314747"/>
                </a:cubicBezTo>
                <a:lnTo>
                  <a:pt x="49697" y="268266"/>
                </a:lnTo>
                <a:lnTo>
                  <a:pt x="81336" y="209974"/>
                </a:lnTo>
                <a:cubicBezTo>
                  <a:pt x="166922" y="83291"/>
                  <a:pt x="311859" y="0"/>
                  <a:pt x="476250" y="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338" name="グループ化 337">
            <a:extLst>
              <a:ext uri="{FF2B5EF4-FFF2-40B4-BE49-F238E27FC236}">
                <a16:creationId xmlns:a16="http://schemas.microsoft.com/office/drawing/2014/main" id="{B52BB70E-DDE9-428B-BB90-81F5D3A10869}"/>
              </a:ext>
            </a:extLst>
          </p:cNvPr>
          <p:cNvGrpSpPr/>
          <p:nvPr/>
        </p:nvGrpSpPr>
        <p:grpSpPr>
          <a:xfrm>
            <a:off x="7050487" y="2452383"/>
            <a:ext cx="1869121" cy="3428895"/>
            <a:chOff x="7545259" y="2693399"/>
            <a:chExt cx="1869121" cy="3428895"/>
          </a:xfrm>
        </p:grpSpPr>
        <p:sp>
          <p:nvSpPr>
            <p:cNvPr id="331" name="フリーフォーム: 図形 330">
              <a:extLst>
                <a:ext uri="{FF2B5EF4-FFF2-40B4-BE49-F238E27FC236}">
                  <a16:creationId xmlns:a16="http://schemas.microsoft.com/office/drawing/2014/main" id="{269CE711-277C-4EB2-AB2D-99901FA02E24}"/>
                </a:ext>
              </a:extLst>
            </p:cNvPr>
            <p:cNvSpPr/>
            <p:nvPr/>
          </p:nvSpPr>
          <p:spPr>
            <a:xfrm>
              <a:off x="7639596" y="2787736"/>
              <a:ext cx="1774784" cy="3240221"/>
            </a:xfrm>
            <a:custGeom>
              <a:avLst/>
              <a:gdLst>
                <a:gd name="connsiteX0" fmla="*/ 762165 w 1774784"/>
                <a:gd name="connsiteY0" fmla="*/ 0 h 3240221"/>
                <a:gd name="connsiteX1" fmla="*/ 1137400 w 1774784"/>
                <a:gd name="connsiteY1" fmla="*/ 0 h 3240221"/>
                <a:gd name="connsiteX2" fmla="*/ 1137400 w 1774784"/>
                <a:gd name="connsiteY2" fmla="*/ 367702 h 3240221"/>
                <a:gd name="connsiteX3" fmla="*/ 1270910 w 1774784"/>
                <a:gd name="connsiteY3" fmla="*/ 409146 h 3240221"/>
                <a:gd name="connsiteX4" fmla="*/ 1774784 w 1774784"/>
                <a:gd name="connsiteY4" fmla="*/ 1169314 h 3240221"/>
                <a:gd name="connsiteX5" fmla="*/ 1270910 w 1774784"/>
                <a:gd name="connsiteY5" fmla="*/ 1929482 h 3240221"/>
                <a:gd name="connsiteX6" fmla="*/ 1137399 w 1774784"/>
                <a:gd name="connsiteY6" fmla="*/ 1970927 h 3240221"/>
                <a:gd name="connsiteX7" fmla="*/ 1137399 w 1774784"/>
                <a:gd name="connsiteY7" fmla="*/ 2421118 h 3240221"/>
                <a:gd name="connsiteX8" fmla="*/ 1170646 w 1774784"/>
                <a:gd name="connsiteY8" fmla="*/ 2461414 h 3240221"/>
                <a:gd name="connsiteX9" fmla="*/ 1218057 w 1774784"/>
                <a:gd name="connsiteY9" fmla="*/ 2616625 h 3240221"/>
                <a:gd name="connsiteX10" fmla="*/ 1170646 w 1774784"/>
                <a:gd name="connsiteY10" fmla="*/ 2771836 h 3240221"/>
                <a:gd name="connsiteX11" fmla="*/ 1146127 w 1774784"/>
                <a:gd name="connsiteY11" fmla="*/ 2801554 h 3240221"/>
                <a:gd name="connsiteX12" fmla="*/ 1169930 w 1774784"/>
                <a:gd name="connsiteY12" fmla="*/ 3240221 h 3240221"/>
                <a:gd name="connsiteX13" fmla="*/ 714038 w 1774784"/>
                <a:gd name="connsiteY13" fmla="*/ 3240221 h 3240221"/>
                <a:gd name="connsiteX14" fmla="*/ 737652 w 1774784"/>
                <a:gd name="connsiteY14" fmla="*/ 2805036 h 3240221"/>
                <a:gd name="connsiteX15" fmla="*/ 731355 w 1774784"/>
                <a:gd name="connsiteY15" fmla="*/ 2797404 h 3240221"/>
                <a:gd name="connsiteX16" fmla="*/ 0 w 1774784"/>
                <a:gd name="connsiteY16" fmla="*/ 2797404 h 3240221"/>
                <a:gd name="connsiteX17" fmla="*/ 0 w 1774784"/>
                <a:gd name="connsiteY17" fmla="*/ 2422169 h 3240221"/>
                <a:gd name="connsiteX18" fmla="*/ 742640 w 1774784"/>
                <a:gd name="connsiteY18" fmla="*/ 2422169 h 3240221"/>
                <a:gd name="connsiteX19" fmla="*/ 744157 w 1774784"/>
                <a:gd name="connsiteY19" fmla="*/ 2420330 h 3240221"/>
                <a:gd name="connsiteX20" fmla="*/ 762164 w 1774784"/>
                <a:gd name="connsiteY20" fmla="*/ 2408189 h 3240221"/>
                <a:gd name="connsiteX21" fmla="*/ 762164 w 1774784"/>
                <a:gd name="connsiteY21" fmla="*/ 1970926 h 3240221"/>
                <a:gd name="connsiteX22" fmla="*/ 628655 w 1774784"/>
                <a:gd name="connsiteY22" fmla="*/ 1929482 h 3240221"/>
                <a:gd name="connsiteX23" fmla="*/ 124782 w 1774784"/>
                <a:gd name="connsiteY23" fmla="*/ 1169314 h 3240221"/>
                <a:gd name="connsiteX24" fmla="*/ 628655 w 1774784"/>
                <a:gd name="connsiteY24" fmla="*/ 409146 h 3240221"/>
                <a:gd name="connsiteX25" fmla="*/ 762165 w 1774784"/>
                <a:gd name="connsiteY25" fmla="*/ 367702 h 3240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774784" h="3240221">
                  <a:moveTo>
                    <a:pt x="762165" y="0"/>
                  </a:moveTo>
                  <a:lnTo>
                    <a:pt x="1137400" y="0"/>
                  </a:lnTo>
                  <a:lnTo>
                    <a:pt x="1137400" y="367702"/>
                  </a:lnTo>
                  <a:lnTo>
                    <a:pt x="1270910" y="409146"/>
                  </a:lnTo>
                  <a:cubicBezTo>
                    <a:pt x="1567016" y="534388"/>
                    <a:pt x="1774784" y="827588"/>
                    <a:pt x="1774784" y="1169314"/>
                  </a:cubicBezTo>
                  <a:cubicBezTo>
                    <a:pt x="1774784" y="1511041"/>
                    <a:pt x="1567016" y="1804240"/>
                    <a:pt x="1270910" y="1929482"/>
                  </a:cubicBezTo>
                  <a:lnTo>
                    <a:pt x="1137399" y="1970927"/>
                  </a:lnTo>
                  <a:lnTo>
                    <a:pt x="1137399" y="2421118"/>
                  </a:lnTo>
                  <a:lnTo>
                    <a:pt x="1170646" y="2461414"/>
                  </a:lnTo>
                  <a:cubicBezTo>
                    <a:pt x="1200579" y="2505720"/>
                    <a:pt x="1218057" y="2559132"/>
                    <a:pt x="1218057" y="2616625"/>
                  </a:cubicBezTo>
                  <a:cubicBezTo>
                    <a:pt x="1218057" y="2674119"/>
                    <a:pt x="1200579" y="2727530"/>
                    <a:pt x="1170646" y="2771836"/>
                  </a:cubicBezTo>
                  <a:lnTo>
                    <a:pt x="1146127" y="2801554"/>
                  </a:lnTo>
                  <a:lnTo>
                    <a:pt x="1169930" y="3240221"/>
                  </a:lnTo>
                  <a:lnTo>
                    <a:pt x="714038" y="3240221"/>
                  </a:lnTo>
                  <a:lnTo>
                    <a:pt x="737652" y="2805036"/>
                  </a:lnTo>
                  <a:lnTo>
                    <a:pt x="731355" y="2797404"/>
                  </a:lnTo>
                  <a:lnTo>
                    <a:pt x="0" y="2797404"/>
                  </a:lnTo>
                  <a:lnTo>
                    <a:pt x="0" y="2422169"/>
                  </a:lnTo>
                  <a:lnTo>
                    <a:pt x="742640" y="2422169"/>
                  </a:lnTo>
                  <a:lnTo>
                    <a:pt x="744157" y="2420330"/>
                  </a:lnTo>
                  <a:lnTo>
                    <a:pt x="762164" y="2408189"/>
                  </a:lnTo>
                  <a:lnTo>
                    <a:pt x="762164" y="1970926"/>
                  </a:lnTo>
                  <a:lnTo>
                    <a:pt x="628655" y="1929482"/>
                  </a:lnTo>
                  <a:cubicBezTo>
                    <a:pt x="332550" y="1804240"/>
                    <a:pt x="124782" y="1511041"/>
                    <a:pt x="124782" y="1169314"/>
                  </a:cubicBezTo>
                  <a:cubicBezTo>
                    <a:pt x="124782" y="827588"/>
                    <a:pt x="332550" y="534388"/>
                    <a:pt x="628655" y="409146"/>
                  </a:cubicBezTo>
                  <a:lnTo>
                    <a:pt x="762165" y="367702"/>
                  </a:lnTo>
                  <a:close/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32" name="四角形: 角を丸くする 331">
              <a:extLst>
                <a:ext uri="{FF2B5EF4-FFF2-40B4-BE49-F238E27FC236}">
                  <a16:creationId xmlns:a16="http://schemas.microsoft.com/office/drawing/2014/main" id="{D704B79E-80F7-46F5-B896-E347CBC92111}"/>
                </a:ext>
              </a:extLst>
            </p:cNvPr>
            <p:cNvSpPr/>
            <p:nvPr/>
          </p:nvSpPr>
          <p:spPr>
            <a:xfrm>
              <a:off x="7545259" y="5129136"/>
              <a:ext cx="94337" cy="527933"/>
            </a:xfrm>
            <a:prstGeom prst="roundRect">
              <a:avLst>
                <a:gd name="adj" fmla="val 50000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3" name="四角形: 角を丸くする 332">
              <a:extLst>
                <a:ext uri="{FF2B5EF4-FFF2-40B4-BE49-F238E27FC236}">
                  <a16:creationId xmlns:a16="http://schemas.microsoft.com/office/drawing/2014/main" id="{D77C3629-BA4B-43AD-BCA3-15A5D4594E34}"/>
                </a:ext>
              </a:extLst>
            </p:cNvPr>
            <p:cNvSpPr/>
            <p:nvPr/>
          </p:nvSpPr>
          <p:spPr>
            <a:xfrm rot="5400000">
              <a:off x="8534722" y="5811159"/>
              <a:ext cx="94337" cy="527933"/>
            </a:xfrm>
            <a:prstGeom prst="roundRect">
              <a:avLst>
                <a:gd name="adj" fmla="val 50000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4" name="四角形: 角を丸くする 333">
              <a:extLst>
                <a:ext uri="{FF2B5EF4-FFF2-40B4-BE49-F238E27FC236}">
                  <a16:creationId xmlns:a16="http://schemas.microsoft.com/office/drawing/2014/main" id="{AFE8DD5C-06EC-4F35-AFF7-D1A7FFB57F2C}"/>
                </a:ext>
              </a:extLst>
            </p:cNvPr>
            <p:cNvSpPr/>
            <p:nvPr/>
          </p:nvSpPr>
          <p:spPr>
            <a:xfrm rot="5400000">
              <a:off x="8545151" y="2505227"/>
              <a:ext cx="94337" cy="470681"/>
            </a:xfrm>
            <a:prstGeom prst="roundRect">
              <a:avLst>
                <a:gd name="adj" fmla="val 50000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5" name="楕円 334">
              <a:extLst>
                <a:ext uri="{FF2B5EF4-FFF2-40B4-BE49-F238E27FC236}">
                  <a16:creationId xmlns:a16="http://schemas.microsoft.com/office/drawing/2014/main" id="{454B11CC-1F38-4D2A-9A93-9270A3787590}"/>
                </a:ext>
              </a:extLst>
            </p:cNvPr>
            <p:cNvSpPr/>
            <p:nvPr/>
          </p:nvSpPr>
          <p:spPr>
            <a:xfrm>
              <a:off x="8393211" y="2786407"/>
              <a:ext cx="388019" cy="38801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/>
                <a:t>A</a:t>
              </a:r>
              <a:endParaRPr kumimoji="1" lang="ja-JP" altLang="en-US" b="1" dirty="0"/>
            </a:p>
          </p:txBody>
        </p:sp>
        <p:sp>
          <p:nvSpPr>
            <p:cNvPr id="336" name="楕円 335">
              <a:extLst>
                <a:ext uri="{FF2B5EF4-FFF2-40B4-BE49-F238E27FC236}">
                  <a16:creationId xmlns:a16="http://schemas.microsoft.com/office/drawing/2014/main" id="{70B37898-194F-409C-9941-4B2079DB0A7C}"/>
                </a:ext>
              </a:extLst>
            </p:cNvPr>
            <p:cNvSpPr/>
            <p:nvPr/>
          </p:nvSpPr>
          <p:spPr>
            <a:xfrm>
              <a:off x="8390343" y="4799882"/>
              <a:ext cx="388019" cy="38801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/>
                <a:t>S</a:t>
              </a:r>
              <a:endParaRPr kumimoji="1" lang="ja-JP" altLang="en-US" b="1" dirty="0"/>
            </a:p>
          </p:txBody>
        </p:sp>
        <p:sp>
          <p:nvSpPr>
            <p:cNvPr id="337" name="楕円 336">
              <a:extLst>
                <a:ext uri="{FF2B5EF4-FFF2-40B4-BE49-F238E27FC236}">
                  <a16:creationId xmlns:a16="http://schemas.microsoft.com/office/drawing/2014/main" id="{9BEBA209-B3BD-4BC1-B143-8693900A1C7D}"/>
                </a:ext>
              </a:extLst>
            </p:cNvPr>
            <p:cNvSpPr/>
            <p:nvPr/>
          </p:nvSpPr>
          <p:spPr>
            <a:xfrm>
              <a:off x="7828470" y="5196672"/>
              <a:ext cx="388019" cy="38801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/>
                <a:t>E</a:t>
              </a:r>
              <a:endParaRPr kumimoji="1" lang="ja-JP" altLang="en-US" b="1" dirty="0"/>
            </a:p>
          </p:txBody>
        </p:sp>
      </p:grpSp>
      <p:sp>
        <p:nvSpPr>
          <p:cNvPr id="340" name="タイトル 1">
            <a:extLst>
              <a:ext uri="{FF2B5EF4-FFF2-40B4-BE49-F238E27FC236}">
                <a16:creationId xmlns:a16="http://schemas.microsoft.com/office/drawing/2014/main" id="{A93A94B1-5F89-4A85-97A7-80F8769A96E7}"/>
              </a:ext>
            </a:extLst>
          </p:cNvPr>
          <p:cNvSpPr txBox="1">
            <a:spLocks/>
          </p:cNvSpPr>
          <p:nvPr/>
        </p:nvSpPr>
        <p:spPr>
          <a:xfrm>
            <a:off x="8472464" y="4207891"/>
            <a:ext cx="39658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/>
              <a:t>安全ピペッター</a:t>
            </a:r>
          </a:p>
        </p:txBody>
      </p:sp>
    </p:spTree>
    <p:extLst>
      <p:ext uri="{BB962C8B-B14F-4D97-AF65-F5344CB8AC3E}">
        <p14:creationId xmlns:p14="http://schemas.microsoft.com/office/powerpoint/2010/main" val="26549552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曲折矢印 15">
            <a:extLst>
              <a:ext uri="{FF2B5EF4-FFF2-40B4-BE49-F238E27FC236}">
                <a16:creationId xmlns:a16="http://schemas.microsoft.com/office/drawing/2014/main" id="{F68A58A6-F49F-494B-B289-9880257EA3A4}"/>
              </a:ext>
            </a:extLst>
          </p:cNvPr>
          <p:cNvSpPr/>
          <p:nvPr/>
        </p:nvSpPr>
        <p:spPr>
          <a:xfrm flipH="1">
            <a:off x="1096197" y="2858262"/>
            <a:ext cx="869628" cy="3337104"/>
          </a:xfrm>
          <a:custGeom>
            <a:avLst/>
            <a:gdLst>
              <a:gd name="connsiteX0" fmla="*/ 0 w 945738"/>
              <a:gd name="connsiteY0" fmla="*/ 3513220 h 3513220"/>
              <a:gd name="connsiteX1" fmla="*/ 0 w 945738"/>
              <a:gd name="connsiteY1" fmla="*/ 324265 h 3513220"/>
              <a:gd name="connsiteX2" fmla="*/ 142343 w 945738"/>
              <a:gd name="connsiteY2" fmla="*/ 181922 h 3513220"/>
              <a:gd name="connsiteX3" fmla="*/ 777047 w 945738"/>
              <a:gd name="connsiteY3" fmla="*/ 181922 h 3513220"/>
              <a:gd name="connsiteX4" fmla="*/ 777047 w 945738"/>
              <a:gd name="connsiteY4" fmla="*/ 0 h 3513220"/>
              <a:gd name="connsiteX5" fmla="*/ 945738 w 945738"/>
              <a:gd name="connsiteY5" fmla="*/ 236435 h 3513220"/>
              <a:gd name="connsiteX6" fmla="*/ 777047 w 945738"/>
              <a:gd name="connsiteY6" fmla="*/ 472869 h 3513220"/>
              <a:gd name="connsiteX7" fmla="*/ 777047 w 945738"/>
              <a:gd name="connsiteY7" fmla="*/ 290947 h 3513220"/>
              <a:gd name="connsiteX8" fmla="*/ 142343 w 945738"/>
              <a:gd name="connsiteY8" fmla="*/ 290947 h 3513220"/>
              <a:gd name="connsiteX9" fmla="*/ 109025 w 945738"/>
              <a:gd name="connsiteY9" fmla="*/ 324265 h 3513220"/>
              <a:gd name="connsiteX10" fmla="*/ 109025 w 945738"/>
              <a:gd name="connsiteY10" fmla="*/ 3513220 h 3513220"/>
              <a:gd name="connsiteX11" fmla="*/ 0 w 945738"/>
              <a:gd name="connsiteY11" fmla="*/ 3513220 h 3513220"/>
              <a:gd name="connsiteX0" fmla="*/ 0 w 777047"/>
              <a:gd name="connsiteY0" fmla="*/ 3513220 h 3513220"/>
              <a:gd name="connsiteX1" fmla="*/ 0 w 777047"/>
              <a:gd name="connsiteY1" fmla="*/ 324265 h 3513220"/>
              <a:gd name="connsiteX2" fmla="*/ 142343 w 777047"/>
              <a:gd name="connsiteY2" fmla="*/ 181922 h 3513220"/>
              <a:gd name="connsiteX3" fmla="*/ 777047 w 777047"/>
              <a:gd name="connsiteY3" fmla="*/ 181922 h 3513220"/>
              <a:gd name="connsiteX4" fmla="*/ 777047 w 777047"/>
              <a:gd name="connsiteY4" fmla="*/ 0 h 3513220"/>
              <a:gd name="connsiteX5" fmla="*/ 777047 w 777047"/>
              <a:gd name="connsiteY5" fmla="*/ 472869 h 3513220"/>
              <a:gd name="connsiteX6" fmla="*/ 777047 w 777047"/>
              <a:gd name="connsiteY6" fmla="*/ 290947 h 3513220"/>
              <a:gd name="connsiteX7" fmla="*/ 142343 w 777047"/>
              <a:gd name="connsiteY7" fmla="*/ 290947 h 3513220"/>
              <a:gd name="connsiteX8" fmla="*/ 109025 w 777047"/>
              <a:gd name="connsiteY8" fmla="*/ 324265 h 3513220"/>
              <a:gd name="connsiteX9" fmla="*/ 109025 w 777047"/>
              <a:gd name="connsiteY9" fmla="*/ 3513220 h 3513220"/>
              <a:gd name="connsiteX10" fmla="*/ 0 w 777047"/>
              <a:gd name="connsiteY10" fmla="*/ 3513220 h 3513220"/>
              <a:gd name="connsiteX0" fmla="*/ 0 w 777047"/>
              <a:gd name="connsiteY0" fmla="*/ 3331298 h 3331298"/>
              <a:gd name="connsiteX1" fmla="*/ 0 w 777047"/>
              <a:gd name="connsiteY1" fmla="*/ 142343 h 3331298"/>
              <a:gd name="connsiteX2" fmla="*/ 142343 w 777047"/>
              <a:gd name="connsiteY2" fmla="*/ 0 h 3331298"/>
              <a:gd name="connsiteX3" fmla="*/ 777047 w 777047"/>
              <a:gd name="connsiteY3" fmla="*/ 0 h 3331298"/>
              <a:gd name="connsiteX4" fmla="*/ 777047 w 777047"/>
              <a:gd name="connsiteY4" fmla="*/ 290947 h 3331298"/>
              <a:gd name="connsiteX5" fmla="*/ 777047 w 777047"/>
              <a:gd name="connsiteY5" fmla="*/ 109025 h 3331298"/>
              <a:gd name="connsiteX6" fmla="*/ 142343 w 777047"/>
              <a:gd name="connsiteY6" fmla="*/ 109025 h 3331298"/>
              <a:gd name="connsiteX7" fmla="*/ 109025 w 777047"/>
              <a:gd name="connsiteY7" fmla="*/ 142343 h 3331298"/>
              <a:gd name="connsiteX8" fmla="*/ 109025 w 777047"/>
              <a:gd name="connsiteY8" fmla="*/ 3331298 h 3331298"/>
              <a:gd name="connsiteX9" fmla="*/ 0 w 777047"/>
              <a:gd name="connsiteY9" fmla="*/ 3331298 h 3331298"/>
              <a:gd name="connsiteX0" fmla="*/ 0 w 777047"/>
              <a:gd name="connsiteY0" fmla="*/ 3331298 h 3331298"/>
              <a:gd name="connsiteX1" fmla="*/ 0 w 777047"/>
              <a:gd name="connsiteY1" fmla="*/ 142343 h 3331298"/>
              <a:gd name="connsiteX2" fmla="*/ 142343 w 777047"/>
              <a:gd name="connsiteY2" fmla="*/ 0 h 3331298"/>
              <a:gd name="connsiteX3" fmla="*/ 777047 w 777047"/>
              <a:gd name="connsiteY3" fmla="*/ 0 h 3331298"/>
              <a:gd name="connsiteX4" fmla="*/ 777047 w 777047"/>
              <a:gd name="connsiteY4" fmla="*/ 109025 h 3331298"/>
              <a:gd name="connsiteX5" fmla="*/ 142343 w 777047"/>
              <a:gd name="connsiteY5" fmla="*/ 109025 h 3331298"/>
              <a:gd name="connsiteX6" fmla="*/ 109025 w 777047"/>
              <a:gd name="connsiteY6" fmla="*/ 142343 h 3331298"/>
              <a:gd name="connsiteX7" fmla="*/ 109025 w 777047"/>
              <a:gd name="connsiteY7" fmla="*/ 3331298 h 3331298"/>
              <a:gd name="connsiteX8" fmla="*/ 0 w 777047"/>
              <a:gd name="connsiteY8" fmla="*/ 3331298 h 3331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047" h="3331298">
                <a:moveTo>
                  <a:pt x="0" y="3331298"/>
                </a:moveTo>
                <a:lnTo>
                  <a:pt x="0" y="142343"/>
                </a:lnTo>
                <a:cubicBezTo>
                  <a:pt x="0" y="63729"/>
                  <a:pt x="63729" y="0"/>
                  <a:pt x="142343" y="0"/>
                </a:cubicBezTo>
                <a:lnTo>
                  <a:pt x="777047" y="0"/>
                </a:lnTo>
                <a:lnTo>
                  <a:pt x="777047" y="109025"/>
                </a:lnTo>
                <a:lnTo>
                  <a:pt x="142343" y="109025"/>
                </a:lnTo>
                <a:cubicBezTo>
                  <a:pt x="123942" y="109025"/>
                  <a:pt x="109025" y="123942"/>
                  <a:pt x="109025" y="142343"/>
                </a:cubicBezTo>
                <a:lnTo>
                  <a:pt x="109025" y="3331298"/>
                </a:lnTo>
                <a:lnTo>
                  <a:pt x="0" y="333129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9" name="曲折矢印 18"/>
          <p:cNvSpPr/>
          <p:nvPr/>
        </p:nvSpPr>
        <p:spPr>
          <a:xfrm>
            <a:off x="4422288" y="2858262"/>
            <a:ext cx="920416" cy="1531423"/>
          </a:xfrm>
          <a:custGeom>
            <a:avLst/>
            <a:gdLst>
              <a:gd name="connsiteX0" fmla="*/ 0 w 938464"/>
              <a:gd name="connsiteY0" fmla="*/ 1708484 h 1708484"/>
              <a:gd name="connsiteX1" fmla="*/ 0 w 938464"/>
              <a:gd name="connsiteY1" fmla="*/ 429113 h 1708484"/>
              <a:gd name="connsiteX2" fmla="*/ 251649 w 938464"/>
              <a:gd name="connsiteY2" fmla="*/ 177464 h 1708484"/>
              <a:gd name="connsiteX3" fmla="*/ 703848 w 938464"/>
              <a:gd name="connsiteY3" fmla="*/ 177464 h 1708484"/>
              <a:gd name="connsiteX4" fmla="*/ 703848 w 938464"/>
              <a:gd name="connsiteY4" fmla="*/ 0 h 1708484"/>
              <a:gd name="connsiteX5" fmla="*/ 938464 w 938464"/>
              <a:gd name="connsiteY5" fmla="*/ 234616 h 1708484"/>
              <a:gd name="connsiteX6" fmla="*/ 703848 w 938464"/>
              <a:gd name="connsiteY6" fmla="*/ 469232 h 1708484"/>
              <a:gd name="connsiteX7" fmla="*/ 703848 w 938464"/>
              <a:gd name="connsiteY7" fmla="*/ 291768 h 1708484"/>
              <a:gd name="connsiteX8" fmla="*/ 251649 w 938464"/>
              <a:gd name="connsiteY8" fmla="*/ 291768 h 1708484"/>
              <a:gd name="connsiteX9" fmla="*/ 114305 w 938464"/>
              <a:gd name="connsiteY9" fmla="*/ 429112 h 1708484"/>
              <a:gd name="connsiteX10" fmla="*/ 114305 w 938464"/>
              <a:gd name="connsiteY10" fmla="*/ 1708484 h 1708484"/>
              <a:gd name="connsiteX11" fmla="*/ 0 w 938464"/>
              <a:gd name="connsiteY11" fmla="*/ 1708484 h 1708484"/>
              <a:gd name="connsiteX0" fmla="*/ 0 w 703848"/>
              <a:gd name="connsiteY0" fmla="*/ 1708484 h 1708484"/>
              <a:gd name="connsiteX1" fmla="*/ 0 w 703848"/>
              <a:gd name="connsiteY1" fmla="*/ 429113 h 1708484"/>
              <a:gd name="connsiteX2" fmla="*/ 251649 w 703848"/>
              <a:gd name="connsiteY2" fmla="*/ 177464 h 1708484"/>
              <a:gd name="connsiteX3" fmla="*/ 703848 w 703848"/>
              <a:gd name="connsiteY3" fmla="*/ 177464 h 1708484"/>
              <a:gd name="connsiteX4" fmla="*/ 703848 w 703848"/>
              <a:gd name="connsiteY4" fmla="*/ 0 h 1708484"/>
              <a:gd name="connsiteX5" fmla="*/ 703848 w 703848"/>
              <a:gd name="connsiteY5" fmla="*/ 469232 h 1708484"/>
              <a:gd name="connsiteX6" fmla="*/ 703848 w 703848"/>
              <a:gd name="connsiteY6" fmla="*/ 291768 h 1708484"/>
              <a:gd name="connsiteX7" fmla="*/ 251649 w 703848"/>
              <a:gd name="connsiteY7" fmla="*/ 291768 h 1708484"/>
              <a:gd name="connsiteX8" fmla="*/ 114305 w 703848"/>
              <a:gd name="connsiteY8" fmla="*/ 429112 h 1708484"/>
              <a:gd name="connsiteX9" fmla="*/ 114305 w 703848"/>
              <a:gd name="connsiteY9" fmla="*/ 1708484 h 1708484"/>
              <a:gd name="connsiteX10" fmla="*/ 0 w 703848"/>
              <a:gd name="connsiteY10" fmla="*/ 1708484 h 1708484"/>
              <a:gd name="connsiteX0" fmla="*/ 0 w 703848"/>
              <a:gd name="connsiteY0" fmla="*/ 1531020 h 1531020"/>
              <a:gd name="connsiteX1" fmla="*/ 0 w 703848"/>
              <a:gd name="connsiteY1" fmla="*/ 251649 h 1531020"/>
              <a:gd name="connsiteX2" fmla="*/ 251649 w 703848"/>
              <a:gd name="connsiteY2" fmla="*/ 0 h 1531020"/>
              <a:gd name="connsiteX3" fmla="*/ 703848 w 703848"/>
              <a:gd name="connsiteY3" fmla="*/ 0 h 1531020"/>
              <a:gd name="connsiteX4" fmla="*/ 703848 w 703848"/>
              <a:gd name="connsiteY4" fmla="*/ 291768 h 1531020"/>
              <a:gd name="connsiteX5" fmla="*/ 703848 w 703848"/>
              <a:gd name="connsiteY5" fmla="*/ 114304 h 1531020"/>
              <a:gd name="connsiteX6" fmla="*/ 251649 w 703848"/>
              <a:gd name="connsiteY6" fmla="*/ 114304 h 1531020"/>
              <a:gd name="connsiteX7" fmla="*/ 114305 w 703848"/>
              <a:gd name="connsiteY7" fmla="*/ 251648 h 1531020"/>
              <a:gd name="connsiteX8" fmla="*/ 114305 w 703848"/>
              <a:gd name="connsiteY8" fmla="*/ 1531020 h 1531020"/>
              <a:gd name="connsiteX9" fmla="*/ 0 w 703848"/>
              <a:gd name="connsiteY9" fmla="*/ 1531020 h 1531020"/>
              <a:gd name="connsiteX0" fmla="*/ 0 w 703848"/>
              <a:gd name="connsiteY0" fmla="*/ 1531020 h 1531020"/>
              <a:gd name="connsiteX1" fmla="*/ 0 w 703848"/>
              <a:gd name="connsiteY1" fmla="*/ 251649 h 1531020"/>
              <a:gd name="connsiteX2" fmla="*/ 251649 w 703848"/>
              <a:gd name="connsiteY2" fmla="*/ 0 h 1531020"/>
              <a:gd name="connsiteX3" fmla="*/ 703848 w 703848"/>
              <a:gd name="connsiteY3" fmla="*/ 0 h 1531020"/>
              <a:gd name="connsiteX4" fmla="*/ 703848 w 703848"/>
              <a:gd name="connsiteY4" fmla="*/ 114304 h 1531020"/>
              <a:gd name="connsiteX5" fmla="*/ 251649 w 703848"/>
              <a:gd name="connsiteY5" fmla="*/ 114304 h 1531020"/>
              <a:gd name="connsiteX6" fmla="*/ 114305 w 703848"/>
              <a:gd name="connsiteY6" fmla="*/ 251648 h 1531020"/>
              <a:gd name="connsiteX7" fmla="*/ 114305 w 703848"/>
              <a:gd name="connsiteY7" fmla="*/ 1531020 h 1531020"/>
              <a:gd name="connsiteX8" fmla="*/ 0 w 703848"/>
              <a:gd name="connsiteY8" fmla="*/ 1531020 h 1531020"/>
              <a:gd name="connsiteX0" fmla="*/ 0 w 872291"/>
              <a:gd name="connsiteY0" fmla="*/ 1531020 h 1531020"/>
              <a:gd name="connsiteX1" fmla="*/ 0 w 872291"/>
              <a:gd name="connsiteY1" fmla="*/ 251649 h 1531020"/>
              <a:gd name="connsiteX2" fmla="*/ 251649 w 872291"/>
              <a:gd name="connsiteY2" fmla="*/ 0 h 1531020"/>
              <a:gd name="connsiteX3" fmla="*/ 703848 w 872291"/>
              <a:gd name="connsiteY3" fmla="*/ 0 h 1531020"/>
              <a:gd name="connsiteX4" fmla="*/ 872291 w 872291"/>
              <a:gd name="connsiteY4" fmla="*/ 715883 h 1531020"/>
              <a:gd name="connsiteX5" fmla="*/ 251649 w 872291"/>
              <a:gd name="connsiteY5" fmla="*/ 114304 h 1531020"/>
              <a:gd name="connsiteX6" fmla="*/ 114305 w 872291"/>
              <a:gd name="connsiteY6" fmla="*/ 251648 h 1531020"/>
              <a:gd name="connsiteX7" fmla="*/ 114305 w 872291"/>
              <a:gd name="connsiteY7" fmla="*/ 1531020 h 1531020"/>
              <a:gd name="connsiteX8" fmla="*/ 0 w 872291"/>
              <a:gd name="connsiteY8" fmla="*/ 1531020 h 1531020"/>
              <a:gd name="connsiteX0" fmla="*/ 0 w 920416"/>
              <a:gd name="connsiteY0" fmla="*/ 1531020 h 1531020"/>
              <a:gd name="connsiteX1" fmla="*/ 0 w 920416"/>
              <a:gd name="connsiteY1" fmla="*/ 251649 h 1531020"/>
              <a:gd name="connsiteX2" fmla="*/ 251649 w 920416"/>
              <a:gd name="connsiteY2" fmla="*/ 0 h 1531020"/>
              <a:gd name="connsiteX3" fmla="*/ 920416 w 920416"/>
              <a:gd name="connsiteY3" fmla="*/ 637674 h 1531020"/>
              <a:gd name="connsiteX4" fmla="*/ 872291 w 920416"/>
              <a:gd name="connsiteY4" fmla="*/ 715883 h 1531020"/>
              <a:gd name="connsiteX5" fmla="*/ 251649 w 920416"/>
              <a:gd name="connsiteY5" fmla="*/ 114304 h 1531020"/>
              <a:gd name="connsiteX6" fmla="*/ 114305 w 920416"/>
              <a:gd name="connsiteY6" fmla="*/ 251648 h 1531020"/>
              <a:gd name="connsiteX7" fmla="*/ 114305 w 920416"/>
              <a:gd name="connsiteY7" fmla="*/ 1531020 h 1531020"/>
              <a:gd name="connsiteX8" fmla="*/ 0 w 920416"/>
              <a:gd name="connsiteY8" fmla="*/ 1531020 h 1531020"/>
              <a:gd name="connsiteX0" fmla="*/ 0 w 920416"/>
              <a:gd name="connsiteY0" fmla="*/ 1531020 h 1531020"/>
              <a:gd name="connsiteX1" fmla="*/ 0 w 920416"/>
              <a:gd name="connsiteY1" fmla="*/ 251649 h 1531020"/>
              <a:gd name="connsiteX2" fmla="*/ 251649 w 920416"/>
              <a:gd name="connsiteY2" fmla="*/ 0 h 1531020"/>
              <a:gd name="connsiteX3" fmla="*/ 920416 w 920416"/>
              <a:gd name="connsiteY3" fmla="*/ 637674 h 1531020"/>
              <a:gd name="connsiteX4" fmla="*/ 872291 w 920416"/>
              <a:gd name="connsiteY4" fmla="*/ 715883 h 1531020"/>
              <a:gd name="connsiteX5" fmla="*/ 251649 w 920416"/>
              <a:gd name="connsiteY5" fmla="*/ 114304 h 1531020"/>
              <a:gd name="connsiteX6" fmla="*/ 114305 w 920416"/>
              <a:gd name="connsiteY6" fmla="*/ 251648 h 1531020"/>
              <a:gd name="connsiteX7" fmla="*/ 114305 w 920416"/>
              <a:gd name="connsiteY7" fmla="*/ 1531020 h 1531020"/>
              <a:gd name="connsiteX8" fmla="*/ 0 w 920416"/>
              <a:gd name="connsiteY8" fmla="*/ 1531020 h 1531020"/>
              <a:gd name="connsiteX0" fmla="*/ 0 w 920416"/>
              <a:gd name="connsiteY0" fmla="*/ 1531445 h 1531445"/>
              <a:gd name="connsiteX1" fmla="*/ 0 w 920416"/>
              <a:gd name="connsiteY1" fmla="*/ 252074 h 1531445"/>
              <a:gd name="connsiteX2" fmla="*/ 251649 w 920416"/>
              <a:gd name="connsiteY2" fmla="*/ 425 h 1531445"/>
              <a:gd name="connsiteX3" fmla="*/ 920416 w 920416"/>
              <a:gd name="connsiteY3" fmla="*/ 638099 h 1531445"/>
              <a:gd name="connsiteX4" fmla="*/ 872291 w 920416"/>
              <a:gd name="connsiteY4" fmla="*/ 716308 h 1531445"/>
              <a:gd name="connsiteX5" fmla="*/ 251649 w 920416"/>
              <a:gd name="connsiteY5" fmla="*/ 114729 h 1531445"/>
              <a:gd name="connsiteX6" fmla="*/ 114305 w 920416"/>
              <a:gd name="connsiteY6" fmla="*/ 252073 h 1531445"/>
              <a:gd name="connsiteX7" fmla="*/ 114305 w 920416"/>
              <a:gd name="connsiteY7" fmla="*/ 1531445 h 1531445"/>
              <a:gd name="connsiteX8" fmla="*/ 0 w 920416"/>
              <a:gd name="connsiteY8" fmla="*/ 1531445 h 1531445"/>
              <a:gd name="connsiteX0" fmla="*/ 0 w 920416"/>
              <a:gd name="connsiteY0" fmla="*/ 1531343 h 1531343"/>
              <a:gd name="connsiteX1" fmla="*/ 0 w 920416"/>
              <a:gd name="connsiteY1" fmla="*/ 251972 h 1531343"/>
              <a:gd name="connsiteX2" fmla="*/ 251649 w 920416"/>
              <a:gd name="connsiteY2" fmla="*/ 323 h 1531343"/>
              <a:gd name="connsiteX3" fmla="*/ 533869 w 920416"/>
              <a:gd name="connsiteY3" fmla="*/ 209640 h 1531343"/>
              <a:gd name="connsiteX4" fmla="*/ 920416 w 920416"/>
              <a:gd name="connsiteY4" fmla="*/ 637997 h 1531343"/>
              <a:gd name="connsiteX5" fmla="*/ 872291 w 920416"/>
              <a:gd name="connsiteY5" fmla="*/ 716206 h 1531343"/>
              <a:gd name="connsiteX6" fmla="*/ 251649 w 920416"/>
              <a:gd name="connsiteY6" fmla="*/ 114627 h 1531343"/>
              <a:gd name="connsiteX7" fmla="*/ 114305 w 920416"/>
              <a:gd name="connsiteY7" fmla="*/ 251971 h 1531343"/>
              <a:gd name="connsiteX8" fmla="*/ 114305 w 920416"/>
              <a:gd name="connsiteY8" fmla="*/ 1531343 h 1531343"/>
              <a:gd name="connsiteX9" fmla="*/ 0 w 920416"/>
              <a:gd name="connsiteY9" fmla="*/ 1531343 h 1531343"/>
              <a:gd name="connsiteX0" fmla="*/ 0 w 920416"/>
              <a:gd name="connsiteY0" fmla="*/ 1531313 h 1531313"/>
              <a:gd name="connsiteX1" fmla="*/ 0 w 920416"/>
              <a:gd name="connsiteY1" fmla="*/ 251942 h 1531313"/>
              <a:gd name="connsiteX2" fmla="*/ 251649 w 920416"/>
              <a:gd name="connsiteY2" fmla="*/ 293 h 1531313"/>
              <a:gd name="connsiteX3" fmla="*/ 533869 w 920416"/>
              <a:gd name="connsiteY3" fmla="*/ 209610 h 1531313"/>
              <a:gd name="connsiteX4" fmla="*/ 920416 w 920416"/>
              <a:gd name="connsiteY4" fmla="*/ 637967 h 1531313"/>
              <a:gd name="connsiteX5" fmla="*/ 872291 w 920416"/>
              <a:gd name="connsiteY5" fmla="*/ 716176 h 1531313"/>
              <a:gd name="connsiteX6" fmla="*/ 251649 w 920416"/>
              <a:gd name="connsiteY6" fmla="*/ 114597 h 1531313"/>
              <a:gd name="connsiteX7" fmla="*/ 114305 w 920416"/>
              <a:gd name="connsiteY7" fmla="*/ 251941 h 1531313"/>
              <a:gd name="connsiteX8" fmla="*/ 114305 w 920416"/>
              <a:gd name="connsiteY8" fmla="*/ 1531313 h 1531313"/>
              <a:gd name="connsiteX9" fmla="*/ 0 w 920416"/>
              <a:gd name="connsiteY9" fmla="*/ 1531313 h 1531313"/>
              <a:gd name="connsiteX0" fmla="*/ 0 w 920416"/>
              <a:gd name="connsiteY0" fmla="*/ 1531313 h 1531313"/>
              <a:gd name="connsiteX1" fmla="*/ 0 w 920416"/>
              <a:gd name="connsiteY1" fmla="*/ 251942 h 1531313"/>
              <a:gd name="connsiteX2" fmla="*/ 251649 w 920416"/>
              <a:gd name="connsiteY2" fmla="*/ 293 h 1531313"/>
              <a:gd name="connsiteX3" fmla="*/ 533869 w 920416"/>
              <a:gd name="connsiteY3" fmla="*/ 209610 h 1531313"/>
              <a:gd name="connsiteX4" fmla="*/ 920416 w 920416"/>
              <a:gd name="connsiteY4" fmla="*/ 637967 h 1531313"/>
              <a:gd name="connsiteX5" fmla="*/ 872291 w 920416"/>
              <a:gd name="connsiteY5" fmla="*/ 716176 h 1531313"/>
              <a:gd name="connsiteX6" fmla="*/ 251649 w 920416"/>
              <a:gd name="connsiteY6" fmla="*/ 114597 h 1531313"/>
              <a:gd name="connsiteX7" fmla="*/ 114305 w 920416"/>
              <a:gd name="connsiteY7" fmla="*/ 251941 h 1531313"/>
              <a:gd name="connsiteX8" fmla="*/ 114305 w 920416"/>
              <a:gd name="connsiteY8" fmla="*/ 1531313 h 1531313"/>
              <a:gd name="connsiteX9" fmla="*/ 0 w 920416"/>
              <a:gd name="connsiteY9" fmla="*/ 1531313 h 1531313"/>
              <a:gd name="connsiteX0" fmla="*/ 0 w 920416"/>
              <a:gd name="connsiteY0" fmla="*/ 1531288 h 1531288"/>
              <a:gd name="connsiteX1" fmla="*/ 0 w 920416"/>
              <a:gd name="connsiteY1" fmla="*/ 251917 h 1531288"/>
              <a:gd name="connsiteX2" fmla="*/ 251649 w 920416"/>
              <a:gd name="connsiteY2" fmla="*/ 268 h 1531288"/>
              <a:gd name="connsiteX3" fmla="*/ 533869 w 920416"/>
              <a:gd name="connsiteY3" fmla="*/ 221616 h 1531288"/>
              <a:gd name="connsiteX4" fmla="*/ 920416 w 920416"/>
              <a:gd name="connsiteY4" fmla="*/ 637942 h 1531288"/>
              <a:gd name="connsiteX5" fmla="*/ 872291 w 920416"/>
              <a:gd name="connsiteY5" fmla="*/ 716151 h 1531288"/>
              <a:gd name="connsiteX6" fmla="*/ 251649 w 920416"/>
              <a:gd name="connsiteY6" fmla="*/ 114572 h 1531288"/>
              <a:gd name="connsiteX7" fmla="*/ 114305 w 920416"/>
              <a:gd name="connsiteY7" fmla="*/ 251916 h 1531288"/>
              <a:gd name="connsiteX8" fmla="*/ 114305 w 920416"/>
              <a:gd name="connsiteY8" fmla="*/ 1531288 h 1531288"/>
              <a:gd name="connsiteX9" fmla="*/ 0 w 920416"/>
              <a:gd name="connsiteY9" fmla="*/ 1531288 h 1531288"/>
              <a:gd name="connsiteX0" fmla="*/ 0 w 920416"/>
              <a:gd name="connsiteY0" fmla="*/ 1531423 h 1531423"/>
              <a:gd name="connsiteX1" fmla="*/ 0 w 920416"/>
              <a:gd name="connsiteY1" fmla="*/ 252052 h 1531423"/>
              <a:gd name="connsiteX2" fmla="*/ 251649 w 920416"/>
              <a:gd name="connsiteY2" fmla="*/ 403 h 1531423"/>
              <a:gd name="connsiteX3" fmla="*/ 533869 w 920416"/>
              <a:gd name="connsiteY3" fmla="*/ 221751 h 1531423"/>
              <a:gd name="connsiteX4" fmla="*/ 920416 w 920416"/>
              <a:gd name="connsiteY4" fmla="*/ 638077 h 1531423"/>
              <a:gd name="connsiteX5" fmla="*/ 872291 w 920416"/>
              <a:gd name="connsiteY5" fmla="*/ 716286 h 1531423"/>
              <a:gd name="connsiteX6" fmla="*/ 251649 w 920416"/>
              <a:gd name="connsiteY6" fmla="*/ 114707 h 1531423"/>
              <a:gd name="connsiteX7" fmla="*/ 114305 w 920416"/>
              <a:gd name="connsiteY7" fmla="*/ 252051 h 1531423"/>
              <a:gd name="connsiteX8" fmla="*/ 114305 w 920416"/>
              <a:gd name="connsiteY8" fmla="*/ 1531423 h 1531423"/>
              <a:gd name="connsiteX9" fmla="*/ 0 w 920416"/>
              <a:gd name="connsiteY9" fmla="*/ 1531423 h 1531423"/>
              <a:gd name="connsiteX0" fmla="*/ 0 w 920416"/>
              <a:gd name="connsiteY0" fmla="*/ 1531423 h 1531423"/>
              <a:gd name="connsiteX1" fmla="*/ 0 w 920416"/>
              <a:gd name="connsiteY1" fmla="*/ 252052 h 1531423"/>
              <a:gd name="connsiteX2" fmla="*/ 251649 w 920416"/>
              <a:gd name="connsiteY2" fmla="*/ 403 h 1531423"/>
              <a:gd name="connsiteX3" fmla="*/ 533869 w 920416"/>
              <a:gd name="connsiteY3" fmla="*/ 221751 h 1531423"/>
              <a:gd name="connsiteX4" fmla="*/ 920416 w 920416"/>
              <a:gd name="connsiteY4" fmla="*/ 638077 h 1531423"/>
              <a:gd name="connsiteX5" fmla="*/ 872291 w 920416"/>
              <a:gd name="connsiteY5" fmla="*/ 716286 h 1531423"/>
              <a:gd name="connsiteX6" fmla="*/ 251649 w 920416"/>
              <a:gd name="connsiteY6" fmla="*/ 114707 h 1531423"/>
              <a:gd name="connsiteX7" fmla="*/ 114305 w 920416"/>
              <a:gd name="connsiteY7" fmla="*/ 252051 h 1531423"/>
              <a:gd name="connsiteX8" fmla="*/ 114305 w 920416"/>
              <a:gd name="connsiteY8" fmla="*/ 1531423 h 1531423"/>
              <a:gd name="connsiteX9" fmla="*/ 0 w 920416"/>
              <a:gd name="connsiteY9" fmla="*/ 1531423 h 1531423"/>
              <a:gd name="connsiteX0" fmla="*/ 0 w 920416"/>
              <a:gd name="connsiteY0" fmla="*/ 1531423 h 1531423"/>
              <a:gd name="connsiteX1" fmla="*/ 0 w 920416"/>
              <a:gd name="connsiteY1" fmla="*/ 252052 h 1531423"/>
              <a:gd name="connsiteX2" fmla="*/ 251649 w 920416"/>
              <a:gd name="connsiteY2" fmla="*/ 403 h 1531423"/>
              <a:gd name="connsiteX3" fmla="*/ 533869 w 920416"/>
              <a:gd name="connsiteY3" fmla="*/ 221751 h 1531423"/>
              <a:gd name="connsiteX4" fmla="*/ 920416 w 920416"/>
              <a:gd name="connsiteY4" fmla="*/ 638077 h 1531423"/>
              <a:gd name="connsiteX5" fmla="*/ 872291 w 920416"/>
              <a:gd name="connsiteY5" fmla="*/ 716286 h 1531423"/>
              <a:gd name="connsiteX6" fmla="*/ 251649 w 920416"/>
              <a:gd name="connsiteY6" fmla="*/ 114707 h 1531423"/>
              <a:gd name="connsiteX7" fmla="*/ 114305 w 920416"/>
              <a:gd name="connsiteY7" fmla="*/ 252051 h 1531423"/>
              <a:gd name="connsiteX8" fmla="*/ 114305 w 920416"/>
              <a:gd name="connsiteY8" fmla="*/ 1531423 h 1531423"/>
              <a:gd name="connsiteX9" fmla="*/ 0 w 920416"/>
              <a:gd name="connsiteY9" fmla="*/ 1531423 h 1531423"/>
              <a:gd name="connsiteX0" fmla="*/ 0 w 920416"/>
              <a:gd name="connsiteY0" fmla="*/ 1531423 h 1531423"/>
              <a:gd name="connsiteX1" fmla="*/ 0 w 920416"/>
              <a:gd name="connsiteY1" fmla="*/ 252052 h 1531423"/>
              <a:gd name="connsiteX2" fmla="*/ 251649 w 920416"/>
              <a:gd name="connsiteY2" fmla="*/ 403 h 1531423"/>
              <a:gd name="connsiteX3" fmla="*/ 533869 w 920416"/>
              <a:gd name="connsiteY3" fmla="*/ 221751 h 1531423"/>
              <a:gd name="connsiteX4" fmla="*/ 920416 w 920416"/>
              <a:gd name="connsiteY4" fmla="*/ 638077 h 1531423"/>
              <a:gd name="connsiteX5" fmla="*/ 872291 w 920416"/>
              <a:gd name="connsiteY5" fmla="*/ 716286 h 1531423"/>
              <a:gd name="connsiteX6" fmla="*/ 251649 w 920416"/>
              <a:gd name="connsiteY6" fmla="*/ 114707 h 1531423"/>
              <a:gd name="connsiteX7" fmla="*/ 114305 w 920416"/>
              <a:gd name="connsiteY7" fmla="*/ 252051 h 1531423"/>
              <a:gd name="connsiteX8" fmla="*/ 114305 w 920416"/>
              <a:gd name="connsiteY8" fmla="*/ 1531423 h 1531423"/>
              <a:gd name="connsiteX9" fmla="*/ 0 w 920416"/>
              <a:gd name="connsiteY9" fmla="*/ 1531423 h 1531423"/>
              <a:gd name="connsiteX0" fmla="*/ 0 w 944480"/>
              <a:gd name="connsiteY0" fmla="*/ 1531423 h 1531423"/>
              <a:gd name="connsiteX1" fmla="*/ 0 w 944480"/>
              <a:gd name="connsiteY1" fmla="*/ 252052 h 1531423"/>
              <a:gd name="connsiteX2" fmla="*/ 251649 w 944480"/>
              <a:gd name="connsiteY2" fmla="*/ 403 h 1531423"/>
              <a:gd name="connsiteX3" fmla="*/ 533869 w 944480"/>
              <a:gd name="connsiteY3" fmla="*/ 221751 h 1531423"/>
              <a:gd name="connsiteX4" fmla="*/ 920416 w 944480"/>
              <a:gd name="connsiteY4" fmla="*/ 638077 h 1531423"/>
              <a:gd name="connsiteX5" fmla="*/ 944480 w 944480"/>
              <a:gd name="connsiteY5" fmla="*/ 764413 h 1531423"/>
              <a:gd name="connsiteX6" fmla="*/ 251649 w 944480"/>
              <a:gd name="connsiteY6" fmla="*/ 114707 h 1531423"/>
              <a:gd name="connsiteX7" fmla="*/ 114305 w 944480"/>
              <a:gd name="connsiteY7" fmla="*/ 252051 h 1531423"/>
              <a:gd name="connsiteX8" fmla="*/ 114305 w 944480"/>
              <a:gd name="connsiteY8" fmla="*/ 1531423 h 1531423"/>
              <a:gd name="connsiteX9" fmla="*/ 0 w 944480"/>
              <a:gd name="connsiteY9" fmla="*/ 1531423 h 1531423"/>
              <a:gd name="connsiteX0" fmla="*/ 0 w 920416"/>
              <a:gd name="connsiteY0" fmla="*/ 1531423 h 1531423"/>
              <a:gd name="connsiteX1" fmla="*/ 0 w 920416"/>
              <a:gd name="connsiteY1" fmla="*/ 252052 h 1531423"/>
              <a:gd name="connsiteX2" fmla="*/ 251649 w 920416"/>
              <a:gd name="connsiteY2" fmla="*/ 403 h 1531423"/>
              <a:gd name="connsiteX3" fmla="*/ 533869 w 920416"/>
              <a:gd name="connsiteY3" fmla="*/ 221751 h 1531423"/>
              <a:gd name="connsiteX4" fmla="*/ 920416 w 920416"/>
              <a:gd name="connsiteY4" fmla="*/ 638077 h 1531423"/>
              <a:gd name="connsiteX5" fmla="*/ 848227 w 920416"/>
              <a:gd name="connsiteY5" fmla="*/ 752381 h 1531423"/>
              <a:gd name="connsiteX6" fmla="*/ 251649 w 920416"/>
              <a:gd name="connsiteY6" fmla="*/ 114707 h 1531423"/>
              <a:gd name="connsiteX7" fmla="*/ 114305 w 920416"/>
              <a:gd name="connsiteY7" fmla="*/ 252051 h 1531423"/>
              <a:gd name="connsiteX8" fmla="*/ 114305 w 920416"/>
              <a:gd name="connsiteY8" fmla="*/ 1531423 h 1531423"/>
              <a:gd name="connsiteX9" fmla="*/ 0 w 920416"/>
              <a:gd name="connsiteY9" fmla="*/ 1531423 h 1531423"/>
              <a:gd name="connsiteX0" fmla="*/ 0 w 920416"/>
              <a:gd name="connsiteY0" fmla="*/ 1531423 h 1531423"/>
              <a:gd name="connsiteX1" fmla="*/ 0 w 920416"/>
              <a:gd name="connsiteY1" fmla="*/ 252052 h 1531423"/>
              <a:gd name="connsiteX2" fmla="*/ 251649 w 920416"/>
              <a:gd name="connsiteY2" fmla="*/ 403 h 1531423"/>
              <a:gd name="connsiteX3" fmla="*/ 533869 w 920416"/>
              <a:gd name="connsiteY3" fmla="*/ 221751 h 1531423"/>
              <a:gd name="connsiteX4" fmla="*/ 920416 w 920416"/>
              <a:gd name="connsiteY4" fmla="*/ 638077 h 1531423"/>
              <a:gd name="connsiteX5" fmla="*/ 812132 w 920416"/>
              <a:gd name="connsiteY5" fmla="*/ 704255 h 1531423"/>
              <a:gd name="connsiteX6" fmla="*/ 251649 w 920416"/>
              <a:gd name="connsiteY6" fmla="*/ 114707 h 1531423"/>
              <a:gd name="connsiteX7" fmla="*/ 114305 w 920416"/>
              <a:gd name="connsiteY7" fmla="*/ 252051 h 1531423"/>
              <a:gd name="connsiteX8" fmla="*/ 114305 w 920416"/>
              <a:gd name="connsiteY8" fmla="*/ 1531423 h 1531423"/>
              <a:gd name="connsiteX9" fmla="*/ 0 w 920416"/>
              <a:gd name="connsiteY9" fmla="*/ 1531423 h 1531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20416" h="1531423">
                <a:moveTo>
                  <a:pt x="0" y="1531423"/>
                </a:moveTo>
                <a:lnTo>
                  <a:pt x="0" y="252052"/>
                </a:lnTo>
                <a:cubicBezTo>
                  <a:pt x="0" y="113070"/>
                  <a:pt x="112667" y="403"/>
                  <a:pt x="251649" y="403"/>
                </a:cubicBezTo>
                <a:cubicBezTo>
                  <a:pt x="340627" y="-6652"/>
                  <a:pt x="410376" y="79378"/>
                  <a:pt x="533869" y="221751"/>
                </a:cubicBezTo>
                <a:cubicBezTo>
                  <a:pt x="813772" y="520535"/>
                  <a:pt x="707602" y="421302"/>
                  <a:pt x="920416" y="638077"/>
                </a:cubicBezTo>
                <a:lnTo>
                  <a:pt x="812132" y="704255"/>
                </a:lnTo>
                <a:lnTo>
                  <a:pt x="251649" y="114707"/>
                </a:lnTo>
                <a:cubicBezTo>
                  <a:pt x="175796" y="114707"/>
                  <a:pt x="114305" y="176198"/>
                  <a:pt x="114305" y="252051"/>
                </a:cubicBezTo>
                <a:lnTo>
                  <a:pt x="114305" y="1531423"/>
                </a:lnTo>
                <a:lnTo>
                  <a:pt x="0" y="153142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6" name="曲折矢印 15"/>
          <p:cNvSpPr/>
          <p:nvPr/>
        </p:nvSpPr>
        <p:spPr>
          <a:xfrm flipH="1">
            <a:off x="3531435" y="2853151"/>
            <a:ext cx="777047" cy="3331298"/>
          </a:xfrm>
          <a:custGeom>
            <a:avLst/>
            <a:gdLst>
              <a:gd name="connsiteX0" fmla="*/ 0 w 945738"/>
              <a:gd name="connsiteY0" fmla="*/ 3513220 h 3513220"/>
              <a:gd name="connsiteX1" fmla="*/ 0 w 945738"/>
              <a:gd name="connsiteY1" fmla="*/ 324265 h 3513220"/>
              <a:gd name="connsiteX2" fmla="*/ 142343 w 945738"/>
              <a:gd name="connsiteY2" fmla="*/ 181922 h 3513220"/>
              <a:gd name="connsiteX3" fmla="*/ 777047 w 945738"/>
              <a:gd name="connsiteY3" fmla="*/ 181922 h 3513220"/>
              <a:gd name="connsiteX4" fmla="*/ 777047 w 945738"/>
              <a:gd name="connsiteY4" fmla="*/ 0 h 3513220"/>
              <a:gd name="connsiteX5" fmla="*/ 945738 w 945738"/>
              <a:gd name="connsiteY5" fmla="*/ 236435 h 3513220"/>
              <a:gd name="connsiteX6" fmla="*/ 777047 w 945738"/>
              <a:gd name="connsiteY6" fmla="*/ 472869 h 3513220"/>
              <a:gd name="connsiteX7" fmla="*/ 777047 w 945738"/>
              <a:gd name="connsiteY7" fmla="*/ 290947 h 3513220"/>
              <a:gd name="connsiteX8" fmla="*/ 142343 w 945738"/>
              <a:gd name="connsiteY8" fmla="*/ 290947 h 3513220"/>
              <a:gd name="connsiteX9" fmla="*/ 109025 w 945738"/>
              <a:gd name="connsiteY9" fmla="*/ 324265 h 3513220"/>
              <a:gd name="connsiteX10" fmla="*/ 109025 w 945738"/>
              <a:gd name="connsiteY10" fmla="*/ 3513220 h 3513220"/>
              <a:gd name="connsiteX11" fmla="*/ 0 w 945738"/>
              <a:gd name="connsiteY11" fmla="*/ 3513220 h 3513220"/>
              <a:gd name="connsiteX0" fmla="*/ 0 w 777047"/>
              <a:gd name="connsiteY0" fmla="*/ 3513220 h 3513220"/>
              <a:gd name="connsiteX1" fmla="*/ 0 w 777047"/>
              <a:gd name="connsiteY1" fmla="*/ 324265 h 3513220"/>
              <a:gd name="connsiteX2" fmla="*/ 142343 w 777047"/>
              <a:gd name="connsiteY2" fmla="*/ 181922 h 3513220"/>
              <a:gd name="connsiteX3" fmla="*/ 777047 w 777047"/>
              <a:gd name="connsiteY3" fmla="*/ 181922 h 3513220"/>
              <a:gd name="connsiteX4" fmla="*/ 777047 w 777047"/>
              <a:gd name="connsiteY4" fmla="*/ 0 h 3513220"/>
              <a:gd name="connsiteX5" fmla="*/ 777047 w 777047"/>
              <a:gd name="connsiteY5" fmla="*/ 472869 h 3513220"/>
              <a:gd name="connsiteX6" fmla="*/ 777047 w 777047"/>
              <a:gd name="connsiteY6" fmla="*/ 290947 h 3513220"/>
              <a:gd name="connsiteX7" fmla="*/ 142343 w 777047"/>
              <a:gd name="connsiteY7" fmla="*/ 290947 h 3513220"/>
              <a:gd name="connsiteX8" fmla="*/ 109025 w 777047"/>
              <a:gd name="connsiteY8" fmla="*/ 324265 h 3513220"/>
              <a:gd name="connsiteX9" fmla="*/ 109025 w 777047"/>
              <a:gd name="connsiteY9" fmla="*/ 3513220 h 3513220"/>
              <a:gd name="connsiteX10" fmla="*/ 0 w 777047"/>
              <a:gd name="connsiteY10" fmla="*/ 3513220 h 3513220"/>
              <a:gd name="connsiteX0" fmla="*/ 0 w 777047"/>
              <a:gd name="connsiteY0" fmla="*/ 3331298 h 3331298"/>
              <a:gd name="connsiteX1" fmla="*/ 0 w 777047"/>
              <a:gd name="connsiteY1" fmla="*/ 142343 h 3331298"/>
              <a:gd name="connsiteX2" fmla="*/ 142343 w 777047"/>
              <a:gd name="connsiteY2" fmla="*/ 0 h 3331298"/>
              <a:gd name="connsiteX3" fmla="*/ 777047 w 777047"/>
              <a:gd name="connsiteY3" fmla="*/ 0 h 3331298"/>
              <a:gd name="connsiteX4" fmla="*/ 777047 w 777047"/>
              <a:gd name="connsiteY4" fmla="*/ 290947 h 3331298"/>
              <a:gd name="connsiteX5" fmla="*/ 777047 w 777047"/>
              <a:gd name="connsiteY5" fmla="*/ 109025 h 3331298"/>
              <a:gd name="connsiteX6" fmla="*/ 142343 w 777047"/>
              <a:gd name="connsiteY6" fmla="*/ 109025 h 3331298"/>
              <a:gd name="connsiteX7" fmla="*/ 109025 w 777047"/>
              <a:gd name="connsiteY7" fmla="*/ 142343 h 3331298"/>
              <a:gd name="connsiteX8" fmla="*/ 109025 w 777047"/>
              <a:gd name="connsiteY8" fmla="*/ 3331298 h 3331298"/>
              <a:gd name="connsiteX9" fmla="*/ 0 w 777047"/>
              <a:gd name="connsiteY9" fmla="*/ 3331298 h 3331298"/>
              <a:gd name="connsiteX0" fmla="*/ 0 w 777047"/>
              <a:gd name="connsiteY0" fmla="*/ 3331298 h 3331298"/>
              <a:gd name="connsiteX1" fmla="*/ 0 w 777047"/>
              <a:gd name="connsiteY1" fmla="*/ 142343 h 3331298"/>
              <a:gd name="connsiteX2" fmla="*/ 142343 w 777047"/>
              <a:gd name="connsiteY2" fmla="*/ 0 h 3331298"/>
              <a:gd name="connsiteX3" fmla="*/ 777047 w 777047"/>
              <a:gd name="connsiteY3" fmla="*/ 0 h 3331298"/>
              <a:gd name="connsiteX4" fmla="*/ 777047 w 777047"/>
              <a:gd name="connsiteY4" fmla="*/ 109025 h 3331298"/>
              <a:gd name="connsiteX5" fmla="*/ 142343 w 777047"/>
              <a:gd name="connsiteY5" fmla="*/ 109025 h 3331298"/>
              <a:gd name="connsiteX6" fmla="*/ 109025 w 777047"/>
              <a:gd name="connsiteY6" fmla="*/ 142343 h 3331298"/>
              <a:gd name="connsiteX7" fmla="*/ 109025 w 777047"/>
              <a:gd name="connsiteY7" fmla="*/ 3331298 h 3331298"/>
              <a:gd name="connsiteX8" fmla="*/ 0 w 777047"/>
              <a:gd name="connsiteY8" fmla="*/ 3331298 h 3331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047" h="3331298">
                <a:moveTo>
                  <a:pt x="0" y="3331298"/>
                </a:moveTo>
                <a:lnTo>
                  <a:pt x="0" y="142343"/>
                </a:lnTo>
                <a:cubicBezTo>
                  <a:pt x="0" y="63729"/>
                  <a:pt x="63729" y="0"/>
                  <a:pt x="142343" y="0"/>
                </a:cubicBezTo>
                <a:lnTo>
                  <a:pt x="777047" y="0"/>
                </a:lnTo>
                <a:lnTo>
                  <a:pt x="777047" y="109025"/>
                </a:lnTo>
                <a:lnTo>
                  <a:pt x="142343" y="109025"/>
                </a:lnTo>
                <a:cubicBezTo>
                  <a:pt x="123942" y="109025"/>
                  <a:pt x="109025" y="123942"/>
                  <a:pt x="109025" y="142343"/>
                </a:cubicBezTo>
                <a:lnTo>
                  <a:pt x="109025" y="3331298"/>
                </a:lnTo>
                <a:lnTo>
                  <a:pt x="0" y="333129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" name="曲折矢印 16"/>
          <p:cNvSpPr/>
          <p:nvPr/>
        </p:nvSpPr>
        <p:spPr>
          <a:xfrm>
            <a:off x="2094436" y="2850881"/>
            <a:ext cx="531572" cy="1516165"/>
          </a:xfrm>
          <a:custGeom>
            <a:avLst/>
            <a:gdLst>
              <a:gd name="connsiteX0" fmla="*/ 0 w 708763"/>
              <a:gd name="connsiteY0" fmla="*/ 1670941 h 1670941"/>
              <a:gd name="connsiteX1" fmla="*/ 0 w 708763"/>
              <a:gd name="connsiteY1" fmla="*/ 332513 h 1670941"/>
              <a:gd name="connsiteX2" fmla="*/ 177736 w 708763"/>
              <a:gd name="connsiteY2" fmla="*/ 154777 h 1670941"/>
              <a:gd name="connsiteX3" fmla="*/ 531572 w 708763"/>
              <a:gd name="connsiteY3" fmla="*/ 154776 h 1670941"/>
              <a:gd name="connsiteX4" fmla="*/ 531572 w 708763"/>
              <a:gd name="connsiteY4" fmla="*/ 0 h 1670941"/>
              <a:gd name="connsiteX5" fmla="*/ 708763 w 708763"/>
              <a:gd name="connsiteY5" fmla="*/ 213295 h 1670941"/>
              <a:gd name="connsiteX6" fmla="*/ 531572 w 708763"/>
              <a:gd name="connsiteY6" fmla="*/ 426590 h 1670941"/>
              <a:gd name="connsiteX7" fmla="*/ 531572 w 708763"/>
              <a:gd name="connsiteY7" fmla="*/ 271814 h 1670941"/>
              <a:gd name="connsiteX8" fmla="*/ 177736 w 708763"/>
              <a:gd name="connsiteY8" fmla="*/ 271814 h 1670941"/>
              <a:gd name="connsiteX9" fmla="*/ 117038 w 708763"/>
              <a:gd name="connsiteY9" fmla="*/ 332512 h 1670941"/>
              <a:gd name="connsiteX10" fmla="*/ 117038 w 708763"/>
              <a:gd name="connsiteY10" fmla="*/ 1670941 h 1670941"/>
              <a:gd name="connsiteX11" fmla="*/ 0 w 708763"/>
              <a:gd name="connsiteY11" fmla="*/ 1670941 h 1670941"/>
              <a:gd name="connsiteX0" fmla="*/ 0 w 531572"/>
              <a:gd name="connsiteY0" fmla="*/ 1670941 h 1670941"/>
              <a:gd name="connsiteX1" fmla="*/ 0 w 531572"/>
              <a:gd name="connsiteY1" fmla="*/ 332513 h 1670941"/>
              <a:gd name="connsiteX2" fmla="*/ 177736 w 531572"/>
              <a:gd name="connsiteY2" fmla="*/ 154777 h 1670941"/>
              <a:gd name="connsiteX3" fmla="*/ 531572 w 531572"/>
              <a:gd name="connsiteY3" fmla="*/ 154776 h 1670941"/>
              <a:gd name="connsiteX4" fmla="*/ 531572 w 531572"/>
              <a:gd name="connsiteY4" fmla="*/ 0 h 1670941"/>
              <a:gd name="connsiteX5" fmla="*/ 531572 w 531572"/>
              <a:gd name="connsiteY5" fmla="*/ 426590 h 1670941"/>
              <a:gd name="connsiteX6" fmla="*/ 531572 w 531572"/>
              <a:gd name="connsiteY6" fmla="*/ 271814 h 1670941"/>
              <a:gd name="connsiteX7" fmla="*/ 177736 w 531572"/>
              <a:gd name="connsiteY7" fmla="*/ 271814 h 1670941"/>
              <a:gd name="connsiteX8" fmla="*/ 117038 w 531572"/>
              <a:gd name="connsiteY8" fmla="*/ 332512 h 1670941"/>
              <a:gd name="connsiteX9" fmla="*/ 117038 w 531572"/>
              <a:gd name="connsiteY9" fmla="*/ 1670941 h 1670941"/>
              <a:gd name="connsiteX10" fmla="*/ 0 w 531572"/>
              <a:gd name="connsiteY10" fmla="*/ 1670941 h 1670941"/>
              <a:gd name="connsiteX0" fmla="*/ 0 w 531572"/>
              <a:gd name="connsiteY0" fmla="*/ 1516165 h 1516165"/>
              <a:gd name="connsiteX1" fmla="*/ 0 w 531572"/>
              <a:gd name="connsiteY1" fmla="*/ 177737 h 1516165"/>
              <a:gd name="connsiteX2" fmla="*/ 177736 w 531572"/>
              <a:gd name="connsiteY2" fmla="*/ 1 h 1516165"/>
              <a:gd name="connsiteX3" fmla="*/ 531572 w 531572"/>
              <a:gd name="connsiteY3" fmla="*/ 0 h 1516165"/>
              <a:gd name="connsiteX4" fmla="*/ 531572 w 531572"/>
              <a:gd name="connsiteY4" fmla="*/ 271814 h 1516165"/>
              <a:gd name="connsiteX5" fmla="*/ 531572 w 531572"/>
              <a:gd name="connsiteY5" fmla="*/ 117038 h 1516165"/>
              <a:gd name="connsiteX6" fmla="*/ 177736 w 531572"/>
              <a:gd name="connsiteY6" fmla="*/ 117038 h 1516165"/>
              <a:gd name="connsiteX7" fmla="*/ 117038 w 531572"/>
              <a:gd name="connsiteY7" fmla="*/ 177736 h 1516165"/>
              <a:gd name="connsiteX8" fmla="*/ 117038 w 531572"/>
              <a:gd name="connsiteY8" fmla="*/ 1516165 h 1516165"/>
              <a:gd name="connsiteX9" fmla="*/ 0 w 531572"/>
              <a:gd name="connsiteY9" fmla="*/ 1516165 h 1516165"/>
              <a:gd name="connsiteX0" fmla="*/ 0 w 531572"/>
              <a:gd name="connsiteY0" fmla="*/ 1516165 h 1516165"/>
              <a:gd name="connsiteX1" fmla="*/ 0 w 531572"/>
              <a:gd name="connsiteY1" fmla="*/ 177737 h 1516165"/>
              <a:gd name="connsiteX2" fmla="*/ 177736 w 531572"/>
              <a:gd name="connsiteY2" fmla="*/ 1 h 1516165"/>
              <a:gd name="connsiteX3" fmla="*/ 531572 w 531572"/>
              <a:gd name="connsiteY3" fmla="*/ 0 h 1516165"/>
              <a:gd name="connsiteX4" fmla="*/ 531572 w 531572"/>
              <a:gd name="connsiteY4" fmla="*/ 117038 h 1516165"/>
              <a:gd name="connsiteX5" fmla="*/ 177736 w 531572"/>
              <a:gd name="connsiteY5" fmla="*/ 117038 h 1516165"/>
              <a:gd name="connsiteX6" fmla="*/ 117038 w 531572"/>
              <a:gd name="connsiteY6" fmla="*/ 177736 h 1516165"/>
              <a:gd name="connsiteX7" fmla="*/ 117038 w 531572"/>
              <a:gd name="connsiteY7" fmla="*/ 1516165 h 1516165"/>
              <a:gd name="connsiteX8" fmla="*/ 0 w 531572"/>
              <a:gd name="connsiteY8" fmla="*/ 1516165 h 1516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1572" h="1516165">
                <a:moveTo>
                  <a:pt x="0" y="1516165"/>
                </a:moveTo>
                <a:lnTo>
                  <a:pt x="0" y="177737"/>
                </a:lnTo>
                <a:cubicBezTo>
                  <a:pt x="0" y="79576"/>
                  <a:pt x="79575" y="1"/>
                  <a:pt x="177736" y="1"/>
                </a:cubicBezTo>
                <a:lnTo>
                  <a:pt x="531572" y="0"/>
                </a:lnTo>
                <a:lnTo>
                  <a:pt x="531572" y="117038"/>
                </a:lnTo>
                <a:lnTo>
                  <a:pt x="177736" y="117038"/>
                </a:lnTo>
                <a:cubicBezTo>
                  <a:pt x="144213" y="117038"/>
                  <a:pt x="117038" y="144213"/>
                  <a:pt x="117038" y="177736"/>
                </a:cubicBezTo>
                <a:lnTo>
                  <a:pt x="117038" y="1516165"/>
                </a:lnTo>
                <a:lnTo>
                  <a:pt x="0" y="151616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1273000" y="3380626"/>
            <a:ext cx="1684421" cy="2960869"/>
            <a:chOff x="1295882" y="2080997"/>
            <a:chExt cx="1684421" cy="2960869"/>
          </a:xfrm>
        </p:grpSpPr>
        <p:sp>
          <p:nvSpPr>
            <p:cNvPr id="4" name="角丸四角形 8"/>
            <p:cNvSpPr/>
            <p:nvPr/>
          </p:nvSpPr>
          <p:spPr>
            <a:xfrm>
              <a:off x="1295882" y="2305222"/>
              <a:ext cx="1684421" cy="2736644"/>
            </a:xfrm>
            <a:custGeom>
              <a:avLst/>
              <a:gdLst>
                <a:gd name="connsiteX0" fmla="*/ 0 w 1684421"/>
                <a:gd name="connsiteY0" fmla="*/ 136371 h 2839452"/>
                <a:gd name="connsiteX1" fmla="*/ 136371 w 1684421"/>
                <a:gd name="connsiteY1" fmla="*/ 0 h 2839452"/>
                <a:gd name="connsiteX2" fmla="*/ 1548050 w 1684421"/>
                <a:gd name="connsiteY2" fmla="*/ 0 h 2839452"/>
                <a:gd name="connsiteX3" fmla="*/ 1684421 w 1684421"/>
                <a:gd name="connsiteY3" fmla="*/ 136371 h 2839452"/>
                <a:gd name="connsiteX4" fmla="*/ 1684421 w 1684421"/>
                <a:gd name="connsiteY4" fmla="*/ 2703081 h 2839452"/>
                <a:gd name="connsiteX5" fmla="*/ 1548050 w 1684421"/>
                <a:gd name="connsiteY5" fmla="*/ 2839452 h 2839452"/>
                <a:gd name="connsiteX6" fmla="*/ 136371 w 1684421"/>
                <a:gd name="connsiteY6" fmla="*/ 2839452 h 2839452"/>
                <a:gd name="connsiteX7" fmla="*/ 0 w 1684421"/>
                <a:gd name="connsiteY7" fmla="*/ 2703081 h 2839452"/>
                <a:gd name="connsiteX8" fmla="*/ 0 w 1684421"/>
                <a:gd name="connsiteY8" fmla="*/ 136371 h 2839452"/>
                <a:gd name="connsiteX0" fmla="*/ 0 w 1684421"/>
                <a:gd name="connsiteY0" fmla="*/ 136372 h 2839453"/>
                <a:gd name="connsiteX1" fmla="*/ 136371 w 1684421"/>
                <a:gd name="connsiteY1" fmla="*/ 1 h 2839453"/>
                <a:gd name="connsiteX2" fmla="*/ 850231 w 1684421"/>
                <a:gd name="connsiteY2" fmla="*/ 0 h 2839453"/>
                <a:gd name="connsiteX3" fmla="*/ 1548050 w 1684421"/>
                <a:gd name="connsiteY3" fmla="*/ 1 h 2839453"/>
                <a:gd name="connsiteX4" fmla="*/ 1684421 w 1684421"/>
                <a:gd name="connsiteY4" fmla="*/ 136372 h 2839453"/>
                <a:gd name="connsiteX5" fmla="*/ 1684421 w 1684421"/>
                <a:gd name="connsiteY5" fmla="*/ 2703082 h 2839453"/>
                <a:gd name="connsiteX6" fmla="*/ 1548050 w 1684421"/>
                <a:gd name="connsiteY6" fmla="*/ 2839453 h 2839453"/>
                <a:gd name="connsiteX7" fmla="*/ 136371 w 1684421"/>
                <a:gd name="connsiteY7" fmla="*/ 2839453 h 2839453"/>
                <a:gd name="connsiteX8" fmla="*/ 0 w 1684421"/>
                <a:gd name="connsiteY8" fmla="*/ 2703082 h 2839453"/>
                <a:gd name="connsiteX9" fmla="*/ 0 w 1684421"/>
                <a:gd name="connsiteY9" fmla="*/ 136372 h 2839453"/>
                <a:gd name="connsiteX0" fmla="*/ 850231 w 1684421"/>
                <a:gd name="connsiteY0" fmla="*/ 0 h 2839453"/>
                <a:gd name="connsiteX1" fmla="*/ 1548050 w 1684421"/>
                <a:gd name="connsiteY1" fmla="*/ 1 h 2839453"/>
                <a:gd name="connsiteX2" fmla="*/ 1684421 w 1684421"/>
                <a:gd name="connsiteY2" fmla="*/ 136372 h 2839453"/>
                <a:gd name="connsiteX3" fmla="*/ 1684421 w 1684421"/>
                <a:gd name="connsiteY3" fmla="*/ 2703082 h 2839453"/>
                <a:gd name="connsiteX4" fmla="*/ 1548050 w 1684421"/>
                <a:gd name="connsiteY4" fmla="*/ 2839453 h 2839453"/>
                <a:gd name="connsiteX5" fmla="*/ 136371 w 1684421"/>
                <a:gd name="connsiteY5" fmla="*/ 2839453 h 2839453"/>
                <a:gd name="connsiteX6" fmla="*/ 0 w 1684421"/>
                <a:gd name="connsiteY6" fmla="*/ 2703082 h 2839453"/>
                <a:gd name="connsiteX7" fmla="*/ 0 w 1684421"/>
                <a:gd name="connsiteY7" fmla="*/ 136372 h 2839453"/>
                <a:gd name="connsiteX8" fmla="*/ 136371 w 1684421"/>
                <a:gd name="connsiteY8" fmla="*/ 1 h 2839453"/>
                <a:gd name="connsiteX9" fmla="*/ 941671 w 1684421"/>
                <a:gd name="connsiteY9" fmla="*/ 91440 h 2839453"/>
                <a:gd name="connsiteX0" fmla="*/ 850231 w 1684421"/>
                <a:gd name="connsiteY0" fmla="*/ 742749 h 3582202"/>
                <a:gd name="connsiteX1" fmla="*/ 1548050 w 1684421"/>
                <a:gd name="connsiteY1" fmla="*/ 742750 h 3582202"/>
                <a:gd name="connsiteX2" fmla="*/ 1684421 w 1684421"/>
                <a:gd name="connsiteY2" fmla="*/ 879121 h 3582202"/>
                <a:gd name="connsiteX3" fmla="*/ 1684421 w 1684421"/>
                <a:gd name="connsiteY3" fmla="*/ 3445831 h 3582202"/>
                <a:gd name="connsiteX4" fmla="*/ 1548050 w 1684421"/>
                <a:gd name="connsiteY4" fmla="*/ 3582202 h 3582202"/>
                <a:gd name="connsiteX5" fmla="*/ 136371 w 1684421"/>
                <a:gd name="connsiteY5" fmla="*/ 3582202 h 3582202"/>
                <a:gd name="connsiteX6" fmla="*/ 0 w 1684421"/>
                <a:gd name="connsiteY6" fmla="*/ 3445831 h 3582202"/>
                <a:gd name="connsiteX7" fmla="*/ 0 w 1684421"/>
                <a:gd name="connsiteY7" fmla="*/ 879121 h 3582202"/>
                <a:gd name="connsiteX8" fmla="*/ 136371 w 1684421"/>
                <a:gd name="connsiteY8" fmla="*/ 742750 h 3582202"/>
                <a:gd name="connsiteX9" fmla="*/ 668955 w 1684421"/>
                <a:gd name="connsiteY9" fmla="*/ 0 h 3582202"/>
                <a:gd name="connsiteX0" fmla="*/ 1010652 w 1684421"/>
                <a:gd name="connsiteY0" fmla="*/ 4812 h 3582202"/>
                <a:gd name="connsiteX1" fmla="*/ 1548050 w 1684421"/>
                <a:gd name="connsiteY1" fmla="*/ 742750 h 3582202"/>
                <a:gd name="connsiteX2" fmla="*/ 1684421 w 1684421"/>
                <a:gd name="connsiteY2" fmla="*/ 879121 h 3582202"/>
                <a:gd name="connsiteX3" fmla="*/ 1684421 w 1684421"/>
                <a:gd name="connsiteY3" fmla="*/ 3445831 h 3582202"/>
                <a:gd name="connsiteX4" fmla="*/ 1548050 w 1684421"/>
                <a:gd name="connsiteY4" fmla="*/ 3582202 h 3582202"/>
                <a:gd name="connsiteX5" fmla="*/ 136371 w 1684421"/>
                <a:gd name="connsiteY5" fmla="*/ 3582202 h 3582202"/>
                <a:gd name="connsiteX6" fmla="*/ 0 w 1684421"/>
                <a:gd name="connsiteY6" fmla="*/ 3445831 h 3582202"/>
                <a:gd name="connsiteX7" fmla="*/ 0 w 1684421"/>
                <a:gd name="connsiteY7" fmla="*/ 879121 h 3582202"/>
                <a:gd name="connsiteX8" fmla="*/ 136371 w 1684421"/>
                <a:gd name="connsiteY8" fmla="*/ 742750 h 3582202"/>
                <a:gd name="connsiteX9" fmla="*/ 668955 w 1684421"/>
                <a:gd name="connsiteY9" fmla="*/ 0 h 3582202"/>
                <a:gd name="connsiteX0" fmla="*/ 1010652 w 1684421"/>
                <a:gd name="connsiteY0" fmla="*/ 4812 h 3582202"/>
                <a:gd name="connsiteX1" fmla="*/ 1548050 w 1684421"/>
                <a:gd name="connsiteY1" fmla="*/ 742750 h 3582202"/>
                <a:gd name="connsiteX2" fmla="*/ 1684421 w 1684421"/>
                <a:gd name="connsiteY2" fmla="*/ 879121 h 3582202"/>
                <a:gd name="connsiteX3" fmla="*/ 1684421 w 1684421"/>
                <a:gd name="connsiteY3" fmla="*/ 3445831 h 3582202"/>
                <a:gd name="connsiteX4" fmla="*/ 1548050 w 1684421"/>
                <a:gd name="connsiteY4" fmla="*/ 3582202 h 3582202"/>
                <a:gd name="connsiteX5" fmla="*/ 136371 w 1684421"/>
                <a:gd name="connsiteY5" fmla="*/ 3582202 h 3582202"/>
                <a:gd name="connsiteX6" fmla="*/ 0 w 1684421"/>
                <a:gd name="connsiteY6" fmla="*/ 3445831 h 3582202"/>
                <a:gd name="connsiteX7" fmla="*/ 0 w 1684421"/>
                <a:gd name="connsiteY7" fmla="*/ 879121 h 3582202"/>
                <a:gd name="connsiteX8" fmla="*/ 136371 w 1684421"/>
                <a:gd name="connsiteY8" fmla="*/ 742750 h 3582202"/>
                <a:gd name="connsiteX9" fmla="*/ 668955 w 1684421"/>
                <a:gd name="connsiteY9" fmla="*/ 0 h 3582202"/>
                <a:gd name="connsiteX0" fmla="*/ 1010652 w 1684421"/>
                <a:gd name="connsiteY0" fmla="*/ 4812 h 3582202"/>
                <a:gd name="connsiteX1" fmla="*/ 1100376 w 1684421"/>
                <a:gd name="connsiteY1" fmla="*/ 506502 h 3582202"/>
                <a:gd name="connsiteX2" fmla="*/ 1548050 w 1684421"/>
                <a:gd name="connsiteY2" fmla="*/ 742750 h 3582202"/>
                <a:gd name="connsiteX3" fmla="*/ 1684421 w 1684421"/>
                <a:gd name="connsiteY3" fmla="*/ 879121 h 3582202"/>
                <a:gd name="connsiteX4" fmla="*/ 1684421 w 1684421"/>
                <a:gd name="connsiteY4" fmla="*/ 3445831 h 3582202"/>
                <a:gd name="connsiteX5" fmla="*/ 1548050 w 1684421"/>
                <a:gd name="connsiteY5" fmla="*/ 3582202 h 3582202"/>
                <a:gd name="connsiteX6" fmla="*/ 136371 w 1684421"/>
                <a:gd name="connsiteY6" fmla="*/ 3582202 h 3582202"/>
                <a:gd name="connsiteX7" fmla="*/ 0 w 1684421"/>
                <a:gd name="connsiteY7" fmla="*/ 3445831 h 3582202"/>
                <a:gd name="connsiteX8" fmla="*/ 0 w 1684421"/>
                <a:gd name="connsiteY8" fmla="*/ 879121 h 3582202"/>
                <a:gd name="connsiteX9" fmla="*/ 136371 w 1684421"/>
                <a:gd name="connsiteY9" fmla="*/ 742750 h 3582202"/>
                <a:gd name="connsiteX10" fmla="*/ 668955 w 1684421"/>
                <a:gd name="connsiteY10" fmla="*/ 0 h 3582202"/>
                <a:gd name="connsiteX0" fmla="*/ 1010652 w 1684421"/>
                <a:gd name="connsiteY0" fmla="*/ 4812 h 3582202"/>
                <a:gd name="connsiteX1" fmla="*/ 1100376 w 1684421"/>
                <a:gd name="connsiteY1" fmla="*/ 506502 h 3582202"/>
                <a:gd name="connsiteX2" fmla="*/ 1548050 w 1684421"/>
                <a:gd name="connsiteY2" fmla="*/ 742750 h 3582202"/>
                <a:gd name="connsiteX3" fmla="*/ 1684421 w 1684421"/>
                <a:gd name="connsiteY3" fmla="*/ 879121 h 3582202"/>
                <a:gd name="connsiteX4" fmla="*/ 1684421 w 1684421"/>
                <a:gd name="connsiteY4" fmla="*/ 3445831 h 3582202"/>
                <a:gd name="connsiteX5" fmla="*/ 1548050 w 1684421"/>
                <a:gd name="connsiteY5" fmla="*/ 3582202 h 3582202"/>
                <a:gd name="connsiteX6" fmla="*/ 136371 w 1684421"/>
                <a:gd name="connsiteY6" fmla="*/ 3582202 h 3582202"/>
                <a:gd name="connsiteX7" fmla="*/ 0 w 1684421"/>
                <a:gd name="connsiteY7" fmla="*/ 3445831 h 3582202"/>
                <a:gd name="connsiteX8" fmla="*/ 0 w 1684421"/>
                <a:gd name="connsiteY8" fmla="*/ 879121 h 3582202"/>
                <a:gd name="connsiteX9" fmla="*/ 136371 w 1684421"/>
                <a:gd name="connsiteY9" fmla="*/ 742750 h 3582202"/>
                <a:gd name="connsiteX10" fmla="*/ 595329 w 1684421"/>
                <a:gd name="connsiteY10" fmla="*/ 522450 h 3582202"/>
                <a:gd name="connsiteX11" fmla="*/ 668955 w 1684421"/>
                <a:gd name="connsiteY11" fmla="*/ 0 h 3582202"/>
                <a:gd name="connsiteX0" fmla="*/ 1010652 w 1684421"/>
                <a:gd name="connsiteY0" fmla="*/ 0 h 3577390"/>
                <a:gd name="connsiteX1" fmla="*/ 1100376 w 1684421"/>
                <a:gd name="connsiteY1" fmla="*/ 501690 h 3577390"/>
                <a:gd name="connsiteX2" fmla="*/ 1548050 w 1684421"/>
                <a:gd name="connsiteY2" fmla="*/ 737938 h 3577390"/>
                <a:gd name="connsiteX3" fmla="*/ 1684421 w 1684421"/>
                <a:gd name="connsiteY3" fmla="*/ 874309 h 3577390"/>
                <a:gd name="connsiteX4" fmla="*/ 1684421 w 1684421"/>
                <a:gd name="connsiteY4" fmla="*/ 3441019 h 3577390"/>
                <a:gd name="connsiteX5" fmla="*/ 1548050 w 1684421"/>
                <a:gd name="connsiteY5" fmla="*/ 3577390 h 3577390"/>
                <a:gd name="connsiteX6" fmla="*/ 136371 w 1684421"/>
                <a:gd name="connsiteY6" fmla="*/ 3577390 h 3577390"/>
                <a:gd name="connsiteX7" fmla="*/ 0 w 1684421"/>
                <a:gd name="connsiteY7" fmla="*/ 3441019 h 3577390"/>
                <a:gd name="connsiteX8" fmla="*/ 0 w 1684421"/>
                <a:gd name="connsiteY8" fmla="*/ 874309 h 3577390"/>
                <a:gd name="connsiteX9" fmla="*/ 136371 w 1684421"/>
                <a:gd name="connsiteY9" fmla="*/ 737938 h 3577390"/>
                <a:gd name="connsiteX10" fmla="*/ 595329 w 1684421"/>
                <a:gd name="connsiteY10" fmla="*/ 517638 h 3577390"/>
                <a:gd name="connsiteX11" fmla="*/ 642373 w 1684421"/>
                <a:gd name="connsiteY11" fmla="*/ 504 h 3577390"/>
                <a:gd name="connsiteX0" fmla="*/ 1010652 w 1684421"/>
                <a:gd name="connsiteY0" fmla="*/ 0 h 3577390"/>
                <a:gd name="connsiteX1" fmla="*/ 1100376 w 1684421"/>
                <a:gd name="connsiteY1" fmla="*/ 501690 h 3577390"/>
                <a:gd name="connsiteX2" fmla="*/ 1548050 w 1684421"/>
                <a:gd name="connsiteY2" fmla="*/ 737938 h 3577390"/>
                <a:gd name="connsiteX3" fmla="*/ 1684421 w 1684421"/>
                <a:gd name="connsiteY3" fmla="*/ 874309 h 3577390"/>
                <a:gd name="connsiteX4" fmla="*/ 1684421 w 1684421"/>
                <a:gd name="connsiteY4" fmla="*/ 3441019 h 3577390"/>
                <a:gd name="connsiteX5" fmla="*/ 1548050 w 1684421"/>
                <a:gd name="connsiteY5" fmla="*/ 3577390 h 3577390"/>
                <a:gd name="connsiteX6" fmla="*/ 136371 w 1684421"/>
                <a:gd name="connsiteY6" fmla="*/ 3577390 h 3577390"/>
                <a:gd name="connsiteX7" fmla="*/ 0 w 1684421"/>
                <a:gd name="connsiteY7" fmla="*/ 3441019 h 3577390"/>
                <a:gd name="connsiteX8" fmla="*/ 0 w 1684421"/>
                <a:gd name="connsiteY8" fmla="*/ 874309 h 3577390"/>
                <a:gd name="connsiteX9" fmla="*/ 136371 w 1684421"/>
                <a:gd name="connsiteY9" fmla="*/ 737938 h 3577390"/>
                <a:gd name="connsiteX10" fmla="*/ 595329 w 1684421"/>
                <a:gd name="connsiteY10" fmla="*/ 517638 h 3577390"/>
                <a:gd name="connsiteX11" fmla="*/ 637057 w 1684421"/>
                <a:gd name="connsiteY11" fmla="*/ 504 h 3577390"/>
                <a:gd name="connsiteX0" fmla="*/ 1010652 w 1684421"/>
                <a:gd name="connsiteY0" fmla="*/ 0 h 3577390"/>
                <a:gd name="connsiteX1" fmla="*/ 1100376 w 1684421"/>
                <a:gd name="connsiteY1" fmla="*/ 549536 h 3577390"/>
                <a:gd name="connsiteX2" fmla="*/ 1548050 w 1684421"/>
                <a:gd name="connsiteY2" fmla="*/ 737938 h 3577390"/>
                <a:gd name="connsiteX3" fmla="*/ 1684421 w 1684421"/>
                <a:gd name="connsiteY3" fmla="*/ 874309 h 3577390"/>
                <a:gd name="connsiteX4" fmla="*/ 1684421 w 1684421"/>
                <a:gd name="connsiteY4" fmla="*/ 3441019 h 3577390"/>
                <a:gd name="connsiteX5" fmla="*/ 1548050 w 1684421"/>
                <a:gd name="connsiteY5" fmla="*/ 3577390 h 3577390"/>
                <a:gd name="connsiteX6" fmla="*/ 136371 w 1684421"/>
                <a:gd name="connsiteY6" fmla="*/ 3577390 h 3577390"/>
                <a:gd name="connsiteX7" fmla="*/ 0 w 1684421"/>
                <a:gd name="connsiteY7" fmla="*/ 3441019 h 3577390"/>
                <a:gd name="connsiteX8" fmla="*/ 0 w 1684421"/>
                <a:gd name="connsiteY8" fmla="*/ 874309 h 3577390"/>
                <a:gd name="connsiteX9" fmla="*/ 136371 w 1684421"/>
                <a:gd name="connsiteY9" fmla="*/ 737938 h 3577390"/>
                <a:gd name="connsiteX10" fmla="*/ 595329 w 1684421"/>
                <a:gd name="connsiteY10" fmla="*/ 517638 h 3577390"/>
                <a:gd name="connsiteX11" fmla="*/ 637057 w 1684421"/>
                <a:gd name="connsiteY11" fmla="*/ 504 h 3577390"/>
                <a:gd name="connsiteX0" fmla="*/ 1010652 w 1684421"/>
                <a:gd name="connsiteY0" fmla="*/ 0 h 3577390"/>
                <a:gd name="connsiteX1" fmla="*/ 1100376 w 1684421"/>
                <a:gd name="connsiteY1" fmla="*/ 549536 h 3577390"/>
                <a:gd name="connsiteX2" fmla="*/ 1548050 w 1684421"/>
                <a:gd name="connsiteY2" fmla="*/ 737938 h 3577390"/>
                <a:gd name="connsiteX3" fmla="*/ 1684421 w 1684421"/>
                <a:gd name="connsiteY3" fmla="*/ 874309 h 3577390"/>
                <a:gd name="connsiteX4" fmla="*/ 1684421 w 1684421"/>
                <a:gd name="connsiteY4" fmla="*/ 3441019 h 3577390"/>
                <a:gd name="connsiteX5" fmla="*/ 1548050 w 1684421"/>
                <a:gd name="connsiteY5" fmla="*/ 3577390 h 3577390"/>
                <a:gd name="connsiteX6" fmla="*/ 136371 w 1684421"/>
                <a:gd name="connsiteY6" fmla="*/ 3577390 h 3577390"/>
                <a:gd name="connsiteX7" fmla="*/ 0 w 1684421"/>
                <a:gd name="connsiteY7" fmla="*/ 3441019 h 3577390"/>
                <a:gd name="connsiteX8" fmla="*/ 0 w 1684421"/>
                <a:gd name="connsiteY8" fmla="*/ 874309 h 3577390"/>
                <a:gd name="connsiteX9" fmla="*/ 136371 w 1684421"/>
                <a:gd name="connsiteY9" fmla="*/ 737938 h 3577390"/>
                <a:gd name="connsiteX10" fmla="*/ 595329 w 1684421"/>
                <a:gd name="connsiteY10" fmla="*/ 549535 h 3577390"/>
                <a:gd name="connsiteX11" fmla="*/ 637057 w 1684421"/>
                <a:gd name="connsiteY11" fmla="*/ 504 h 3577390"/>
                <a:gd name="connsiteX0" fmla="*/ 1010652 w 1684421"/>
                <a:gd name="connsiteY0" fmla="*/ 0 h 3577390"/>
                <a:gd name="connsiteX1" fmla="*/ 1100376 w 1684421"/>
                <a:gd name="connsiteY1" fmla="*/ 549536 h 3577390"/>
                <a:gd name="connsiteX2" fmla="*/ 1548050 w 1684421"/>
                <a:gd name="connsiteY2" fmla="*/ 737938 h 3577390"/>
                <a:gd name="connsiteX3" fmla="*/ 1684421 w 1684421"/>
                <a:gd name="connsiteY3" fmla="*/ 874309 h 3577390"/>
                <a:gd name="connsiteX4" fmla="*/ 1684421 w 1684421"/>
                <a:gd name="connsiteY4" fmla="*/ 3441019 h 3577390"/>
                <a:gd name="connsiteX5" fmla="*/ 1548050 w 1684421"/>
                <a:gd name="connsiteY5" fmla="*/ 3577390 h 3577390"/>
                <a:gd name="connsiteX6" fmla="*/ 136371 w 1684421"/>
                <a:gd name="connsiteY6" fmla="*/ 3577390 h 3577390"/>
                <a:gd name="connsiteX7" fmla="*/ 0 w 1684421"/>
                <a:gd name="connsiteY7" fmla="*/ 3441019 h 3577390"/>
                <a:gd name="connsiteX8" fmla="*/ 0 w 1684421"/>
                <a:gd name="connsiteY8" fmla="*/ 874309 h 3577390"/>
                <a:gd name="connsiteX9" fmla="*/ 136371 w 1684421"/>
                <a:gd name="connsiteY9" fmla="*/ 737938 h 3577390"/>
                <a:gd name="connsiteX10" fmla="*/ 595329 w 1684421"/>
                <a:gd name="connsiteY10" fmla="*/ 549535 h 3577390"/>
                <a:gd name="connsiteX11" fmla="*/ 637057 w 1684421"/>
                <a:gd name="connsiteY11" fmla="*/ 504 h 3577390"/>
                <a:gd name="connsiteX0" fmla="*/ 1010652 w 1684421"/>
                <a:gd name="connsiteY0" fmla="*/ 0 h 3577390"/>
                <a:gd name="connsiteX1" fmla="*/ 1100376 w 1684421"/>
                <a:gd name="connsiteY1" fmla="*/ 549536 h 3577390"/>
                <a:gd name="connsiteX2" fmla="*/ 1548050 w 1684421"/>
                <a:gd name="connsiteY2" fmla="*/ 737938 h 3577390"/>
                <a:gd name="connsiteX3" fmla="*/ 1684421 w 1684421"/>
                <a:gd name="connsiteY3" fmla="*/ 874309 h 3577390"/>
                <a:gd name="connsiteX4" fmla="*/ 1684421 w 1684421"/>
                <a:gd name="connsiteY4" fmla="*/ 3441019 h 3577390"/>
                <a:gd name="connsiteX5" fmla="*/ 1548050 w 1684421"/>
                <a:gd name="connsiteY5" fmla="*/ 3577390 h 3577390"/>
                <a:gd name="connsiteX6" fmla="*/ 136371 w 1684421"/>
                <a:gd name="connsiteY6" fmla="*/ 3577390 h 3577390"/>
                <a:gd name="connsiteX7" fmla="*/ 0 w 1684421"/>
                <a:gd name="connsiteY7" fmla="*/ 3441019 h 3577390"/>
                <a:gd name="connsiteX8" fmla="*/ 0 w 1684421"/>
                <a:gd name="connsiteY8" fmla="*/ 874309 h 3577390"/>
                <a:gd name="connsiteX9" fmla="*/ 136371 w 1684421"/>
                <a:gd name="connsiteY9" fmla="*/ 737938 h 3577390"/>
                <a:gd name="connsiteX10" fmla="*/ 595329 w 1684421"/>
                <a:gd name="connsiteY10" fmla="*/ 549535 h 3577390"/>
                <a:gd name="connsiteX11" fmla="*/ 637057 w 1684421"/>
                <a:gd name="connsiteY11" fmla="*/ 504 h 3577390"/>
                <a:gd name="connsiteX0" fmla="*/ 1010652 w 1684421"/>
                <a:gd name="connsiteY0" fmla="*/ 0 h 3577390"/>
                <a:gd name="connsiteX1" fmla="*/ 1100376 w 1684421"/>
                <a:gd name="connsiteY1" fmla="*/ 549536 h 3577390"/>
                <a:gd name="connsiteX2" fmla="*/ 1548050 w 1684421"/>
                <a:gd name="connsiteY2" fmla="*/ 737938 h 3577390"/>
                <a:gd name="connsiteX3" fmla="*/ 1684421 w 1684421"/>
                <a:gd name="connsiteY3" fmla="*/ 874309 h 3577390"/>
                <a:gd name="connsiteX4" fmla="*/ 1684421 w 1684421"/>
                <a:gd name="connsiteY4" fmla="*/ 3441019 h 3577390"/>
                <a:gd name="connsiteX5" fmla="*/ 1548050 w 1684421"/>
                <a:gd name="connsiteY5" fmla="*/ 3577390 h 3577390"/>
                <a:gd name="connsiteX6" fmla="*/ 136371 w 1684421"/>
                <a:gd name="connsiteY6" fmla="*/ 3577390 h 3577390"/>
                <a:gd name="connsiteX7" fmla="*/ 0 w 1684421"/>
                <a:gd name="connsiteY7" fmla="*/ 3441019 h 3577390"/>
                <a:gd name="connsiteX8" fmla="*/ 0 w 1684421"/>
                <a:gd name="connsiteY8" fmla="*/ 874309 h 3577390"/>
                <a:gd name="connsiteX9" fmla="*/ 136371 w 1684421"/>
                <a:gd name="connsiteY9" fmla="*/ 737938 h 3577390"/>
                <a:gd name="connsiteX10" fmla="*/ 595329 w 1684421"/>
                <a:gd name="connsiteY10" fmla="*/ 549535 h 3577390"/>
                <a:gd name="connsiteX11" fmla="*/ 637057 w 1684421"/>
                <a:gd name="connsiteY11" fmla="*/ 504 h 3577390"/>
                <a:gd name="connsiteX0" fmla="*/ 1010652 w 1684421"/>
                <a:gd name="connsiteY0" fmla="*/ 0 h 3577390"/>
                <a:gd name="connsiteX1" fmla="*/ 1100376 w 1684421"/>
                <a:gd name="connsiteY1" fmla="*/ 549536 h 3577390"/>
                <a:gd name="connsiteX2" fmla="*/ 1548050 w 1684421"/>
                <a:gd name="connsiteY2" fmla="*/ 737938 h 3577390"/>
                <a:gd name="connsiteX3" fmla="*/ 1684421 w 1684421"/>
                <a:gd name="connsiteY3" fmla="*/ 874309 h 3577390"/>
                <a:gd name="connsiteX4" fmla="*/ 1684421 w 1684421"/>
                <a:gd name="connsiteY4" fmla="*/ 3441019 h 3577390"/>
                <a:gd name="connsiteX5" fmla="*/ 1548050 w 1684421"/>
                <a:gd name="connsiteY5" fmla="*/ 3577390 h 3577390"/>
                <a:gd name="connsiteX6" fmla="*/ 136371 w 1684421"/>
                <a:gd name="connsiteY6" fmla="*/ 3577390 h 3577390"/>
                <a:gd name="connsiteX7" fmla="*/ 0 w 1684421"/>
                <a:gd name="connsiteY7" fmla="*/ 3441019 h 3577390"/>
                <a:gd name="connsiteX8" fmla="*/ 0 w 1684421"/>
                <a:gd name="connsiteY8" fmla="*/ 874309 h 3577390"/>
                <a:gd name="connsiteX9" fmla="*/ 136371 w 1684421"/>
                <a:gd name="connsiteY9" fmla="*/ 737938 h 3577390"/>
                <a:gd name="connsiteX10" fmla="*/ 595329 w 1684421"/>
                <a:gd name="connsiteY10" fmla="*/ 549535 h 3577390"/>
                <a:gd name="connsiteX11" fmla="*/ 637057 w 1684421"/>
                <a:gd name="connsiteY11" fmla="*/ 504 h 3577390"/>
                <a:gd name="connsiteX0" fmla="*/ 1010652 w 1684421"/>
                <a:gd name="connsiteY0" fmla="*/ 0 h 3577390"/>
                <a:gd name="connsiteX1" fmla="*/ 1100376 w 1684421"/>
                <a:gd name="connsiteY1" fmla="*/ 549536 h 3577390"/>
                <a:gd name="connsiteX2" fmla="*/ 1548050 w 1684421"/>
                <a:gd name="connsiteY2" fmla="*/ 737938 h 3577390"/>
                <a:gd name="connsiteX3" fmla="*/ 1684421 w 1684421"/>
                <a:gd name="connsiteY3" fmla="*/ 874309 h 3577390"/>
                <a:gd name="connsiteX4" fmla="*/ 1684421 w 1684421"/>
                <a:gd name="connsiteY4" fmla="*/ 3441019 h 3577390"/>
                <a:gd name="connsiteX5" fmla="*/ 1548050 w 1684421"/>
                <a:gd name="connsiteY5" fmla="*/ 3577390 h 3577390"/>
                <a:gd name="connsiteX6" fmla="*/ 136371 w 1684421"/>
                <a:gd name="connsiteY6" fmla="*/ 3577390 h 3577390"/>
                <a:gd name="connsiteX7" fmla="*/ 0 w 1684421"/>
                <a:gd name="connsiteY7" fmla="*/ 3441019 h 3577390"/>
                <a:gd name="connsiteX8" fmla="*/ 0 w 1684421"/>
                <a:gd name="connsiteY8" fmla="*/ 874309 h 3577390"/>
                <a:gd name="connsiteX9" fmla="*/ 136371 w 1684421"/>
                <a:gd name="connsiteY9" fmla="*/ 737938 h 3577390"/>
                <a:gd name="connsiteX10" fmla="*/ 595329 w 1684421"/>
                <a:gd name="connsiteY10" fmla="*/ 549535 h 3577390"/>
                <a:gd name="connsiteX11" fmla="*/ 637057 w 1684421"/>
                <a:gd name="connsiteY11" fmla="*/ 504 h 3577390"/>
                <a:gd name="connsiteX0" fmla="*/ 1010652 w 1684421"/>
                <a:gd name="connsiteY0" fmla="*/ 4812 h 3582202"/>
                <a:gd name="connsiteX1" fmla="*/ 1100376 w 1684421"/>
                <a:gd name="connsiteY1" fmla="*/ 554348 h 3582202"/>
                <a:gd name="connsiteX2" fmla="*/ 1548050 w 1684421"/>
                <a:gd name="connsiteY2" fmla="*/ 742750 h 3582202"/>
                <a:gd name="connsiteX3" fmla="*/ 1684421 w 1684421"/>
                <a:gd name="connsiteY3" fmla="*/ 879121 h 3582202"/>
                <a:gd name="connsiteX4" fmla="*/ 1684421 w 1684421"/>
                <a:gd name="connsiteY4" fmla="*/ 3445831 h 3582202"/>
                <a:gd name="connsiteX5" fmla="*/ 1548050 w 1684421"/>
                <a:gd name="connsiteY5" fmla="*/ 3582202 h 3582202"/>
                <a:gd name="connsiteX6" fmla="*/ 136371 w 1684421"/>
                <a:gd name="connsiteY6" fmla="*/ 3582202 h 3582202"/>
                <a:gd name="connsiteX7" fmla="*/ 0 w 1684421"/>
                <a:gd name="connsiteY7" fmla="*/ 3445831 h 3582202"/>
                <a:gd name="connsiteX8" fmla="*/ 0 w 1684421"/>
                <a:gd name="connsiteY8" fmla="*/ 879121 h 3582202"/>
                <a:gd name="connsiteX9" fmla="*/ 136371 w 1684421"/>
                <a:gd name="connsiteY9" fmla="*/ 742750 h 3582202"/>
                <a:gd name="connsiteX10" fmla="*/ 595329 w 1684421"/>
                <a:gd name="connsiteY10" fmla="*/ 554347 h 3582202"/>
                <a:gd name="connsiteX11" fmla="*/ 610476 w 1684421"/>
                <a:gd name="connsiteY11" fmla="*/ 0 h 3582202"/>
                <a:gd name="connsiteX0" fmla="*/ 1010652 w 1684421"/>
                <a:gd name="connsiteY0" fmla="*/ 4812 h 3582202"/>
                <a:gd name="connsiteX1" fmla="*/ 1100376 w 1684421"/>
                <a:gd name="connsiteY1" fmla="*/ 554348 h 3582202"/>
                <a:gd name="connsiteX2" fmla="*/ 1548050 w 1684421"/>
                <a:gd name="connsiteY2" fmla="*/ 742750 h 3582202"/>
                <a:gd name="connsiteX3" fmla="*/ 1684421 w 1684421"/>
                <a:gd name="connsiteY3" fmla="*/ 879121 h 3582202"/>
                <a:gd name="connsiteX4" fmla="*/ 1684421 w 1684421"/>
                <a:gd name="connsiteY4" fmla="*/ 3445831 h 3582202"/>
                <a:gd name="connsiteX5" fmla="*/ 1548050 w 1684421"/>
                <a:gd name="connsiteY5" fmla="*/ 3582202 h 3582202"/>
                <a:gd name="connsiteX6" fmla="*/ 136371 w 1684421"/>
                <a:gd name="connsiteY6" fmla="*/ 3582202 h 3582202"/>
                <a:gd name="connsiteX7" fmla="*/ 0 w 1684421"/>
                <a:gd name="connsiteY7" fmla="*/ 3445831 h 3582202"/>
                <a:gd name="connsiteX8" fmla="*/ 0 w 1684421"/>
                <a:gd name="connsiteY8" fmla="*/ 879121 h 3582202"/>
                <a:gd name="connsiteX9" fmla="*/ 136371 w 1684421"/>
                <a:gd name="connsiteY9" fmla="*/ 742750 h 3582202"/>
                <a:gd name="connsiteX10" fmla="*/ 595329 w 1684421"/>
                <a:gd name="connsiteY10" fmla="*/ 554347 h 3582202"/>
                <a:gd name="connsiteX11" fmla="*/ 610476 w 1684421"/>
                <a:gd name="connsiteY11" fmla="*/ 0 h 3582202"/>
                <a:gd name="connsiteX0" fmla="*/ 1010652 w 1684421"/>
                <a:gd name="connsiteY0" fmla="*/ 4812 h 3582202"/>
                <a:gd name="connsiteX1" fmla="*/ 1100376 w 1684421"/>
                <a:gd name="connsiteY1" fmla="*/ 554348 h 3582202"/>
                <a:gd name="connsiteX2" fmla="*/ 1548050 w 1684421"/>
                <a:gd name="connsiteY2" fmla="*/ 742750 h 3582202"/>
                <a:gd name="connsiteX3" fmla="*/ 1684421 w 1684421"/>
                <a:gd name="connsiteY3" fmla="*/ 879121 h 3582202"/>
                <a:gd name="connsiteX4" fmla="*/ 1684421 w 1684421"/>
                <a:gd name="connsiteY4" fmla="*/ 3445831 h 3582202"/>
                <a:gd name="connsiteX5" fmla="*/ 1548050 w 1684421"/>
                <a:gd name="connsiteY5" fmla="*/ 3582202 h 3582202"/>
                <a:gd name="connsiteX6" fmla="*/ 136371 w 1684421"/>
                <a:gd name="connsiteY6" fmla="*/ 3582202 h 3582202"/>
                <a:gd name="connsiteX7" fmla="*/ 0 w 1684421"/>
                <a:gd name="connsiteY7" fmla="*/ 3445831 h 3582202"/>
                <a:gd name="connsiteX8" fmla="*/ 0 w 1684421"/>
                <a:gd name="connsiteY8" fmla="*/ 879121 h 3582202"/>
                <a:gd name="connsiteX9" fmla="*/ 136371 w 1684421"/>
                <a:gd name="connsiteY9" fmla="*/ 742750 h 3582202"/>
                <a:gd name="connsiteX10" fmla="*/ 595329 w 1684421"/>
                <a:gd name="connsiteY10" fmla="*/ 554347 h 3582202"/>
                <a:gd name="connsiteX11" fmla="*/ 599843 w 1684421"/>
                <a:gd name="connsiteY11" fmla="*/ 0 h 3582202"/>
                <a:gd name="connsiteX0" fmla="*/ 1010652 w 1684421"/>
                <a:gd name="connsiteY0" fmla="*/ 0 h 3577390"/>
                <a:gd name="connsiteX1" fmla="*/ 1100376 w 1684421"/>
                <a:gd name="connsiteY1" fmla="*/ 549536 h 3577390"/>
                <a:gd name="connsiteX2" fmla="*/ 1548050 w 1684421"/>
                <a:gd name="connsiteY2" fmla="*/ 737938 h 3577390"/>
                <a:gd name="connsiteX3" fmla="*/ 1684421 w 1684421"/>
                <a:gd name="connsiteY3" fmla="*/ 874309 h 3577390"/>
                <a:gd name="connsiteX4" fmla="*/ 1684421 w 1684421"/>
                <a:gd name="connsiteY4" fmla="*/ 3441019 h 3577390"/>
                <a:gd name="connsiteX5" fmla="*/ 1548050 w 1684421"/>
                <a:gd name="connsiteY5" fmla="*/ 3577390 h 3577390"/>
                <a:gd name="connsiteX6" fmla="*/ 136371 w 1684421"/>
                <a:gd name="connsiteY6" fmla="*/ 3577390 h 3577390"/>
                <a:gd name="connsiteX7" fmla="*/ 0 w 1684421"/>
                <a:gd name="connsiteY7" fmla="*/ 3441019 h 3577390"/>
                <a:gd name="connsiteX8" fmla="*/ 0 w 1684421"/>
                <a:gd name="connsiteY8" fmla="*/ 874309 h 3577390"/>
                <a:gd name="connsiteX9" fmla="*/ 136371 w 1684421"/>
                <a:gd name="connsiteY9" fmla="*/ 737938 h 3577390"/>
                <a:gd name="connsiteX10" fmla="*/ 595329 w 1684421"/>
                <a:gd name="connsiteY10" fmla="*/ 549535 h 3577390"/>
                <a:gd name="connsiteX11" fmla="*/ 594527 w 1684421"/>
                <a:gd name="connsiteY11" fmla="*/ 505 h 3577390"/>
                <a:gd name="connsiteX0" fmla="*/ 1010652 w 1684421"/>
                <a:gd name="connsiteY0" fmla="*/ 0 h 3577390"/>
                <a:gd name="connsiteX1" fmla="*/ 1100376 w 1684421"/>
                <a:gd name="connsiteY1" fmla="*/ 549536 h 3577390"/>
                <a:gd name="connsiteX2" fmla="*/ 1548050 w 1684421"/>
                <a:gd name="connsiteY2" fmla="*/ 737938 h 3577390"/>
                <a:gd name="connsiteX3" fmla="*/ 1684421 w 1684421"/>
                <a:gd name="connsiteY3" fmla="*/ 874309 h 3577390"/>
                <a:gd name="connsiteX4" fmla="*/ 1684421 w 1684421"/>
                <a:gd name="connsiteY4" fmla="*/ 3441019 h 3577390"/>
                <a:gd name="connsiteX5" fmla="*/ 1548050 w 1684421"/>
                <a:gd name="connsiteY5" fmla="*/ 3577390 h 3577390"/>
                <a:gd name="connsiteX6" fmla="*/ 136371 w 1684421"/>
                <a:gd name="connsiteY6" fmla="*/ 3577390 h 3577390"/>
                <a:gd name="connsiteX7" fmla="*/ 0 w 1684421"/>
                <a:gd name="connsiteY7" fmla="*/ 3441019 h 3577390"/>
                <a:gd name="connsiteX8" fmla="*/ 0 w 1684421"/>
                <a:gd name="connsiteY8" fmla="*/ 874309 h 3577390"/>
                <a:gd name="connsiteX9" fmla="*/ 136371 w 1684421"/>
                <a:gd name="connsiteY9" fmla="*/ 737938 h 3577390"/>
                <a:gd name="connsiteX10" fmla="*/ 595329 w 1684421"/>
                <a:gd name="connsiteY10" fmla="*/ 549535 h 3577390"/>
                <a:gd name="connsiteX11" fmla="*/ 594527 w 1684421"/>
                <a:gd name="connsiteY11" fmla="*/ 505 h 3577390"/>
                <a:gd name="connsiteX0" fmla="*/ 1010652 w 1684421"/>
                <a:gd name="connsiteY0" fmla="*/ 0 h 3577390"/>
                <a:gd name="connsiteX1" fmla="*/ 1100376 w 1684421"/>
                <a:gd name="connsiteY1" fmla="*/ 549536 h 3577390"/>
                <a:gd name="connsiteX2" fmla="*/ 1548050 w 1684421"/>
                <a:gd name="connsiteY2" fmla="*/ 737938 h 3577390"/>
                <a:gd name="connsiteX3" fmla="*/ 1684421 w 1684421"/>
                <a:gd name="connsiteY3" fmla="*/ 874309 h 3577390"/>
                <a:gd name="connsiteX4" fmla="*/ 1684421 w 1684421"/>
                <a:gd name="connsiteY4" fmla="*/ 3441019 h 3577390"/>
                <a:gd name="connsiteX5" fmla="*/ 1548050 w 1684421"/>
                <a:gd name="connsiteY5" fmla="*/ 3577390 h 3577390"/>
                <a:gd name="connsiteX6" fmla="*/ 136371 w 1684421"/>
                <a:gd name="connsiteY6" fmla="*/ 3577390 h 3577390"/>
                <a:gd name="connsiteX7" fmla="*/ 0 w 1684421"/>
                <a:gd name="connsiteY7" fmla="*/ 3441019 h 3577390"/>
                <a:gd name="connsiteX8" fmla="*/ 0 w 1684421"/>
                <a:gd name="connsiteY8" fmla="*/ 874309 h 3577390"/>
                <a:gd name="connsiteX9" fmla="*/ 136371 w 1684421"/>
                <a:gd name="connsiteY9" fmla="*/ 737938 h 3577390"/>
                <a:gd name="connsiteX10" fmla="*/ 595329 w 1684421"/>
                <a:gd name="connsiteY10" fmla="*/ 549535 h 3577390"/>
                <a:gd name="connsiteX11" fmla="*/ 594527 w 1684421"/>
                <a:gd name="connsiteY11" fmla="*/ 505 h 3577390"/>
                <a:gd name="connsiteX0" fmla="*/ 1085080 w 1684421"/>
                <a:gd name="connsiteY0" fmla="*/ 0 h 3577390"/>
                <a:gd name="connsiteX1" fmla="*/ 1100376 w 1684421"/>
                <a:gd name="connsiteY1" fmla="*/ 549536 h 3577390"/>
                <a:gd name="connsiteX2" fmla="*/ 1548050 w 1684421"/>
                <a:gd name="connsiteY2" fmla="*/ 737938 h 3577390"/>
                <a:gd name="connsiteX3" fmla="*/ 1684421 w 1684421"/>
                <a:gd name="connsiteY3" fmla="*/ 874309 h 3577390"/>
                <a:gd name="connsiteX4" fmla="*/ 1684421 w 1684421"/>
                <a:gd name="connsiteY4" fmla="*/ 3441019 h 3577390"/>
                <a:gd name="connsiteX5" fmla="*/ 1548050 w 1684421"/>
                <a:gd name="connsiteY5" fmla="*/ 3577390 h 3577390"/>
                <a:gd name="connsiteX6" fmla="*/ 136371 w 1684421"/>
                <a:gd name="connsiteY6" fmla="*/ 3577390 h 3577390"/>
                <a:gd name="connsiteX7" fmla="*/ 0 w 1684421"/>
                <a:gd name="connsiteY7" fmla="*/ 3441019 h 3577390"/>
                <a:gd name="connsiteX8" fmla="*/ 0 w 1684421"/>
                <a:gd name="connsiteY8" fmla="*/ 874309 h 3577390"/>
                <a:gd name="connsiteX9" fmla="*/ 136371 w 1684421"/>
                <a:gd name="connsiteY9" fmla="*/ 737938 h 3577390"/>
                <a:gd name="connsiteX10" fmla="*/ 595329 w 1684421"/>
                <a:gd name="connsiteY10" fmla="*/ 549535 h 3577390"/>
                <a:gd name="connsiteX11" fmla="*/ 594527 w 1684421"/>
                <a:gd name="connsiteY11" fmla="*/ 505 h 3577390"/>
                <a:gd name="connsiteX0" fmla="*/ 1085080 w 1684421"/>
                <a:gd name="connsiteY0" fmla="*/ 0 h 3577390"/>
                <a:gd name="connsiteX1" fmla="*/ 1100376 w 1684421"/>
                <a:gd name="connsiteY1" fmla="*/ 549536 h 3577390"/>
                <a:gd name="connsiteX2" fmla="*/ 1548050 w 1684421"/>
                <a:gd name="connsiteY2" fmla="*/ 737938 h 3577390"/>
                <a:gd name="connsiteX3" fmla="*/ 1684421 w 1684421"/>
                <a:gd name="connsiteY3" fmla="*/ 874309 h 3577390"/>
                <a:gd name="connsiteX4" fmla="*/ 1684421 w 1684421"/>
                <a:gd name="connsiteY4" fmla="*/ 3441019 h 3577390"/>
                <a:gd name="connsiteX5" fmla="*/ 1548050 w 1684421"/>
                <a:gd name="connsiteY5" fmla="*/ 3577390 h 3577390"/>
                <a:gd name="connsiteX6" fmla="*/ 136371 w 1684421"/>
                <a:gd name="connsiteY6" fmla="*/ 3577390 h 3577390"/>
                <a:gd name="connsiteX7" fmla="*/ 0 w 1684421"/>
                <a:gd name="connsiteY7" fmla="*/ 3441019 h 3577390"/>
                <a:gd name="connsiteX8" fmla="*/ 0 w 1684421"/>
                <a:gd name="connsiteY8" fmla="*/ 874309 h 3577390"/>
                <a:gd name="connsiteX9" fmla="*/ 136371 w 1684421"/>
                <a:gd name="connsiteY9" fmla="*/ 737938 h 3577390"/>
                <a:gd name="connsiteX10" fmla="*/ 595329 w 1684421"/>
                <a:gd name="connsiteY10" fmla="*/ 549535 h 3577390"/>
                <a:gd name="connsiteX11" fmla="*/ 594527 w 1684421"/>
                <a:gd name="connsiteY11" fmla="*/ 505 h 3577390"/>
                <a:gd name="connsiteX0" fmla="*/ 1101029 w 1684421"/>
                <a:gd name="connsiteY0" fmla="*/ 0 h 3577390"/>
                <a:gd name="connsiteX1" fmla="*/ 1100376 w 1684421"/>
                <a:gd name="connsiteY1" fmla="*/ 549536 h 3577390"/>
                <a:gd name="connsiteX2" fmla="*/ 1548050 w 1684421"/>
                <a:gd name="connsiteY2" fmla="*/ 737938 h 3577390"/>
                <a:gd name="connsiteX3" fmla="*/ 1684421 w 1684421"/>
                <a:gd name="connsiteY3" fmla="*/ 874309 h 3577390"/>
                <a:gd name="connsiteX4" fmla="*/ 1684421 w 1684421"/>
                <a:gd name="connsiteY4" fmla="*/ 3441019 h 3577390"/>
                <a:gd name="connsiteX5" fmla="*/ 1548050 w 1684421"/>
                <a:gd name="connsiteY5" fmla="*/ 3577390 h 3577390"/>
                <a:gd name="connsiteX6" fmla="*/ 136371 w 1684421"/>
                <a:gd name="connsiteY6" fmla="*/ 3577390 h 3577390"/>
                <a:gd name="connsiteX7" fmla="*/ 0 w 1684421"/>
                <a:gd name="connsiteY7" fmla="*/ 3441019 h 3577390"/>
                <a:gd name="connsiteX8" fmla="*/ 0 w 1684421"/>
                <a:gd name="connsiteY8" fmla="*/ 874309 h 3577390"/>
                <a:gd name="connsiteX9" fmla="*/ 136371 w 1684421"/>
                <a:gd name="connsiteY9" fmla="*/ 737938 h 3577390"/>
                <a:gd name="connsiteX10" fmla="*/ 595329 w 1684421"/>
                <a:gd name="connsiteY10" fmla="*/ 549535 h 3577390"/>
                <a:gd name="connsiteX11" fmla="*/ 594527 w 1684421"/>
                <a:gd name="connsiteY11" fmla="*/ 505 h 3577390"/>
                <a:gd name="connsiteX0" fmla="*/ 1101029 w 1684421"/>
                <a:gd name="connsiteY0" fmla="*/ 0 h 3577390"/>
                <a:gd name="connsiteX1" fmla="*/ 1100376 w 1684421"/>
                <a:gd name="connsiteY1" fmla="*/ 549536 h 3577390"/>
                <a:gd name="connsiteX2" fmla="*/ 1548050 w 1684421"/>
                <a:gd name="connsiteY2" fmla="*/ 737938 h 3577390"/>
                <a:gd name="connsiteX3" fmla="*/ 1684421 w 1684421"/>
                <a:gd name="connsiteY3" fmla="*/ 874309 h 3577390"/>
                <a:gd name="connsiteX4" fmla="*/ 1684421 w 1684421"/>
                <a:gd name="connsiteY4" fmla="*/ 3441019 h 3577390"/>
                <a:gd name="connsiteX5" fmla="*/ 1548050 w 1684421"/>
                <a:gd name="connsiteY5" fmla="*/ 3577390 h 3577390"/>
                <a:gd name="connsiteX6" fmla="*/ 136371 w 1684421"/>
                <a:gd name="connsiteY6" fmla="*/ 3577390 h 3577390"/>
                <a:gd name="connsiteX7" fmla="*/ 0 w 1684421"/>
                <a:gd name="connsiteY7" fmla="*/ 3441019 h 3577390"/>
                <a:gd name="connsiteX8" fmla="*/ 0 w 1684421"/>
                <a:gd name="connsiteY8" fmla="*/ 874309 h 3577390"/>
                <a:gd name="connsiteX9" fmla="*/ 136371 w 1684421"/>
                <a:gd name="connsiteY9" fmla="*/ 737938 h 3577390"/>
                <a:gd name="connsiteX10" fmla="*/ 595329 w 1684421"/>
                <a:gd name="connsiteY10" fmla="*/ 549535 h 3577390"/>
                <a:gd name="connsiteX11" fmla="*/ 594527 w 1684421"/>
                <a:gd name="connsiteY11" fmla="*/ 505 h 3577390"/>
                <a:gd name="connsiteX0" fmla="*/ 1090396 w 1684421"/>
                <a:gd name="connsiteY0" fmla="*/ 4811 h 3576885"/>
                <a:gd name="connsiteX1" fmla="*/ 1100376 w 1684421"/>
                <a:gd name="connsiteY1" fmla="*/ 549031 h 3576885"/>
                <a:gd name="connsiteX2" fmla="*/ 1548050 w 1684421"/>
                <a:gd name="connsiteY2" fmla="*/ 737433 h 3576885"/>
                <a:gd name="connsiteX3" fmla="*/ 1684421 w 1684421"/>
                <a:gd name="connsiteY3" fmla="*/ 873804 h 3576885"/>
                <a:gd name="connsiteX4" fmla="*/ 1684421 w 1684421"/>
                <a:gd name="connsiteY4" fmla="*/ 3440514 h 3576885"/>
                <a:gd name="connsiteX5" fmla="*/ 1548050 w 1684421"/>
                <a:gd name="connsiteY5" fmla="*/ 3576885 h 3576885"/>
                <a:gd name="connsiteX6" fmla="*/ 136371 w 1684421"/>
                <a:gd name="connsiteY6" fmla="*/ 3576885 h 3576885"/>
                <a:gd name="connsiteX7" fmla="*/ 0 w 1684421"/>
                <a:gd name="connsiteY7" fmla="*/ 3440514 h 3576885"/>
                <a:gd name="connsiteX8" fmla="*/ 0 w 1684421"/>
                <a:gd name="connsiteY8" fmla="*/ 873804 h 3576885"/>
                <a:gd name="connsiteX9" fmla="*/ 136371 w 1684421"/>
                <a:gd name="connsiteY9" fmla="*/ 737433 h 3576885"/>
                <a:gd name="connsiteX10" fmla="*/ 595329 w 1684421"/>
                <a:gd name="connsiteY10" fmla="*/ 549030 h 3576885"/>
                <a:gd name="connsiteX11" fmla="*/ 594527 w 1684421"/>
                <a:gd name="connsiteY11" fmla="*/ 0 h 3576885"/>
                <a:gd name="connsiteX0" fmla="*/ 1101029 w 1684421"/>
                <a:gd name="connsiteY0" fmla="*/ 10127 h 3576885"/>
                <a:gd name="connsiteX1" fmla="*/ 1100376 w 1684421"/>
                <a:gd name="connsiteY1" fmla="*/ 549031 h 3576885"/>
                <a:gd name="connsiteX2" fmla="*/ 1548050 w 1684421"/>
                <a:gd name="connsiteY2" fmla="*/ 737433 h 3576885"/>
                <a:gd name="connsiteX3" fmla="*/ 1684421 w 1684421"/>
                <a:gd name="connsiteY3" fmla="*/ 873804 h 3576885"/>
                <a:gd name="connsiteX4" fmla="*/ 1684421 w 1684421"/>
                <a:gd name="connsiteY4" fmla="*/ 3440514 h 3576885"/>
                <a:gd name="connsiteX5" fmla="*/ 1548050 w 1684421"/>
                <a:gd name="connsiteY5" fmla="*/ 3576885 h 3576885"/>
                <a:gd name="connsiteX6" fmla="*/ 136371 w 1684421"/>
                <a:gd name="connsiteY6" fmla="*/ 3576885 h 3576885"/>
                <a:gd name="connsiteX7" fmla="*/ 0 w 1684421"/>
                <a:gd name="connsiteY7" fmla="*/ 3440514 h 3576885"/>
                <a:gd name="connsiteX8" fmla="*/ 0 w 1684421"/>
                <a:gd name="connsiteY8" fmla="*/ 873804 h 3576885"/>
                <a:gd name="connsiteX9" fmla="*/ 136371 w 1684421"/>
                <a:gd name="connsiteY9" fmla="*/ 737433 h 3576885"/>
                <a:gd name="connsiteX10" fmla="*/ 595329 w 1684421"/>
                <a:gd name="connsiteY10" fmla="*/ 549030 h 3576885"/>
                <a:gd name="connsiteX11" fmla="*/ 594527 w 1684421"/>
                <a:gd name="connsiteY11" fmla="*/ 0 h 3576885"/>
                <a:gd name="connsiteX0" fmla="*/ 1101029 w 1684421"/>
                <a:gd name="connsiteY0" fmla="*/ 0 h 3566758"/>
                <a:gd name="connsiteX1" fmla="*/ 1100376 w 1684421"/>
                <a:gd name="connsiteY1" fmla="*/ 538904 h 3566758"/>
                <a:gd name="connsiteX2" fmla="*/ 1548050 w 1684421"/>
                <a:gd name="connsiteY2" fmla="*/ 727306 h 3566758"/>
                <a:gd name="connsiteX3" fmla="*/ 1684421 w 1684421"/>
                <a:gd name="connsiteY3" fmla="*/ 863677 h 3566758"/>
                <a:gd name="connsiteX4" fmla="*/ 1684421 w 1684421"/>
                <a:gd name="connsiteY4" fmla="*/ 3430387 h 3566758"/>
                <a:gd name="connsiteX5" fmla="*/ 1548050 w 1684421"/>
                <a:gd name="connsiteY5" fmla="*/ 3566758 h 3566758"/>
                <a:gd name="connsiteX6" fmla="*/ 136371 w 1684421"/>
                <a:gd name="connsiteY6" fmla="*/ 3566758 h 3566758"/>
                <a:gd name="connsiteX7" fmla="*/ 0 w 1684421"/>
                <a:gd name="connsiteY7" fmla="*/ 3430387 h 3566758"/>
                <a:gd name="connsiteX8" fmla="*/ 0 w 1684421"/>
                <a:gd name="connsiteY8" fmla="*/ 863677 h 3566758"/>
                <a:gd name="connsiteX9" fmla="*/ 136371 w 1684421"/>
                <a:gd name="connsiteY9" fmla="*/ 727306 h 3566758"/>
                <a:gd name="connsiteX10" fmla="*/ 595329 w 1684421"/>
                <a:gd name="connsiteY10" fmla="*/ 538903 h 3566758"/>
                <a:gd name="connsiteX11" fmla="*/ 594527 w 1684421"/>
                <a:gd name="connsiteY11" fmla="*/ 207840 h 3566758"/>
                <a:gd name="connsiteX0" fmla="*/ 1101029 w 1684421"/>
                <a:gd name="connsiteY0" fmla="*/ 0 h 3370056"/>
                <a:gd name="connsiteX1" fmla="*/ 1100376 w 1684421"/>
                <a:gd name="connsiteY1" fmla="*/ 342202 h 3370056"/>
                <a:gd name="connsiteX2" fmla="*/ 1548050 w 1684421"/>
                <a:gd name="connsiteY2" fmla="*/ 530604 h 3370056"/>
                <a:gd name="connsiteX3" fmla="*/ 1684421 w 1684421"/>
                <a:gd name="connsiteY3" fmla="*/ 666975 h 3370056"/>
                <a:gd name="connsiteX4" fmla="*/ 1684421 w 1684421"/>
                <a:gd name="connsiteY4" fmla="*/ 3233685 h 3370056"/>
                <a:gd name="connsiteX5" fmla="*/ 1548050 w 1684421"/>
                <a:gd name="connsiteY5" fmla="*/ 3370056 h 3370056"/>
                <a:gd name="connsiteX6" fmla="*/ 136371 w 1684421"/>
                <a:gd name="connsiteY6" fmla="*/ 3370056 h 3370056"/>
                <a:gd name="connsiteX7" fmla="*/ 0 w 1684421"/>
                <a:gd name="connsiteY7" fmla="*/ 3233685 h 3370056"/>
                <a:gd name="connsiteX8" fmla="*/ 0 w 1684421"/>
                <a:gd name="connsiteY8" fmla="*/ 666975 h 3370056"/>
                <a:gd name="connsiteX9" fmla="*/ 136371 w 1684421"/>
                <a:gd name="connsiteY9" fmla="*/ 530604 h 3370056"/>
                <a:gd name="connsiteX10" fmla="*/ 595329 w 1684421"/>
                <a:gd name="connsiteY10" fmla="*/ 342201 h 3370056"/>
                <a:gd name="connsiteX11" fmla="*/ 594527 w 1684421"/>
                <a:gd name="connsiteY11" fmla="*/ 11138 h 3370056"/>
                <a:gd name="connsiteX0" fmla="*/ 1101029 w 1684421"/>
                <a:gd name="connsiteY0" fmla="*/ 4811 h 3358918"/>
                <a:gd name="connsiteX1" fmla="*/ 1100376 w 1684421"/>
                <a:gd name="connsiteY1" fmla="*/ 331064 h 3358918"/>
                <a:gd name="connsiteX2" fmla="*/ 1548050 w 1684421"/>
                <a:gd name="connsiteY2" fmla="*/ 519466 h 3358918"/>
                <a:gd name="connsiteX3" fmla="*/ 1684421 w 1684421"/>
                <a:gd name="connsiteY3" fmla="*/ 655837 h 3358918"/>
                <a:gd name="connsiteX4" fmla="*/ 1684421 w 1684421"/>
                <a:gd name="connsiteY4" fmla="*/ 3222547 h 3358918"/>
                <a:gd name="connsiteX5" fmla="*/ 1548050 w 1684421"/>
                <a:gd name="connsiteY5" fmla="*/ 3358918 h 3358918"/>
                <a:gd name="connsiteX6" fmla="*/ 136371 w 1684421"/>
                <a:gd name="connsiteY6" fmla="*/ 3358918 h 3358918"/>
                <a:gd name="connsiteX7" fmla="*/ 0 w 1684421"/>
                <a:gd name="connsiteY7" fmla="*/ 3222547 h 3358918"/>
                <a:gd name="connsiteX8" fmla="*/ 0 w 1684421"/>
                <a:gd name="connsiteY8" fmla="*/ 655837 h 3358918"/>
                <a:gd name="connsiteX9" fmla="*/ 136371 w 1684421"/>
                <a:gd name="connsiteY9" fmla="*/ 519466 h 3358918"/>
                <a:gd name="connsiteX10" fmla="*/ 595329 w 1684421"/>
                <a:gd name="connsiteY10" fmla="*/ 331063 h 3358918"/>
                <a:gd name="connsiteX11" fmla="*/ 594527 w 1684421"/>
                <a:gd name="connsiteY11" fmla="*/ 0 h 3358918"/>
                <a:gd name="connsiteX0" fmla="*/ 1101029 w 1684421"/>
                <a:gd name="connsiteY0" fmla="*/ 4811 h 3358918"/>
                <a:gd name="connsiteX1" fmla="*/ 1100376 w 1684421"/>
                <a:gd name="connsiteY1" fmla="*/ 331064 h 3358918"/>
                <a:gd name="connsiteX2" fmla="*/ 1548050 w 1684421"/>
                <a:gd name="connsiteY2" fmla="*/ 519466 h 3358918"/>
                <a:gd name="connsiteX3" fmla="*/ 1684421 w 1684421"/>
                <a:gd name="connsiteY3" fmla="*/ 655837 h 3358918"/>
                <a:gd name="connsiteX4" fmla="*/ 1684421 w 1684421"/>
                <a:gd name="connsiteY4" fmla="*/ 3222547 h 3358918"/>
                <a:gd name="connsiteX5" fmla="*/ 1548050 w 1684421"/>
                <a:gd name="connsiteY5" fmla="*/ 3358918 h 3358918"/>
                <a:gd name="connsiteX6" fmla="*/ 136371 w 1684421"/>
                <a:gd name="connsiteY6" fmla="*/ 3358918 h 3358918"/>
                <a:gd name="connsiteX7" fmla="*/ 0 w 1684421"/>
                <a:gd name="connsiteY7" fmla="*/ 3222547 h 3358918"/>
                <a:gd name="connsiteX8" fmla="*/ 0 w 1684421"/>
                <a:gd name="connsiteY8" fmla="*/ 840072 h 3358918"/>
                <a:gd name="connsiteX9" fmla="*/ 136371 w 1684421"/>
                <a:gd name="connsiteY9" fmla="*/ 519466 h 3358918"/>
                <a:gd name="connsiteX10" fmla="*/ 595329 w 1684421"/>
                <a:gd name="connsiteY10" fmla="*/ 331063 h 3358918"/>
                <a:gd name="connsiteX11" fmla="*/ 594527 w 1684421"/>
                <a:gd name="connsiteY11" fmla="*/ 0 h 3358918"/>
                <a:gd name="connsiteX0" fmla="*/ 1101029 w 1684421"/>
                <a:gd name="connsiteY0" fmla="*/ 4811 h 3358918"/>
                <a:gd name="connsiteX1" fmla="*/ 1100376 w 1684421"/>
                <a:gd name="connsiteY1" fmla="*/ 331064 h 3358918"/>
                <a:gd name="connsiteX2" fmla="*/ 1548050 w 1684421"/>
                <a:gd name="connsiteY2" fmla="*/ 519466 h 3358918"/>
                <a:gd name="connsiteX3" fmla="*/ 1684421 w 1684421"/>
                <a:gd name="connsiteY3" fmla="*/ 803226 h 3358918"/>
                <a:gd name="connsiteX4" fmla="*/ 1684421 w 1684421"/>
                <a:gd name="connsiteY4" fmla="*/ 3222547 h 3358918"/>
                <a:gd name="connsiteX5" fmla="*/ 1548050 w 1684421"/>
                <a:gd name="connsiteY5" fmla="*/ 3358918 h 3358918"/>
                <a:gd name="connsiteX6" fmla="*/ 136371 w 1684421"/>
                <a:gd name="connsiteY6" fmla="*/ 3358918 h 3358918"/>
                <a:gd name="connsiteX7" fmla="*/ 0 w 1684421"/>
                <a:gd name="connsiteY7" fmla="*/ 3222547 h 3358918"/>
                <a:gd name="connsiteX8" fmla="*/ 0 w 1684421"/>
                <a:gd name="connsiteY8" fmla="*/ 840072 h 3358918"/>
                <a:gd name="connsiteX9" fmla="*/ 136371 w 1684421"/>
                <a:gd name="connsiteY9" fmla="*/ 519466 h 3358918"/>
                <a:gd name="connsiteX10" fmla="*/ 595329 w 1684421"/>
                <a:gd name="connsiteY10" fmla="*/ 331063 h 3358918"/>
                <a:gd name="connsiteX11" fmla="*/ 594527 w 1684421"/>
                <a:gd name="connsiteY11" fmla="*/ 0 h 3358918"/>
                <a:gd name="connsiteX0" fmla="*/ 1101029 w 1684421"/>
                <a:gd name="connsiteY0" fmla="*/ 4811 h 3358918"/>
                <a:gd name="connsiteX1" fmla="*/ 1100376 w 1684421"/>
                <a:gd name="connsiteY1" fmla="*/ 331064 h 3358918"/>
                <a:gd name="connsiteX2" fmla="*/ 1548050 w 1684421"/>
                <a:gd name="connsiteY2" fmla="*/ 519466 h 3358918"/>
                <a:gd name="connsiteX3" fmla="*/ 1684421 w 1684421"/>
                <a:gd name="connsiteY3" fmla="*/ 803226 h 3358918"/>
                <a:gd name="connsiteX4" fmla="*/ 1684421 w 1684421"/>
                <a:gd name="connsiteY4" fmla="*/ 3222547 h 3358918"/>
                <a:gd name="connsiteX5" fmla="*/ 1548050 w 1684421"/>
                <a:gd name="connsiteY5" fmla="*/ 3358918 h 3358918"/>
                <a:gd name="connsiteX6" fmla="*/ 136371 w 1684421"/>
                <a:gd name="connsiteY6" fmla="*/ 3358918 h 3358918"/>
                <a:gd name="connsiteX7" fmla="*/ 0 w 1684421"/>
                <a:gd name="connsiteY7" fmla="*/ 3222547 h 3358918"/>
                <a:gd name="connsiteX8" fmla="*/ 7374 w 1684421"/>
                <a:gd name="connsiteY8" fmla="*/ 1033519 h 3358918"/>
                <a:gd name="connsiteX9" fmla="*/ 136371 w 1684421"/>
                <a:gd name="connsiteY9" fmla="*/ 519466 h 3358918"/>
                <a:gd name="connsiteX10" fmla="*/ 595329 w 1684421"/>
                <a:gd name="connsiteY10" fmla="*/ 331063 h 3358918"/>
                <a:gd name="connsiteX11" fmla="*/ 594527 w 1684421"/>
                <a:gd name="connsiteY11" fmla="*/ 0 h 3358918"/>
                <a:gd name="connsiteX0" fmla="*/ 1101029 w 1684421"/>
                <a:gd name="connsiteY0" fmla="*/ 4811 h 3358918"/>
                <a:gd name="connsiteX1" fmla="*/ 1100376 w 1684421"/>
                <a:gd name="connsiteY1" fmla="*/ 331064 h 3358918"/>
                <a:gd name="connsiteX2" fmla="*/ 1548050 w 1684421"/>
                <a:gd name="connsiteY2" fmla="*/ 519466 h 3358918"/>
                <a:gd name="connsiteX3" fmla="*/ 1684421 w 1684421"/>
                <a:gd name="connsiteY3" fmla="*/ 1015096 h 3358918"/>
                <a:gd name="connsiteX4" fmla="*/ 1684421 w 1684421"/>
                <a:gd name="connsiteY4" fmla="*/ 3222547 h 3358918"/>
                <a:gd name="connsiteX5" fmla="*/ 1548050 w 1684421"/>
                <a:gd name="connsiteY5" fmla="*/ 3358918 h 3358918"/>
                <a:gd name="connsiteX6" fmla="*/ 136371 w 1684421"/>
                <a:gd name="connsiteY6" fmla="*/ 3358918 h 3358918"/>
                <a:gd name="connsiteX7" fmla="*/ 0 w 1684421"/>
                <a:gd name="connsiteY7" fmla="*/ 3222547 h 3358918"/>
                <a:gd name="connsiteX8" fmla="*/ 7374 w 1684421"/>
                <a:gd name="connsiteY8" fmla="*/ 1033519 h 3358918"/>
                <a:gd name="connsiteX9" fmla="*/ 136371 w 1684421"/>
                <a:gd name="connsiteY9" fmla="*/ 519466 h 3358918"/>
                <a:gd name="connsiteX10" fmla="*/ 595329 w 1684421"/>
                <a:gd name="connsiteY10" fmla="*/ 331063 h 3358918"/>
                <a:gd name="connsiteX11" fmla="*/ 594527 w 1684421"/>
                <a:gd name="connsiteY11" fmla="*/ 0 h 3358918"/>
                <a:gd name="connsiteX0" fmla="*/ 1101029 w 1684421"/>
                <a:gd name="connsiteY0" fmla="*/ 4811 h 3358918"/>
                <a:gd name="connsiteX1" fmla="*/ 1100376 w 1684421"/>
                <a:gd name="connsiteY1" fmla="*/ 331064 h 3358918"/>
                <a:gd name="connsiteX2" fmla="*/ 1548050 w 1684421"/>
                <a:gd name="connsiteY2" fmla="*/ 519466 h 3358918"/>
                <a:gd name="connsiteX3" fmla="*/ 1684421 w 1684421"/>
                <a:gd name="connsiteY3" fmla="*/ 1015096 h 3358918"/>
                <a:gd name="connsiteX4" fmla="*/ 1684421 w 1684421"/>
                <a:gd name="connsiteY4" fmla="*/ 3222547 h 3358918"/>
                <a:gd name="connsiteX5" fmla="*/ 1548050 w 1684421"/>
                <a:gd name="connsiteY5" fmla="*/ 3358918 h 3358918"/>
                <a:gd name="connsiteX6" fmla="*/ 136371 w 1684421"/>
                <a:gd name="connsiteY6" fmla="*/ 3358918 h 3358918"/>
                <a:gd name="connsiteX7" fmla="*/ 0 w 1684421"/>
                <a:gd name="connsiteY7" fmla="*/ 3222547 h 3358918"/>
                <a:gd name="connsiteX8" fmla="*/ 7374 w 1684421"/>
                <a:gd name="connsiteY8" fmla="*/ 1033519 h 3358918"/>
                <a:gd name="connsiteX9" fmla="*/ 136371 w 1684421"/>
                <a:gd name="connsiteY9" fmla="*/ 519466 h 3358918"/>
                <a:gd name="connsiteX10" fmla="*/ 595329 w 1684421"/>
                <a:gd name="connsiteY10" fmla="*/ 331063 h 3358918"/>
                <a:gd name="connsiteX11" fmla="*/ 594527 w 1684421"/>
                <a:gd name="connsiteY11" fmla="*/ 0 h 3358918"/>
                <a:gd name="connsiteX0" fmla="*/ 1101029 w 1684421"/>
                <a:gd name="connsiteY0" fmla="*/ 4811 h 3358918"/>
                <a:gd name="connsiteX1" fmla="*/ 1100376 w 1684421"/>
                <a:gd name="connsiteY1" fmla="*/ 331064 h 3358918"/>
                <a:gd name="connsiteX2" fmla="*/ 1548050 w 1684421"/>
                <a:gd name="connsiteY2" fmla="*/ 519466 h 3358918"/>
                <a:gd name="connsiteX3" fmla="*/ 1684421 w 1684421"/>
                <a:gd name="connsiteY3" fmla="*/ 1015096 h 3358918"/>
                <a:gd name="connsiteX4" fmla="*/ 1684421 w 1684421"/>
                <a:gd name="connsiteY4" fmla="*/ 3222547 h 3358918"/>
                <a:gd name="connsiteX5" fmla="*/ 1548050 w 1684421"/>
                <a:gd name="connsiteY5" fmla="*/ 3358918 h 3358918"/>
                <a:gd name="connsiteX6" fmla="*/ 136371 w 1684421"/>
                <a:gd name="connsiteY6" fmla="*/ 3358918 h 3358918"/>
                <a:gd name="connsiteX7" fmla="*/ 0 w 1684421"/>
                <a:gd name="connsiteY7" fmla="*/ 3222547 h 3358918"/>
                <a:gd name="connsiteX8" fmla="*/ 7374 w 1684421"/>
                <a:gd name="connsiteY8" fmla="*/ 1033519 h 3358918"/>
                <a:gd name="connsiteX9" fmla="*/ 136371 w 1684421"/>
                <a:gd name="connsiteY9" fmla="*/ 519466 h 3358918"/>
                <a:gd name="connsiteX10" fmla="*/ 595329 w 1684421"/>
                <a:gd name="connsiteY10" fmla="*/ 331063 h 3358918"/>
                <a:gd name="connsiteX11" fmla="*/ 594527 w 1684421"/>
                <a:gd name="connsiteY11" fmla="*/ 0 h 3358918"/>
                <a:gd name="connsiteX0" fmla="*/ 1101029 w 1684421"/>
                <a:gd name="connsiteY0" fmla="*/ 4811 h 3358918"/>
                <a:gd name="connsiteX1" fmla="*/ 1100376 w 1684421"/>
                <a:gd name="connsiteY1" fmla="*/ 331064 h 3358918"/>
                <a:gd name="connsiteX2" fmla="*/ 1548050 w 1684421"/>
                <a:gd name="connsiteY2" fmla="*/ 519466 h 3358918"/>
                <a:gd name="connsiteX3" fmla="*/ 1684421 w 1684421"/>
                <a:gd name="connsiteY3" fmla="*/ 1015096 h 3358918"/>
                <a:gd name="connsiteX4" fmla="*/ 1684421 w 1684421"/>
                <a:gd name="connsiteY4" fmla="*/ 3222547 h 3358918"/>
                <a:gd name="connsiteX5" fmla="*/ 1548050 w 1684421"/>
                <a:gd name="connsiteY5" fmla="*/ 3358918 h 3358918"/>
                <a:gd name="connsiteX6" fmla="*/ 136371 w 1684421"/>
                <a:gd name="connsiteY6" fmla="*/ 3358918 h 3358918"/>
                <a:gd name="connsiteX7" fmla="*/ 0 w 1684421"/>
                <a:gd name="connsiteY7" fmla="*/ 3222547 h 3358918"/>
                <a:gd name="connsiteX8" fmla="*/ 7374 w 1684421"/>
                <a:gd name="connsiteY8" fmla="*/ 1033519 h 3358918"/>
                <a:gd name="connsiteX9" fmla="*/ 136371 w 1684421"/>
                <a:gd name="connsiteY9" fmla="*/ 519466 h 3358918"/>
                <a:gd name="connsiteX10" fmla="*/ 492090 w 1684421"/>
                <a:gd name="connsiteY10" fmla="*/ 248157 h 3358918"/>
                <a:gd name="connsiteX11" fmla="*/ 594527 w 1684421"/>
                <a:gd name="connsiteY11" fmla="*/ 0 h 3358918"/>
                <a:gd name="connsiteX0" fmla="*/ 1101029 w 1684421"/>
                <a:gd name="connsiteY0" fmla="*/ 4811 h 3358918"/>
                <a:gd name="connsiteX1" fmla="*/ 1181492 w 1684421"/>
                <a:gd name="connsiteY1" fmla="*/ 238946 h 3358918"/>
                <a:gd name="connsiteX2" fmla="*/ 1548050 w 1684421"/>
                <a:gd name="connsiteY2" fmla="*/ 519466 h 3358918"/>
                <a:gd name="connsiteX3" fmla="*/ 1684421 w 1684421"/>
                <a:gd name="connsiteY3" fmla="*/ 1015096 h 3358918"/>
                <a:gd name="connsiteX4" fmla="*/ 1684421 w 1684421"/>
                <a:gd name="connsiteY4" fmla="*/ 3222547 h 3358918"/>
                <a:gd name="connsiteX5" fmla="*/ 1548050 w 1684421"/>
                <a:gd name="connsiteY5" fmla="*/ 3358918 h 3358918"/>
                <a:gd name="connsiteX6" fmla="*/ 136371 w 1684421"/>
                <a:gd name="connsiteY6" fmla="*/ 3358918 h 3358918"/>
                <a:gd name="connsiteX7" fmla="*/ 0 w 1684421"/>
                <a:gd name="connsiteY7" fmla="*/ 3222547 h 3358918"/>
                <a:gd name="connsiteX8" fmla="*/ 7374 w 1684421"/>
                <a:gd name="connsiteY8" fmla="*/ 1033519 h 3358918"/>
                <a:gd name="connsiteX9" fmla="*/ 136371 w 1684421"/>
                <a:gd name="connsiteY9" fmla="*/ 519466 h 3358918"/>
                <a:gd name="connsiteX10" fmla="*/ 492090 w 1684421"/>
                <a:gd name="connsiteY10" fmla="*/ 248157 h 3358918"/>
                <a:gd name="connsiteX11" fmla="*/ 594527 w 1684421"/>
                <a:gd name="connsiteY11" fmla="*/ 0 h 3358918"/>
                <a:gd name="connsiteX0" fmla="*/ 1101029 w 1684421"/>
                <a:gd name="connsiteY0" fmla="*/ 4811 h 3358918"/>
                <a:gd name="connsiteX1" fmla="*/ 1181492 w 1684421"/>
                <a:gd name="connsiteY1" fmla="*/ 238946 h 3358918"/>
                <a:gd name="connsiteX2" fmla="*/ 1548050 w 1684421"/>
                <a:gd name="connsiteY2" fmla="*/ 519466 h 3358918"/>
                <a:gd name="connsiteX3" fmla="*/ 1684421 w 1684421"/>
                <a:gd name="connsiteY3" fmla="*/ 1015096 h 3358918"/>
                <a:gd name="connsiteX4" fmla="*/ 1684421 w 1684421"/>
                <a:gd name="connsiteY4" fmla="*/ 3222547 h 3358918"/>
                <a:gd name="connsiteX5" fmla="*/ 1548050 w 1684421"/>
                <a:gd name="connsiteY5" fmla="*/ 3358918 h 3358918"/>
                <a:gd name="connsiteX6" fmla="*/ 136371 w 1684421"/>
                <a:gd name="connsiteY6" fmla="*/ 3358918 h 3358918"/>
                <a:gd name="connsiteX7" fmla="*/ 0 w 1684421"/>
                <a:gd name="connsiteY7" fmla="*/ 3222547 h 3358918"/>
                <a:gd name="connsiteX8" fmla="*/ 7374 w 1684421"/>
                <a:gd name="connsiteY8" fmla="*/ 1033519 h 3358918"/>
                <a:gd name="connsiteX9" fmla="*/ 136371 w 1684421"/>
                <a:gd name="connsiteY9" fmla="*/ 519466 h 3358918"/>
                <a:gd name="connsiteX10" fmla="*/ 492090 w 1684421"/>
                <a:gd name="connsiteY10" fmla="*/ 248157 h 3358918"/>
                <a:gd name="connsiteX11" fmla="*/ 594527 w 1684421"/>
                <a:gd name="connsiteY11" fmla="*/ 0 h 3358918"/>
                <a:gd name="connsiteX0" fmla="*/ 1101029 w 1684421"/>
                <a:gd name="connsiteY0" fmla="*/ 4811 h 3358918"/>
                <a:gd name="connsiteX1" fmla="*/ 1181492 w 1684421"/>
                <a:gd name="connsiteY1" fmla="*/ 238946 h 3358918"/>
                <a:gd name="connsiteX2" fmla="*/ 1548050 w 1684421"/>
                <a:gd name="connsiteY2" fmla="*/ 519466 h 3358918"/>
                <a:gd name="connsiteX3" fmla="*/ 1684421 w 1684421"/>
                <a:gd name="connsiteY3" fmla="*/ 1015096 h 3358918"/>
                <a:gd name="connsiteX4" fmla="*/ 1684421 w 1684421"/>
                <a:gd name="connsiteY4" fmla="*/ 3222547 h 3358918"/>
                <a:gd name="connsiteX5" fmla="*/ 1548050 w 1684421"/>
                <a:gd name="connsiteY5" fmla="*/ 3358918 h 3358918"/>
                <a:gd name="connsiteX6" fmla="*/ 136371 w 1684421"/>
                <a:gd name="connsiteY6" fmla="*/ 3358918 h 3358918"/>
                <a:gd name="connsiteX7" fmla="*/ 0 w 1684421"/>
                <a:gd name="connsiteY7" fmla="*/ 3222547 h 3358918"/>
                <a:gd name="connsiteX8" fmla="*/ 7374 w 1684421"/>
                <a:gd name="connsiteY8" fmla="*/ 1033519 h 3358918"/>
                <a:gd name="connsiteX9" fmla="*/ 136371 w 1684421"/>
                <a:gd name="connsiteY9" fmla="*/ 519466 h 3358918"/>
                <a:gd name="connsiteX10" fmla="*/ 492090 w 1684421"/>
                <a:gd name="connsiteY10" fmla="*/ 248157 h 3358918"/>
                <a:gd name="connsiteX11" fmla="*/ 594527 w 1684421"/>
                <a:gd name="connsiteY11" fmla="*/ 0 h 3358918"/>
                <a:gd name="connsiteX0" fmla="*/ 1101029 w 1684421"/>
                <a:gd name="connsiteY0" fmla="*/ 69293 h 3423400"/>
                <a:gd name="connsiteX1" fmla="*/ 1181492 w 1684421"/>
                <a:gd name="connsiteY1" fmla="*/ 303428 h 3423400"/>
                <a:gd name="connsiteX2" fmla="*/ 1548050 w 1684421"/>
                <a:gd name="connsiteY2" fmla="*/ 583948 h 3423400"/>
                <a:gd name="connsiteX3" fmla="*/ 1684421 w 1684421"/>
                <a:gd name="connsiteY3" fmla="*/ 1079578 h 3423400"/>
                <a:gd name="connsiteX4" fmla="*/ 1684421 w 1684421"/>
                <a:gd name="connsiteY4" fmla="*/ 3287029 h 3423400"/>
                <a:gd name="connsiteX5" fmla="*/ 1548050 w 1684421"/>
                <a:gd name="connsiteY5" fmla="*/ 3423400 h 3423400"/>
                <a:gd name="connsiteX6" fmla="*/ 136371 w 1684421"/>
                <a:gd name="connsiteY6" fmla="*/ 3423400 h 3423400"/>
                <a:gd name="connsiteX7" fmla="*/ 0 w 1684421"/>
                <a:gd name="connsiteY7" fmla="*/ 3287029 h 3423400"/>
                <a:gd name="connsiteX8" fmla="*/ 7374 w 1684421"/>
                <a:gd name="connsiteY8" fmla="*/ 1098001 h 3423400"/>
                <a:gd name="connsiteX9" fmla="*/ 136371 w 1684421"/>
                <a:gd name="connsiteY9" fmla="*/ 583948 h 3423400"/>
                <a:gd name="connsiteX10" fmla="*/ 492090 w 1684421"/>
                <a:gd name="connsiteY10" fmla="*/ 312639 h 3423400"/>
                <a:gd name="connsiteX11" fmla="*/ 447043 w 1684421"/>
                <a:gd name="connsiteY11" fmla="*/ 0 h 3423400"/>
                <a:gd name="connsiteX0" fmla="*/ 1204268 w 1684421"/>
                <a:gd name="connsiteY0" fmla="*/ 4811 h 3423400"/>
                <a:gd name="connsiteX1" fmla="*/ 1181492 w 1684421"/>
                <a:gd name="connsiteY1" fmla="*/ 303428 h 3423400"/>
                <a:gd name="connsiteX2" fmla="*/ 1548050 w 1684421"/>
                <a:gd name="connsiteY2" fmla="*/ 583948 h 3423400"/>
                <a:gd name="connsiteX3" fmla="*/ 1684421 w 1684421"/>
                <a:gd name="connsiteY3" fmla="*/ 1079578 h 3423400"/>
                <a:gd name="connsiteX4" fmla="*/ 1684421 w 1684421"/>
                <a:gd name="connsiteY4" fmla="*/ 3287029 h 3423400"/>
                <a:gd name="connsiteX5" fmla="*/ 1548050 w 1684421"/>
                <a:gd name="connsiteY5" fmla="*/ 3423400 h 3423400"/>
                <a:gd name="connsiteX6" fmla="*/ 136371 w 1684421"/>
                <a:gd name="connsiteY6" fmla="*/ 3423400 h 3423400"/>
                <a:gd name="connsiteX7" fmla="*/ 0 w 1684421"/>
                <a:gd name="connsiteY7" fmla="*/ 3287029 h 3423400"/>
                <a:gd name="connsiteX8" fmla="*/ 7374 w 1684421"/>
                <a:gd name="connsiteY8" fmla="*/ 1098001 h 3423400"/>
                <a:gd name="connsiteX9" fmla="*/ 136371 w 1684421"/>
                <a:gd name="connsiteY9" fmla="*/ 583948 h 3423400"/>
                <a:gd name="connsiteX10" fmla="*/ 492090 w 1684421"/>
                <a:gd name="connsiteY10" fmla="*/ 312639 h 3423400"/>
                <a:gd name="connsiteX11" fmla="*/ 447043 w 1684421"/>
                <a:gd name="connsiteY11" fmla="*/ 0 h 3423400"/>
                <a:gd name="connsiteX0" fmla="*/ 1226391 w 1684421"/>
                <a:gd name="connsiteY0" fmla="*/ 0 h 3427802"/>
                <a:gd name="connsiteX1" fmla="*/ 1181492 w 1684421"/>
                <a:gd name="connsiteY1" fmla="*/ 307830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92090 w 1684421"/>
                <a:gd name="connsiteY10" fmla="*/ 317041 h 3427802"/>
                <a:gd name="connsiteX11" fmla="*/ 447043 w 1684421"/>
                <a:gd name="connsiteY11" fmla="*/ 4402 h 3427802"/>
                <a:gd name="connsiteX0" fmla="*/ 1226391 w 1684421"/>
                <a:gd name="connsiteY0" fmla="*/ 0 h 3427802"/>
                <a:gd name="connsiteX1" fmla="*/ 1181492 w 1684421"/>
                <a:gd name="connsiteY1" fmla="*/ 307830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92090 w 1684421"/>
                <a:gd name="connsiteY10" fmla="*/ 317041 h 3427802"/>
                <a:gd name="connsiteX11" fmla="*/ 447043 w 1684421"/>
                <a:gd name="connsiteY11" fmla="*/ 4402 h 3427802"/>
                <a:gd name="connsiteX0" fmla="*/ 1226391 w 1684421"/>
                <a:gd name="connsiteY0" fmla="*/ 0 h 3427802"/>
                <a:gd name="connsiteX1" fmla="*/ 1181492 w 1684421"/>
                <a:gd name="connsiteY1" fmla="*/ 307830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92090 w 1684421"/>
                <a:gd name="connsiteY10" fmla="*/ 317041 h 3427802"/>
                <a:gd name="connsiteX11" fmla="*/ 447043 w 1684421"/>
                <a:gd name="connsiteY11" fmla="*/ 4402 h 3427802"/>
                <a:gd name="connsiteX0" fmla="*/ 1226391 w 1684421"/>
                <a:gd name="connsiteY0" fmla="*/ 0 h 3427802"/>
                <a:gd name="connsiteX1" fmla="*/ 1181492 w 1684421"/>
                <a:gd name="connsiteY1" fmla="*/ 307830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92090 w 1684421"/>
                <a:gd name="connsiteY10" fmla="*/ 317041 h 3427802"/>
                <a:gd name="connsiteX11" fmla="*/ 447043 w 1684421"/>
                <a:gd name="connsiteY11" fmla="*/ 4402 h 3427802"/>
                <a:gd name="connsiteX0" fmla="*/ 1226391 w 1684421"/>
                <a:gd name="connsiteY0" fmla="*/ 0 h 3427802"/>
                <a:gd name="connsiteX1" fmla="*/ 1181492 w 1684421"/>
                <a:gd name="connsiteY1" fmla="*/ 307830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92090 w 1684421"/>
                <a:gd name="connsiteY10" fmla="*/ 317041 h 3427802"/>
                <a:gd name="connsiteX11" fmla="*/ 447043 w 1684421"/>
                <a:gd name="connsiteY11" fmla="*/ 4402 h 3427802"/>
                <a:gd name="connsiteX0" fmla="*/ 1226391 w 1684421"/>
                <a:gd name="connsiteY0" fmla="*/ 0 h 3427802"/>
                <a:gd name="connsiteX1" fmla="*/ 1181492 w 1684421"/>
                <a:gd name="connsiteY1" fmla="*/ 307830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92090 w 1684421"/>
                <a:gd name="connsiteY10" fmla="*/ 317041 h 3427802"/>
                <a:gd name="connsiteX11" fmla="*/ 447043 w 1684421"/>
                <a:gd name="connsiteY11" fmla="*/ 4402 h 3427802"/>
                <a:gd name="connsiteX0" fmla="*/ 1226391 w 1684421"/>
                <a:gd name="connsiteY0" fmla="*/ 0 h 3427802"/>
                <a:gd name="connsiteX1" fmla="*/ 1181492 w 1684421"/>
                <a:gd name="connsiteY1" fmla="*/ 307830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92090 w 1684421"/>
                <a:gd name="connsiteY10" fmla="*/ 317041 h 3427802"/>
                <a:gd name="connsiteX11" fmla="*/ 447043 w 1684421"/>
                <a:gd name="connsiteY11" fmla="*/ 4402 h 3427802"/>
                <a:gd name="connsiteX0" fmla="*/ 1226391 w 1684421"/>
                <a:gd name="connsiteY0" fmla="*/ 0 h 3427802"/>
                <a:gd name="connsiteX1" fmla="*/ 1181492 w 1684421"/>
                <a:gd name="connsiteY1" fmla="*/ 307830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92090 w 1684421"/>
                <a:gd name="connsiteY10" fmla="*/ 317041 h 3427802"/>
                <a:gd name="connsiteX11" fmla="*/ 447043 w 1684421"/>
                <a:gd name="connsiteY11" fmla="*/ 4402 h 3427802"/>
                <a:gd name="connsiteX0" fmla="*/ 1226391 w 1684421"/>
                <a:gd name="connsiteY0" fmla="*/ 0 h 3427802"/>
                <a:gd name="connsiteX1" fmla="*/ 1181492 w 1684421"/>
                <a:gd name="connsiteY1" fmla="*/ 307830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92090 w 1684421"/>
                <a:gd name="connsiteY10" fmla="*/ 317041 h 3427802"/>
                <a:gd name="connsiteX11" fmla="*/ 447043 w 1684421"/>
                <a:gd name="connsiteY11" fmla="*/ 4402 h 3427802"/>
                <a:gd name="connsiteX0" fmla="*/ 1226391 w 1684421"/>
                <a:gd name="connsiteY0" fmla="*/ 0 h 3427802"/>
                <a:gd name="connsiteX1" fmla="*/ 1181492 w 1684421"/>
                <a:gd name="connsiteY1" fmla="*/ 307830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92090 w 1684421"/>
                <a:gd name="connsiteY10" fmla="*/ 317041 h 3427802"/>
                <a:gd name="connsiteX11" fmla="*/ 447043 w 1684421"/>
                <a:gd name="connsiteY11" fmla="*/ 4402 h 3427802"/>
                <a:gd name="connsiteX0" fmla="*/ 1226391 w 1684421"/>
                <a:gd name="connsiteY0" fmla="*/ 0 h 3427802"/>
                <a:gd name="connsiteX1" fmla="*/ 1181492 w 1684421"/>
                <a:gd name="connsiteY1" fmla="*/ 307830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92090 w 1684421"/>
                <a:gd name="connsiteY10" fmla="*/ 317041 h 3427802"/>
                <a:gd name="connsiteX11" fmla="*/ 447043 w 1684421"/>
                <a:gd name="connsiteY11" fmla="*/ 4402 h 3427802"/>
                <a:gd name="connsiteX0" fmla="*/ 1226391 w 1684421"/>
                <a:gd name="connsiteY0" fmla="*/ 0 h 3427802"/>
                <a:gd name="connsiteX1" fmla="*/ 1181492 w 1684421"/>
                <a:gd name="connsiteY1" fmla="*/ 307830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92090 w 1684421"/>
                <a:gd name="connsiteY10" fmla="*/ 317041 h 3427802"/>
                <a:gd name="connsiteX11" fmla="*/ 447043 w 1684421"/>
                <a:gd name="connsiteY11" fmla="*/ 4402 h 3427802"/>
                <a:gd name="connsiteX0" fmla="*/ 1226391 w 1684421"/>
                <a:gd name="connsiteY0" fmla="*/ 0 h 3427802"/>
                <a:gd name="connsiteX1" fmla="*/ 1181492 w 1684421"/>
                <a:gd name="connsiteY1" fmla="*/ 307830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92090 w 1684421"/>
                <a:gd name="connsiteY10" fmla="*/ 317041 h 3427802"/>
                <a:gd name="connsiteX11" fmla="*/ 447043 w 1684421"/>
                <a:gd name="connsiteY11" fmla="*/ 4402 h 3427802"/>
                <a:gd name="connsiteX0" fmla="*/ 1226391 w 1684421"/>
                <a:gd name="connsiteY0" fmla="*/ 0 h 3427802"/>
                <a:gd name="connsiteX1" fmla="*/ 1181492 w 1684421"/>
                <a:gd name="connsiteY1" fmla="*/ 307830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69968 w 1684421"/>
                <a:gd name="connsiteY10" fmla="*/ 326252 h 3427802"/>
                <a:gd name="connsiteX11" fmla="*/ 447043 w 1684421"/>
                <a:gd name="connsiteY11" fmla="*/ 4402 h 3427802"/>
                <a:gd name="connsiteX0" fmla="*/ 1226391 w 1684421"/>
                <a:gd name="connsiteY0" fmla="*/ 0 h 3427802"/>
                <a:gd name="connsiteX1" fmla="*/ 1203615 w 1684421"/>
                <a:gd name="connsiteY1" fmla="*/ 307831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69968 w 1684421"/>
                <a:gd name="connsiteY10" fmla="*/ 326252 h 3427802"/>
                <a:gd name="connsiteX11" fmla="*/ 447043 w 1684421"/>
                <a:gd name="connsiteY11" fmla="*/ 4402 h 3427802"/>
                <a:gd name="connsiteX0" fmla="*/ 1226391 w 1684421"/>
                <a:gd name="connsiteY0" fmla="*/ 0 h 3427802"/>
                <a:gd name="connsiteX1" fmla="*/ 1225737 w 1684421"/>
                <a:gd name="connsiteY1" fmla="*/ 298619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69968 w 1684421"/>
                <a:gd name="connsiteY10" fmla="*/ 326252 h 3427802"/>
                <a:gd name="connsiteX11" fmla="*/ 447043 w 1684421"/>
                <a:gd name="connsiteY11" fmla="*/ 4402 h 3427802"/>
                <a:gd name="connsiteX0" fmla="*/ 1226391 w 1684421"/>
                <a:gd name="connsiteY0" fmla="*/ 0 h 3427802"/>
                <a:gd name="connsiteX1" fmla="*/ 1225737 w 1684421"/>
                <a:gd name="connsiteY1" fmla="*/ 298619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69968 w 1684421"/>
                <a:gd name="connsiteY10" fmla="*/ 326252 h 3427802"/>
                <a:gd name="connsiteX11" fmla="*/ 447043 w 1684421"/>
                <a:gd name="connsiteY11" fmla="*/ 4402 h 3427802"/>
                <a:gd name="connsiteX0" fmla="*/ 1226391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69968 w 1684421"/>
                <a:gd name="connsiteY10" fmla="*/ 326252 h 3427802"/>
                <a:gd name="connsiteX11" fmla="*/ 447043 w 1684421"/>
                <a:gd name="connsiteY11" fmla="*/ 4402 h 3427802"/>
                <a:gd name="connsiteX0" fmla="*/ 1226391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69968 w 1684421"/>
                <a:gd name="connsiteY10" fmla="*/ 326252 h 3427802"/>
                <a:gd name="connsiteX11" fmla="*/ 447043 w 1684421"/>
                <a:gd name="connsiteY11" fmla="*/ 4402 h 3427802"/>
                <a:gd name="connsiteX0" fmla="*/ 1226391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69968 w 1684421"/>
                <a:gd name="connsiteY10" fmla="*/ 326252 h 3427802"/>
                <a:gd name="connsiteX11" fmla="*/ 447043 w 1684421"/>
                <a:gd name="connsiteY11" fmla="*/ 4402 h 3427802"/>
                <a:gd name="connsiteX0" fmla="*/ 1226391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33097 w 1684421"/>
                <a:gd name="connsiteY10" fmla="*/ 335464 h 3427802"/>
                <a:gd name="connsiteX11" fmla="*/ 447043 w 1684421"/>
                <a:gd name="connsiteY11" fmla="*/ 4402 h 3427802"/>
                <a:gd name="connsiteX0" fmla="*/ 1226391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33097 w 1684421"/>
                <a:gd name="connsiteY10" fmla="*/ 335464 h 3427802"/>
                <a:gd name="connsiteX11" fmla="*/ 447043 w 1684421"/>
                <a:gd name="connsiteY11" fmla="*/ 4402 h 3427802"/>
                <a:gd name="connsiteX0" fmla="*/ 1226391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33097 w 1684421"/>
                <a:gd name="connsiteY10" fmla="*/ 335464 h 3427802"/>
                <a:gd name="connsiteX11" fmla="*/ 447043 w 1684421"/>
                <a:gd name="connsiteY11" fmla="*/ 4402 h 3427802"/>
                <a:gd name="connsiteX0" fmla="*/ 1226391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33097 w 1684421"/>
                <a:gd name="connsiteY10" fmla="*/ 335464 h 3427802"/>
                <a:gd name="connsiteX11" fmla="*/ 447043 w 1684421"/>
                <a:gd name="connsiteY11" fmla="*/ 4402 h 3427802"/>
                <a:gd name="connsiteX0" fmla="*/ 1226391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33097 w 1684421"/>
                <a:gd name="connsiteY10" fmla="*/ 335464 h 3427802"/>
                <a:gd name="connsiteX11" fmla="*/ 447043 w 1684421"/>
                <a:gd name="connsiteY11" fmla="*/ 4402 h 3427802"/>
                <a:gd name="connsiteX0" fmla="*/ 1226391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33097 w 1684421"/>
                <a:gd name="connsiteY10" fmla="*/ 335464 h 3427802"/>
                <a:gd name="connsiteX11" fmla="*/ 424920 w 1684421"/>
                <a:gd name="connsiteY11" fmla="*/ 32038 h 3427802"/>
                <a:gd name="connsiteX0" fmla="*/ 1226391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33097 w 1684421"/>
                <a:gd name="connsiteY10" fmla="*/ 335464 h 3427802"/>
                <a:gd name="connsiteX11" fmla="*/ 424920 w 1684421"/>
                <a:gd name="connsiteY11" fmla="*/ 32038 h 3427802"/>
                <a:gd name="connsiteX0" fmla="*/ 1226391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33097 w 1684421"/>
                <a:gd name="connsiteY10" fmla="*/ 335464 h 3427802"/>
                <a:gd name="connsiteX11" fmla="*/ 454417 w 1684421"/>
                <a:gd name="connsiteY11" fmla="*/ 13614 h 3427802"/>
                <a:gd name="connsiteX0" fmla="*/ 1226391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33097 w 1684421"/>
                <a:gd name="connsiteY10" fmla="*/ 335464 h 3427802"/>
                <a:gd name="connsiteX11" fmla="*/ 447042 w 1684421"/>
                <a:gd name="connsiteY11" fmla="*/ 22825 h 3427802"/>
                <a:gd name="connsiteX0" fmla="*/ 1226391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33097 w 1684421"/>
                <a:gd name="connsiteY10" fmla="*/ 335464 h 3427802"/>
                <a:gd name="connsiteX11" fmla="*/ 447042 w 1684421"/>
                <a:gd name="connsiteY11" fmla="*/ 22825 h 3427802"/>
                <a:gd name="connsiteX0" fmla="*/ 1226391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33097 w 1684421"/>
                <a:gd name="connsiteY10" fmla="*/ 335464 h 3427802"/>
                <a:gd name="connsiteX11" fmla="*/ 439668 w 1684421"/>
                <a:gd name="connsiteY11" fmla="*/ 22825 h 3427802"/>
                <a:gd name="connsiteX0" fmla="*/ 1226391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33097 w 1684421"/>
                <a:gd name="connsiteY10" fmla="*/ 335464 h 3427802"/>
                <a:gd name="connsiteX11" fmla="*/ 432294 w 1684421"/>
                <a:gd name="connsiteY11" fmla="*/ 22825 h 3427802"/>
                <a:gd name="connsiteX0" fmla="*/ 1226391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33097 w 1684421"/>
                <a:gd name="connsiteY10" fmla="*/ 335464 h 3427802"/>
                <a:gd name="connsiteX11" fmla="*/ 432294 w 1684421"/>
                <a:gd name="connsiteY11" fmla="*/ 22825 h 3427802"/>
                <a:gd name="connsiteX0" fmla="*/ 1248514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33097 w 1684421"/>
                <a:gd name="connsiteY10" fmla="*/ 335464 h 3427802"/>
                <a:gd name="connsiteX11" fmla="*/ 432294 w 1684421"/>
                <a:gd name="connsiteY11" fmla="*/ 22825 h 3427802"/>
                <a:gd name="connsiteX0" fmla="*/ 1248514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33097 w 1684421"/>
                <a:gd name="connsiteY10" fmla="*/ 335464 h 3427802"/>
                <a:gd name="connsiteX11" fmla="*/ 432294 w 1684421"/>
                <a:gd name="connsiteY11" fmla="*/ 22825 h 3427802"/>
                <a:gd name="connsiteX0" fmla="*/ 1248514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33097 w 1684421"/>
                <a:gd name="connsiteY10" fmla="*/ 335464 h 3427802"/>
                <a:gd name="connsiteX11" fmla="*/ 432294 w 1684421"/>
                <a:gd name="connsiteY11" fmla="*/ 22825 h 3427802"/>
                <a:gd name="connsiteX0" fmla="*/ 1248514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33097 w 1684421"/>
                <a:gd name="connsiteY10" fmla="*/ 335464 h 3427802"/>
                <a:gd name="connsiteX11" fmla="*/ 388049 w 1684421"/>
                <a:gd name="connsiteY11" fmla="*/ 22825 h 3427802"/>
                <a:gd name="connsiteX0" fmla="*/ 1248514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33097 w 1684421"/>
                <a:gd name="connsiteY10" fmla="*/ 335464 h 3427802"/>
                <a:gd name="connsiteX11" fmla="*/ 388049 w 1684421"/>
                <a:gd name="connsiteY11" fmla="*/ 22825 h 3427802"/>
                <a:gd name="connsiteX0" fmla="*/ 1248514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33097 w 1684421"/>
                <a:gd name="connsiteY10" fmla="*/ 335464 h 3427802"/>
                <a:gd name="connsiteX11" fmla="*/ 388049 w 1684421"/>
                <a:gd name="connsiteY11" fmla="*/ 22825 h 3427802"/>
                <a:gd name="connsiteX0" fmla="*/ 1248514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40471 w 1684421"/>
                <a:gd name="connsiteY10" fmla="*/ 390734 h 3427802"/>
                <a:gd name="connsiteX11" fmla="*/ 388049 w 1684421"/>
                <a:gd name="connsiteY11" fmla="*/ 22825 h 3427802"/>
                <a:gd name="connsiteX0" fmla="*/ 1248514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40471 w 1684421"/>
                <a:gd name="connsiteY10" fmla="*/ 390734 h 3427802"/>
                <a:gd name="connsiteX11" fmla="*/ 388049 w 1684421"/>
                <a:gd name="connsiteY11" fmla="*/ 22825 h 3427802"/>
                <a:gd name="connsiteX0" fmla="*/ 1248514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40471 w 1684421"/>
                <a:gd name="connsiteY10" fmla="*/ 390734 h 3427802"/>
                <a:gd name="connsiteX11" fmla="*/ 388049 w 1684421"/>
                <a:gd name="connsiteY11" fmla="*/ 22825 h 3427802"/>
                <a:gd name="connsiteX0" fmla="*/ 1248514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40471 w 1684421"/>
                <a:gd name="connsiteY10" fmla="*/ 390734 h 3427802"/>
                <a:gd name="connsiteX11" fmla="*/ 388049 w 1684421"/>
                <a:gd name="connsiteY11" fmla="*/ 22825 h 3427802"/>
                <a:gd name="connsiteX0" fmla="*/ 1248514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40471 w 1684421"/>
                <a:gd name="connsiteY10" fmla="*/ 390734 h 3427802"/>
                <a:gd name="connsiteX11" fmla="*/ 395423 w 1684421"/>
                <a:gd name="connsiteY11" fmla="*/ 22825 h 3427802"/>
                <a:gd name="connsiteX0" fmla="*/ 1248514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33097 w 1684421"/>
                <a:gd name="connsiteY10" fmla="*/ 353887 h 3427802"/>
                <a:gd name="connsiteX11" fmla="*/ 395423 w 1684421"/>
                <a:gd name="connsiteY11" fmla="*/ 22825 h 3427802"/>
                <a:gd name="connsiteX0" fmla="*/ 1248514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33097 w 1684421"/>
                <a:gd name="connsiteY10" fmla="*/ 353887 h 3427802"/>
                <a:gd name="connsiteX11" fmla="*/ 395423 w 1684421"/>
                <a:gd name="connsiteY11" fmla="*/ 22825 h 3427802"/>
                <a:gd name="connsiteX0" fmla="*/ 1248514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25723 w 1684421"/>
                <a:gd name="connsiteY10" fmla="*/ 215710 h 3427802"/>
                <a:gd name="connsiteX11" fmla="*/ 395423 w 1684421"/>
                <a:gd name="connsiteY11" fmla="*/ 22825 h 3427802"/>
                <a:gd name="connsiteX0" fmla="*/ 1248514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25723 w 1684421"/>
                <a:gd name="connsiteY10" fmla="*/ 215710 h 3427802"/>
                <a:gd name="connsiteX11" fmla="*/ 395423 w 1684421"/>
                <a:gd name="connsiteY11" fmla="*/ 22825 h 3427802"/>
                <a:gd name="connsiteX0" fmla="*/ 1248514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25723 w 1684421"/>
                <a:gd name="connsiteY10" fmla="*/ 215710 h 3427802"/>
                <a:gd name="connsiteX11" fmla="*/ 395423 w 1684421"/>
                <a:gd name="connsiteY11" fmla="*/ 22825 h 3427802"/>
                <a:gd name="connsiteX0" fmla="*/ 1248514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25723 w 1684421"/>
                <a:gd name="connsiteY10" fmla="*/ 215710 h 3427802"/>
                <a:gd name="connsiteX11" fmla="*/ 395423 w 1684421"/>
                <a:gd name="connsiteY11" fmla="*/ 22825 h 3427802"/>
                <a:gd name="connsiteX0" fmla="*/ 1285385 w 1684421"/>
                <a:gd name="connsiteY0" fmla="*/ 0 h 3418590"/>
                <a:gd name="connsiteX1" fmla="*/ 1247860 w 1684421"/>
                <a:gd name="connsiteY1" fmla="*/ 317043 h 3418590"/>
                <a:gd name="connsiteX2" fmla="*/ 1548050 w 1684421"/>
                <a:gd name="connsiteY2" fmla="*/ 579138 h 3418590"/>
                <a:gd name="connsiteX3" fmla="*/ 1684421 w 1684421"/>
                <a:gd name="connsiteY3" fmla="*/ 1074768 h 3418590"/>
                <a:gd name="connsiteX4" fmla="*/ 1684421 w 1684421"/>
                <a:gd name="connsiteY4" fmla="*/ 3282219 h 3418590"/>
                <a:gd name="connsiteX5" fmla="*/ 1548050 w 1684421"/>
                <a:gd name="connsiteY5" fmla="*/ 3418590 h 3418590"/>
                <a:gd name="connsiteX6" fmla="*/ 136371 w 1684421"/>
                <a:gd name="connsiteY6" fmla="*/ 3418590 h 3418590"/>
                <a:gd name="connsiteX7" fmla="*/ 0 w 1684421"/>
                <a:gd name="connsiteY7" fmla="*/ 3282219 h 3418590"/>
                <a:gd name="connsiteX8" fmla="*/ 7374 w 1684421"/>
                <a:gd name="connsiteY8" fmla="*/ 1093191 h 3418590"/>
                <a:gd name="connsiteX9" fmla="*/ 136371 w 1684421"/>
                <a:gd name="connsiteY9" fmla="*/ 579138 h 3418590"/>
                <a:gd name="connsiteX10" fmla="*/ 425723 w 1684421"/>
                <a:gd name="connsiteY10" fmla="*/ 206498 h 3418590"/>
                <a:gd name="connsiteX11" fmla="*/ 395423 w 1684421"/>
                <a:gd name="connsiteY11" fmla="*/ 13613 h 3418590"/>
                <a:gd name="connsiteX0" fmla="*/ 1285385 w 1684421"/>
                <a:gd name="connsiteY0" fmla="*/ 0 h 3418590"/>
                <a:gd name="connsiteX1" fmla="*/ 1247860 w 1684421"/>
                <a:gd name="connsiteY1" fmla="*/ 317043 h 3418590"/>
                <a:gd name="connsiteX2" fmla="*/ 1548050 w 1684421"/>
                <a:gd name="connsiteY2" fmla="*/ 579138 h 3418590"/>
                <a:gd name="connsiteX3" fmla="*/ 1684421 w 1684421"/>
                <a:gd name="connsiteY3" fmla="*/ 1074768 h 3418590"/>
                <a:gd name="connsiteX4" fmla="*/ 1684421 w 1684421"/>
                <a:gd name="connsiteY4" fmla="*/ 3282219 h 3418590"/>
                <a:gd name="connsiteX5" fmla="*/ 1548050 w 1684421"/>
                <a:gd name="connsiteY5" fmla="*/ 3418590 h 3418590"/>
                <a:gd name="connsiteX6" fmla="*/ 136371 w 1684421"/>
                <a:gd name="connsiteY6" fmla="*/ 3418590 h 3418590"/>
                <a:gd name="connsiteX7" fmla="*/ 0 w 1684421"/>
                <a:gd name="connsiteY7" fmla="*/ 3282219 h 3418590"/>
                <a:gd name="connsiteX8" fmla="*/ 7374 w 1684421"/>
                <a:gd name="connsiteY8" fmla="*/ 1093191 h 3418590"/>
                <a:gd name="connsiteX9" fmla="*/ 136371 w 1684421"/>
                <a:gd name="connsiteY9" fmla="*/ 579138 h 3418590"/>
                <a:gd name="connsiteX10" fmla="*/ 425723 w 1684421"/>
                <a:gd name="connsiteY10" fmla="*/ 206498 h 3418590"/>
                <a:gd name="connsiteX11" fmla="*/ 395423 w 1684421"/>
                <a:gd name="connsiteY11" fmla="*/ 13613 h 3418590"/>
                <a:gd name="connsiteX0" fmla="*/ 1285385 w 1684421"/>
                <a:gd name="connsiteY0" fmla="*/ 0 h 3418590"/>
                <a:gd name="connsiteX1" fmla="*/ 1247860 w 1684421"/>
                <a:gd name="connsiteY1" fmla="*/ 317043 h 3418590"/>
                <a:gd name="connsiteX2" fmla="*/ 1548050 w 1684421"/>
                <a:gd name="connsiteY2" fmla="*/ 579138 h 3418590"/>
                <a:gd name="connsiteX3" fmla="*/ 1684421 w 1684421"/>
                <a:gd name="connsiteY3" fmla="*/ 1074768 h 3418590"/>
                <a:gd name="connsiteX4" fmla="*/ 1684421 w 1684421"/>
                <a:gd name="connsiteY4" fmla="*/ 3282219 h 3418590"/>
                <a:gd name="connsiteX5" fmla="*/ 1548050 w 1684421"/>
                <a:gd name="connsiteY5" fmla="*/ 3418590 h 3418590"/>
                <a:gd name="connsiteX6" fmla="*/ 136371 w 1684421"/>
                <a:gd name="connsiteY6" fmla="*/ 3418590 h 3418590"/>
                <a:gd name="connsiteX7" fmla="*/ 0 w 1684421"/>
                <a:gd name="connsiteY7" fmla="*/ 3282219 h 3418590"/>
                <a:gd name="connsiteX8" fmla="*/ 7374 w 1684421"/>
                <a:gd name="connsiteY8" fmla="*/ 1093191 h 3418590"/>
                <a:gd name="connsiteX9" fmla="*/ 136371 w 1684421"/>
                <a:gd name="connsiteY9" fmla="*/ 579138 h 3418590"/>
                <a:gd name="connsiteX10" fmla="*/ 425723 w 1684421"/>
                <a:gd name="connsiteY10" fmla="*/ 206498 h 3418590"/>
                <a:gd name="connsiteX11" fmla="*/ 395423 w 1684421"/>
                <a:gd name="connsiteY11" fmla="*/ 13613 h 3418590"/>
                <a:gd name="connsiteX0" fmla="*/ 1285385 w 1684421"/>
                <a:gd name="connsiteY0" fmla="*/ 0 h 3418590"/>
                <a:gd name="connsiteX1" fmla="*/ 1247860 w 1684421"/>
                <a:gd name="connsiteY1" fmla="*/ 317043 h 3418590"/>
                <a:gd name="connsiteX2" fmla="*/ 1548050 w 1684421"/>
                <a:gd name="connsiteY2" fmla="*/ 579138 h 3418590"/>
                <a:gd name="connsiteX3" fmla="*/ 1684421 w 1684421"/>
                <a:gd name="connsiteY3" fmla="*/ 1074768 h 3418590"/>
                <a:gd name="connsiteX4" fmla="*/ 1684421 w 1684421"/>
                <a:gd name="connsiteY4" fmla="*/ 3282219 h 3418590"/>
                <a:gd name="connsiteX5" fmla="*/ 1548050 w 1684421"/>
                <a:gd name="connsiteY5" fmla="*/ 3418590 h 3418590"/>
                <a:gd name="connsiteX6" fmla="*/ 136371 w 1684421"/>
                <a:gd name="connsiteY6" fmla="*/ 3418590 h 3418590"/>
                <a:gd name="connsiteX7" fmla="*/ 0 w 1684421"/>
                <a:gd name="connsiteY7" fmla="*/ 3282219 h 3418590"/>
                <a:gd name="connsiteX8" fmla="*/ 7374 w 1684421"/>
                <a:gd name="connsiteY8" fmla="*/ 1093191 h 3418590"/>
                <a:gd name="connsiteX9" fmla="*/ 136371 w 1684421"/>
                <a:gd name="connsiteY9" fmla="*/ 579138 h 3418590"/>
                <a:gd name="connsiteX10" fmla="*/ 425723 w 1684421"/>
                <a:gd name="connsiteY10" fmla="*/ 206498 h 3418590"/>
                <a:gd name="connsiteX11" fmla="*/ 395423 w 1684421"/>
                <a:gd name="connsiteY11" fmla="*/ 13613 h 3418590"/>
                <a:gd name="connsiteX0" fmla="*/ 1285385 w 1684421"/>
                <a:gd name="connsiteY0" fmla="*/ 0 h 3418590"/>
                <a:gd name="connsiteX1" fmla="*/ 1247860 w 1684421"/>
                <a:gd name="connsiteY1" fmla="*/ 317043 h 3418590"/>
                <a:gd name="connsiteX2" fmla="*/ 1548050 w 1684421"/>
                <a:gd name="connsiteY2" fmla="*/ 579138 h 3418590"/>
                <a:gd name="connsiteX3" fmla="*/ 1684421 w 1684421"/>
                <a:gd name="connsiteY3" fmla="*/ 1074768 h 3418590"/>
                <a:gd name="connsiteX4" fmla="*/ 1684421 w 1684421"/>
                <a:gd name="connsiteY4" fmla="*/ 3282219 h 3418590"/>
                <a:gd name="connsiteX5" fmla="*/ 1548050 w 1684421"/>
                <a:gd name="connsiteY5" fmla="*/ 3418590 h 3418590"/>
                <a:gd name="connsiteX6" fmla="*/ 136371 w 1684421"/>
                <a:gd name="connsiteY6" fmla="*/ 3418590 h 3418590"/>
                <a:gd name="connsiteX7" fmla="*/ 0 w 1684421"/>
                <a:gd name="connsiteY7" fmla="*/ 3282219 h 3418590"/>
                <a:gd name="connsiteX8" fmla="*/ 7374 w 1684421"/>
                <a:gd name="connsiteY8" fmla="*/ 1093191 h 3418590"/>
                <a:gd name="connsiteX9" fmla="*/ 136371 w 1684421"/>
                <a:gd name="connsiteY9" fmla="*/ 579138 h 3418590"/>
                <a:gd name="connsiteX10" fmla="*/ 425723 w 1684421"/>
                <a:gd name="connsiteY10" fmla="*/ 206498 h 3418590"/>
                <a:gd name="connsiteX11" fmla="*/ 395423 w 1684421"/>
                <a:gd name="connsiteY11" fmla="*/ 13613 h 3418590"/>
                <a:gd name="connsiteX0" fmla="*/ 1285385 w 1684421"/>
                <a:gd name="connsiteY0" fmla="*/ 0 h 3418590"/>
                <a:gd name="connsiteX1" fmla="*/ 1247860 w 1684421"/>
                <a:gd name="connsiteY1" fmla="*/ 317043 h 3418590"/>
                <a:gd name="connsiteX2" fmla="*/ 1548050 w 1684421"/>
                <a:gd name="connsiteY2" fmla="*/ 579138 h 3418590"/>
                <a:gd name="connsiteX3" fmla="*/ 1684421 w 1684421"/>
                <a:gd name="connsiteY3" fmla="*/ 1074768 h 3418590"/>
                <a:gd name="connsiteX4" fmla="*/ 1684421 w 1684421"/>
                <a:gd name="connsiteY4" fmla="*/ 3282219 h 3418590"/>
                <a:gd name="connsiteX5" fmla="*/ 1548050 w 1684421"/>
                <a:gd name="connsiteY5" fmla="*/ 3418590 h 3418590"/>
                <a:gd name="connsiteX6" fmla="*/ 136371 w 1684421"/>
                <a:gd name="connsiteY6" fmla="*/ 3418590 h 3418590"/>
                <a:gd name="connsiteX7" fmla="*/ 0 w 1684421"/>
                <a:gd name="connsiteY7" fmla="*/ 3282219 h 3418590"/>
                <a:gd name="connsiteX8" fmla="*/ 7374 w 1684421"/>
                <a:gd name="connsiteY8" fmla="*/ 1093191 h 3418590"/>
                <a:gd name="connsiteX9" fmla="*/ 136371 w 1684421"/>
                <a:gd name="connsiteY9" fmla="*/ 579138 h 3418590"/>
                <a:gd name="connsiteX10" fmla="*/ 425723 w 1684421"/>
                <a:gd name="connsiteY10" fmla="*/ 206498 h 3418590"/>
                <a:gd name="connsiteX11" fmla="*/ 395423 w 1684421"/>
                <a:gd name="connsiteY11" fmla="*/ 13613 h 3418590"/>
                <a:gd name="connsiteX0" fmla="*/ 1285385 w 1684421"/>
                <a:gd name="connsiteY0" fmla="*/ 0 h 3418590"/>
                <a:gd name="connsiteX1" fmla="*/ 1247860 w 1684421"/>
                <a:gd name="connsiteY1" fmla="*/ 307832 h 3418590"/>
                <a:gd name="connsiteX2" fmla="*/ 1548050 w 1684421"/>
                <a:gd name="connsiteY2" fmla="*/ 579138 h 3418590"/>
                <a:gd name="connsiteX3" fmla="*/ 1684421 w 1684421"/>
                <a:gd name="connsiteY3" fmla="*/ 1074768 h 3418590"/>
                <a:gd name="connsiteX4" fmla="*/ 1684421 w 1684421"/>
                <a:gd name="connsiteY4" fmla="*/ 3282219 h 3418590"/>
                <a:gd name="connsiteX5" fmla="*/ 1548050 w 1684421"/>
                <a:gd name="connsiteY5" fmla="*/ 3418590 h 3418590"/>
                <a:gd name="connsiteX6" fmla="*/ 136371 w 1684421"/>
                <a:gd name="connsiteY6" fmla="*/ 3418590 h 3418590"/>
                <a:gd name="connsiteX7" fmla="*/ 0 w 1684421"/>
                <a:gd name="connsiteY7" fmla="*/ 3282219 h 3418590"/>
                <a:gd name="connsiteX8" fmla="*/ 7374 w 1684421"/>
                <a:gd name="connsiteY8" fmla="*/ 1093191 h 3418590"/>
                <a:gd name="connsiteX9" fmla="*/ 136371 w 1684421"/>
                <a:gd name="connsiteY9" fmla="*/ 579138 h 3418590"/>
                <a:gd name="connsiteX10" fmla="*/ 425723 w 1684421"/>
                <a:gd name="connsiteY10" fmla="*/ 206498 h 3418590"/>
                <a:gd name="connsiteX11" fmla="*/ 395423 w 1684421"/>
                <a:gd name="connsiteY11" fmla="*/ 13613 h 3418590"/>
                <a:gd name="connsiteX0" fmla="*/ 1285385 w 1684421"/>
                <a:gd name="connsiteY0" fmla="*/ 0 h 3418590"/>
                <a:gd name="connsiteX1" fmla="*/ 1247860 w 1684421"/>
                <a:gd name="connsiteY1" fmla="*/ 307832 h 3418590"/>
                <a:gd name="connsiteX2" fmla="*/ 1548050 w 1684421"/>
                <a:gd name="connsiteY2" fmla="*/ 579138 h 3418590"/>
                <a:gd name="connsiteX3" fmla="*/ 1684421 w 1684421"/>
                <a:gd name="connsiteY3" fmla="*/ 1074768 h 3418590"/>
                <a:gd name="connsiteX4" fmla="*/ 1684421 w 1684421"/>
                <a:gd name="connsiteY4" fmla="*/ 3282219 h 3418590"/>
                <a:gd name="connsiteX5" fmla="*/ 1548050 w 1684421"/>
                <a:gd name="connsiteY5" fmla="*/ 3418590 h 3418590"/>
                <a:gd name="connsiteX6" fmla="*/ 136371 w 1684421"/>
                <a:gd name="connsiteY6" fmla="*/ 3418590 h 3418590"/>
                <a:gd name="connsiteX7" fmla="*/ 0 w 1684421"/>
                <a:gd name="connsiteY7" fmla="*/ 3282219 h 3418590"/>
                <a:gd name="connsiteX8" fmla="*/ 7374 w 1684421"/>
                <a:gd name="connsiteY8" fmla="*/ 1093191 h 3418590"/>
                <a:gd name="connsiteX9" fmla="*/ 136371 w 1684421"/>
                <a:gd name="connsiteY9" fmla="*/ 579138 h 3418590"/>
                <a:gd name="connsiteX10" fmla="*/ 425723 w 1684421"/>
                <a:gd name="connsiteY10" fmla="*/ 206498 h 3418590"/>
                <a:gd name="connsiteX11" fmla="*/ 395423 w 1684421"/>
                <a:gd name="connsiteY11" fmla="*/ 13613 h 3418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84421" h="3418590">
                  <a:moveTo>
                    <a:pt x="1285385" y="0"/>
                  </a:moveTo>
                  <a:cubicBezTo>
                    <a:pt x="1264038" y="246845"/>
                    <a:pt x="1285543" y="-2968"/>
                    <a:pt x="1247860" y="307832"/>
                  </a:cubicBezTo>
                  <a:cubicBezTo>
                    <a:pt x="1256310" y="522939"/>
                    <a:pt x="1353187" y="358129"/>
                    <a:pt x="1548050" y="579138"/>
                  </a:cubicBezTo>
                  <a:cubicBezTo>
                    <a:pt x="1660580" y="734685"/>
                    <a:pt x="1684421" y="999452"/>
                    <a:pt x="1684421" y="1074768"/>
                  </a:cubicBezTo>
                  <a:lnTo>
                    <a:pt x="1684421" y="3282219"/>
                  </a:lnTo>
                  <a:cubicBezTo>
                    <a:pt x="1684421" y="3357535"/>
                    <a:pt x="1623366" y="3418590"/>
                    <a:pt x="1548050" y="3418590"/>
                  </a:cubicBezTo>
                  <a:lnTo>
                    <a:pt x="136371" y="3418590"/>
                  </a:lnTo>
                  <a:cubicBezTo>
                    <a:pt x="61055" y="3418590"/>
                    <a:pt x="0" y="3357535"/>
                    <a:pt x="0" y="3282219"/>
                  </a:cubicBezTo>
                  <a:lnTo>
                    <a:pt x="7374" y="1093191"/>
                  </a:lnTo>
                  <a:cubicBezTo>
                    <a:pt x="7374" y="1017875"/>
                    <a:pt x="7892" y="767636"/>
                    <a:pt x="136371" y="579138"/>
                  </a:cubicBezTo>
                  <a:cubicBezTo>
                    <a:pt x="395651" y="346090"/>
                    <a:pt x="454945" y="542160"/>
                    <a:pt x="425723" y="206498"/>
                  </a:cubicBezTo>
                  <a:cubicBezTo>
                    <a:pt x="392556" y="-155055"/>
                    <a:pt x="417679" y="172320"/>
                    <a:pt x="395423" y="13613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二等辺三角形 7"/>
            <p:cNvSpPr/>
            <p:nvPr/>
          </p:nvSpPr>
          <p:spPr>
            <a:xfrm flipV="1">
              <a:off x="1721874" y="2080997"/>
              <a:ext cx="825910" cy="634180"/>
            </a:xfrm>
            <a:custGeom>
              <a:avLst/>
              <a:gdLst>
                <a:gd name="connsiteX0" fmla="*/ 0 w 582561"/>
                <a:gd name="connsiteY0" fmla="*/ 1777180 h 1777180"/>
                <a:gd name="connsiteX1" fmla="*/ 291281 w 582561"/>
                <a:gd name="connsiteY1" fmla="*/ 0 h 1777180"/>
                <a:gd name="connsiteX2" fmla="*/ 582561 w 582561"/>
                <a:gd name="connsiteY2" fmla="*/ 1777180 h 1777180"/>
                <a:gd name="connsiteX3" fmla="*/ 0 w 582561"/>
                <a:gd name="connsiteY3" fmla="*/ 1777180 h 1777180"/>
                <a:gd name="connsiteX0" fmla="*/ 0 w 582561"/>
                <a:gd name="connsiteY0" fmla="*/ 1777180 h 1777180"/>
                <a:gd name="connsiteX1" fmla="*/ 88490 w 582561"/>
                <a:gd name="connsiteY1" fmla="*/ 1231490 h 1777180"/>
                <a:gd name="connsiteX2" fmla="*/ 291281 w 582561"/>
                <a:gd name="connsiteY2" fmla="*/ 0 h 1777180"/>
                <a:gd name="connsiteX3" fmla="*/ 582561 w 582561"/>
                <a:gd name="connsiteY3" fmla="*/ 1777180 h 1777180"/>
                <a:gd name="connsiteX4" fmla="*/ 0 w 582561"/>
                <a:gd name="connsiteY4" fmla="*/ 1777180 h 1777180"/>
                <a:gd name="connsiteX0" fmla="*/ 0 w 582561"/>
                <a:gd name="connsiteY0" fmla="*/ 1777180 h 1777180"/>
                <a:gd name="connsiteX1" fmla="*/ 88490 w 582561"/>
                <a:gd name="connsiteY1" fmla="*/ 1231490 h 1777180"/>
                <a:gd name="connsiteX2" fmla="*/ 291281 w 582561"/>
                <a:gd name="connsiteY2" fmla="*/ 0 h 1777180"/>
                <a:gd name="connsiteX3" fmla="*/ 501445 w 582561"/>
                <a:gd name="connsiteY3" fmla="*/ 1231490 h 1777180"/>
                <a:gd name="connsiteX4" fmla="*/ 582561 w 582561"/>
                <a:gd name="connsiteY4" fmla="*/ 1777180 h 1777180"/>
                <a:gd name="connsiteX5" fmla="*/ 0 w 582561"/>
                <a:gd name="connsiteY5" fmla="*/ 1777180 h 1777180"/>
                <a:gd name="connsiteX0" fmla="*/ 0 w 582561"/>
                <a:gd name="connsiteY0" fmla="*/ 545690 h 545690"/>
                <a:gd name="connsiteX1" fmla="*/ 88490 w 582561"/>
                <a:gd name="connsiteY1" fmla="*/ 0 h 545690"/>
                <a:gd name="connsiteX2" fmla="*/ 501445 w 582561"/>
                <a:gd name="connsiteY2" fmla="*/ 0 h 545690"/>
                <a:gd name="connsiteX3" fmla="*/ 582561 w 582561"/>
                <a:gd name="connsiteY3" fmla="*/ 545690 h 545690"/>
                <a:gd name="connsiteX4" fmla="*/ 0 w 582561"/>
                <a:gd name="connsiteY4" fmla="*/ 545690 h 545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2561" h="545690">
                  <a:moveTo>
                    <a:pt x="0" y="545690"/>
                  </a:moveTo>
                  <a:lnTo>
                    <a:pt x="88490" y="0"/>
                  </a:lnTo>
                  <a:lnTo>
                    <a:pt x="501445" y="0"/>
                  </a:lnTo>
                  <a:lnTo>
                    <a:pt x="582561" y="545690"/>
                  </a:lnTo>
                  <a:lnTo>
                    <a:pt x="0" y="545690"/>
                  </a:lnTo>
                  <a:close/>
                </a:path>
              </a:pathLst>
            </a:cu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角丸四角形 6"/>
            <p:cNvSpPr/>
            <p:nvPr/>
          </p:nvSpPr>
          <p:spPr>
            <a:xfrm>
              <a:off x="1644445" y="2278626"/>
              <a:ext cx="980768" cy="45719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" name="グループ化 9"/>
          <p:cNvGrpSpPr/>
          <p:nvPr/>
        </p:nvGrpSpPr>
        <p:grpSpPr>
          <a:xfrm>
            <a:off x="3530926" y="3380626"/>
            <a:ext cx="1684421" cy="2960869"/>
            <a:chOff x="1295882" y="2080997"/>
            <a:chExt cx="1684421" cy="2960869"/>
          </a:xfrm>
        </p:grpSpPr>
        <p:sp>
          <p:nvSpPr>
            <p:cNvPr id="11" name="角丸四角形 8"/>
            <p:cNvSpPr/>
            <p:nvPr/>
          </p:nvSpPr>
          <p:spPr>
            <a:xfrm>
              <a:off x="1295882" y="2305222"/>
              <a:ext cx="1684421" cy="2736644"/>
            </a:xfrm>
            <a:custGeom>
              <a:avLst/>
              <a:gdLst>
                <a:gd name="connsiteX0" fmla="*/ 0 w 1684421"/>
                <a:gd name="connsiteY0" fmla="*/ 136371 h 2839452"/>
                <a:gd name="connsiteX1" fmla="*/ 136371 w 1684421"/>
                <a:gd name="connsiteY1" fmla="*/ 0 h 2839452"/>
                <a:gd name="connsiteX2" fmla="*/ 1548050 w 1684421"/>
                <a:gd name="connsiteY2" fmla="*/ 0 h 2839452"/>
                <a:gd name="connsiteX3" fmla="*/ 1684421 w 1684421"/>
                <a:gd name="connsiteY3" fmla="*/ 136371 h 2839452"/>
                <a:gd name="connsiteX4" fmla="*/ 1684421 w 1684421"/>
                <a:gd name="connsiteY4" fmla="*/ 2703081 h 2839452"/>
                <a:gd name="connsiteX5" fmla="*/ 1548050 w 1684421"/>
                <a:gd name="connsiteY5" fmla="*/ 2839452 h 2839452"/>
                <a:gd name="connsiteX6" fmla="*/ 136371 w 1684421"/>
                <a:gd name="connsiteY6" fmla="*/ 2839452 h 2839452"/>
                <a:gd name="connsiteX7" fmla="*/ 0 w 1684421"/>
                <a:gd name="connsiteY7" fmla="*/ 2703081 h 2839452"/>
                <a:gd name="connsiteX8" fmla="*/ 0 w 1684421"/>
                <a:gd name="connsiteY8" fmla="*/ 136371 h 2839452"/>
                <a:gd name="connsiteX0" fmla="*/ 0 w 1684421"/>
                <a:gd name="connsiteY0" fmla="*/ 136372 h 2839453"/>
                <a:gd name="connsiteX1" fmla="*/ 136371 w 1684421"/>
                <a:gd name="connsiteY1" fmla="*/ 1 h 2839453"/>
                <a:gd name="connsiteX2" fmla="*/ 850231 w 1684421"/>
                <a:gd name="connsiteY2" fmla="*/ 0 h 2839453"/>
                <a:gd name="connsiteX3" fmla="*/ 1548050 w 1684421"/>
                <a:gd name="connsiteY3" fmla="*/ 1 h 2839453"/>
                <a:gd name="connsiteX4" fmla="*/ 1684421 w 1684421"/>
                <a:gd name="connsiteY4" fmla="*/ 136372 h 2839453"/>
                <a:gd name="connsiteX5" fmla="*/ 1684421 w 1684421"/>
                <a:gd name="connsiteY5" fmla="*/ 2703082 h 2839453"/>
                <a:gd name="connsiteX6" fmla="*/ 1548050 w 1684421"/>
                <a:gd name="connsiteY6" fmla="*/ 2839453 h 2839453"/>
                <a:gd name="connsiteX7" fmla="*/ 136371 w 1684421"/>
                <a:gd name="connsiteY7" fmla="*/ 2839453 h 2839453"/>
                <a:gd name="connsiteX8" fmla="*/ 0 w 1684421"/>
                <a:gd name="connsiteY8" fmla="*/ 2703082 h 2839453"/>
                <a:gd name="connsiteX9" fmla="*/ 0 w 1684421"/>
                <a:gd name="connsiteY9" fmla="*/ 136372 h 2839453"/>
                <a:gd name="connsiteX0" fmla="*/ 850231 w 1684421"/>
                <a:gd name="connsiteY0" fmla="*/ 0 h 2839453"/>
                <a:gd name="connsiteX1" fmla="*/ 1548050 w 1684421"/>
                <a:gd name="connsiteY1" fmla="*/ 1 h 2839453"/>
                <a:gd name="connsiteX2" fmla="*/ 1684421 w 1684421"/>
                <a:gd name="connsiteY2" fmla="*/ 136372 h 2839453"/>
                <a:gd name="connsiteX3" fmla="*/ 1684421 w 1684421"/>
                <a:gd name="connsiteY3" fmla="*/ 2703082 h 2839453"/>
                <a:gd name="connsiteX4" fmla="*/ 1548050 w 1684421"/>
                <a:gd name="connsiteY4" fmla="*/ 2839453 h 2839453"/>
                <a:gd name="connsiteX5" fmla="*/ 136371 w 1684421"/>
                <a:gd name="connsiteY5" fmla="*/ 2839453 h 2839453"/>
                <a:gd name="connsiteX6" fmla="*/ 0 w 1684421"/>
                <a:gd name="connsiteY6" fmla="*/ 2703082 h 2839453"/>
                <a:gd name="connsiteX7" fmla="*/ 0 w 1684421"/>
                <a:gd name="connsiteY7" fmla="*/ 136372 h 2839453"/>
                <a:gd name="connsiteX8" fmla="*/ 136371 w 1684421"/>
                <a:gd name="connsiteY8" fmla="*/ 1 h 2839453"/>
                <a:gd name="connsiteX9" fmla="*/ 941671 w 1684421"/>
                <a:gd name="connsiteY9" fmla="*/ 91440 h 2839453"/>
                <a:gd name="connsiteX0" fmla="*/ 850231 w 1684421"/>
                <a:gd name="connsiteY0" fmla="*/ 742749 h 3582202"/>
                <a:gd name="connsiteX1" fmla="*/ 1548050 w 1684421"/>
                <a:gd name="connsiteY1" fmla="*/ 742750 h 3582202"/>
                <a:gd name="connsiteX2" fmla="*/ 1684421 w 1684421"/>
                <a:gd name="connsiteY2" fmla="*/ 879121 h 3582202"/>
                <a:gd name="connsiteX3" fmla="*/ 1684421 w 1684421"/>
                <a:gd name="connsiteY3" fmla="*/ 3445831 h 3582202"/>
                <a:gd name="connsiteX4" fmla="*/ 1548050 w 1684421"/>
                <a:gd name="connsiteY4" fmla="*/ 3582202 h 3582202"/>
                <a:gd name="connsiteX5" fmla="*/ 136371 w 1684421"/>
                <a:gd name="connsiteY5" fmla="*/ 3582202 h 3582202"/>
                <a:gd name="connsiteX6" fmla="*/ 0 w 1684421"/>
                <a:gd name="connsiteY6" fmla="*/ 3445831 h 3582202"/>
                <a:gd name="connsiteX7" fmla="*/ 0 w 1684421"/>
                <a:gd name="connsiteY7" fmla="*/ 879121 h 3582202"/>
                <a:gd name="connsiteX8" fmla="*/ 136371 w 1684421"/>
                <a:gd name="connsiteY8" fmla="*/ 742750 h 3582202"/>
                <a:gd name="connsiteX9" fmla="*/ 668955 w 1684421"/>
                <a:gd name="connsiteY9" fmla="*/ 0 h 3582202"/>
                <a:gd name="connsiteX0" fmla="*/ 1010652 w 1684421"/>
                <a:gd name="connsiteY0" fmla="*/ 4812 h 3582202"/>
                <a:gd name="connsiteX1" fmla="*/ 1548050 w 1684421"/>
                <a:gd name="connsiteY1" fmla="*/ 742750 h 3582202"/>
                <a:gd name="connsiteX2" fmla="*/ 1684421 w 1684421"/>
                <a:gd name="connsiteY2" fmla="*/ 879121 h 3582202"/>
                <a:gd name="connsiteX3" fmla="*/ 1684421 w 1684421"/>
                <a:gd name="connsiteY3" fmla="*/ 3445831 h 3582202"/>
                <a:gd name="connsiteX4" fmla="*/ 1548050 w 1684421"/>
                <a:gd name="connsiteY4" fmla="*/ 3582202 h 3582202"/>
                <a:gd name="connsiteX5" fmla="*/ 136371 w 1684421"/>
                <a:gd name="connsiteY5" fmla="*/ 3582202 h 3582202"/>
                <a:gd name="connsiteX6" fmla="*/ 0 w 1684421"/>
                <a:gd name="connsiteY6" fmla="*/ 3445831 h 3582202"/>
                <a:gd name="connsiteX7" fmla="*/ 0 w 1684421"/>
                <a:gd name="connsiteY7" fmla="*/ 879121 h 3582202"/>
                <a:gd name="connsiteX8" fmla="*/ 136371 w 1684421"/>
                <a:gd name="connsiteY8" fmla="*/ 742750 h 3582202"/>
                <a:gd name="connsiteX9" fmla="*/ 668955 w 1684421"/>
                <a:gd name="connsiteY9" fmla="*/ 0 h 3582202"/>
                <a:gd name="connsiteX0" fmla="*/ 1010652 w 1684421"/>
                <a:gd name="connsiteY0" fmla="*/ 4812 h 3582202"/>
                <a:gd name="connsiteX1" fmla="*/ 1548050 w 1684421"/>
                <a:gd name="connsiteY1" fmla="*/ 742750 h 3582202"/>
                <a:gd name="connsiteX2" fmla="*/ 1684421 w 1684421"/>
                <a:gd name="connsiteY2" fmla="*/ 879121 h 3582202"/>
                <a:gd name="connsiteX3" fmla="*/ 1684421 w 1684421"/>
                <a:gd name="connsiteY3" fmla="*/ 3445831 h 3582202"/>
                <a:gd name="connsiteX4" fmla="*/ 1548050 w 1684421"/>
                <a:gd name="connsiteY4" fmla="*/ 3582202 h 3582202"/>
                <a:gd name="connsiteX5" fmla="*/ 136371 w 1684421"/>
                <a:gd name="connsiteY5" fmla="*/ 3582202 h 3582202"/>
                <a:gd name="connsiteX6" fmla="*/ 0 w 1684421"/>
                <a:gd name="connsiteY6" fmla="*/ 3445831 h 3582202"/>
                <a:gd name="connsiteX7" fmla="*/ 0 w 1684421"/>
                <a:gd name="connsiteY7" fmla="*/ 879121 h 3582202"/>
                <a:gd name="connsiteX8" fmla="*/ 136371 w 1684421"/>
                <a:gd name="connsiteY8" fmla="*/ 742750 h 3582202"/>
                <a:gd name="connsiteX9" fmla="*/ 668955 w 1684421"/>
                <a:gd name="connsiteY9" fmla="*/ 0 h 3582202"/>
                <a:gd name="connsiteX0" fmla="*/ 1010652 w 1684421"/>
                <a:gd name="connsiteY0" fmla="*/ 4812 h 3582202"/>
                <a:gd name="connsiteX1" fmla="*/ 1100376 w 1684421"/>
                <a:gd name="connsiteY1" fmla="*/ 506502 h 3582202"/>
                <a:gd name="connsiteX2" fmla="*/ 1548050 w 1684421"/>
                <a:gd name="connsiteY2" fmla="*/ 742750 h 3582202"/>
                <a:gd name="connsiteX3" fmla="*/ 1684421 w 1684421"/>
                <a:gd name="connsiteY3" fmla="*/ 879121 h 3582202"/>
                <a:gd name="connsiteX4" fmla="*/ 1684421 w 1684421"/>
                <a:gd name="connsiteY4" fmla="*/ 3445831 h 3582202"/>
                <a:gd name="connsiteX5" fmla="*/ 1548050 w 1684421"/>
                <a:gd name="connsiteY5" fmla="*/ 3582202 h 3582202"/>
                <a:gd name="connsiteX6" fmla="*/ 136371 w 1684421"/>
                <a:gd name="connsiteY6" fmla="*/ 3582202 h 3582202"/>
                <a:gd name="connsiteX7" fmla="*/ 0 w 1684421"/>
                <a:gd name="connsiteY7" fmla="*/ 3445831 h 3582202"/>
                <a:gd name="connsiteX8" fmla="*/ 0 w 1684421"/>
                <a:gd name="connsiteY8" fmla="*/ 879121 h 3582202"/>
                <a:gd name="connsiteX9" fmla="*/ 136371 w 1684421"/>
                <a:gd name="connsiteY9" fmla="*/ 742750 h 3582202"/>
                <a:gd name="connsiteX10" fmla="*/ 668955 w 1684421"/>
                <a:gd name="connsiteY10" fmla="*/ 0 h 3582202"/>
                <a:gd name="connsiteX0" fmla="*/ 1010652 w 1684421"/>
                <a:gd name="connsiteY0" fmla="*/ 4812 h 3582202"/>
                <a:gd name="connsiteX1" fmla="*/ 1100376 w 1684421"/>
                <a:gd name="connsiteY1" fmla="*/ 506502 h 3582202"/>
                <a:gd name="connsiteX2" fmla="*/ 1548050 w 1684421"/>
                <a:gd name="connsiteY2" fmla="*/ 742750 h 3582202"/>
                <a:gd name="connsiteX3" fmla="*/ 1684421 w 1684421"/>
                <a:gd name="connsiteY3" fmla="*/ 879121 h 3582202"/>
                <a:gd name="connsiteX4" fmla="*/ 1684421 w 1684421"/>
                <a:gd name="connsiteY4" fmla="*/ 3445831 h 3582202"/>
                <a:gd name="connsiteX5" fmla="*/ 1548050 w 1684421"/>
                <a:gd name="connsiteY5" fmla="*/ 3582202 h 3582202"/>
                <a:gd name="connsiteX6" fmla="*/ 136371 w 1684421"/>
                <a:gd name="connsiteY6" fmla="*/ 3582202 h 3582202"/>
                <a:gd name="connsiteX7" fmla="*/ 0 w 1684421"/>
                <a:gd name="connsiteY7" fmla="*/ 3445831 h 3582202"/>
                <a:gd name="connsiteX8" fmla="*/ 0 w 1684421"/>
                <a:gd name="connsiteY8" fmla="*/ 879121 h 3582202"/>
                <a:gd name="connsiteX9" fmla="*/ 136371 w 1684421"/>
                <a:gd name="connsiteY9" fmla="*/ 742750 h 3582202"/>
                <a:gd name="connsiteX10" fmla="*/ 595329 w 1684421"/>
                <a:gd name="connsiteY10" fmla="*/ 522450 h 3582202"/>
                <a:gd name="connsiteX11" fmla="*/ 668955 w 1684421"/>
                <a:gd name="connsiteY11" fmla="*/ 0 h 3582202"/>
                <a:gd name="connsiteX0" fmla="*/ 1010652 w 1684421"/>
                <a:gd name="connsiteY0" fmla="*/ 0 h 3577390"/>
                <a:gd name="connsiteX1" fmla="*/ 1100376 w 1684421"/>
                <a:gd name="connsiteY1" fmla="*/ 501690 h 3577390"/>
                <a:gd name="connsiteX2" fmla="*/ 1548050 w 1684421"/>
                <a:gd name="connsiteY2" fmla="*/ 737938 h 3577390"/>
                <a:gd name="connsiteX3" fmla="*/ 1684421 w 1684421"/>
                <a:gd name="connsiteY3" fmla="*/ 874309 h 3577390"/>
                <a:gd name="connsiteX4" fmla="*/ 1684421 w 1684421"/>
                <a:gd name="connsiteY4" fmla="*/ 3441019 h 3577390"/>
                <a:gd name="connsiteX5" fmla="*/ 1548050 w 1684421"/>
                <a:gd name="connsiteY5" fmla="*/ 3577390 h 3577390"/>
                <a:gd name="connsiteX6" fmla="*/ 136371 w 1684421"/>
                <a:gd name="connsiteY6" fmla="*/ 3577390 h 3577390"/>
                <a:gd name="connsiteX7" fmla="*/ 0 w 1684421"/>
                <a:gd name="connsiteY7" fmla="*/ 3441019 h 3577390"/>
                <a:gd name="connsiteX8" fmla="*/ 0 w 1684421"/>
                <a:gd name="connsiteY8" fmla="*/ 874309 h 3577390"/>
                <a:gd name="connsiteX9" fmla="*/ 136371 w 1684421"/>
                <a:gd name="connsiteY9" fmla="*/ 737938 h 3577390"/>
                <a:gd name="connsiteX10" fmla="*/ 595329 w 1684421"/>
                <a:gd name="connsiteY10" fmla="*/ 517638 h 3577390"/>
                <a:gd name="connsiteX11" fmla="*/ 642373 w 1684421"/>
                <a:gd name="connsiteY11" fmla="*/ 504 h 3577390"/>
                <a:gd name="connsiteX0" fmla="*/ 1010652 w 1684421"/>
                <a:gd name="connsiteY0" fmla="*/ 0 h 3577390"/>
                <a:gd name="connsiteX1" fmla="*/ 1100376 w 1684421"/>
                <a:gd name="connsiteY1" fmla="*/ 501690 h 3577390"/>
                <a:gd name="connsiteX2" fmla="*/ 1548050 w 1684421"/>
                <a:gd name="connsiteY2" fmla="*/ 737938 h 3577390"/>
                <a:gd name="connsiteX3" fmla="*/ 1684421 w 1684421"/>
                <a:gd name="connsiteY3" fmla="*/ 874309 h 3577390"/>
                <a:gd name="connsiteX4" fmla="*/ 1684421 w 1684421"/>
                <a:gd name="connsiteY4" fmla="*/ 3441019 h 3577390"/>
                <a:gd name="connsiteX5" fmla="*/ 1548050 w 1684421"/>
                <a:gd name="connsiteY5" fmla="*/ 3577390 h 3577390"/>
                <a:gd name="connsiteX6" fmla="*/ 136371 w 1684421"/>
                <a:gd name="connsiteY6" fmla="*/ 3577390 h 3577390"/>
                <a:gd name="connsiteX7" fmla="*/ 0 w 1684421"/>
                <a:gd name="connsiteY7" fmla="*/ 3441019 h 3577390"/>
                <a:gd name="connsiteX8" fmla="*/ 0 w 1684421"/>
                <a:gd name="connsiteY8" fmla="*/ 874309 h 3577390"/>
                <a:gd name="connsiteX9" fmla="*/ 136371 w 1684421"/>
                <a:gd name="connsiteY9" fmla="*/ 737938 h 3577390"/>
                <a:gd name="connsiteX10" fmla="*/ 595329 w 1684421"/>
                <a:gd name="connsiteY10" fmla="*/ 517638 h 3577390"/>
                <a:gd name="connsiteX11" fmla="*/ 637057 w 1684421"/>
                <a:gd name="connsiteY11" fmla="*/ 504 h 3577390"/>
                <a:gd name="connsiteX0" fmla="*/ 1010652 w 1684421"/>
                <a:gd name="connsiteY0" fmla="*/ 0 h 3577390"/>
                <a:gd name="connsiteX1" fmla="*/ 1100376 w 1684421"/>
                <a:gd name="connsiteY1" fmla="*/ 549536 h 3577390"/>
                <a:gd name="connsiteX2" fmla="*/ 1548050 w 1684421"/>
                <a:gd name="connsiteY2" fmla="*/ 737938 h 3577390"/>
                <a:gd name="connsiteX3" fmla="*/ 1684421 w 1684421"/>
                <a:gd name="connsiteY3" fmla="*/ 874309 h 3577390"/>
                <a:gd name="connsiteX4" fmla="*/ 1684421 w 1684421"/>
                <a:gd name="connsiteY4" fmla="*/ 3441019 h 3577390"/>
                <a:gd name="connsiteX5" fmla="*/ 1548050 w 1684421"/>
                <a:gd name="connsiteY5" fmla="*/ 3577390 h 3577390"/>
                <a:gd name="connsiteX6" fmla="*/ 136371 w 1684421"/>
                <a:gd name="connsiteY6" fmla="*/ 3577390 h 3577390"/>
                <a:gd name="connsiteX7" fmla="*/ 0 w 1684421"/>
                <a:gd name="connsiteY7" fmla="*/ 3441019 h 3577390"/>
                <a:gd name="connsiteX8" fmla="*/ 0 w 1684421"/>
                <a:gd name="connsiteY8" fmla="*/ 874309 h 3577390"/>
                <a:gd name="connsiteX9" fmla="*/ 136371 w 1684421"/>
                <a:gd name="connsiteY9" fmla="*/ 737938 h 3577390"/>
                <a:gd name="connsiteX10" fmla="*/ 595329 w 1684421"/>
                <a:gd name="connsiteY10" fmla="*/ 517638 h 3577390"/>
                <a:gd name="connsiteX11" fmla="*/ 637057 w 1684421"/>
                <a:gd name="connsiteY11" fmla="*/ 504 h 3577390"/>
                <a:gd name="connsiteX0" fmla="*/ 1010652 w 1684421"/>
                <a:gd name="connsiteY0" fmla="*/ 0 h 3577390"/>
                <a:gd name="connsiteX1" fmla="*/ 1100376 w 1684421"/>
                <a:gd name="connsiteY1" fmla="*/ 549536 h 3577390"/>
                <a:gd name="connsiteX2" fmla="*/ 1548050 w 1684421"/>
                <a:gd name="connsiteY2" fmla="*/ 737938 h 3577390"/>
                <a:gd name="connsiteX3" fmla="*/ 1684421 w 1684421"/>
                <a:gd name="connsiteY3" fmla="*/ 874309 h 3577390"/>
                <a:gd name="connsiteX4" fmla="*/ 1684421 w 1684421"/>
                <a:gd name="connsiteY4" fmla="*/ 3441019 h 3577390"/>
                <a:gd name="connsiteX5" fmla="*/ 1548050 w 1684421"/>
                <a:gd name="connsiteY5" fmla="*/ 3577390 h 3577390"/>
                <a:gd name="connsiteX6" fmla="*/ 136371 w 1684421"/>
                <a:gd name="connsiteY6" fmla="*/ 3577390 h 3577390"/>
                <a:gd name="connsiteX7" fmla="*/ 0 w 1684421"/>
                <a:gd name="connsiteY7" fmla="*/ 3441019 h 3577390"/>
                <a:gd name="connsiteX8" fmla="*/ 0 w 1684421"/>
                <a:gd name="connsiteY8" fmla="*/ 874309 h 3577390"/>
                <a:gd name="connsiteX9" fmla="*/ 136371 w 1684421"/>
                <a:gd name="connsiteY9" fmla="*/ 737938 h 3577390"/>
                <a:gd name="connsiteX10" fmla="*/ 595329 w 1684421"/>
                <a:gd name="connsiteY10" fmla="*/ 549535 h 3577390"/>
                <a:gd name="connsiteX11" fmla="*/ 637057 w 1684421"/>
                <a:gd name="connsiteY11" fmla="*/ 504 h 3577390"/>
                <a:gd name="connsiteX0" fmla="*/ 1010652 w 1684421"/>
                <a:gd name="connsiteY0" fmla="*/ 0 h 3577390"/>
                <a:gd name="connsiteX1" fmla="*/ 1100376 w 1684421"/>
                <a:gd name="connsiteY1" fmla="*/ 549536 h 3577390"/>
                <a:gd name="connsiteX2" fmla="*/ 1548050 w 1684421"/>
                <a:gd name="connsiteY2" fmla="*/ 737938 h 3577390"/>
                <a:gd name="connsiteX3" fmla="*/ 1684421 w 1684421"/>
                <a:gd name="connsiteY3" fmla="*/ 874309 h 3577390"/>
                <a:gd name="connsiteX4" fmla="*/ 1684421 w 1684421"/>
                <a:gd name="connsiteY4" fmla="*/ 3441019 h 3577390"/>
                <a:gd name="connsiteX5" fmla="*/ 1548050 w 1684421"/>
                <a:gd name="connsiteY5" fmla="*/ 3577390 h 3577390"/>
                <a:gd name="connsiteX6" fmla="*/ 136371 w 1684421"/>
                <a:gd name="connsiteY6" fmla="*/ 3577390 h 3577390"/>
                <a:gd name="connsiteX7" fmla="*/ 0 w 1684421"/>
                <a:gd name="connsiteY7" fmla="*/ 3441019 h 3577390"/>
                <a:gd name="connsiteX8" fmla="*/ 0 w 1684421"/>
                <a:gd name="connsiteY8" fmla="*/ 874309 h 3577390"/>
                <a:gd name="connsiteX9" fmla="*/ 136371 w 1684421"/>
                <a:gd name="connsiteY9" fmla="*/ 737938 h 3577390"/>
                <a:gd name="connsiteX10" fmla="*/ 595329 w 1684421"/>
                <a:gd name="connsiteY10" fmla="*/ 549535 h 3577390"/>
                <a:gd name="connsiteX11" fmla="*/ 637057 w 1684421"/>
                <a:gd name="connsiteY11" fmla="*/ 504 h 3577390"/>
                <a:gd name="connsiteX0" fmla="*/ 1010652 w 1684421"/>
                <a:gd name="connsiteY0" fmla="*/ 0 h 3577390"/>
                <a:gd name="connsiteX1" fmla="*/ 1100376 w 1684421"/>
                <a:gd name="connsiteY1" fmla="*/ 549536 h 3577390"/>
                <a:gd name="connsiteX2" fmla="*/ 1548050 w 1684421"/>
                <a:gd name="connsiteY2" fmla="*/ 737938 h 3577390"/>
                <a:gd name="connsiteX3" fmla="*/ 1684421 w 1684421"/>
                <a:gd name="connsiteY3" fmla="*/ 874309 h 3577390"/>
                <a:gd name="connsiteX4" fmla="*/ 1684421 w 1684421"/>
                <a:gd name="connsiteY4" fmla="*/ 3441019 h 3577390"/>
                <a:gd name="connsiteX5" fmla="*/ 1548050 w 1684421"/>
                <a:gd name="connsiteY5" fmla="*/ 3577390 h 3577390"/>
                <a:gd name="connsiteX6" fmla="*/ 136371 w 1684421"/>
                <a:gd name="connsiteY6" fmla="*/ 3577390 h 3577390"/>
                <a:gd name="connsiteX7" fmla="*/ 0 w 1684421"/>
                <a:gd name="connsiteY7" fmla="*/ 3441019 h 3577390"/>
                <a:gd name="connsiteX8" fmla="*/ 0 w 1684421"/>
                <a:gd name="connsiteY8" fmla="*/ 874309 h 3577390"/>
                <a:gd name="connsiteX9" fmla="*/ 136371 w 1684421"/>
                <a:gd name="connsiteY9" fmla="*/ 737938 h 3577390"/>
                <a:gd name="connsiteX10" fmla="*/ 595329 w 1684421"/>
                <a:gd name="connsiteY10" fmla="*/ 549535 h 3577390"/>
                <a:gd name="connsiteX11" fmla="*/ 637057 w 1684421"/>
                <a:gd name="connsiteY11" fmla="*/ 504 h 3577390"/>
                <a:gd name="connsiteX0" fmla="*/ 1010652 w 1684421"/>
                <a:gd name="connsiteY0" fmla="*/ 0 h 3577390"/>
                <a:gd name="connsiteX1" fmla="*/ 1100376 w 1684421"/>
                <a:gd name="connsiteY1" fmla="*/ 549536 h 3577390"/>
                <a:gd name="connsiteX2" fmla="*/ 1548050 w 1684421"/>
                <a:gd name="connsiteY2" fmla="*/ 737938 h 3577390"/>
                <a:gd name="connsiteX3" fmla="*/ 1684421 w 1684421"/>
                <a:gd name="connsiteY3" fmla="*/ 874309 h 3577390"/>
                <a:gd name="connsiteX4" fmla="*/ 1684421 w 1684421"/>
                <a:gd name="connsiteY4" fmla="*/ 3441019 h 3577390"/>
                <a:gd name="connsiteX5" fmla="*/ 1548050 w 1684421"/>
                <a:gd name="connsiteY5" fmla="*/ 3577390 h 3577390"/>
                <a:gd name="connsiteX6" fmla="*/ 136371 w 1684421"/>
                <a:gd name="connsiteY6" fmla="*/ 3577390 h 3577390"/>
                <a:gd name="connsiteX7" fmla="*/ 0 w 1684421"/>
                <a:gd name="connsiteY7" fmla="*/ 3441019 h 3577390"/>
                <a:gd name="connsiteX8" fmla="*/ 0 w 1684421"/>
                <a:gd name="connsiteY8" fmla="*/ 874309 h 3577390"/>
                <a:gd name="connsiteX9" fmla="*/ 136371 w 1684421"/>
                <a:gd name="connsiteY9" fmla="*/ 737938 h 3577390"/>
                <a:gd name="connsiteX10" fmla="*/ 595329 w 1684421"/>
                <a:gd name="connsiteY10" fmla="*/ 549535 h 3577390"/>
                <a:gd name="connsiteX11" fmla="*/ 637057 w 1684421"/>
                <a:gd name="connsiteY11" fmla="*/ 504 h 3577390"/>
                <a:gd name="connsiteX0" fmla="*/ 1010652 w 1684421"/>
                <a:gd name="connsiteY0" fmla="*/ 0 h 3577390"/>
                <a:gd name="connsiteX1" fmla="*/ 1100376 w 1684421"/>
                <a:gd name="connsiteY1" fmla="*/ 549536 h 3577390"/>
                <a:gd name="connsiteX2" fmla="*/ 1548050 w 1684421"/>
                <a:gd name="connsiteY2" fmla="*/ 737938 h 3577390"/>
                <a:gd name="connsiteX3" fmla="*/ 1684421 w 1684421"/>
                <a:gd name="connsiteY3" fmla="*/ 874309 h 3577390"/>
                <a:gd name="connsiteX4" fmla="*/ 1684421 w 1684421"/>
                <a:gd name="connsiteY4" fmla="*/ 3441019 h 3577390"/>
                <a:gd name="connsiteX5" fmla="*/ 1548050 w 1684421"/>
                <a:gd name="connsiteY5" fmla="*/ 3577390 h 3577390"/>
                <a:gd name="connsiteX6" fmla="*/ 136371 w 1684421"/>
                <a:gd name="connsiteY6" fmla="*/ 3577390 h 3577390"/>
                <a:gd name="connsiteX7" fmla="*/ 0 w 1684421"/>
                <a:gd name="connsiteY7" fmla="*/ 3441019 h 3577390"/>
                <a:gd name="connsiteX8" fmla="*/ 0 w 1684421"/>
                <a:gd name="connsiteY8" fmla="*/ 874309 h 3577390"/>
                <a:gd name="connsiteX9" fmla="*/ 136371 w 1684421"/>
                <a:gd name="connsiteY9" fmla="*/ 737938 h 3577390"/>
                <a:gd name="connsiteX10" fmla="*/ 595329 w 1684421"/>
                <a:gd name="connsiteY10" fmla="*/ 549535 h 3577390"/>
                <a:gd name="connsiteX11" fmla="*/ 637057 w 1684421"/>
                <a:gd name="connsiteY11" fmla="*/ 504 h 3577390"/>
                <a:gd name="connsiteX0" fmla="*/ 1010652 w 1684421"/>
                <a:gd name="connsiteY0" fmla="*/ 0 h 3577390"/>
                <a:gd name="connsiteX1" fmla="*/ 1100376 w 1684421"/>
                <a:gd name="connsiteY1" fmla="*/ 549536 h 3577390"/>
                <a:gd name="connsiteX2" fmla="*/ 1548050 w 1684421"/>
                <a:gd name="connsiteY2" fmla="*/ 737938 h 3577390"/>
                <a:gd name="connsiteX3" fmla="*/ 1684421 w 1684421"/>
                <a:gd name="connsiteY3" fmla="*/ 874309 h 3577390"/>
                <a:gd name="connsiteX4" fmla="*/ 1684421 w 1684421"/>
                <a:gd name="connsiteY4" fmla="*/ 3441019 h 3577390"/>
                <a:gd name="connsiteX5" fmla="*/ 1548050 w 1684421"/>
                <a:gd name="connsiteY5" fmla="*/ 3577390 h 3577390"/>
                <a:gd name="connsiteX6" fmla="*/ 136371 w 1684421"/>
                <a:gd name="connsiteY6" fmla="*/ 3577390 h 3577390"/>
                <a:gd name="connsiteX7" fmla="*/ 0 w 1684421"/>
                <a:gd name="connsiteY7" fmla="*/ 3441019 h 3577390"/>
                <a:gd name="connsiteX8" fmla="*/ 0 w 1684421"/>
                <a:gd name="connsiteY8" fmla="*/ 874309 h 3577390"/>
                <a:gd name="connsiteX9" fmla="*/ 136371 w 1684421"/>
                <a:gd name="connsiteY9" fmla="*/ 737938 h 3577390"/>
                <a:gd name="connsiteX10" fmla="*/ 595329 w 1684421"/>
                <a:gd name="connsiteY10" fmla="*/ 549535 h 3577390"/>
                <a:gd name="connsiteX11" fmla="*/ 637057 w 1684421"/>
                <a:gd name="connsiteY11" fmla="*/ 504 h 3577390"/>
                <a:gd name="connsiteX0" fmla="*/ 1010652 w 1684421"/>
                <a:gd name="connsiteY0" fmla="*/ 4812 h 3582202"/>
                <a:gd name="connsiteX1" fmla="*/ 1100376 w 1684421"/>
                <a:gd name="connsiteY1" fmla="*/ 554348 h 3582202"/>
                <a:gd name="connsiteX2" fmla="*/ 1548050 w 1684421"/>
                <a:gd name="connsiteY2" fmla="*/ 742750 h 3582202"/>
                <a:gd name="connsiteX3" fmla="*/ 1684421 w 1684421"/>
                <a:gd name="connsiteY3" fmla="*/ 879121 h 3582202"/>
                <a:gd name="connsiteX4" fmla="*/ 1684421 w 1684421"/>
                <a:gd name="connsiteY4" fmla="*/ 3445831 h 3582202"/>
                <a:gd name="connsiteX5" fmla="*/ 1548050 w 1684421"/>
                <a:gd name="connsiteY5" fmla="*/ 3582202 h 3582202"/>
                <a:gd name="connsiteX6" fmla="*/ 136371 w 1684421"/>
                <a:gd name="connsiteY6" fmla="*/ 3582202 h 3582202"/>
                <a:gd name="connsiteX7" fmla="*/ 0 w 1684421"/>
                <a:gd name="connsiteY7" fmla="*/ 3445831 h 3582202"/>
                <a:gd name="connsiteX8" fmla="*/ 0 w 1684421"/>
                <a:gd name="connsiteY8" fmla="*/ 879121 h 3582202"/>
                <a:gd name="connsiteX9" fmla="*/ 136371 w 1684421"/>
                <a:gd name="connsiteY9" fmla="*/ 742750 h 3582202"/>
                <a:gd name="connsiteX10" fmla="*/ 595329 w 1684421"/>
                <a:gd name="connsiteY10" fmla="*/ 554347 h 3582202"/>
                <a:gd name="connsiteX11" fmla="*/ 610476 w 1684421"/>
                <a:gd name="connsiteY11" fmla="*/ 0 h 3582202"/>
                <a:gd name="connsiteX0" fmla="*/ 1010652 w 1684421"/>
                <a:gd name="connsiteY0" fmla="*/ 4812 h 3582202"/>
                <a:gd name="connsiteX1" fmla="*/ 1100376 w 1684421"/>
                <a:gd name="connsiteY1" fmla="*/ 554348 h 3582202"/>
                <a:gd name="connsiteX2" fmla="*/ 1548050 w 1684421"/>
                <a:gd name="connsiteY2" fmla="*/ 742750 h 3582202"/>
                <a:gd name="connsiteX3" fmla="*/ 1684421 w 1684421"/>
                <a:gd name="connsiteY3" fmla="*/ 879121 h 3582202"/>
                <a:gd name="connsiteX4" fmla="*/ 1684421 w 1684421"/>
                <a:gd name="connsiteY4" fmla="*/ 3445831 h 3582202"/>
                <a:gd name="connsiteX5" fmla="*/ 1548050 w 1684421"/>
                <a:gd name="connsiteY5" fmla="*/ 3582202 h 3582202"/>
                <a:gd name="connsiteX6" fmla="*/ 136371 w 1684421"/>
                <a:gd name="connsiteY6" fmla="*/ 3582202 h 3582202"/>
                <a:gd name="connsiteX7" fmla="*/ 0 w 1684421"/>
                <a:gd name="connsiteY7" fmla="*/ 3445831 h 3582202"/>
                <a:gd name="connsiteX8" fmla="*/ 0 w 1684421"/>
                <a:gd name="connsiteY8" fmla="*/ 879121 h 3582202"/>
                <a:gd name="connsiteX9" fmla="*/ 136371 w 1684421"/>
                <a:gd name="connsiteY9" fmla="*/ 742750 h 3582202"/>
                <a:gd name="connsiteX10" fmla="*/ 595329 w 1684421"/>
                <a:gd name="connsiteY10" fmla="*/ 554347 h 3582202"/>
                <a:gd name="connsiteX11" fmla="*/ 610476 w 1684421"/>
                <a:gd name="connsiteY11" fmla="*/ 0 h 3582202"/>
                <a:gd name="connsiteX0" fmla="*/ 1010652 w 1684421"/>
                <a:gd name="connsiteY0" fmla="*/ 4812 h 3582202"/>
                <a:gd name="connsiteX1" fmla="*/ 1100376 w 1684421"/>
                <a:gd name="connsiteY1" fmla="*/ 554348 h 3582202"/>
                <a:gd name="connsiteX2" fmla="*/ 1548050 w 1684421"/>
                <a:gd name="connsiteY2" fmla="*/ 742750 h 3582202"/>
                <a:gd name="connsiteX3" fmla="*/ 1684421 w 1684421"/>
                <a:gd name="connsiteY3" fmla="*/ 879121 h 3582202"/>
                <a:gd name="connsiteX4" fmla="*/ 1684421 w 1684421"/>
                <a:gd name="connsiteY4" fmla="*/ 3445831 h 3582202"/>
                <a:gd name="connsiteX5" fmla="*/ 1548050 w 1684421"/>
                <a:gd name="connsiteY5" fmla="*/ 3582202 h 3582202"/>
                <a:gd name="connsiteX6" fmla="*/ 136371 w 1684421"/>
                <a:gd name="connsiteY6" fmla="*/ 3582202 h 3582202"/>
                <a:gd name="connsiteX7" fmla="*/ 0 w 1684421"/>
                <a:gd name="connsiteY7" fmla="*/ 3445831 h 3582202"/>
                <a:gd name="connsiteX8" fmla="*/ 0 w 1684421"/>
                <a:gd name="connsiteY8" fmla="*/ 879121 h 3582202"/>
                <a:gd name="connsiteX9" fmla="*/ 136371 w 1684421"/>
                <a:gd name="connsiteY9" fmla="*/ 742750 h 3582202"/>
                <a:gd name="connsiteX10" fmla="*/ 595329 w 1684421"/>
                <a:gd name="connsiteY10" fmla="*/ 554347 h 3582202"/>
                <a:gd name="connsiteX11" fmla="*/ 599843 w 1684421"/>
                <a:gd name="connsiteY11" fmla="*/ 0 h 3582202"/>
                <a:gd name="connsiteX0" fmla="*/ 1010652 w 1684421"/>
                <a:gd name="connsiteY0" fmla="*/ 0 h 3577390"/>
                <a:gd name="connsiteX1" fmla="*/ 1100376 w 1684421"/>
                <a:gd name="connsiteY1" fmla="*/ 549536 h 3577390"/>
                <a:gd name="connsiteX2" fmla="*/ 1548050 w 1684421"/>
                <a:gd name="connsiteY2" fmla="*/ 737938 h 3577390"/>
                <a:gd name="connsiteX3" fmla="*/ 1684421 w 1684421"/>
                <a:gd name="connsiteY3" fmla="*/ 874309 h 3577390"/>
                <a:gd name="connsiteX4" fmla="*/ 1684421 w 1684421"/>
                <a:gd name="connsiteY4" fmla="*/ 3441019 h 3577390"/>
                <a:gd name="connsiteX5" fmla="*/ 1548050 w 1684421"/>
                <a:gd name="connsiteY5" fmla="*/ 3577390 h 3577390"/>
                <a:gd name="connsiteX6" fmla="*/ 136371 w 1684421"/>
                <a:gd name="connsiteY6" fmla="*/ 3577390 h 3577390"/>
                <a:gd name="connsiteX7" fmla="*/ 0 w 1684421"/>
                <a:gd name="connsiteY7" fmla="*/ 3441019 h 3577390"/>
                <a:gd name="connsiteX8" fmla="*/ 0 w 1684421"/>
                <a:gd name="connsiteY8" fmla="*/ 874309 h 3577390"/>
                <a:gd name="connsiteX9" fmla="*/ 136371 w 1684421"/>
                <a:gd name="connsiteY9" fmla="*/ 737938 h 3577390"/>
                <a:gd name="connsiteX10" fmla="*/ 595329 w 1684421"/>
                <a:gd name="connsiteY10" fmla="*/ 549535 h 3577390"/>
                <a:gd name="connsiteX11" fmla="*/ 594527 w 1684421"/>
                <a:gd name="connsiteY11" fmla="*/ 505 h 3577390"/>
                <a:gd name="connsiteX0" fmla="*/ 1010652 w 1684421"/>
                <a:gd name="connsiteY0" fmla="*/ 0 h 3577390"/>
                <a:gd name="connsiteX1" fmla="*/ 1100376 w 1684421"/>
                <a:gd name="connsiteY1" fmla="*/ 549536 h 3577390"/>
                <a:gd name="connsiteX2" fmla="*/ 1548050 w 1684421"/>
                <a:gd name="connsiteY2" fmla="*/ 737938 h 3577390"/>
                <a:gd name="connsiteX3" fmla="*/ 1684421 w 1684421"/>
                <a:gd name="connsiteY3" fmla="*/ 874309 h 3577390"/>
                <a:gd name="connsiteX4" fmla="*/ 1684421 w 1684421"/>
                <a:gd name="connsiteY4" fmla="*/ 3441019 h 3577390"/>
                <a:gd name="connsiteX5" fmla="*/ 1548050 w 1684421"/>
                <a:gd name="connsiteY5" fmla="*/ 3577390 h 3577390"/>
                <a:gd name="connsiteX6" fmla="*/ 136371 w 1684421"/>
                <a:gd name="connsiteY6" fmla="*/ 3577390 h 3577390"/>
                <a:gd name="connsiteX7" fmla="*/ 0 w 1684421"/>
                <a:gd name="connsiteY7" fmla="*/ 3441019 h 3577390"/>
                <a:gd name="connsiteX8" fmla="*/ 0 w 1684421"/>
                <a:gd name="connsiteY8" fmla="*/ 874309 h 3577390"/>
                <a:gd name="connsiteX9" fmla="*/ 136371 w 1684421"/>
                <a:gd name="connsiteY9" fmla="*/ 737938 h 3577390"/>
                <a:gd name="connsiteX10" fmla="*/ 595329 w 1684421"/>
                <a:gd name="connsiteY10" fmla="*/ 549535 h 3577390"/>
                <a:gd name="connsiteX11" fmla="*/ 594527 w 1684421"/>
                <a:gd name="connsiteY11" fmla="*/ 505 h 3577390"/>
                <a:gd name="connsiteX0" fmla="*/ 1010652 w 1684421"/>
                <a:gd name="connsiteY0" fmla="*/ 0 h 3577390"/>
                <a:gd name="connsiteX1" fmla="*/ 1100376 w 1684421"/>
                <a:gd name="connsiteY1" fmla="*/ 549536 h 3577390"/>
                <a:gd name="connsiteX2" fmla="*/ 1548050 w 1684421"/>
                <a:gd name="connsiteY2" fmla="*/ 737938 h 3577390"/>
                <a:gd name="connsiteX3" fmla="*/ 1684421 w 1684421"/>
                <a:gd name="connsiteY3" fmla="*/ 874309 h 3577390"/>
                <a:gd name="connsiteX4" fmla="*/ 1684421 w 1684421"/>
                <a:gd name="connsiteY4" fmla="*/ 3441019 h 3577390"/>
                <a:gd name="connsiteX5" fmla="*/ 1548050 w 1684421"/>
                <a:gd name="connsiteY5" fmla="*/ 3577390 h 3577390"/>
                <a:gd name="connsiteX6" fmla="*/ 136371 w 1684421"/>
                <a:gd name="connsiteY6" fmla="*/ 3577390 h 3577390"/>
                <a:gd name="connsiteX7" fmla="*/ 0 w 1684421"/>
                <a:gd name="connsiteY7" fmla="*/ 3441019 h 3577390"/>
                <a:gd name="connsiteX8" fmla="*/ 0 w 1684421"/>
                <a:gd name="connsiteY8" fmla="*/ 874309 h 3577390"/>
                <a:gd name="connsiteX9" fmla="*/ 136371 w 1684421"/>
                <a:gd name="connsiteY9" fmla="*/ 737938 h 3577390"/>
                <a:gd name="connsiteX10" fmla="*/ 595329 w 1684421"/>
                <a:gd name="connsiteY10" fmla="*/ 549535 h 3577390"/>
                <a:gd name="connsiteX11" fmla="*/ 594527 w 1684421"/>
                <a:gd name="connsiteY11" fmla="*/ 505 h 3577390"/>
                <a:gd name="connsiteX0" fmla="*/ 1085080 w 1684421"/>
                <a:gd name="connsiteY0" fmla="*/ 0 h 3577390"/>
                <a:gd name="connsiteX1" fmla="*/ 1100376 w 1684421"/>
                <a:gd name="connsiteY1" fmla="*/ 549536 h 3577390"/>
                <a:gd name="connsiteX2" fmla="*/ 1548050 w 1684421"/>
                <a:gd name="connsiteY2" fmla="*/ 737938 h 3577390"/>
                <a:gd name="connsiteX3" fmla="*/ 1684421 w 1684421"/>
                <a:gd name="connsiteY3" fmla="*/ 874309 h 3577390"/>
                <a:gd name="connsiteX4" fmla="*/ 1684421 w 1684421"/>
                <a:gd name="connsiteY4" fmla="*/ 3441019 h 3577390"/>
                <a:gd name="connsiteX5" fmla="*/ 1548050 w 1684421"/>
                <a:gd name="connsiteY5" fmla="*/ 3577390 h 3577390"/>
                <a:gd name="connsiteX6" fmla="*/ 136371 w 1684421"/>
                <a:gd name="connsiteY6" fmla="*/ 3577390 h 3577390"/>
                <a:gd name="connsiteX7" fmla="*/ 0 w 1684421"/>
                <a:gd name="connsiteY7" fmla="*/ 3441019 h 3577390"/>
                <a:gd name="connsiteX8" fmla="*/ 0 w 1684421"/>
                <a:gd name="connsiteY8" fmla="*/ 874309 h 3577390"/>
                <a:gd name="connsiteX9" fmla="*/ 136371 w 1684421"/>
                <a:gd name="connsiteY9" fmla="*/ 737938 h 3577390"/>
                <a:gd name="connsiteX10" fmla="*/ 595329 w 1684421"/>
                <a:gd name="connsiteY10" fmla="*/ 549535 h 3577390"/>
                <a:gd name="connsiteX11" fmla="*/ 594527 w 1684421"/>
                <a:gd name="connsiteY11" fmla="*/ 505 h 3577390"/>
                <a:gd name="connsiteX0" fmla="*/ 1085080 w 1684421"/>
                <a:gd name="connsiteY0" fmla="*/ 0 h 3577390"/>
                <a:gd name="connsiteX1" fmla="*/ 1100376 w 1684421"/>
                <a:gd name="connsiteY1" fmla="*/ 549536 h 3577390"/>
                <a:gd name="connsiteX2" fmla="*/ 1548050 w 1684421"/>
                <a:gd name="connsiteY2" fmla="*/ 737938 h 3577390"/>
                <a:gd name="connsiteX3" fmla="*/ 1684421 w 1684421"/>
                <a:gd name="connsiteY3" fmla="*/ 874309 h 3577390"/>
                <a:gd name="connsiteX4" fmla="*/ 1684421 w 1684421"/>
                <a:gd name="connsiteY4" fmla="*/ 3441019 h 3577390"/>
                <a:gd name="connsiteX5" fmla="*/ 1548050 w 1684421"/>
                <a:gd name="connsiteY5" fmla="*/ 3577390 h 3577390"/>
                <a:gd name="connsiteX6" fmla="*/ 136371 w 1684421"/>
                <a:gd name="connsiteY6" fmla="*/ 3577390 h 3577390"/>
                <a:gd name="connsiteX7" fmla="*/ 0 w 1684421"/>
                <a:gd name="connsiteY7" fmla="*/ 3441019 h 3577390"/>
                <a:gd name="connsiteX8" fmla="*/ 0 w 1684421"/>
                <a:gd name="connsiteY8" fmla="*/ 874309 h 3577390"/>
                <a:gd name="connsiteX9" fmla="*/ 136371 w 1684421"/>
                <a:gd name="connsiteY9" fmla="*/ 737938 h 3577390"/>
                <a:gd name="connsiteX10" fmla="*/ 595329 w 1684421"/>
                <a:gd name="connsiteY10" fmla="*/ 549535 h 3577390"/>
                <a:gd name="connsiteX11" fmla="*/ 594527 w 1684421"/>
                <a:gd name="connsiteY11" fmla="*/ 505 h 3577390"/>
                <a:gd name="connsiteX0" fmla="*/ 1101029 w 1684421"/>
                <a:gd name="connsiteY0" fmla="*/ 0 h 3577390"/>
                <a:gd name="connsiteX1" fmla="*/ 1100376 w 1684421"/>
                <a:gd name="connsiteY1" fmla="*/ 549536 h 3577390"/>
                <a:gd name="connsiteX2" fmla="*/ 1548050 w 1684421"/>
                <a:gd name="connsiteY2" fmla="*/ 737938 h 3577390"/>
                <a:gd name="connsiteX3" fmla="*/ 1684421 w 1684421"/>
                <a:gd name="connsiteY3" fmla="*/ 874309 h 3577390"/>
                <a:gd name="connsiteX4" fmla="*/ 1684421 w 1684421"/>
                <a:gd name="connsiteY4" fmla="*/ 3441019 h 3577390"/>
                <a:gd name="connsiteX5" fmla="*/ 1548050 w 1684421"/>
                <a:gd name="connsiteY5" fmla="*/ 3577390 h 3577390"/>
                <a:gd name="connsiteX6" fmla="*/ 136371 w 1684421"/>
                <a:gd name="connsiteY6" fmla="*/ 3577390 h 3577390"/>
                <a:gd name="connsiteX7" fmla="*/ 0 w 1684421"/>
                <a:gd name="connsiteY7" fmla="*/ 3441019 h 3577390"/>
                <a:gd name="connsiteX8" fmla="*/ 0 w 1684421"/>
                <a:gd name="connsiteY8" fmla="*/ 874309 h 3577390"/>
                <a:gd name="connsiteX9" fmla="*/ 136371 w 1684421"/>
                <a:gd name="connsiteY9" fmla="*/ 737938 h 3577390"/>
                <a:gd name="connsiteX10" fmla="*/ 595329 w 1684421"/>
                <a:gd name="connsiteY10" fmla="*/ 549535 h 3577390"/>
                <a:gd name="connsiteX11" fmla="*/ 594527 w 1684421"/>
                <a:gd name="connsiteY11" fmla="*/ 505 h 3577390"/>
                <a:gd name="connsiteX0" fmla="*/ 1101029 w 1684421"/>
                <a:gd name="connsiteY0" fmla="*/ 0 h 3577390"/>
                <a:gd name="connsiteX1" fmla="*/ 1100376 w 1684421"/>
                <a:gd name="connsiteY1" fmla="*/ 549536 h 3577390"/>
                <a:gd name="connsiteX2" fmla="*/ 1548050 w 1684421"/>
                <a:gd name="connsiteY2" fmla="*/ 737938 h 3577390"/>
                <a:gd name="connsiteX3" fmla="*/ 1684421 w 1684421"/>
                <a:gd name="connsiteY3" fmla="*/ 874309 h 3577390"/>
                <a:gd name="connsiteX4" fmla="*/ 1684421 w 1684421"/>
                <a:gd name="connsiteY4" fmla="*/ 3441019 h 3577390"/>
                <a:gd name="connsiteX5" fmla="*/ 1548050 w 1684421"/>
                <a:gd name="connsiteY5" fmla="*/ 3577390 h 3577390"/>
                <a:gd name="connsiteX6" fmla="*/ 136371 w 1684421"/>
                <a:gd name="connsiteY6" fmla="*/ 3577390 h 3577390"/>
                <a:gd name="connsiteX7" fmla="*/ 0 w 1684421"/>
                <a:gd name="connsiteY7" fmla="*/ 3441019 h 3577390"/>
                <a:gd name="connsiteX8" fmla="*/ 0 w 1684421"/>
                <a:gd name="connsiteY8" fmla="*/ 874309 h 3577390"/>
                <a:gd name="connsiteX9" fmla="*/ 136371 w 1684421"/>
                <a:gd name="connsiteY9" fmla="*/ 737938 h 3577390"/>
                <a:gd name="connsiteX10" fmla="*/ 595329 w 1684421"/>
                <a:gd name="connsiteY10" fmla="*/ 549535 h 3577390"/>
                <a:gd name="connsiteX11" fmla="*/ 594527 w 1684421"/>
                <a:gd name="connsiteY11" fmla="*/ 505 h 3577390"/>
                <a:gd name="connsiteX0" fmla="*/ 1090396 w 1684421"/>
                <a:gd name="connsiteY0" fmla="*/ 4811 h 3576885"/>
                <a:gd name="connsiteX1" fmla="*/ 1100376 w 1684421"/>
                <a:gd name="connsiteY1" fmla="*/ 549031 h 3576885"/>
                <a:gd name="connsiteX2" fmla="*/ 1548050 w 1684421"/>
                <a:gd name="connsiteY2" fmla="*/ 737433 h 3576885"/>
                <a:gd name="connsiteX3" fmla="*/ 1684421 w 1684421"/>
                <a:gd name="connsiteY3" fmla="*/ 873804 h 3576885"/>
                <a:gd name="connsiteX4" fmla="*/ 1684421 w 1684421"/>
                <a:gd name="connsiteY4" fmla="*/ 3440514 h 3576885"/>
                <a:gd name="connsiteX5" fmla="*/ 1548050 w 1684421"/>
                <a:gd name="connsiteY5" fmla="*/ 3576885 h 3576885"/>
                <a:gd name="connsiteX6" fmla="*/ 136371 w 1684421"/>
                <a:gd name="connsiteY6" fmla="*/ 3576885 h 3576885"/>
                <a:gd name="connsiteX7" fmla="*/ 0 w 1684421"/>
                <a:gd name="connsiteY7" fmla="*/ 3440514 h 3576885"/>
                <a:gd name="connsiteX8" fmla="*/ 0 w 1684421"/>
                <a:gd name="connsiteY8" fmla="*/ 873804 h 3576885"/>
                <a:gd name="connsiteX9" fmla="*/ 136371 w 1684421"/>
                <a:gd name="connsiteY9" fmla="*/ 737433 h 3576885"/>
                <a:gd name="connsiteX10" fmla="*/ 595329 w 1684421"/>
                <a:gd name="connsiteY10" fmla="*/ 549030 h 3576885"/>
                <a:gd name="connsiteX11" fmla="*/ 594527 w 1684421"/>
                <a:gd name="connsiteY11" fmla="*/ 0 h 3576885"/>
                <a:gd name="connsiteX0" fmla="*/ 1101029 w 1684421"/>
                <a:gd name="connsiteY0" fmla="*/ 10127 h 3576885"/>
                <a:gd name="connsiteX1" fmla="*/ 1100376 w 1684421"/>
                <a:gd name="connsiteY1" fmla="*/ 549031 h 3576885"/>
                <a:gd name="connsiteX2" fmla="*/ 1548050 w 1684421"/>
                <a:gd name="connsiteY2" fmla="*/ 737433 h 3576885"/>
                <a:gd name="connsiteX3" fmla="*/ 1684421 w 1684421"/>
                <a:gd name="connsiteY3" fmla="*/ 873804 h 3576885"/>
                <a:gd name="connsiteX4" fmla="*/ 1684421 w 1684421"/>
                <a:gd name="connsiteY4" fmla="*/ 3440514 h 3576885"/>
                <a:gd name="connsiteX5" fmla="*/ 1548050 w 1684421"/>
                <a:gd name="connsiteY5" fmla="*/ 3576885 h 3576885"/>
                <a:gd name="connsiteX6" fmla="*/ 136371 w 1684421"/>
                <a:gd name="connsiteY6" fmla="*/ 3576885 h 3576885"/>
                <a:gd name="connsiteX7" fmla="*/ 0 w 1684421"/>
                <a:gd name="connsiteY7" fmla="*/ 3440514 h 3576885"/>
                <a:gd name="connsiteX8" fmla="*/ 0 w 1684421"/>
                <a:gd name="connsiteY8" fmla="*/ 873804 h 3576885"/>
                <a:gd name="connsiteX9" fmla="*/ 136371 w 1684421"/>
                <a:gd name="connsiteY9" fmla="*/ 737433 h 3576885"/>
                <a:gd name="connsiteX10" fmla="*/ 595329 w 1684421"/>
                <a:gd name="connsiteY10" fmla="*/ 549030 h 3576885"/>
                <a:gd name="connsiteX11" fmla="*/ 594527 w 1684421"/>
                <a:gd name="connsiteY11" fmla="*/ 0 h 3576885"/>
                <a:gd name="connsiteX0" fmla="*/ 1101029 w 1684421"/>
                <a:gd name="connsiteY0" fmla="*/ 0 h 3566758"/>
                <a:gd name="connsiteX1" fmla="*/ 1100376 w 1684421"/>
                <a:gd name="connsiteY1" fmla="*/ 538904 h 3566758"/>
                <a:gd name="connsiteX2" fmla="*/ 1548050 w 1684421"/>
                <a:gd name="connsiteY2" fmla="*/ 727306 h 3566758"/>
                <a:gd name="connsiteX3" fmla="*/ 1684421 w 1684421"/>
                <a:gd name="connsiteY3" fmla="*/ 863677 h 3566758"/>
                <a:gd name="connsiteX4" fmla="*/ 1684421 w 1684421"/>
                <a:gd name="connsiteY4" fmla="*/ 3430387 h 3566758"/>
                <a:gd name="connsiteX5" fmla="*/ 1548050 w 1684421"/>
                <a:gd name="connsiteY5" fmla="*/ 3566758 h 3566758"/>
                <a:gd name="connsiteX6" fmla="*/ 136371 w 1684421"/>
                <a:gd name="connsiteY6" fmla="*/ 3566758 h 3566758"/>
                <a:gd name="connsiteX7" fmla="*/ 0 w 1684421"/>
                <a:gd name="connsiteY7" fmla="*/ 3430387 h 3566758"/>
                <a:gd name="connsiteX8" fmla="*/ 0 w 1684421"/>
                <a:gd name="connsiteY8" fmla="*/ 863677 h 3566758"/>
                <a:gd name="connsiteX9" fmla="*/ 136371 w 1684421"/>
                <a:gd name="connsiteY9" fmla="*/ 727306 h 3566758"/>
                <a:gd name="connsiteX10" fmla="*/ 595329 w 1684421"/>
                <a:gd name="connsiteY10" fmla="*/ 538903 h 3566758"/>
                <a:gd name="connsiteX11" fmla="*/ 594527 w 1684421"/>
                <a:gd name="connsiteY11" fmla="*/ 207840 h 3566758"/>
                <a:gd name="connsiteX0" fmla="*/ 1101029 w 1684421"/>
                <a:gd name="connsiteY0" fmla="*/ 0 h 3370056"/>
                <a:gd name="connsiteX1" fmla="*/ 1100376 w 1684421"/>
                <a:gd name="connsiteY1" fmla="*/ 342202 h 3370056"/>
                <a:gd name="connsiteX2" fmla="*/ 1548050 w 1684421"/>
                <a:gd name="connsiteY2" fmla="*/ 530604 h 3370056"/>
                <a:gd name="connsiteX3" fmla="*/ 1684421 w 1684421"/>
                <a:gd name="connsiteY3" fmla="*/ 666975 h 3370056"/>
                <a:gd name="connsiteX4" fmla="*/ 1684421 w 1684421"/>
                <a:gd name="connsiteY4" fmla="*/ 3233685 h 3370056"/>
                <a:gd name="connsiteX5" fmla="*/ 1548050 w 1684421"/>
                <a:gd name="connsiteY5" fmla="*/ 3370056 h 3370056"/>
                <a:gd name="connsiteX6" fmla="*/ 136371 w 1684421"/>
                <a:gd name="connsiteY6" fmla="*/ 3370056 h 3370056"/>
                <a:gd name="connsiteX7" fmla="*/ 0 w 1684421"/>
                <a:gd name="connsiteY7" fmla="*/ 3233685 h 3370056"/>
                <a:gd name="connsiteX8" fmla="*/ 0 w 1684421"/>
                <a:gd name="connsiteY8" fmla="*/ 666975 h 3370056"/>
                <a:gd name="connsiteX9" fmla="*/ 136371 w 1684421"/>
                <a:gd name="connsiteY9" fmla="*/ 530604 h 3370056"/>
                <a:gd name="connsiteX10" fmla="*/ 595329 w 1684421"/>
                <a:gd name="connsiteY10" fmla="*/ 342201 h 3370056"/>
                <a:gd name="connsiteX11" fmla="*/ 594527 w 1684421"/>
                <a:gd name="connsiteY11" fmla="*/ 11138 h 3370056"/>
                <a:gd name="connsiteX0" fmla="*/ 1101029 w 1684421"/>
                <a:gd name="connsiteY0" fmla="*/ 4811 h 3358918"/>
                <a:gd name="connsiteX1" fmla="*/ 1100376 w 1684421"/>
                <a:gd name="connsiteY1" fmla="*/ 331064 h 3358918"/>
                <a:gd name="connsiteX2" fmla="*/ 1548050 w 1684421"/>
                <a:gd name="connsiteY2" fmla="*/ 519466 h 3358918"/>
                <a:gd name="connsiteX3" fmla="*/ 1684421 w 1684421"/>
                <a:gd name="connsiteY3" fmla="*/ 655837 h 3358918"/>
                <a:gd name="connsiteX4" fmla="*/ 1684421 w 1684421"/>
                <a:gd name="connsiteY4" fmla="*/ 3222547 h 3358918"/>
                <a:gd name="connsiteX5" fmla="*/ 1548050 w 1684421"/>
                <a:gd name="connsiteY5" fmla="*/ 3358918 h 3358918"/>
                <a:gd name="connsiteX6" fmla="*/ 136371 w 1684421"/>
                <a:gd name="connsiteY6" fmla="*/ 3358918 h 3358918"/>
                <a:gd name="connsiteX7" fmla="*/ 0 w 1684421"/>
                <a:gd name="connsiteY7" fmla="*/ 3222547 h 3358918"/>
                <a:gd name="connsiteX8" fmla="*/ 0 w 1684421"/>
                <a:gd name="connsiteY8" fmla="*/ 655837 h 3358918"/>
                <a:gd name="connsiteX9" fmla="*/ 136371 w 1684421"/>
                <a:gd name="connsiteY9" fmla="*/ 519466 h 3358918"/>
                <a:gd name="connsiteX10" fmla="*/ 595329 w 1684421"/>
                <a:gd name="connsiteY10" fmla="*/ 331063 h 3358918"/>
                <a:gd name="connsiteX11" fmla="*/ 594527 w 1684421"/>
                <a:gd name="connsiteY11" fmla="*/ 0 h 3358918"/>
                <a:gd name="connsiteX0" fmla="*/ 1101029 w 1684421"/>
                <a:gd name="connsiteY0" fmla="*/ 4811 h 3358918"/>
                <a:gd name="connsiteX1" fmla="*/ 1100376 w 1684421"/>
                <a:gd name="connsiteY1" fmla="*/ 331064 h 3358918"/>
                <a:gd name="connsiteX2" fmla="*/ 1548050 w 1684421"/>
                <a:gd name="connsiteY2" fmla="*/ 519466 h 3358918"/>
                <a:gd name="connsiteX3" fmla="*/ 1684421 w 1684421"/>
                <a:gd name="connsiteY3" fmla="*/ 655837 h 3358918"/>
                <a:gd name="connsiteX4" fmla="*/ 1684421 w 1684421"/>
                <a:gd name="connsiteY4" fmla="*/ 3222547 h 3358918"/>
                <a:gd name="connsiteX5" fmla="*/ 1548050 w 1684421"/>
                <a:gd name="connsiteY5" fmla="*/ 3358918 h 3358918"/>
                <a:gd name="connsiteX6" fmla="*/ 136371 w 1684421"/>
                <a:gd name="connsiteY6" fmla="*/ 3358918 h 3358918"/>
                <a:gd name="connsiteX7" fmla="*/ 0 w 1684421"/>
                <a:gd name="connsiteY7" fmla="*/ 3222547 h 3358918"/>
                <a:gd name="connsiteX8" fmla="*/ 0 w 1684421"/>
                <a:gd name="connsiteY8" fmla="*/ 840072 h 3358918"/>
                <a:gd name="connsiteX9" fmla="*/ 136371 w 1684421"/>
                <a:gd name="connsiteY9" fmla="*/ 519466 h 3358918"/>
                <a:gd name="connsiteX10" fmla="*/ 595329 w 1684421"/>
                <a:gd name="connsiteY10" fmla="*/ 331063 h 3358918"/>
                <a:gd name="connsiteX11" fmla="*/ 594527 w 1684421"/>
                <a:gd name="connsiteY11" fmla="*/ 0 h 3358918"/>
                <a:gd name="connsiteX0" fmla="*/ 1101029 w 1684421"/>
                <a:gd name="connsiteY0" fmla="*/ 4811 h 3358918"/>
                <a:gd name="connsiteX1" fmla="*/ 1100376 w 1684421"/>
                <a:gd name="connsiteY1" fmla="*/ 331064 h 3358918"/>
                <a:gd name="connsiteX2" fmla="*/ 1548050 w 1684421"/>
                <a:gd name="connsiteY2" fmla="*/ 519466 h 3358918"/>
                <a:gd name="connsiteX3" fmla="*/ 1684421 w 1684421"/>
                <a:gd name="connsiteY3" fmla="*/ 803226 h 3358918"/>
                <a:gd name="connsiteX4" fmla="*/ 1684421 w 1684421"/>
                <a:gd name="connsiteY4" fmla="*/ 3222547 h 3358918"/>
                <a:gd name="connsiteX5" fmla="*/ 1548050 w 1684421"/>
                <a:gd name="connsiteY5" fmla="*/ 3358918 h 3358918"/>
                <a:gd name="connsiteX6" fmla="*/ 136371 w 1684421"/>
                <a:gd name="connsiteY6" fmla="*/ 3358918 h 3358918"/>
                <a:gd name="connsiteX7" fmla="*/ 0 w 1684421"/>
                <a:gd name="connsiteY7" fmla="*/ 3222547 h 3358918"/>
                <a:gd name="connsiteX8" fmla="*/ 0 w 1684421"/>
                <a:gd name="connsiteY8" fmla="*/ 840072 h 3358918"/>
                <a:gd name="connsiteX9" fmla="*/ 136371 w 1684421"/>
                <a:gd name="connsiteY9" fmla="*/ 519466 h 3358918"/>
                <a:gd name="connsiteX10" fmla="*/ 595329 w 1684421"/>
                <a:gd name="connsiteY10" fmla="*/ 331063 h 3358918"/>
                <a:gd name="connsiteX11" fmla="*/ 594527 w 1684421"/>
                <a:gd name="connsiteY11" fmla="*/ 0 h 3358918"/>
                <a:gd name="connsiteX0" fmla="*/ 1101029 w 1684421"/>
                <a:gd name="connsiteY0" fmla="*/ 4811 h 3358918"/>
                <a:gd name="connsiteX1" fmla="*/ 1100376 w 1684421"/>
                <a:gd name="connsiteY1" fmla="*/ 331064 h 3358918"/>
                <a:gd name="connsiteX2" fmla="*/ 1548050 w 1684421"/>
                <a:gd name="connsiteY2" fmla="*/ 519466 h 3358918"/>
                <a:gd name="connsiteX3" fmla="*/ 1684421 w 1684421"/>
                <a:gd name="connsiteY3" fmla="*/ 803226 h 3358918"/>
                <a:gd name="connsiteX4" fmla="*/ 1684421 w 1684421"/>
                <a:gd name="connsiteY4" fmla="*/ 3222547 h 3358918"/>
                <a:gd name="connsiteX5" fmla="*/ 1548050 w 1684421"/>
                <a:gd name="connsiteY5" fmla="*/ 3358918 h 3358918"/>
                <a:gd name="connsiteX6" fmla="*/ 136371 w 1684421"/>
                <a:gd name="connsiteY6" fmla="*/ 3358918 h 3358918"/>
                <a:gd name="connsiteX7" fmla="*/ 0 w 1684421"/>
                <a:gd name="connsiteY7" fmla="*/ 3222547 h 3358918"/>
                <a:gd name="connsiteX8" fmla="*/ 7374 w 1684421"/>
                <a:gd name="connsiteY8" fmla="*/ 1033519 h 3358918"/>
                <a:gd name="connsiteX9" fmla="*/ 136371 w 1684421"/>
                <a:gd name="connsiteY9" fmla="*/ 519466 h 3358918"/>
                <a:gd name="connsiteX10" fmla="*/ 595329 w 1684421"/>
                <a:gd name="connsiteY10" fmla="*/ 331063 h 3358918"/>
                <a:gd name="connsiteX11" fmla="*/ 594527 w 1684421"/>
                <a:gd name="connsiteY11" fmla="*/ 0 h 3358918"/>
                <a:gd name="connsiteX0" fmla="*/ 1101029 w 1684421"/>
                <a:gd name="connsiteY0" fmla="*/ 4811 h 3358918"/>
                <a:gd name="connsiteX1" fmla="*/ 1100376 w 1684421"/>
                <a:gd name="connsiteY1" fmla="*/ 331064 h 3358918"/>
                <a:gd name="connsiteX2" fmla="*/ 1548050 w 1684421"/>
                <a:gd name="connsiteY2" fmla="*/ 519466 h 3358918"/>
                <a:gd name="connsiteX3" fmla="*/ 1684421 w 1684421"/>
                <a:gd name="connsiteY3" fmla="*/ 1015096 h 3358918"/>
                <a:gd name="connsiteX4" fmla="*/ 1684421 w 1684421"/>
                <a:gd name="connsiteY4" fmla="*/ 3222547 h 3358918"/>
                <a:gd name="connsiteX5" fmla="*/ 1548050 w 1684421"/>
                <a:gd name="connsiteY5" fmla="*/ 3358918 h 3358918"/>
                <a:gd name="connsiteX6" fmla="*/ 136371 w 1684421"/>
                <a:gd name="connsiteY6" fmla="*/ 3358918 h 3358918"/>
                <a:gd name="connsiteX7" fmla="*/ 0 w 1684421"/>
                <a:gd name="connsiteY7" fmla="*/ 3222547 h 3358918"/>
                <a:gd name="connsiteX8" fmla="*/ 7374 w 1684421"/>
                <a:gd name="connsiteY8" fmla="*/ 1033519 h 3358918"/>
                <a:gd name="connsiteX9" fmla="*/ 136371 w 1684421"/>
                <a:gd name="connsiteY9" fmla="*/ 519466 h 3358918"/>
                <a:gd name="connsiteX10" fmla="*/ 595329 w 1684421"/>
                <a:gd name="connsiteY10" fmla="*/ 331063 h 3358918"/>
                <a:gd name="connsiteX11" fmla="*/ 594527 w 1684421"/>
                <a:gd name="connsiteY11" fmla="*/ 0 h 3358918"/>
                <a:gd name="connsiteX0" fmla="*/ 1101029 w 1684421"/>
                <a:gd name="connsiteY0" fmla="*/ 4811 h 3358918"/>
                <a:gd name="connsiteX1" fmla="*/ 1100376 w 1684421"/>
                <a:gd name="connsiteY1" fmla="*/ 331064 h 3358918"/>
                <a:gd name="connsiteX2" fmla="*/ 1548050 w 1684421"/>
                <a:gd name="connsiteY2" fmla="*/ 519466 h 3358918"/>
                <a:gd name="connsiteX3" fmla="*/ 1684421 w 1684421"/>
                <a:gd name="connsiteY3" fmla="*/ 1015096 h 3358918"/>
                <a:gd name="connsiteX4" fmla="*/ 1684421 w 1684421"/>
                <a:gd name="connsiteY4" fmla="*/ 3222547 h 3358918"/>
                <a:gd name="connsiteX5" fmla="*/ 1548050 w 1684421"/>
                <a:gd name="connsiteY5" fmla="*/ 3358918 h 3358918"/>
                <a:gd name="connsiteX6" fmla="*/ 136371 w 1684421"/>
                <a:gd name="connsiteY6" fmla="*/ 3358918 h 3358918"/>
                <a:gd name="connsiteX7" fmla="*/ 0 w 1684421"/>
                <a:gd name="connsiteY7" fmla="*/ 3222547 h 3358918"/>
                <a:gd name="connsiteX8" fmla="*/ 7374 w 1684421"/>
                <a:gd name="connsiteY8" fmla="*/ 1033519 h 3358918"/>
                <a:gd name="connsiteX9" fmla="*/ 136371 w 1684421"/>
                <a:gd name="connsiteY9" fmla="*/ 519466 h 3358918"/>
                <a:gd name="connsiteX10" fmla="*/ 595329 w 1684421"/>
                <a:gd name="connsiteY10" fmla="*/ 331063 h 3358918"/>
                <a:gd name="connsiteX11" fmla="*/ 594527 w 1684421"/>
                <a:gd name="connsiteY11" fmla="*/ 0 h 3358918"/>
                <a:gd name="connsiteX0" fmla="*/ 1101029 w 1684421"/>
                <a:gd name="connsiteY0" fmla="*/ 4811 h 3358918"/>
                <a:gd name="connsiteX1" fmla="*/ 1100376 w 1684421"/>
                <a:gd name="connsiteY1" fmla="*/ 331064 h 3358918"/>
                <a:gd name="connsiteX2" fmla="*/ 1548050 w 1684421"/>
                <a:gd name="connsiteY2" fmla="*/ 519466 h 3358918"/>
                <a:gd name="connsiteX3" fmla="*/ 1684421 w 1684421"/>
                <a:gd name="connsiteY3" fmla="*/ 1015096 h 3358918"/>
                <a:gd name="connsiteX4" fmla="*/ 1684421 w 1684421"/>
                <a:gd name="connsiteY4" fmla="*/ 3222547 h 3358918"/>
                <a:gd name="connsiteX5" fmla="*/ 1548050 w 1684421"/>
                <a:gd name="connsiteY5" fmla="*/ 3358918 h 3358918"/>
                <a:gd name="connsiteX6" fmla="*/ 136371 w 1684421"/>
                <a:gd name="connsiteY6" fmla="*/ 3358918 h 3358918"/>
                <a:gd name="connsiteX7" fmla="*/ 0 w 1684421"/>
                <a:gd name="connsiteY7" fmla="*/ 3222547 h 3358918"/>
                <a:gd name="connsiteX8" fmla="*/ 7374 w 1684421"/>
                <a:gd name="connsiteY8" fmla="*/ 1033519 h 3358918"/>
                <a:gd name="connsiteX9" fmla="*/ 136371 w 1684421"/>
                <a:gd name="connsiteY9" fmla="*/ 519466 h 3358918"/>
                <a:gd name="connsiteX10" fmla="*/ 595329 w 1684421"/>
                <a:gd name="connsiteY10" fmla="*/ 331063 h 3358918"/>
                <a:gd name="connsiteX11" fmla="*/ 594527 w 1684421"/>
                <a:gd name="connsiteY11" fmla="*/ 0 h 3358918"/>
                <a:gd name="connsiteX0" fmla="*/ 1101029 w 1684421"/>
                <a:gd name="connsiteY0" fmla="*/ 4811 h 3358918"/>
                <a:gd name="connsiteX1" fmla="*/ 1100376 w 1684421"/>
                <a:gd name="connsiteY1" fmla="*/ 331064 h 3358918"/>
                <a:gd name="connsiteX2" fmla="*/ 1548050 w 1684421"/>
                <a:gd name="connsiteY2" fmla="*/ 519466 h 3358918"/>
                <a:gd name="connsiteX3" fmla="*/ 1684421 w 1684421"/>
                <a:gd name="connsiteY3" fmla="*/ 1015096 h 3358918"/>
                <a:gd name="connsiteX4" fmla="*/ 1684421 w 1684421"/>
                <a:gd name="connsiteY4" fmla="*/ 3222547 h 3358918"/>
                <a:gd name="connsiteX5" fmla="*/ 1548050 w 1684421"/>
                <a:gd name="connsiteY5" fmla="*/ 3358918 h 3358918"/>
                <a:gd name="connsiteX6" fmla="*/ 136371 w 1684421"/>
                <a:gd name="connsiteY6" fmla="*/ 3358918 h 3358918"/>
                <a:gd name="connsiteX7" fmla="*/ 0 w 1684421"/>
                <a:gd name="connsiteY7" fmla="*/ 3222547 h 3358918"/>
                <a:gd name="connsiteX8" fmla="*/ 7374 w 1684421"/>
                <a:gd name="connsiteY8" fmla="*/ 1033519 h 3358918"/>
                <a:gd name="connsiteX9" fmla="*/ 136371 w 1684421"/>
                <a:gd name="connsiteY9" fmla="*/ 519466 h 3358918"/>
                <a:gd name="connsiteX10" fmla="*/ 492090 w 1684421"/>
                <a:gd name="connsiteY10" fmla="*/ 248157 h 3358918"/>
                <a:gd name="connsiteX11" fmla="*/ 594527 w 1684421"/>
                <a:gd name="connsiteY11" fmla="*/ 0 h 3358918"/>
                <a:gd name="connsiteX0" fmla="*/ 1101029 w 1684421"/>
                <a:gd name="connsiteY0" fmla="*/ 4811 h 3358918"/>
                <a:gd name="connsiteX1" fmla="*/ 1181492 w 1684421"/>
                <a:gd name="connsiteY1" fmla="*/ 238946 h 3358918"/>
                <a:gd name="connsiteX2" fmla="*/ 1548050 w 1684421"/>
                <a:gd name="connsiteY2" fmla="*/ 519466 h 3358918"/>
                <a:gd name="connsiteX3" fmla="*/ 1684421 w 1684421"/>
                <a:gd name="connsiteY3" fmla="*/ 1015096 h 3358918"/>
                <a:gd name="connsiteX4" fmla="*/ 1684421 w 1684421"/>
                <a:gd name="connsiteY4" fmla="*/ 3222547 h 3358918"/>
                <a:gd name="connsiteX5" fmla="*/ 1548050 w 1684421"/>
                <a:gd name="connsiteY5" fmla="*/ 3358918 h 3358918"/>
                <a:gd name="connsiteX6" fmla="*/ 136371 w 1684421"/>
                <a:gd name="connsiteY6" fmla="*/ 3358918 h 3358918"/>
                <a:gd name="connsiteX7" fmla="*/ 0 w 1684421"/>
                <a:gd name="connsiteY7" fmla="*/ 3222547 h 3358918"/>
                <a:gd name="connsiteX8" fmla="*/ 7374 w 1684421"/>
                <a:gd name="connsiteY8" fmla="*/ 1033519 h 3358918"/>
                <a:gd name="connsiteX9" fmla="*/ 136371 w 1684421"/>
                <a:gd name="connsiteY9" fmla="*/ 519466 h 3358918"/>
                <a:gd name="connsiteX10" fmla="*/ 492090 w 1684421"/>
                <a:gd name="connsiteY10" fmla="*/ 248157 h 3358918"/>
                <a:gd name="connsiteX11" fmla="*/ 594527 w 1684421"/>
                <a:gd name="connsiteY11" fmla="*/ 0 h 3358918"/>
                <a:gd name="connsiteX0" fmla="*/ 1101029 w 1684421"/>
                <a:gd name="connsiteY0" fmla="*/ 4811 h 3358918"/>
                <a:gd name="connsiteX1" fmla="*/ 1181492 w 1684421"/>
                <a:gd name="connsiteY1" fmla="*/ 238946 h 3358918"/>
                <a:gd name="connsiteX2" fmla="*/ 1548050 w 1684421"/>
                <a:gd name="connsiteY2" fmla="*/ 519466 h 3358918"/>
                <a:gd name="connsiteX3" fmla="*/ 1684421 w 1684421"/>
                <a:gd name="connsiteY3" fmla="*/ 1015096 h 3358918"/>
                <a:gd name="connsiteX4" fmla="*/ 1684421 w 1684421"/>
                <a:gd name="connsiteY4" fmla="*/ 3222547 h 3358918"/>
                <a:gd name="connsiteX5" fmla="*/ 1548050 w 1684421"/>
                <a:gd name="connsiteY5" fmla="*/ 3358918 h 3358918"/>
                <a:gd name="connsiteX6" fmla="*/ 136371 w 1684421"/>
                <a:gd name="connsiteY6" fmla="*/ 3358918 h 3358918"/>
                <a:gd name="connsiteX7" fmla="*/ 0 w 1684421"/>
                <a:gd name="connsiteY7" fmla="*/ 3222547 h 3358918"/>
                <a:gd name="connsiteX8" fmla="*/ 7374 w 1684421"/>
                <a:gd name="connsiteY8" fmla="*/ 1033519 h 3358918"/>
                <a:gd name="connsiteX9" fmla="*/ 136371 w 1684421"/>
                <a:gd name="connsiteY9" fmla="*/ 519466 h 3358918"/>
                <a:gd name="connsiteX10" fmla="*/ 492090 w 1684421"/>
                <a:gd name="connsiteY10" fmla="*/ 248157 h 3358918"/>
                <a:gd name="connsiteX11" fmla="*/ 594527 w 1684421"/>
                <a:gd name="connsiteY11" fmla="*/ 0 h 3358918"/>
                <a:gd name="connsiteX0" fmla="*/ 1101029 w 1684421"/>
                <a:gd name="connsiteY0" fmla="*/ 4811 h 3358918"/>
                <a:gd name="connsiteX1" fmla="*/ 1181492 w 1684421"/>
                <a:gd name="connsiteY1" fmla="*/ 238946 h 3358918"/>
                <a:gd name="connsiteX2" fmla="*/ 1548050 w 1684421"/>
                <a:gd name="connsiteY2" fmla="*/ 519466 h 3358918"/>
                <a:gd name="connsiteX3" fmla="*/ 1684421 w 1684421"/>
                <a:gd name="connsiteY3" fmla="*/ 1015096 h 3358918"/>
                <a:gd name="connsiteX4" fmla="*/ 1684421 w 1684421"/>
                <a:gd name="connsiteY4" fmla="*/ 3222547 h 3358918"/>
                <a:gd name="connsiteX5" fmla="*/ 1548050 w 1684421"/>
                <a:gd name="connsiteY5" fmla="*/ 3358918 h 3358918"/>
                <a:gd name="connsiteX6" fmla="*/ 136371 w 1684421"/>
                <a:gd name="connsiteY6" fmla="*/ 3358918 h 3358918"/>
                <a:gd name="connsiteX7" fmla="*/ 0 w 1684421"/>
                <a:gd name="connsiteY7" fmla="*/ 3222547 h 3358918"/>
                <a:gd name="connsiteX8" fmla="*/ 7374 w 1684421"/>
                <a:gd name="connsiteY8" fmla="*/ 1033519 h 3358918"/>
                <a:gd name="connsiteX9" fmla="*/ 136371 w 1684421"/>
                <a:gd name="connsiteY9" fmla="*/ 519466 h 3358918"/>
                <a:gd name="connsiteX10" fmla="*/ 492090 w 1684421"/>
                <a:gd name="connsiteY10" fmla="*/ 248157 h 3358918"/>
                <a:gd name="connsiteX11" fmla="*/ 594527 w 1684421"/>
                <a:gd name="connsiteY11" fmla="*/ 0 h 3358918"/>
                <a:gd name="connsiteX0" fmla="*/ 1101029 w 1684421"/>
                <a:gd name="connsiteY0" fmla="*/ 69293 h 3423400"/>
                <a:gd name="connsiteX1" fmla="*/ 1181492 w 1684421"/>
                <a:gd name="connsiteY1" fmla="*/ 303428 h 3423400"/>
                <a:gd name="connsiteX2" fmla="*/ 1548050 w 1684421"/>
                <a:gd name="connsiteY2" fmla="*/ 583948 h 3423400"/>
                <a:gd name="connsiteX3" fmla="*/ 1684421 w 1684421"/>
                <a:gd name="connsiteY3" fmla="*/ 1079578 h 3423400"/>
                <a:gd name="connsiteX4" fmla="*/ 1684421 w 1684421"/>
                <a:gd name="connsiteY4" fmla="*/ 3287029 h 3423400"/>
                <a:gd name="connsiteX5" fmla="*/ 1548050 w 1684421"/>
                <a:gd name="connsiteY5" fmla="*/ 3423400 h 3423400"/>
                <a:gd name="connsiteX6" fmla="*/ 136371 w 1684421"/>
                <a:gd name="connsiteY6" fmla="*/ 3423400 h 3423400"/>
                <a:gd name="connsiteX7" fmla="*/ 0 w 1684421"/>
                <a:gd name="connsiteY7" fmla="*/ 3287029 h 3423400"/>
                <a:gd name="connsiteX8" fmla="*/ 7374 w 1684421"/>
                <a:gd name="connsiteY8" fmla="*/ 1098001 h 3423400"/>
                <a:gd name="connsiteX9" fmla="*/ 136371 w 1684421"/>
                <a:gd name="connsiteY9" fmla="*/ 583948 h 3423400"/>
                <a:gd name="connsiteX10" fmla="*/ 492090 w 1684421"/>
                <a:gd name="connsiteY10" fmla="*/ 312639 h 3423400"/>
                <a:gd name="connsiteX11" fmla="*/ 447043 w 1684421"/>
                <a:gd name="connsiteY11" fmla="*/ 0 h 3423400"/>
                <a:gd name="connsiteX0" fmla="*/ 1204268 w 1684421"/>
                <a:gd name="connsiteY0" fmla="*/ 4811 h 3423400"/>
                <a:gd name="connsiteX1" fmla="*/ 1181492 w 1684421"/>
                <a:gd name="connsiteY1" fmla="*/ 303428 h 3423400"/>
                <a:gd name="connsiteX2" fmla="*/ 1548050 w 1684421"/>
                <a:gd name="connsiteY2" fmla="*/ 583948 h 3423400"/>
                <a:gd name="connsiteX3" fmla="*/ 1684421 w 1684421"/>
                <a:gd name="connsiteY3" fmla="*/ 1079578 h 3423400"/>
                <a:gd name="connsiteX4" fmla="*/ 1684421 w 1684421"/>
                <a:gd name="connsiteY4" fmla="*/ 3287029 h 3423400"/>
                <a:gd name="connsiteX5" fmla="*/ 1548050 w 1684421"/>
                <a:gd name="connsiteY5" fmla="*/ 3423400 h 3423400"/>
                <a:gd name="connsiteX6" fmla="*/ 136371 w 1684421"/>
                <a:gd name="connsiteY6" fmla="*/ 3423400 h 3423400"/>
                <a:gd name="connsiteX7" fmla="*/ 0 w 1684421"/>
                <a:gd name="connsiteY7" fmla="*/ 3287029 h 3423400"/>
                <a:gd name="connsiteX8" fmla="*/ 7374 w 1684421"/>
                <a:gd name="connsiteY8" fmla="*/ 1098001 h 3423400"/>
                <a:gd name="connsiteX9" fmla="*/ 136371 w 1684421"/>
                <a:gd name="connsiteY9" fmla="*/ 583948 h 3423400"/>
                <a:gd name="connsiteX10" fmla="*/ 492090 w 1684421"/>
                <a:gd name="connsiteY10" fmla="*/ 312639 h 3423400"/>
                <a:gd name="connsiteX11" fmla="*/ 447043 w 1684421"/>
                <a:gd name="connsiteY11" fmla="*/ 0 h 3423400"/>
                <a:gd name="connsiteX0" fmla="*/ 1226391 w 1684421"/>
                <a:gd name="connsiteY0" fmla="*/ 0 h 3427802"/>
                <a:gd name="connsiteX1" fmla="*/ 1181492 w 1684421"/>
                <a:gd name="connsiteY1" fmla="*/ 307830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92090 w 1684421"/>
                <a:gd name="connsiteY10" fmla="*/ 317041 h 3427802"/>
                <a:gd name="connsiteX11" fmla="*/ 447043 w 1684421"/>
                <a:gd name="connsiteY11" fmla="*/ 4402 h 3427802"/>
                <a:gd name="connsiteX0" fmla="*/ 1226391 w 1684421"/>
                <a:gd name="connsiteY0" fmla="*/ 0 h 3427802"/>
                <a:gd name="connsiteX1" fmla="*/ 1181492 w 1684421"/>
                <a:gd name="connsiteY1" fmla="*/ 307830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92090 w 1684421"/>
                <a:gd name="connsiteY10" fmla="*/ 317041 h 3427802"/>
                <a:gd name="connsiteX11" fmla="*/ 447043 w 1684421"/>
                <a:gd name="connsiteY11" fmla="*/ 4402 h 3427802"/>
                <a:gd name="connsiteX0" fmla="*/ 1226391 w 1684421"/>
                <a:gd name="connsiteY0" fmla="*/ 0 h 3427802"/>
                <a:gd name="connsiteX1" fmla="*/ 1181492 w 1684421"/>
                <a:gd name="connsiteY1" fmla="*/ 307830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92090 w 1684421"/>
                <a:gd name="connsiteY10" fmla="*/ 317041 h 3427802"/>
                <a:gd name="connsiteX11" fmla="*/ 447043 w 1684421"/>
                <a:gd name="connsiteY11" fmla="*/ 4402 h 3427802"/>
                <a:gd name="connsiteX0" fmla="*/ 1226391 w 1684421"/>
                <a:gd name="connsiteY0" fmla="*/ 0 h 3427802"/>
                <a:gd name="connsiteX1" fmla="*/ 1181492 w 1684421"/>
                <a:gd name="connsiteY1" fmla="*/ 307830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92090 w 1684421"/>
                <a:gd name="connsiteY10" fmla="*/ 317041 h 3427802"/>
                <a:gd name="connsiteX11" fmla="*/ 447043 w 1684421"/>
                <a:gd name="connsiteY11" fmla="*/ 4402 h 3427802"/>
                <a:gd name="connsiteX0" fmla="*/ 1226391 w 1684421"/>
                <a:gd name="connsiteY0" fmla="*/ 0 h 3427802"/>
                <a:gd name="connsiteX1" fmla="*/ 1181492 w 1684421"/>
                <a:gd name="connsiteY1" fmla="*/ 307830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92090 w 1684421"/>
                <a:gd name="connsiteY10" fmla="*/ 317041 h 3427802"/>
                <a:gd name="connsiteX11" fmla="*/ 447043 w 1684421"/>
                <a:gd name="connsiteY11" fmla="*/ 4402 h 3427802"/>
                <a:gd name="connsiteX0" fmla="*/ 1226391 w 1684421"/>
                <a:gd name="connsiteY0" fmla="*/ 0 h 3427802"/>
                <a:gd name="connsiteX1" fmla="*/ 1181492 w 1684421"/>
                <a:gd name="connsiteY1" fmla="*/ 307830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92090 w 1684421"/>
                <a:gd name="connsiteY10" fmla="*/ 317041 h 3427802"/>
                <a:gd name="connsiteX11" fmla="*/ 447043 w 1684421"/>
                <a:gd name="connsiteY11" fmla="*/ 4402 h 3427802"/>
                <a:gd name="connsiteX0" fmla="*/ 1226391 w 1684421"/>
                <a:gd name="connsiteY0" fmla="*/ 0 h 3427802"/>
                <a:gd name="connsiteX1" fmla="*/ 1181492 w 1684421"/>
                <a:gd name="connsiteY1" fmla="*/ 307830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92090 w 1684421"/>
                <a:gd name="connsiteY10" fmla="*/ 317041 h 3427802"/>
                <a:gd name="connsiteX11" fmla="*/ 447043 w 1684421"/>
                <a:gd name="connsiteY11" fmla="*/ 4402 h 3427802"/>
                <a:gd name="connsiteX0" fmla="*/ 1226391 w 1684421"/>
                <a:gd name="connsiteY0" fmla="*/ 0 h 3427802"/>
                <a:gd name="connsiteX1" fmla="*/ 1181492 w 1684421"/>
                <a:gd name="connsiteY1" fmla="*/ 307830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92090 w 1684421"/>
                <a:gd name="connsiteY10" fmla="*/ 317041 h 3427802"/>
                <a:gd name="connsiteX11" fmla="*/ 447043 w 1684421"/>
                <a:gd name="connsiteY11" fmla="*/ 4402 h 3427802"/>
                <a:gd name="connsiteX0" fmla="*/ 1226391 w 1684421"/>
                <a:gd name="connsiteY0" fmla="*/ 0 h 3427802"/>
                <a:gd name="connsiteX1" fmla="*/ 1181492 w 1684421"/>
                <a:gd name="connsiteY1" fmla="*/ 307830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92090 w 1684421"/>
                <a:gd name="connsiteY10" fmla="*/ 317041 h 3427802"/>
                <a:gd name="connsiteX11" fmla="*/ 447043 w 1684421"/>
                <a:gd name="connsiteY11" fmla="*/ 4402 h 3427802"/>
                <a:gd name="connsiteX0" fmla="*/ 1226391 w 1684421"/>
                <a:gd name="connsiteY0" fmla="*/ 0 h 3427802"/>
                <a:gd name="connsiteX1" fmla="*/ 1181492 w 1684421"/>
                <a:gd name="connsiteY1" fmla="*/ 307830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92090 w 1684421"/>
                <a:gd name="connsiteY10" fmla="*/ 317041 h 3427802"/>
                <a:gd name="connsiteX11" fmla="*/ 447043 w 1684421"/>
                <a:gd name="connsiteY11" fmla="*/ 4402 h 3427802"/>
                <a:gd name="connsiteX0" fmla="*/ 1226391 w 1684421"/>
                <a:gd name="connsiteY0" fmla="*/ 0 h 3427802"/>
                <a:gd name="connsiteX1" fmla="*/ 1181492 w 1684421"/>
                <a:gd name="connsiteY1" fmla="*/ 307830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92090 w 1684421"/>
                <a:gd name="connsiteY10" fmla="*/ 317041 h 3427802"/>
                <a:gd name="connsiteX11" fmla="*/ 447043 w 1684421"/>
                <a:gd name="connsiteY11" fmla="*/ 4402 h 3427802"/>
                <a:gd name="connsiteX0" fmla="*/ 1226391 w 1684421"/>
                <a:gd name="connsiteY0" fmla="*/ 0 h 3427802"/>
                <a:gd name="connsiteX1" fmla="*/ 1181492 w 1684421"/>
                <a:gd name="connsiteY1" fmla="*/ 307830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92090 w 1684421"/>
                <a:gd name="connsiteY10" fmla="*/ 317041 h 3427802"/>
                <a:gd name="connsiteX11" fmla="*/ 447043 w 1684421"/>
                <a:gd name="connsiteY11" fmla="*/ 4402 h 3427802"/>
                <a:gd name="connsiteX0" fmla="*/ 1226391 w 1684421"/>
                <a:gd name="connsiteY0" fmla="*/ 0 h 3427802"/>
                <a:gd name="connsiteX1" fmla="*/ 1181492 w 1684421"/>
                <a:gd name="connsiteY1" fmla="*/ 307830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92090 w 1684421"/>
                <a:gd name="connsiteY10" fmla="*/ 317041 h 3427802"/>
                <a:gd name="connsiteX11" fmla="*/ 447043 w 1684421"/>
                <a:gd name="connsiteY11" fmla="*/ 4402 h 3427802"/>
                <a:gd name="connsiteX0" fmla="*/ 1226391 w 1684421"/>
                <a:gd name="connsiteY0" fmla="*/ 0 h 3427802"/>
                <a:gd name="connsiteX1" fmla="*/ 1181492 w 1684421"/>
                <a:gd name="connsiteY1" fmla="*/ 307830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69968 w 1684421"/>
                <a:gd name="connsiteY10" fmla="*/ 326252 h 3427802"/>
                <a:gd name="connsiteX11" fmla="*/ 447043 w 1684421"/>
                <a:gd name="connsiteY11" fmla="*/ 4402 h 3427802"/>
                <a:gd name="connsiteX0" fmla="*/ 1226391 w 1684421"/>
                <a:gd name="connsiteY0" fmla="*/ 0 h 3427802"/>
                <a:gd name="connsiteX1" fmla="*/ 1203615 w 1684421"/>
                <a:gd name="connsiteY1" fmla="*/ 307831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69968 w 1684421"/>
                <a:gd name="connsiteY10" fmla="*/ 326252 h 3427802"/>
                <a:gd name="connsiteX11" fmla="*/ 447043 w 1684421"/>
                <a:gd name="connsiteY11" fmla="*/ 4402 h 3427802"/>
                <a:gd name="connsiteX0" fmla="*/ 1226391 w 1684421"/>
                <a:gd name="connsiteY0" fmla="*/ 0 h 3427802"/>
                <a:gd name="connsiteX1" fmla="*/ 1225737 w 1684421"/>
                <a:gd name="connsiteY1" fmla="*/ 298619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69968 w 1684421"/>
                <a:gd name="connsiteY10" fmla="*/ 326252 h 3427802"/>
                <a:gd name="connsiteX11" fmla="*/ 447043 w 1684421"/>
                <a:gd name="connsiteY11" fmla="*/ 4402 h 3427802"/>
                <a:gd name="connsiteX0" fmla="*/ 1226391 w 1684421"/>
                <a:gd name="connsiteY0" fmla="*/ 0 h 3427802"/>
                <a:gd name="connsiteX1" fmla="*/ 1225737 w 1684421"/>
                <a:gd name="connsiteY1" fmla="*/ 298619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69968 w 1684421"/>
                <a:gd name="connsiteY10" fmla="*/ 326252 h 3427802"/>
                <a:gd name="connsiteX11" fmla="*/ 447043 w 1684421"/>
                <a:gd name="connsiteY11" fmla="*/ 4402 h 3427802"/>
                <a:gd name="connsiteX0" fmla="*/ 1226391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69968 w 1684421"/>
                <a:gd name="connsiteY10" fmla="*/ 326252 h 3427802"/>
                <a:gd name="connsiteX11" fmla="*/ 447043 w 1684421"/>
                <a:gd name="connsiteY11" fmla="*/ 4402 h 3427802"/>
                <a:gd name="connsiteX0" fmla="*/ 1226391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69968 w 1684421"/>
                <a:gd name="connsiteY10" fmla="*/ 326252 h 3427802"/>
                <a:gd name="connsiteX11" fmla="*/ 447043 w 1684421"/>
                <a:gd name="connsiteY11" fmla="*/ 4402 h 3427802"/>
                <a:gd name="connsiteX0" fmla="*/ 1226391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69968 w 1684421"/>
                <a:gd name="connsiteY10" fmla="*/ 326252 h 3427802"/>
                <a:gd name="connsiteX11" fmla="*/ 447043 w 1684421"/>
                <a:gd name="connsiteY11" fmla="*/ 4402 h 3427802"/>
                <a:gd name="connsiteX0" fmla="*/ 1226391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33097 w 1684421"/>
                <a:gd name="connsiteY10" fmla="*/ 335464 h 3427802"/>
                <a:gd name="connsiteX11" fmla="*/ 447043 w 1684421"/>
                <a:gd name="connsiteY11" fmla="*/ 4402 h 3427802"/>
                <a:gd name="connsiteX0" fmla="*/ 1226391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33097 w 1684421"/>
                <a:gd name="connsiteY10" fmla="*/ 335464 h 3427802"/>
                <a:gd name="connsiteX11" fmla="*/ 447043 w 1684421"/>
                <a:gd name="connsiteY11" fmla="*/ 4402 h 3427802"/>
                <a:gd name="connsiteX0" fmla="*/ 1226391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33097 w 1684421"/>
                <a:gd name="connsiteY10" fmla="*/ 335464 h 3427802"/>
                <a:gd name="connsiteX11" fmla="*/ 447043 w 1684421"/>
                <a:gd name="connsiteY11" fmla="*/ 4402 h 3427802"/>
                <a:gd name="connsiteX0" fmla="*/ 1226391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33097 w 1684421"/>
                <a:gd name="connsiteY10" fmla="*/ 335464 h 3427802"/>
                <a:gd name="connsiteX11" fmla="*/ 447043 w 1684421"/>
                <a:gd name="connsiteY11" fmla="*/ 4402 h 3427802"/>
                <a:gd name="connsiteX0" fmla="*/ 1226391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33097 w 1684421"/>
                <a:gd name="connsiteY10" fmla="*/ 335464 h 3427802"/>
                <a:gd name="connsiteX11" fmla="*/ 447043 w 1684421"/>
                <a:gd name="connsiteY11" fmla="*/ 4402 h 3427802"/>
                <a:gd name="connsiteX0" fmla="*/ 1226391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33097 w 1684421"/>
                <a:gd name="connsiteY10" fmla="*/ 335464 h 3427802"/>
                <a:gd name="connsiteX11" fmla="*/ 424920 w 1684421"/>
                <a:gd name="connsiteY11" fmla="*/ 32038 h 3427802"/>
                <a:gd name="connsiteX0" fmla="*/ 1226391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33097 w 1684421"/>
                <a:gd name="connsiteY10" fmla="*/ 335464 h 3427802"/>
                <a:gd name="connsiteX11" fmla="*/ 424920 w 1684421"/>
                <a:gd name="connsiteY11" fmla="*/ 32038 h 3427802"/>
                <a:gd name="connsiteX0" fmla="*/ 1226391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33097 w 1684421"/>
                <a:gd name="connsiteY10" fmla="*/ 335464 h 3427802"/>
                <a:gd name="connsiteX11" fmla="*/ 454417 w 1684421"/>
                <a:gd name="connsiteY11" fmla="*/ 13614 h 3427802"/>
                <a:gd name="connsiteX0" fmla="*/ 1226391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33097 w 1684421"/>
                <a:gd name="connsiteY10" fmla="*/ 335464 h 3427802"/>
                <a:gd name="connsiteX11" fmla="*/ 447042 w 1684421"/>
                <a:gd name="connsiteY11" fmla="*/ 22825 h 3427802"/>
                <a:gd name="connsiteX0" fmla="*/ 1226391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33097 w 1684421"/>
                <a:gd name="connsiteY10" fmla="*/ 335464 h 3427802"/>
                <a:gd name="connsiteX11" fmla="*/ 447042 w 1684421"/>
                <a:gd name="connsiteY11" fmla="*/ 22825 h 3427802"/>
                <a:gd name="connsiteX0" fmla="*/ 1226391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33097 w 1684421"/>
                <a:gd name="connsiteY10" fmla="*/ 335464 h 3427802"/>
                <a:gd name="connsiteX11" fmla="*/ 439668 w 1684421"/>
                <a:gd name="connsiteY11" fmla="*/ 22825 h 3427802"/>
                <a:gd name="connsiteX0" fmla="*/ 1226391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33097 w 1684421"/>
                <a:gd name="connsiteY10" fmla="*/ 335464 h 3427802"/>
                <a:gd name="connsiteX11" fmla="*/ 432294 w 1684421"/>
                <a:gd name="connsiteY11" fmla="*/ 22825 h 3427802"/>
                <a:gd name="connsiteX0" fmla="*/ 1226391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33097 w 1684421"/>
                <a:gd name="connsiteY10" fmla="*/ 335464 h 3427802"/>
                <a:gd name="connsiteX11" fmla="*/ 432294 w 1684421"/>
                <a:gd name="connsiteY11" fmla="*/ 22825 h 3427802"/>
                <a:gd name="connsiteX0" fmla="*/ 1248514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33097 w 1684421"/>
                <a:gd name="connsiteY10" fmla="*/ 335464 h 3427802"/>
                <a:gd name="connsiteX11" fmla="*/ 432294 w 1684421"/>
                <a:gd name="connsiteY11" fmla="*/ 22825 h 3427802"/>
                <a:gd name="connsiteX0" fmla="*/ 1248514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33097 w 1684421"/>
                <a:gd name="connsiteY10" fmla="*/ 335464 h 3427802"/>
                <a:gd name="connsiteX11" fmla="*/ 432294 w 1684421"/>
                <a:gd name="connsiteY11" fmla="*/ 22825 h 3427802"/>
                <a:gd name="connsiteX0" fmla="*/ 1248514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33097 w 1684421"/>
                <a:gd name="connsiteY10" fmla="*/ 335464 h 3427802"/>
                <a:gd name="connsiteX11" fmla="*/ 432294 w 1684421"/>
                <a:gd name="connsiteY11" fmla="*/ 22825 h 3427802"/>
                <a:gd name="connsiteX0" fmla="*/ 1248514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33097 w 1684421"/>
                <a:gd name="connsiteY10" fmla="*/ 335464 h 3427802"/>
                <a:gd name="connsiteX11" fmla="*/ 388049 w 1684421"/>
                <a:gd name="connsiteY11" fmla="*/ 22825 h 3427802"/>
                <a:gd name="connsiteX0" fmla="*/ 1248514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33097 w 1684421"/>
                <a:gd name="connsiteY10" fmla="*/ 335464 h 3427802"/>
                <a:gd name="connsiteX11" fmla="*/ 388049 w 1684421"/>
                <a:gd name="connsiteY11" fmla="*/ 22825 h 3427802"/>
                <a:gd name="connsiteX0" fmla="*/ 1248514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33097 w 1684421"/>
                <a:gd name="connsiteY10" fmla="*/ 335464 h 3427802"/>
                <a:gd name="connsiteX11" fmla="*/ 388049 w 1684421"/>
                <a:gd name="connsiteY11" fmla="*/ 22825 h 3427802"/>
                <a:gd name="connsiteX0" fmla="*/ 1248514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40471 w 1684421"/>
                <a:gd name="connsiteY10" fmla="*/ 390734 h 3427802"/>
                <a:gd name="connsiteX11" fmla="*/ 388049 w 1684421"/>
                <a:gd name="connsiteY11" fmla="*/ 22825 h 3427802"/>
                <a:gd name="connsiteX0" fmla="*/ 1248514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40471 w 1684421"/>
                <a:gd name="connsiteY10" fmla="*/ 390734 h 3427802"/>
                <a:gd name="connsiteX11" fmla="*/ 388049 w 1684421"/>
                <a:gd name="connsiteY11" fmla="*/ 22825 h 3427802"/>
                <a:gd name="connsiteX0" fmla="*/ 1248514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40471 w 1684421"/>
                <a:gd name="connsiteY10" fmla="*/ 390734 h 3427802"/>
                <a:gd name="connsiteX11" fmla="*/ 388049 w 1684421"/>
                <a:gd name="connsiteY11" fmla="*/ 22825 h 3427802"/>
                <a:gd name="connsiteX0" fmla="*/ 1248514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40471 w 1684421"/>
                <a:gd name="connsiteY10" fmla="*/ 390734 h 3427802"/>
                <a:gd name="connsiteX11" fmla="*/ 388049 w 1684421"/>
                <a:gd name="connsiteY11" fmla="*/ 22825 h 3427802"/>
                <a:gd name="connsiteX0" fmla="*/ 1248514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40471 w 1684421"/>
                <a:gd name="connsiteY10" fmla="*/ 390734 h 3427802"/>
                <a:gd name="connsiteX11" fmla="*/ 395423 w 1684421"/>
                <a:gd name="connsiteY11" fmla="*/ 22825 h 3427802"/>
                <a:gd name="connsiteX0" fmla="*/ 1248514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33097 w 1684421"/>
                <a:gd name="connsiteY10" fmla="*/ 353887 h 3427802"/>
                <a:gd name="connsiteX11" fmla="*/ 395423 w 1684421"/>
                <a:gd name="connsiteY11" fmla="*/ 22825 h 3427802"/>
                <a:gd name="connsiteX0" fmla="*/ 1248514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33097 w 1684421"/>
                <a:gd name="connsiteY10" fmla="*/ 353887 h 3427802"/>
                <a:gd name="connsiteX11" fmla="*/ 395423 w 1684421"/>
                <a:gd name="connsiteY11" fmla="*/ 22825 h 3427802"/>
                <a:gd name="connsiteX0" fmla="*/ 1248514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25723 w 1684421"/>
                <a:gd name="connsiteY10" fmla="*/ 215710 h 3427802"/>
                <a:gd name="connsiteX11" fmla="*/ 395423 w 1684421"/>
                <a:gd name="connsiteY11" fmla="*/ 22825 h 3427802"/>
                <a:gd name="connsiteX0" fmla="*/ 1248514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25723 w 1684421"/>
                <a:gd name="connsiteY10" fmla="*/ 215710 h 3427802"/>
                <a:gd name="connsiteX11" fmla="*/ 395423 w 1684421"/>
                <a:gd name="connsiteY11" fmla="*/ 22825 h 3427802"/>
                <a:gd name="connsiteX0" fmla="*/ 1248514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25723 w 1684421"/>
                <a:gd name="connsiteY10" fmla="*/ 215710 h 3427802"/>
                <a:gd name="connsiteX11" fmla="*/ 395423 w 1684421"/>
                <a:gd name="connsiteY11" fmla="*/ 22825 h 3427802"/>
                <a:gd name="connsiteX0" fmla="*/ 1248514 w 1684421"/>
                <a:gd name="connsiteY0" fmla="*/ 0 h 3427802"/>
                <a:gd name="connsiteX1" fmla="*/ 1247860 w 1684421"/>
                <a:gd name="connsiteY1" fmla="*/ 326255 h 3427802"/>
                <a:gd name="connsiteX2" fmla="*/ 1548050 w 1684421"/>
                <a:gd name="connsiteY2" fmla="*/ 588350 h 3427802"/>
                <a:gd name="connsiteX3" fmla="*/ 1684421 w 1684421"/>
                <a:gd name="connsiteY3" fmla="*/ 1083980 h 3427802"/>
                <a:gd name="connsiteX4" fmla="*/ 1684421 w 1684421"/>
                <a:gd name="connsiteY4" fmla="*/ 3291431 h 3427802"/>
                <a:gd name="connsiteX5" fmla="*/ 1548050 w 1684421"/>
                <a:gd name="connsiteY5" fmla="*/ 3427802 h 3427802"/>
                <a:gd name="connsiteX6" fmla="*/ 136371 w 1684421"/>
                <a:gd name="connsiteY6" fmla="*/ 3427802 h 3427802"/>
                <a:gd name="connsiteX7" fmla="*/ 0 w 1684421"/>
                <a:gd name="connsiteY7" fmla="*/ 3291431 h 3427802"/>
                <a:gd name="connsiteX8" fmla="*/ 7374 w 1684421"/>
                <a:gd name="connsiteY8" fmla="*/ 1102403 h 3427802"/>
                <a:gd name="connsiteX9" fmla="*/ 136371 w 1684421"/>
                <a:gd name="connsiteY9" fmla="*/ 588350 h 3427802"/>
                <a:gd name="connsiteX10" fmla="*/ 425723 w 1684421"/>
                <a:gd name="connsiteY10" fmla="*/ 215710 h 3427802"/>
                <a:gd name="connsiteX11" fmla="*/ 395423 w 1684421"/>
                <a:gd name="connsiteY11" fmla="*/ 22825 h 3427802"/>
                <a:gd name="connsiteX0" fmla="*/ 1285385 w 1684421"/>
                <a:gd name="connsiteY0" fmla="*/ 0 h 3418590"/>
                <a:gd name="connsiteX1" fmla="*/ 1247860 w 1684421"/>
                <a:gd name="connsiteY1" fmla="*/ 317043 h 3418590"/>
                <a:gd name="connsiteX2" fmla="*/ 1548050 w 1684421"/>
                <a:gd name="connsiteY2" fmla="*/ 579138 h 3418590"/>
                <a:gd name="connsiteX3" fmla="*/ 1684421 w 1684421"/>
                <a:gd name="connsiteY3" fmla="*/ 1074768 h 3418590"/>
                <a:gd name="connsiteX4" fmla="*/ 1684421 w 1684421"/>
                <a:gd name="connsiteY4" fmla="*/ 3282219 h 3418590"/>
                <a:gd name="connsiteX5" fmla="*/ 1548050 w 1684421"/>
                <a:gd name="connsiteY5" fmla="*/ 3418590 h 3418590"/>
                <a:gd name="connsiteX6" fmla="*/ 136371 w 1684421"/>
                <a:gd name="connsiteY6" fmla="*/ 3418590 h 3418590"/>
                <a:gd name="connsiteX7" fmla="*/ 0 w 1684421"/>
                <a:gd name="connsiteY7" fmla="*/ 3282219 h 3418590"/>
                <a:gd name="connsiteX8" fmla="*/ 7374 w 1684421"/>
                <a:gd name="connsiteY8" fmla="*/ 1093191 h 3418590"/>
                <a:gd name="connsiteX9" fmla="*/ 136371 w 1684421"/>
                <a:gd name="connsiteY9" fmla="*/ 579138 h 3418590"/>
                <a:gd name="connsiteX10" fmla="*/ 425723 w 1684421"/>
                <a:gd name="connsiteY10" fmla="*/ 206498 h 3418590"/>
                <a:gd name="connsiteX11" fmla="*/ 395423 w 1684421"/>
                <a:gd name="connsiteY11" fmla="*/ 13613 h 3418590"/>
                <a:gd name="connsiteX0" fmla="*/ 1285385 w 1684421"/>
                <a:gd name="connsiteY0" fmla="*/ 0 h 3418590"/>
                <a:gd name="connsiteX1" fmla="*/ 1247860 w 1684421"/>
                <a:gd name="connsiteY1" fmla="*/ 317043 h 3418590"/>
                <a:gd name="connsiteX2" fmla="*/ 1548050 w 1684421"/>
                <a:gd name="connsiteY2" fmla="*/ 579138 h 3418590"/>
                <a:gd name="connsiteX3" fmla="*/ 1684421 w 1684421"/>
                <a:gd name="connsiteY3" fmla="*/ 1074768 h 3418590"/>
                <a:gd name="connsiteX4" fmla="*/ 1684421 w 1684421"/>
                <a:gd name="connsiteY4" fmla="*/ 3282219 h 3418590"/>
                <a:gd name="connsiteX5" fmla="*/ 1548050 w 1684421"/>
                <a:gd name="connsiteY5" fmla="*/ 3418590 h 3418590"/>
                <a:gd name="connsiteX6" fmla="*/ 136371 w 1684421"/>
                <a:gd name="connsiteY6" fmla="*/ 3418590 h 3418590"/>
                <a:gd name="connsiteX7" fmla="*/ 0 w 1684421"/>
                <a:gd name="connsiteY7" fmla="*/ 3282219 h 3418590"/>
                <a:gd name="connsiteX8" fmla="*/ 7374 w 1684421"/>
                <a:gd name="connsiteY8" fmla="*/ 1093191 h 3418590"/>
                <a:gd name="connsiteX9" fmla="*/ 136371 w 1684421"/>
                <a:gd name="connsiteY9" fmla="*/ 579138 h 3418590"/>
                <a:gd name="connsiteX10" fmla="*/ 425723 w 1684421"/>
                <a:gd name="connsiteY10" fmla="*/ 206498 h 3418590"/>
                <a:gd name="connsiteX11" fmla="*/ 395423 w 1684421"/>
                <a:gd name="connsiteY11" fmla="*/ 13613 h 3418590"/>
                <a:gd name="connsiteX0" fmla="*/ 1285385 w 1684421"/>
                <a:gd name="connsiteY0" fmla="*/ 0 h 3418590"/>
                <a:gd name="connsiteX1" fmla="*/ 1247860 w 1684421"/>
                <a:gd name="connsiteY1" fmla="*/ 317043 h 3418590"/>
                <a:gd name="connsiteX2" fmla="*/ 1548050 w 1684421"/>
                <a:gd name="connsiteY2" fmla="*/ 579138 h 3418590"/>
                <a:gd name="connsiteX3" fmla="*/ 1684421 w 1684421"/>
                <a:gd name="connsiteY3" fmla="*/ 1074768 h 3418590"/>
                <a:gd name="connsiteX4" fmla="*/ 1684421 w 1684421"/>
                <a:gd name="connsiteY4" fmla="*/ 3282219 h 3418590"/>
                <a:gd name="connsiteX5" fmla="*/ 1548050 w 1684421"/>
                <a:gd name="connsiteY5" fmla="*/ 3418590 h 3418590"/>
                <a:gd name="connsiteX6" fmla="*/ 136371 w 1684421"/>
                <a:gd name="connsiteY6" fmla="*/ 3418590 h 3418590"/>
                <a:gd name="connsiteX7" fmla="*/ 0 w 1684421"/>
                <a:gd name="connsiteY7" fmla="*/ 3282219 h 3418590"/>
                <a:gd name="connsiteX8" fmla="*/ 7374 w 1684421"/>
                <a:gd name="connsiteY8" fmla="*/ 1093191 h 3418590"/>
                <a:gd name="connsiteX9" fmla="*/ 136371 w 1684421"/>
                <a:gd name="connsiteY9" fmla="*/ 579138 h 3418590"/>
                <a:gd name="connsiteX10" fmla="*/ 425723 w 1684421"/>
                <a:gd name="connsiteY10" fmla="*/ 206498 h 3418590"/>
                <a:gd name="connsiteX11" fmla="*/ 395423 w 1684421"/>
                <a:gd name="connsiteY11" fmla="*/ 13613 h 3418590"/>
                <a:gd name="connsiteX0" fmla="*/ 1285385 w 1684421"/>
                <a:gd name="connsiteY0" fmla="*/ 0 h 3418590"/>
                <a:gd name="connsiteX1" fmla="*/ 1247860 w 1684421"/>
                <a:gd name="connsiteY1" fmla="*/ 317043 h 3418590"/>
                <a:gd name="connsiteX2" fmla="*/ 1548050 w 1684421"/>
                <a:gd name="connsiteY2" fmla="*/ 579138 h 3418590"/>
                <a:gd name="connsiteX3" fmla="*/ 1684421 w 1684421"/>
                <a:gd name="connsiteY3" fmla="*/ 1074768 h 3418590"/>
                <a:gd name="connsiteX4" fmla="*/ 1684421 w 1684421"/>
                <a:gd name="connsiteY4" fmla="*/ 3282219 h 3418590"/>
                <a:gd name="connsiteX5" fmla="*/ 1548050 w 1684421"/>
                <a:gd name="connsiteY5" fmla="*/ 3418590 h 3418590"/>
                <a:gd name="connsiteX6" fmla="*/ 136371 w 1684421"/>
                <a:gd name="connsiteY6" fmla="*/ 3418590 h 3418590"/>
                <a:gd name="connsiteX7" fmla="*/ 0 w 1684421"/>
                <a:gd name="connsiteY7" fmla="*/ 3282219 h 3418590"/>
                <a:gd name="connsiteX8" fmla="*/ 7374 w 1684421"/>
                <a:gd name="connsiteY8" fmla="*/ 1093191 h 3418590"/>
                <a:gd name="connsiteX9" fmla="*/ 136371 w 1684421"/>
                <a:gd name="connsiteY9" fmla="*/ 579138 h 3418590"/>
                <a:gd name="connsiteX10" fmla="*/ 425723 w 1684421"/>
                <a:gd name="connsiteY10" fmla="*/ 206498 h 3418590"/>
                <a:gd name="connsiteX11" fmla="*/ 395423 w 1684421"/>
                <a:gd name="connsiteY11" fmla="*/ 13613 h 3418590"/>
                <a:gd name="connsiteX0" fmla="*/ 1285385 w 1684421"/>
                <a:gd name="connsiteY0" fmla="*/ 0 h 3418590"/>
                <a:gd name="connsiteX1" fmla="*/ 1247860 w 1684421"/>
                <a:gd name="connsiteY1" fmla="*/ 317043 h 3418590"/>
                <a:gd name="connsiteX2" fmla="*/ 1548050 w 1684421"/>
                <a:gd name="connsiteY2" fmla="*/ 579138 h 3418590"/>
                <a:gd name="connsiteX3" fmla="*/ 1684421 w 1684421"/>
                <a:gd name="connsiteY3" fmla="*/ 1074768 h 3418590"/>
                <a:gd name="connsiteX4" fmla="*/ 1684421 w 1684421"/>
                <a:gd name="connsiteY4" fmla="*/ 3282219 h 3418590"/>
                <a:gd name="connsiteX5" fmla="*/ 1548050 w 1684421"/>
                <a:gd name="connsiteY5" fmla="*/ 3418590 h 3418590"/>
                <a:gd name="connsiteX6" fmla="*/ 136371 w 1684421"/>
                <a:gd name="connsiteY6" fmla="*/ 3418590 h 3418590"/>
                <a:gd name="connsiteX7" fmla="*/ 0 w 1684421"/>
                <a:gd name="connsiteY7" fmla="*/ 3282219 h 3418590"/>
                <a:gd name="connsiteX8" fmla="*/ 7374 w 1684421"/>
                <a:gd name="connsiteY8" fmla="*/ 1093191 h 3418590"/>
                <a:gd name="connsiteX9" fmla="*/ 136371 w 1684421"/>
                <a:gd name="connsiteY9" fmla="*/ 579138 h 3418590"/>
                <a:gd name="connsiteX10" fmla="*/ 425723 w 1684421"/>
                <a:gd name="connsiteY10" fmla="*/ 206498 h 3418590"/>
                <a:gd name="connsiteX11" fmla="*/ 395423 w 1684421"/>
                <a:gd name="connsiteY11" fmla="*/ 13613 h 3418590"/>
                <a:gd name="connsiteX0" fmla="*/ 1285385 w 1684421"/>
                <a:gd name="connsiteY0" fmla="*/ 0 h 3418590"/>
                <a:gd name="connsiteX1" fmla="*/ 1247860 w 1684421"/>
                <a:gd name="connsiteY1" fmla="*/ 317043 h 3418590"/>
                <a:gd name="connsiteX2" fmla="*/ 1548050 w 1684421"/>
                <a:gd name="connsiteY2" fmla="*/ 579138 h 3418590"/>
                <a:gd name="connsiteX3" fmla="*/ 1684421 w 1684421"/>
                <a:gd name="connsiteY3" fmla="*/ 1074768 h 3418590"/>
                <a:gd name="connsiteX4" fmla="*/ 1684421 w 1684421"/>
                <a:gd name="connsiteY4" fmla="*/ 3282219 h 3418590"/>
                <a:gd name="connsiteX5" fmla="*/ 1548050 w 1684421"/>
                <a:gd name="connsiteY5" fmla="*/ 3418590 h 3418590"/>
                <a:gd name="connsiteX6" fmla="*/ 136371 w 1684421"/>
                <a:gd name="connsiteY6" fmla="*/ 3418590 h 3418590"/>
                <a:gd name="connsiteX7" fmla="*/ 0 w 1684421"/>
                <a:gd name="connsiteY7" fmla="*/ 3282219 h 3418590"/>
                <a:gd name="connsiteX8" fmla="*/ 7374 w 1684421"/>
                <a:gd name="connsiteY8" fmla="*/ 1093191 h 3418590"/>
                <a:gd name="connsiteX9" fmla="*/ 136371 w 1684421"/>
                <a:gd name="connsiteY9" fmla="*/ 579138 h 3418590"/>
                <a:gd name="connsiteX10" fmla="*/ 425723 w 1684421"/>
                <a:gd name="connsiteY10" fmla="*/ 206498 h 3418590"/>
                <a:gd name="connsiteX11" fmla="*/ 395423 w 1684421"/>
                <a:gd name="connsiteY11" fmla="*/ 13613 h 3418590"/>
                <a:gd name="connsiteX0" fmla="*/ 1285385 w 1684421"/>
                <a:gd name="connsiteY0" fmla="*/ 0 h 3418590"/>
                <a:gd name="connsiteX1" fmla="*/ 1247860 w 1684421"/>
                <a:gd name="connsiteY1" fmla="*/ 307832 h 3418590"/>
                <a:gd name="connsiteX2" fmla="*/ 1548050 w 1684421"/>
                <a:gd name="connsiteY2" fmla="*/ 579138 h 3418590"/>
                <a:gd name="connsiteX3" fmla="*/ 1684421 w 1684421"/>
                <a:gd name="connsiteY3" fmla="*/ 1074768 h 3418590"/>
                <a:gd name="connsiteX4" fmla="*/ 1684421 w 1684421"/>
                <a:gd name="connsiteY4" fmla="*/ 3282219 h 3418590"/>
                <a:gd name="connsiteX5" fmla="*/ 1548050 w 1684421"/>
                <a:gd name="connsiteY5" fmla="*/ 3418590 h 3418590"/>
                <a:gd name="connsiteX6" fmla="*/ 136371 w 1684421"/>
                <a:gd name="connsiteY6" fmla="*/ 3418590 h 3418590"/>
                <a:gd name="connsiteX7" fmla="*/ 0 w 1684421"/>
                <a:gd name="connsiteY7" fmla="*/ 3282219 h 3418590"/>
                <a:gd name="connsiteX8" fmla="*/ 7374 w 1684421"/>
                <a:gd name="connsiteY8" fmla="*/ 1093191 h 3418590"/>
                <a:gd name="connsiteX9" fmla="*/ 136371 w 1684421"/>
                <a:gd name="connsiteY9" fmla="*/ 579138 h 3418590"/>
                <a:gd name="connsiteX10" fmla="*/ 425723 w 1684421"/>
                <a:gd name="connsiteY10" fmla="*/ 206498 h 3418590"/>
                <a:gd name="connsiteX11" fmla="*/ 395423 w 1684421"/>
                <a:gd name="connsiteY11" fmla="*/ 13613 h 3418590"/>
                <a:gd name="connsiteX0" fmla="*/ 1285385 w 1684421"/>
                <a:gd name="connsiteY0" fmla="*/ 0 h 3418590"/>
                <a:gd name="connsiteX1" fmla="*/ 1247860 w 1684421"/>
                <a:gd name="connsiteY1" fmla="*/ 307832 h 3418590"/>
                <a:gd name="connsiteX2" fmla="*/ 1548050 w 1684421"/>
                <a:gd name="connsiteY2" fmla="*/ 579138 h 3418590"/>
                <a:gd name="connsiteX3" fmla="*/ 1684421 w 1684421"/>
                <a:gd name="connsiteY3" fmla="*/ 1074768 h 3418590"/>
                <a:gd name="connsiteX4" fmla="*/ 1684421 w 1684421"/>
                <a:gd name="connsiteY4" fmla="*/ 3282219 h 3418590"/>
                <a:gd name="connsiteX5" fmla="*/ 1548050 w 1684421"/>
                <a:gd name="connsiteY5" fmla="*/ 3418590 h 3418590"/>
                <a:gd name="connsiteX6" fmla="*/ 136371 w 1684421"/>
                <a:gd name="connsiteY6" fmla="*/ 3418590 h 3418590"/>
                <a:gd name="connsiteX7" fmla="*/ 0 w 1684421"/>
                <a:gd name="connsiteY7" fmla="*/ 3282219 h 3418590"/>
                <a:gd name="connsiteX8" fmla="*/ 7374 w 1684421"/>
                <a:gd name="connsiteY8" fmla="*/ 1093191 h 3418590"/>
                <a:gd name="connsiteX9" fmla="*/ 136371 w 1684421"/>
                <a:gd name="connsiteY9" fmla="*/ 579138 h 3418590"/>
                <a:gd name="connsiteX10" fmla="*/ 425723 w 1684421"/>
                <a:gd name="connsiteY10" fmla="*/ 206498 h 3418590"/>
                <a:gd name="connsiteX11" fmla="*/ 395423 w 1684421"/>
                <a:gd name="connsiteY11" fmla="*/ 13613 h 3418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84421" h="3418590">
                  <a:moveTo>
                    <a:pt x="1285385" y="0"/>
                  </a:moveTo>
                  <a:cubicBezTo>
                    <a:pt x="1264038" y="246845"/>
                    <a:pt x="1285543" y="-2968"/>
                    <a:pt x="1247860" y="307832"/>
                  </a:cubicBezTo>
                  <a:cubicBezTo>
                    <a:pt x="1256310" y="522939"/>
                    <a:pt x="1353187" y="358129"/>
                    <a:pt x="1548050" y="579138"/>
                  </a:cubicBezTo>
                  <a:cubicBezTo>
                    <a:pt x="1660580" y="734685"/>
                    <a:pt x="1684421" y="999452"/>
                    <a:pt x="1684421" y="1074768"/>
                  </a:cubicBezTo>
                  <a:lnTo>
                    <a:pt x="1684421" y="3282219"/>
                  </a:lnTo>
                  <a:cubicBezTo>
                    <a:pt x="1684421" y="3357535"/>
                    <a:pt x="1623366" y="3418590"/>
                    <a:pt x="1548050" y="3418590"/>
                  </a:cubicBezTo>
                  <a:lnTo>
                    <a:pt x="136371" y="3418590"/>
                  </a:lnTo>
                  <a:cubicBezTo>
                    <a:pt x="61055" y="3418590"/>
                    <a:pt x="0" y="3357535"/>
                    <a:pt x="0" y="3282219"/>
                  </a:cubicBezTo>
                  <a:lnTo>
                    <a:pt x="7374" y="1093191"/>
                  </a:lnTo>
                  <a:cubicBezTo>
                    <a:pt x="7374" y="1017875"/>
                    <a:pt x="7892" y="767636"/>
                    <a:pt x="136371" y="579138"/>
                  </a:cubicBezTo>
                  <a:cubicBezTo>
                    <a:pt x="395651" y="346090"/>
                    <a:pt x="454945" y="542160"/>
                    <a:pt x="425723" y="206498"/>
                  </a:cubicBezTo>
                  <a:cubicBezTo>
                    <a:pt x="392556" y="-155055"/>
                    <a:pt x="417679" y="172320"/>
                    <a:pt x="395423" y="13613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二等辺三角形 7"/>
            <p:cNvSpPr/>
            <p:nvPr/>
          </p:nvSpPr>
          <p:spPr>
            <a:xfrm flipV="1">
              <a:off x="1721874" y="2080997"/>
              <a:ext cx="825910" cy="634180"/>
            </a:xfrm>
            <a:custGeom>
              <a:avLst/>
              <a:gdLst>
                <a:gd name="connsiteX0" fmla="*/ 0 w 582561"/>
                <a:gd name="connsiteY0" fmla="*/ 1777180 h 1777180"/>
                <a:gd name="connsiteX1" fmla="*/ 291281 w 582561"/>
                <a:gd name="connsiteY1" fmla="*/ 0 h 1777180"/>
                <a:gd name="connsiteX2" fmla="*/ 582561 w 582561"/>
                <a:gd name="connsiteY2" fmla="*/ 1777180 h 1777180"/>
                <a:gd name="connsiteX3" fmla="*/ 0 w 582561"/>
                <a:gd name="connsiteY3" fmla="*/ 1777180 h 1777180"/>
                <a:gd name="connsiteX0" fmla="*/ 0 w 582561"/>
                <a:gd name="connsiteY0" fmla="*/ 1777180 h 1777180"/>
                <a:gd name="connsiteX1" fmla="*/ 88490 w 582561"/>
                <a:gd name="connsiteY1" fmla="*/ 1231490 h 1777180"/>
                <a:gd name="connsiteX2" fmla="*/ 291281 w 582561"/>
                <a:gd name="connsiteY2" fmla="*/ 0 h 1777180"/>
                <a:gd name="connsiteX3" fmla="*/ 582561 w 582561"/>
                <a:gd name="connsiteY3" fmla="*/ 1777180 h 1777180"/>
                <a:gd name="connsiteX4" fmla="*/ 0 w 582561"/>
                <a:gd name="connsiteY4" fmla="*/ 1777180 h 1777180"/>
                <a:gd name="connsiteX0" fmla="*/ 0 w 582561"/>
                <a:gd name="connsiteY0" fmla="*/ 1777180 h 1777180"/>
                <a:gd name="connsiteX1" fmla="*/ 88490 w 582561"/>
                <a:gd name="connsiteY1" fmla="*/ 1231490 h 1777180"/>
                <a:gd name="connsiteX2" fmla="*/ 291281 w 582561"/>
                <a:gd name="connsiteY2" fmla="*/ 0 h 1777180"/>
                <a:gd name="connsiteX3" fmla="*/ 501445 w 582561"/>
                <a:gd name="connsiteY3" fmla="*/ 1231490 h 1777180"/>
                <a:gd name="connsiteX4" fmla="*/ 582561 w 582561"/>
                <a:gd name="connsiteY4" fmla="*/ 1777180 h 1777180"/>
                <a:gd name="connsiteX5" fmla="*/ 0 w 582561"/>
                <a:gd name="connsiteY5" fmla="*/ 1777180 h 1777180"/>
                <a:gd name="connsiteX0" fmla="*/ 0 w 582561"/>
                <a:gd name="connsiteY0" fmla="*/ 545690 h 545690"/>
                <a:gd name="connsiteX1" fmla="*/ 88490 w 582561"/>
                <a:gd name="connsiteY1" fmla="*/ 0 h 545690"/>
                <a:gd name="connsiteX2" fmla="*/ 501445 w 582561"/>
                <a:gd name="connsiteY2" fmla="*/ 0 h 545690"/>
                <a:gd name="connsiteX3" fmla="*/ 582561 w 582561"/>
                <a:gd name="connsiteY3" fmla="*/ 545690 h 545690"/>
                <a:gd name="connsiteX4" fmla="*/ 0 w 582561"/>
                <a:gd name="connsiteY4" fmla="*/ 545690 h 545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2561" h="545690">
                  <a:moveTo>
                    <a:pt x="0" y="545690"/>
                  </a:moveTo>
                  <a:lnTo>
                    <a:pt x="88490" y="0"/>
                  </a:lnTo>
                  <a:lnTo>
                    <a:pt x="501445" y="0"/>
                  </a:lnTo>
                  <a:lnTo>
                    <a:pt x="582561" y="545690"/>
                  </a:lnTo>
                  <a:lnTo>
                    <a:pt x="0" y="545690"/>
                  </a:lnTo>
                  <a:close/>
                </a:path>
              </a:pathLst>
            </a:cu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角丸四角形 12"/>
            <p:cNvSpPr/>
            <p:nvPr/>
          </p:nvSpPr>
          <p:spPr>
            <a:xfrm>
              <a:off x="1644445" y="2278626"/>
              <a:ext cx="980768" cy="45719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8" name="正方形/長方形 17"/>
          <p:cNvSpPr/>
          <p:nvPr/>
        </p:nvSpPr>
        <p:spPr>
          <a:xfrm>
            <a:off x="2626008" y="2838849"/>
            <a:ext cx="904918" cy="1572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 rot="8220000">
            <a:off x="6276472" y="2624840"/>
            <a:ext cx="1021058" cy="3746107"/>
          </a:xfrm>
          <a:custGeom>
            <a:avLst/>
            <a:gdLst>
              <a:gd name="connsiteX0" fmla="*/ 0 w 134131"/>
              <a:gd name="connsiteY0" fmla="*/ 0 h 4361097"/>
              <a:gd name="connsiteX1" fmla="*/ 134131 w 134131"/>
              <a:gd name="connsiteY1" fmla="*/ 0 h 4361097"/>
              <a:gd name="connsiteX2" fmla="*/ 134131 w 134131"/>
              <a:gd name="connsiteY2" fmla="*/ 4361097 h 4361097"/>
              <a:gd name="connsiteX3" fmla="*/ 0 w 134131"/>
              <a:gd name="connsiteY3" fmla="*/ 4361097 h 4361097"/>
              <a:gd name="connsiteX4" fmla="*/ 0 w 134131"/>
              <a:gd name="connsiteY4" fmla="*/ 0 h 4361097"/>
              <a:gd name="connsiteX0" fmla="*/ 15620 w 149751"/>
              <a:gd name="connsiteY0" fmla="*/ 0 h 4361097"/>
              <a:gd name="connsiteX1" fmla="*/ 149751 w 149751"/>
              <a:gd name="connsiteY1" fmla="*/ 0 h 4361097"/>
              <a:gd name="connsiteX2" fmla="*/ 149751 w 149751"/>
              <a:gd name="connsiteY2" fmla="*/ 4361097 h 4361097"/>
              <a:gd name="connsiteX3" fmla="*/ 15620 w 149751"/>
              <a:gd name="connsiteY3" fmla="*/ 4361097 h 4361097"/>
              <a:gd name="connsiteX4" fmla="*/ 0 w 149751"/>
              <a:gd name="connsiteY4" fmla="*/ 830969 h 4361097"/>
              <a:gd name="connsiteX5" fmla="*/ 15620 w 149751"/>
              <a:gd name="connsiteY5" fmla="*/ 0 h 4361097"/>
              <a:gd name="connsiteX0" fmla="*/ 118631 w 252762"/>
              <a:gd name="connsiteY0" fmla="*/ 0 h 4361097"/>
              <a:gd name="connsiteX1" fmla="*/ 252762 w 252762"/>
              <a:gd name="connsiteY1" fmla="*/ 0 h 4361097"/>
              <a:gd name="connsiteX2" fmla="*/ 252762 w 252762"/>
              <a:gd name="connsiteY2" fmla="*/ 4361097 h 4361097"/>
              <a:gd name="connsiteX3" fmla="*/ 118631 w 252762"/>
              <a:gd name="connsiteY3" fmla="*/ 4361097 h 4361097"/>
              <a:gd name="connsiteX4" fmla="*/ 103011 w 252762"/>
              <a:gd name="connsiteY4" fmla="*/ 830969 h 4361097"/>
              <a:gd name="connsiteX5" fmla="*/ 118631 w 252762"/>
              <a:gd name="connsiteY5" fmla="*/ 0 h 4361097"/>
              <a:gd name="connsiteX0" fmla="*/ 118631 w 252762"/>
              <a:gd name="connsiteY0" fmla="*/ 0 h 4361097"/>
              <a:gd name="connsiteX1" fmla="*/ 252762 w 252762"/>
              <a:gd name="connsiteY1" fmla="*/ 0 h 4361097"/>
              <a:gd name="connsiteX2" fmla="*/ 252762 w 252762"/>
              <a:gd name="connsiteY2" fmla="*/ 4361097 h 4361097"/>
              <a:gd name="connsiteX3" fmla="*/ 118631 w 252762"/>
              <a:gd name="connsiteY3" fmla="*/ 4361097 h 4361097"/>
              <a:gd name="connsiteX4" fmla="*/ 103011 w 252762"/>
              <a:gd name="connsiteY4" fmla="*/ 830969 h 4361097"/>
              <a:gd name="connsiteX5" fmla="*/ 118631 w 252762"/>
              <a:gd name="connsiteY5" fmla="*/ 0 h 4361097"/>
              <a:gd name="connsiteX0" fmla="*/ 117361 w 251492"/>
              <a:gd name="connsiteY0" fmla="*/ 0 h 4361097"/>
              <a:gd name="connsiteX1" fmla="*/ 251492 w 251492"/>
              <a:gd name="connsiteY1" fmla="*/ 0 h 4361097"/>
              <a:gd name="connsiteX2" fmla="*/ 251492 w 251492"/>
              <a:gd name="connsiteY2" fmla="*/ 4361097 h 4361097"/>
              <a:gd name="connsiteX3" fmla="*/ 117361 w 251492"/>
              <a:gd name="connsiteY3" fmla="*/ 4361097 h 4361097"/>
              <a:gd name="connsiteX4" fmla="*/ 101741 w 251492"/>
              <a:gd name="connsiteY4" fmla="*/ 830969 h 4361097"/>
              <a:gd name="connsiteX5" fmla="*/ 117361 w 251492"/>
              <a:gd name="connsiteY5" fmla="*/ 0 h 4361097"/>
              <a:gd name="connsiteX0" fmla="*/ 36 w 938793"/>
              <a:gd name="connsiteY0" fmla="*/ 1092198 h 4361097"/>
              <a:gd name="connsiteX1" fmla="*/ 938793 w 938793"/>
              <a:gd name="connsiteY1" fmla="*/ 0 h 4361097"/>
              <a:gd name="connsiteX2" fmla="*/ 938793 w 938793"/>
              <a:gd name="connsiteY2" fmla="*/ 4361097 h 4361097"/>
              <a:gd name="connsiteX3" fmla="*/ 804662 w 938793"/>
              <a:gd name="connsiteY3" fmla="*/ 4361097 h 4361097"/>
              <a:gd name="connsiteX4" fmla="*/ 789042 w 938793"/>
              <a:gd name="connsiteY4" fmla="*/ 830969 h 4361097"/>
              <a:gd name="connsiteX5" fmla="*/ 36 w 938793"/>
              <a:gd name="connsiteY5" fmla="*/ 1092198 h 4361097"/>
              <a:gd name="connsiteX0" fmla="*/ 36 w 961250"/>
              <a:gd name="connsiteY0" fmla="*/ 1092198 h 4361097"/>
              <a:gd name="connsiteX1" fmla="*/ 938793 w 961250"/>
              <a:gd name="connsiteY1" fmla="*/ 0 h 4361097"/>
              <a:gd name="connsiteX2" fmla="*/ 961250 w 961250"/>
              <a:gd name="connsiteY2" fmla="*/ 399316 h 4361097"/>
              <a:gd name="connsiteX3" fmla="*/ 938793 w 961250"/>
              <a:gd name="connsiteY3" fmla="*/ 4361097 h 4361097"/>
              <a:gd name="connsiteX4" fmla="*/ 804662 w 961250"/>
              <a:gd name="connsiteY4" fmla="*/ 4361097 h 4361097"/>
              <a:gd name="connsiteX5" fmla="*/ 789042 w 961250"/>
              <a:gd name="connsiteY5" fmla="*/ 830969 h 4361097"/>
              <a:gd name="connsiteX6" fmla="*/ 36 w 961250"/>
              <a:gd name="connsiteY6" fmla="*/ 1092198 h 4361097"/>
              <a:gd name="connsiteX0" fmla="*/ 36 w 950778"/>
              <a:gd name="connsiteY0" fmla="*/ 1092198 h 4361097"/>
              <a:gd name="connsiteX1" fmla="*/ 938793 w 950778"/>
              <a:gd name="connsiteY1" fmla="*/ 0 h 4361097"/>
              <a:gd name="connsiteX2" fmla="*/ 950778 w 950778"/>
              <a:gd name="connsiteY2" fmla="*/ 586963 h 4361097"/>
              <a:gd name="connsiteX3" fmla="*/ 938793 w 950778"/>
              <a:gd name="connsiteY3" fmla="*/ 4361097 h 4361097"/>
              <a:gd name="connsiteX4" fmla="*/ 804662 w 950778"/>
              <a:gd name="connsiteY4" fmla="*/ 4361097 h 4361097"/>
              <a:gd name="connsiteX5" fmla="*/ 789042 w 950778"/>
              <a:gd name="connsiteY5" fmla="*/ 830969 h 4361097"/>
              <a:gd name="connsiteX6" fmla="*/ 36 w 950778"/>
              <a:gd name="connsiteY6" fmla="*/ 1092198 h 4361097"/>
              <a:gd name="connsiteX0" fmla="*/ 36 w 950778"/>
              <a:gd name="connsiteY0" fmla="*/ 1092198 h 4361097"/>
              <a:gd name="connsiteX1" fmla="*/ 938793 w 950778"/>
              <a:gd name="connsiteY1" fmla="*/ 0 h 4361097"/>
              <a:gd name="connsiteX2" fmla="*/ 950778 w 950778"/>
              <a:gd name="connsiteY2" fmla="*/ 586963 h 4361097"/>
              <a:gd name="connsiteX3" fmla="*/ 938793 w 950778"/>
              <a:gd name="connsiteY3" fmla="*/ 4361097 h 4361097"/>
              <a:gd name="connsiteX4" fmla="*/ 804662 w 950778"/>
              <a:gd name="connsiteY4" fmla="*/ 4361097 h 4361097"/>
              <a:gd name="connsiteX5" fmla="*/ 789042 w 950778"/>
              <a:gd name="connsiteY5" fmla="*/ 830969 h 4361097"/>
              <a:gd name="connsiteX6" fmla="*/ 36 w 950778"/>
              <a:gd name="connsiteY6" fmla="*/ 1092198 h 4361097"/>
              <a:gd name="connsiteX0" fmla="*/ 36 w 938809"/>
              <a:gd name="connsiteY0" fmla="*/ 1092198 h 4361097"/>
              <a:gd name="connsiteX1" fmla="*/ 938793 w 938809"/>
              <a:gd name="connsiteY1" fmla="*/ 0 h 4361097"/>
              <a:gd name="connsiteX2" fmla="*/ 901546 w 938809"/>
              <a:gd name="connsiteY2" fmla="*/ 639760 h 4361097"/>
              <a:gd name="connsiteX3" fmla="*/ 938793 w 938809"/>
              <a:gd name="connsiteY3" fmla="*/ 4361097 h 4361097"/>
              <a:gd name="connsiteX4" fmla="*/ 804662 w 938809"/>
              <a:gd name="connsiteY4" fmla="*/ 4361097 h 4361097"/>
              <a:gd name="connsiteX5" fmla="*/ 789042 w 938809"/>
              <a:gd name="connsiteY5" fmla="*/ 830969 h 4361097"/>
              <a:gd name="connsiteX6" fmla="*/ 36 w 938809"/>
              <a:gd name="connsiteY6" fmla="*/ 1092198 h 4361097"/>
              <a:gd name="connsiteX0" fmla="*/ 36 w 938809"/>
              <a:gd name="connsiteY0" fmla="*/ 1092198 h 4361097"/>
              <a:gd name="connsiteX1" fmla="*/ 938793 w 938809"/>
              <a:gd name="connsiteY1" fmla="*/ 0 h 4361097"/>
              <a:gd name="connsiteX2" fmla="*/ 901546 w 938809"/>
              <a:gd name="connsiteY2" fmla="*/ 639760 h 4361097"/>
              <a:gd name="connsiteX3" fmla="*/ 938793 w 938809"/>
              <a:gd name="connsiteY3" fmla="*/ 4361097 h 4361097"/>
              <a:gd name="connsiteX4" fmla="*/ 804662 w 938809"/>
              <a:gd name="connsiteY4" fmla="*/ 4361097 h 4361097"/>
              <a:gd name="connsiteX5" fmla="*/ 789042 w 938809"/>
              <a:gd name="connsiteY5" fmla="*/ 830969 h 4361097"/>
              <a:gd name="connsiteX6" fmla="*/ 36 w 938809"/>
              <a:gd name="connsiteY6" fmla="*/ 1092198 h 4361097"/>
              <a:gd name="connsiteX0" fmla="*/ 68254 w 1007011"/>
              <a:gd name="connsiteY0" fmla="*/ 517712 h 3786611"/>
              <a:gd name="connsiteX1" fmla="*/ 0 w 1007011"/>
              <a:gd name="connsiteY1" fmla="*/ 328985 h 3786611"/>
              <a:gd name="connsiteX2" fmla="*/ 969764 w 1007011"/>
              <a:gd name="connsiteY2" fmla="*/ 65274 h 3786611"/>
              <a:gd name="connsiteX3" fmla="*/ 1007011 w 1007011"/>
              <a:gd name="connsiteY3" fmla="*/ 3786611 h 3786611"/>
              <a:gd name="connsiteX4" fmla="*/ 872880 w 1007011"/>
              <a:gd name="connsiteY4" fmla="*/ 3786611 h 3786611"/>
              <a:gd name="connsiteX5" fmla="*/ 857260 w 1007011"/>
              <a:gd name="connsiteY5" fmla="*/ 256483 h 3786611"/>
              <a:gd name="connsiteX6" fmla="*/ 68254 w 1007011"/>
              <a:gd name="connsiteY6" fmla="*/ 517712 h 3786611"/>
              <a:gd name="connsiteX0" fmla="*/ 68254 w 1007011"/>
              <a:gd name="connsiteY0" fmla="*/ 517712 h 3786611"/>
              <a:gd name="connsiteX1" fmla="*/ 0 w 1007011"/>
              <a:gd name="connsiteY1" fmla="*/ 328985 h 3786611"/>
              <a:gd name="connsiteX2" fmla="*/ 969764 w 1007011"/>
              <a:gd name="connsiteY2" fmla="*/ 65274 h 3786611"/>
              <a:gd name="connsiteX3" fmla="*/ 1007011 w 1007011"/>
              <a:gd name="connsiteY3" fmla="*/ 3786611 h 3786611"/>
              <a:gd name="connsiteX4" fmla="*/ 872880 w 1007011"/>
              <a:gd name="connsiteY4" fmla="*/ 3786611 h 3786611"/>
              <a:gd name="connsiteX5" fmla="*/ 857260 w 1007011"/>
              <a:gd name="connsiteY5" fmla="*/ 256483 h 3786611"/>
              <a:gd name="connsiteX6" fmla="*/ 68254 w 1007011"/>
              <a:gd name="connsiteY6" fmla="*/ 517712 h 3786611"/>
              <a:gd name="connsiteX0" fmla="*/ 68254 w 1007011"/>
              <a:gd name="connsiteY0" fmla="*/ 517712 h 3786611"/>
              <a:gd name="connsiteX1" fmla="*/ 0 w 1007011"/>
              <a:gd name="connsiteY1" fmla="*/ 328985 h 3786611"/>
              <a:gd name="connsiteX2" fmla="*/ 969764 w 1007011"/>
              <a:gd name="connsiteY2" fmla="*/ 65274 h 3786611"/>
              <a:gd name="connsiteX3" fmla="*/ 1007011 w 1007011"/>
              <a:gd name="connsiteY3" fmla="*/ 3786611 h 3786611"/>
              <a:gd name="connsiteX4" fmla="*/ 872880 w 1007011"/>
              <a:gd name="connsiteY4" fmla="*/ 3786611 h 3786611"/>
              <a:gd name="connsiteX5" fmla="*/ 857260 w 1007011"/>
              <a:gd name="connsiteY5" fmla="*/ 256483 h 3786611"/>
              <a:gd name="connsiteX6" fmla="*/ 68254 w 1007011"/>
              <a:gd name="connsiteY6" fmla="*/ 517712 h 3786611"/>
              <a:gd name="connsiteX0" fmla="*/ 68848 w 1007011"/>
              <a:gd name="connsiteY0" fmla="*/ 534717 h 3786611"/>
              <a:gd name="connsiteX1" fmla="*/ 0 w 1007011"/>
              <a:gd name="connsiteY1" fmla="*/ 328985 h 3786611"/>
              <a:gd name="connsiteX2" fmla="*/ 969764 w 1007011"/>
              <a:gd name="connsiteY2" fmla="*/ 65274 h 3786611"/>
              <a:gd name="connsiteX3" fmla="*/ 1007011 w 1007011"/>
              <a:gd name="connsiteY3" fmla="*/ 3786611 h 3786611"/>
              <a:gd name="connsiteX4" fmla="*/ 872880 w 1007011"/>
              <a:gd name="connsiteY4" fmla="*/ 3786611 h 3786611"/>
              <a:gd name="connsiteX5" fmla="*/ 857260 w 1007011"/>
              <a:gd name="connsiteY5" fmla="*/ 256483 h 3786611"/>
              <a:gd name="connsiteX6" fmla="*/ 68848 w 1007011"/>
              <a:gd name="connsiteY6" fmla="*/ 534717 h 3786611"/>
              <a:gd name="connsiteX0" fmla="*/ 68848 w 1007011"/>
              <a:gd name="connsiteY0" fmla="*/ 534717 h 3786611"/>
              <a:gd name="connsiteX1" fmla="*/ 0 w 1007011"/>
              <a:gd name="connsiteY1" fmla="*/ 328985 h 3786611"/>
              <a:gd name="connsiteX2" fmla="*/ 969764 w 1007011"/>
              <a:gd name="connsiteY2" fmla="*/ 65274 h 3786611"/>
              <a:gd name="connsiteX3" fmla="*/ 1007011 w 1007011"/>
              <a:gd name="connsiteY3" fmla="*/ 3786611 h 3786611"/>
              <a:gd name="connsiteX4" fmla="*/ 872880 w 1007011"/>
              <a:gd name="connsiteY4" fmla="*/ 3786611 h 3786611"/>
              <a:gd name="connsiteX5" fmla="*/ 857260 w 1007011"/>
              <a:gd name="connsiteY5" fmla="*/ 256483 h 3786611"/>
              <a:gd name="connsiteX6" fmla="*/ 68848 w 1007011"/>
              <a:gd name="connsiteY6" fmla="*/ 534717 h 3786611"/>
              <a:gd name="connsiteX0" fmla="*/ 68848 w 1007011"/>
              <a:gd name="connsiteY0" fmla="*/ 534717 h 3786611"/>
              <a:gd name="connsiteX1" fmla="*/ 0 w 1007011"/>
              <a:gd name="connsiteY1" fmla="*/ 328985 h 3786611"/>
              <a:gd name="connsiteX2" fmla="*/ 969764 w 1007011"/>
              <a:gd name="connsiteY2" fmla="*/ 65274 h 3786611"/>
              <a:gd name="connsiteX3" fmla="*/ 1007011 w 1007011"/>
              <a:gd name="connsiteY3" fmla="*/ 3786611 h 3786611"/>
              <a:gd name="connsiteX4" fmla="*/ 872880 w 1007011"/>
              <a:gd name="connsiteY4" fmla="*/ 3786611 h 3786611"/>
              <a:gd name="connsiteX5" fmla="*/ 857260 w 1007011"/>
              <a:gd name="connsiteY5" fmla="*/ 256483 h 3786611"/>
              <a:gd name="connsiteX6" fmla="*/ 68848 w 1007011"/>
              <a:gd name="connsiteY6" fmla="*/ 534717 h 3786611"/>
              <a:gd name="connsiteX0" fmla="*/ 84665 w 1022828"/>
              <a:gd name="connsiteY0" fmla="*/ 532330 h 3784224"/>
              <a:gd name="connsiteX1" fmla="*/ 0 w 1022828"/>
              <a:gd name="connsiteY1" fmla="*/ 361201 h 3784224"/>
              <a:gd name="connsiteX2" fmla="*/ 985581 w 1022828"/>
              <a:gd name="connsiteY2" fmla="*/ 62887 h 3784224"/>
              <a:gd name="connsiteX3" fmla="*/ 1022828 w 1022828"/>
              <a:gd name="connsiteY3" fmla="*/ 3784224 h 3784224"/>
              <a:gd name="connsiteX4" fmla="*/ 888697 w 1022828"/>
              <a:gd name="connsiteY4" fmla="*/ 3784224 h 3784224"/>
              <a:gd name="connsiteX5" fmla="*/ 873077 w 1022828"/>
              <a:gd name="connsiteY5" fmla="*/ 254096 h 3784224"/>
              <a:gd name="connsiteX6" fmla="*/ 84665 w 1022828"/>
              <a:gd name="connsiteY6" fmla="*/ 532330 h 3784224"/>
              <a:gd name="connsiteX0" fmla="*/ 62811 w 1000974"/>
              <a:gd name="connsiteY0" fmla="*/ 531005 h 3782899"/>
              <a:gd name="connsiteX1" fmla="*/ 0 w 1000974"/>
              <a:gd name="connsiteY1" fmla="*/ 380256 h 3782899"/>
              <a:gd name="connsiteX2" fmla="*/ 963727 w 1000974"/>
              <a:gd name="connsiteY2" fmla="*/ 61562 h 3782899"/>
              <a:gd name="connsiteX3" fmla="*/ 1000974 w 1000974"/>
              <a:gd name="connsiteY3" fmla="*/ 3782899 h 3782899"/>
              <a:gd name="connsiteX4" fmla="*/ 866843 w 1000974"/>
              <a:gd name="connsiteY4" fmla="*/ 3782899 h 3782899"/>
              <a:gd name="connsiteX5" fmla="*/ 851223 w 1000974"/>
              <a:gd name="connsiteY5" fmla="*/ 252771 h 3782899"/>
              <a:gd name="connsiteX6" fmla="*/ 62811 w 1000974"/>
              <a:gd name="connsiteY6" fmla="*/ 531005 h 3782899"/>
              <a:gd name="connsiteX0" fmla="*/ 99844 w 1038007"/>
              <a:gd name="connsiteY0" fmla="*/ 531005 h 3782899"/>
              <a:gd name="connsiteX1" fmla="*/ 37033 w 1038007"/>
              <a:gd name="connsiteY1" fmla="*/ 380256 h 3782899"/>
              <a:gd name="connsiteX2" fmla="*/ 1000760 w 1038007"/>
              <a:gd name="connsiteY2" fmla="*/ 61562 h 3782899"/>
              <a:gd name="connsiteX3" fmla="*/ 1038007 w 1038007"/>
              <a:gd name="connsiteY3" fmla="*/ 3782899 h 3782899"/>
              <a:gd name="connsiteX4" fmla="*/ 903876 w 1038007"/>
              <a:gd name="connsiteY4" fmla="*/ 3782899 h 3782899"/>
              <a:gd name="connsiteX5" fmla="*/ 888256 w 1038007"/>
              <a:gd name="connsiteY5" fmla="*/ 252771 h 3782899"/>
              <a:gd name="connsiteX6" fmla="*/ 99844 w 1038007"/>
              <a:gd name="connsiteY6" fmla="*/ 531005 h 3782899"/>
              <a:gd name="connsiteX0" fmla="*/ 99844 w 1038007"/>
              <a:gd name="connsiteY0" fmla="*/ 557797 h 3809691"/>
              <a:gd name="connsiteX1" fmla="*/ 37033 w 1038007"/>
              <a:gd name="connsiteY1" fmla="*/ 407048 h 3809691"/>
              <a:gd name="connsiteX2" fmla="*/ 1000760 w 1038007"/>
              <a:gd name="connsiteY2" fmla="*/ 88354 h 3809691"/>
              <a:gd name="connsiteX3" fmla="*/ 1038007 w 1038007"/>
              <a:gd name="connsiteY3" fmla="*/ 3809691 h 3809691"/>
              <a:gd name="connsiteX4" fmla="*/ 903876 w 1038007"/>
              <a:gd name="connsiteY4" fmla="*/ 3809691 h 3809691"/>
              <a:gd name="connsiteX5" fmla="*/ 888256 w 1038007"/>
              <a:gd name="connsiteY5" fmla="*/ 279563 h 3809691"/>
              <a:gd name="connsiteX6" fmla="*/ 99844 w 1038007"/>
              <a:gd name="connsiteY6" fmla="*/ 557797 h 3809691"/>
              <a:gd name="connsiteX0" fmla="*/ 115878 w 1054041"/>
              <a:gd name="connsiteY0" fmla="*/ 557797 h 3809691"/>
              <a:gd name="connsiteX1" fmla="*/ 53067 w 1054041"/>
              <a:gd name="connsiteY1" fmla="*/ 407048 h 3809691"/>
              <a:gd name="connsiteX2" fmla="*/ 1016794 w 1054041"/>
              <a:gd name="connsiteY2" fmla="*/ 88354 h 3809691"/>
              <a:gd name="connsiteX3" fmla="*/ 1054041 w 1054041"/>
              <a:gd name="connsiteY3" fmla="*/ 3809691 h 3809691"/>
              <a:gd name="connsiteX4" fmla="*/ 919910 w 1054041"/>
              <a:gd name="connsiteY4" fmla="*/ 3809691 h 3809691"/>
              <a:gd name="connsiteX5" fmla="*/ 904290 w 1054041"/>
              <a:gd name="connsiteY5" fmla="*/ 279563 h 3809691"/>
              <a:gd name="connsiteX6" fmla="*/ 115878 w 1054041"/>
              <a:gd name="connsiteY6" fmla="*/ 557797 h 3809691"/>
              <a:gd name="connsiteX0" fmla="*/ 142826 w 1080989"/>
              <a:gd name="connsiteY0" fmla="*/ 552626 h 3804520"/>
              <a:gd name="connsiteX1" fmla="*/ 47703 w 1080989"/>
              <a:gd name="connsiteY1" fmla="*/ 445292 h 3804520"/>
              <a:gd name="connsiteX2" fmla="*/ 1043742 w 1080989"/>
              <a:gd name="connsiteY2" fmla="*/ 83183 h 3804520"/>
              <a:gd name="connsiteX3" fmla="*/ 1080989 w 1080989"/>
              <a:gd name="connsiteY3" fmla="*/ 3804520 h 3804520"/>
              <a:gd name="connsiteX4" fmla="*/ 946858 w 1080989"/>
              <a:gd name="connsiteY4" fmla="*/ 3804520 h 3804520"/>
              <a:gd name="connsiteX5" fmla="*/ 931238 w 1080989"/>
              <a:gd name="connsiteY5" fmla="*/ 274392 h 3804520"/>
              <a:gd name="connsiteX6" fmla="*/ 142826 w 1080989"/>
              <a:gd name="connsiteY6" fmla="*/ 552626 h 3804520"/>
              <a:gd name="connsiteX0" fmla="*/ 95123 w 1033286"/>
              <a:gd name="connsiteY0" fmla="*/ 552626 h 3804520"/>
              <a:gd name="connsiteX1" fmla="*/ 0 w 1033286"/>
              <a:gd name="connsiteY1" fmla="*/ 445292 h 3804520"/>
              <a:gd name="connsiteX2" fmla="*/ 996039 w 1033286"/>
              <a:gd name="connsiteY2" fmla="*/ 83183 h 3804520"/>
              <a:gd name="connsiteX3" fmla="*/ 1033286 w 1033286"/>
              <a:gd name="connsiteY3" fmla="*/ 3804520 h 3804520"/>
              <a:gd name="connsiteX4" fmla="*/ 899155 w 1033286"/>
              <a:gd name="connsiteY4" fmla="*/ 3804520 h 3804520"/>
              <a:gd name="connsiteX5" fmla="*/ 883535 w 1033286"/>
              <a:gd name="connsiteY5" fmla="*/ 274392 h 3804520"/>
              <a:gd name="connsiteX6" fmla="*/ 95123 w 1033286"/>
              <a:gd name="connsiteY6" fmla="*/ 552626 h 3804520"/>
              <a:gd name="connsiteX0" fmla="*/ 116682 w 1054845"/>
              <a:gd name="connsiteY0" fmla="*/ 553987 h 3805881"/>
              <a:gd name="connsiteX1" fmla="*/ 0 w 1054845"/>
              <a:gd name="connsiteY1" fmla="*/ 434720 h 3805881"/>
              <a:gd name="connsiteX2" fmla="*/ 1017598 w 1054845"/>
              <a:gd name="connsiteY2" fmla="*/ 84544 h 3805881"/>
              <a:gd name="connsiteX3" fmla="*/ 1054845 w 1054845"/>
              <a:gd name="connsiteY3" fmla="*/ 3805881 h 3805881"/>
              <a:gd name="connsiteX4" fmla="*/ 920714 w 1054845"/>
              <a:gd name="connsiteY4" fmla="*/ 3805881 h 3805881"/>
              <a:gd name="connsiteX5" fmla="*/ 905094 w 1054845"/>
              <a:gd name="connsiteY5" fmla="*/ 275753 h 3805881"/>
              <a:gd name="connsiteX6" fmla="*/ 116682 w 1054845"/>
              <a:gd name="connsiteY6" fmla="*/ 553987 h 3805881"/>
              <a:gd name="connsiteX0" fmla="*/ 116682 w 1054845"/>
              <a:gd name="connsiteY0" fmla="*/ 553987 h 3805881"/>
              <a:gd name="connsiteX1" fmla="*/ 0 w 1054845"/>
              <a:gd name="connsiteY1" fmla="*/ 434720 h 3805881"/>
              <a:gd name="connsiteX2" fmla="*/ 1017598 w 1054845"/>
              <a:gd name="connsiteY2" fmla="*/ 84544 h 3805881"/>
              <a:gd name="connsiteX3" fmla="*/ 1054845 w 1054845"/>
              <a:gd name="connsiteY3" fmla="*/ 3805881 h 3805881"/>
              <a:gd name="connsiteX4" fmla="*/ 920714 w 1054845"/>
              <a:gd name="connsiteY4" fmla="*/ 3805881 h 3805881"/>
              <a:gd name="connsiteX5" fmla="*/ 905094 w 1054845"/>
              <a:gd name="connsiteY5" fmla="*/ 275753 h 3805881"/>
              <a:gd name="connsiteX6" fmla="*/ 116682 w 1054845"/>
              <a:gd name="connsiteY6" fmla="*/ 553987 h 3805881"/>
              <a:gd name="connsiteX0" fmla="*/ 116682 w 1054845"/>
              <a:gd name="connsiteY0" fmla="*/ 553987 h 3805881"/>
              <a:gd name="connsiteX1" fmla="*/ 0 w 1054845"/>
              <a:gd name="connsiteY1" fmla="*/ 434720 h 3805881"/>
              <a:gd name="connsiteX2" fmla="*/ 1017598 w 1054845"/>
              <a:gd name="connsiteY2" fmla="*/ 84544 h 3805881"/>
              <a:gd name="connsiteX3" fmla="*/ 1054845 w 1054845"/>
              <a:gd name="connsiteY3" fmla="*/ 3805881 h 3805881"/>
              <a:gd name="connsiteX4" fmla="*/ 920714 w 1054845"/>
              <a:gd name="connsiteY4" fmla="*/ 3805881 h 3805881"/>
              <a:gd name="connsiteX5" fmla="*/ 905094 w 1054845"/>
              <a:gd name="connsiteY5" fmla="*/ 275753 h 3805881"/>
              <a:gd name="connsiteX6" fmla="*/ 116682 w 1054845"/>
              <a:gd name="connsiteY6" fmla="*/ 553987 h 3805881"/>
              <a:gd name="connsiteX0" fmla="*/ 116682 w 1054845"/>
              <a:gd name="connsiteY0" fmla="*/ 553914 h 3805808"/>
              <a:gd name="connsiteX1" fmla="*/ 0 w 1054845"/>
              <a:gd name="connsiteY1" fmla="*/ 434647 h 3805808"/>
              <a:gd name="connsiteX2" fmla="*/ 1017598 w 1054845"/>
              <a:gd name="connsiteY2" fmla="*/ 84471 h 3805808"/>
              <a:gd name="connsiteX3" fmla="*/ 1054845 w 1054845"/>
              <a:gd name="connsiteY3" fmla="*/ 3805808 h 3805808"/>
              <a:gd name="connsiteX4" fmla="*/ 920714 w 1054845"/>
              <a:gd name="connsiteY4" fmla="*/ 3805808 h 3805808"/>
              <a:gd name="connsiteX5" fmla="*/ 905094 w 1054845"/>
              <a:gd name="connsiteY5" fmla="*/ 275680 h 3805808"/>
              <a:gd name="connsiteX6" fmla="*/ 116682 w 1054845"/>
              <a:gd name="connsiteY6" fmla="*/ 553914 h 3805808"/>
              <a:gd name="connsiteX0" fmla="*/ 116682 w 1054845"/>
              <a:gd name="connsiteY0" fmla="*/ 544638 h 3796532"/>
              <a:gd name="connsiteX1" fmla="*/ 0 w 1054845"/>
              <a:gd name="connsiteY1" fmla="*/ 425371 h 3796532"/>
              <a:gd name="connsiteX2" fmla="*/ 958764 w 1054845"/>
              <a:gd name="connsiteY2" fmla="*/ 85707 h 3796532"/>
              <a:gd name="connsiteX3" fmla="*/ 1054845 w 1054845"/>
              <a:gd name="connsiteY3" fmla="*/ 3796532 h 3796532"/>
              <a:gd name="connsiteX4" fmla="*/ 920714 w 1054845"/>
              <a:gd name="connsiteY4" fmla="*/ 3796532 h 3796532"/>
              <a:gd name="connsiteX5" fmla="*/ 905094 w 1054845"/>
              <a:gd name="connsiteY5" fmla="*/ 266404 h 3796532"/>
              <a:gd name="connsiteX6" fmla="*/ 116682 w 1054845"/>
              <a:gd name="connsiteY6" fmla="*/ 544638 h 3796532"/>
              <a:gd name="connsiteX0" fmla="*/ 116682 w 1054845"/>
              <a:gd name="connsiteY0" fmla="*/ 512298 h 3764192"/>
              <a:gd name="connsiteX1" fmla="*/ 0 w 1054845"/>
              <a:gd name="connsiteY1" fmla="*/ 393031 h 3764192"/>
              <a:gd name="connsiteX2" fmla="*/ 989655 w 1054845"/>
              <a:gd name="connsiteY2" fmla="*/ 90346 h 3764192"/>
              <a:gd name="connsiteX3" fmla="*/ 1054845 w 1054845"/>
              <a:gd name="connsiteY3" fmla="*/ 3764192 h 3764192"/>
              <a:gd name="connsiteX4" fmla="*/ 920714 w 1054845"/>
              <a:gd name="connsiteY4" fmla="*/ 3764192 h 3764192"/>
              <a:gd name="connsiteX5" fmla="*/ 905094 w 1054845"/>
              <a:gd name="connsiteY5" fmla="*/ 234064 h 3764192"/>
              <a:gd name="connsiteX6" fmla="*/ 116682 w 1054845"/>
              <a:gd name="connsiteY6" fmla="*/ 512298 h 3764192"/>
              <a:gd name="connsiteX0" fmla="*/ 116682 w 1097977"/>
              <a:gd name="connsiteY0" fmla="*/ 512298 h 3764192"/>
              <a:gd name="connsiteX1" fmla="*/ 0 w 1097977"/>
              <a:gd name="connsiteY1" fmla="*/ 393031 h 3764192"/>
              <a:gd name="connsiteX2" fmla="*/ 989655 w 1097977"/>
              <a:gd name="connsiteY2" fmla="*/ 90346 h 3764192"/>
              <a:gd name="connsiteX3" fmla="*/ 1054845 w 1097977"/>
              <a:gd name="connsiteY3" fmla="*/ 3764192 h 3764192"/>
              <a:gd name="connsiteX4" fmla="*/ 920714 w 1097977"/>
              <a:gd name="connsiteY4" fmla="*/ 3764192 h 3764192"/>
              <a:gd name="connsiteX5" fmla="*/ 905094 w 1097977"/>
              <a:gd name="connsiteY5" fmla="*/ 234064 h 3764192"/>
              <a:gd name="connsiteX6" fmla="*/ 116682 w 1097977"/>
              <a:gd name="connsiteY6" fmla="*/ 512298 h 3764192"/>
              <a:gd name="connsiteX0" fmla="*/ 116682 w 1054845"/>
              <a:gd name="connsiteY0" fmla="*/ 538975 h 3790869"/>
              <a:gd name="connsiteX1" fmla="*/ 0 w 1054845"/>
              <a:gd name="connsiteY1" fmla="*/ 419708 h 3790869"/>
              <a:gd name="connsiteX2" fmla="*/ 895559 w 1054845"/>
              <a:gd name="connsiteY2" fmla="*/ 86480 h 3790869"/>
              <a:gd name="connsiteX3" fmla="*/ 1054845 w 1054845"/>
              <a:gd name="connsiteY3" fmla="*/ 3790869 h 3790869"/>
              <a:gd name="connsiteX4" fmla="*/ 920714 w 1054845"/>
              <a:gd name="connsiteY4" fmla="*/ 3790869 h 3790869"/>
              <a:gd name="connsiteX5" fmla="*/ 905094 w 1054845"/>
              <a:gd name="connsiteY5" fmla="*/ 260741 h 3790869"/>
              <a:gd name="connsiteX6" fmla="*/ 116682 w 1054845"/>
              <a:gd name="connsiteY6" fmla="*/ 538975 h 3790869"/>
              <a:gd name="connsiteX0" fmla="*/ 116682 w 1095408"/>
              <a:gd name="connsiteY0" fmla="*/ 508509 h 3760403"/>
              <a:gd name="connsiteX1" fmla="*/ 0 w 1095408"/>
              <a:gd name="connsiteY1" fmla="*/ 389242 h 3760403"/>
              <a:gd name="connsiteX2" fmla="*/ 985578 w 1095408"/>
              <a:gd name="connsiteY2" fmla="*/ 90927 h 3760403"/>
              <a:gd name="connsiteX3" fmla="*/ 1054845 w 1095408"/>
              <a:gd name="connsiteY3" fmla="*/ 3760403 h 3760403"/>
              <a:gd name="connsiteX4" fmla="*/ 920714 w 1095408"/>
              <a:gd name="connsiteY4" fmla="*/ 3760403 h 3760403"/>
              <a:gd name="connsiteX5" fmla="*/ 905094 w 1095408"/>
              <a:gd name="connsiteY5" fmla="*/ 230275 h 3760403"/>
              <a:gd name="connsiteX6" fmla="*/ 116682 w 1095408"/>
              <a:gd name="connsiteY6" fmla="*/ 508509 h 3760403"/>
              <a:gd name="connsiteX0" fmla="*/ 116682 w 1054845"/>
              <a:gd name="connsiteY0" fmla="*/ 508509 h 3760403"/>
              <a:gd name="connsiteX1" fmla="*/ 0 w 1054845"/>
              <a:gd name="connsiteY1" fmla="*/ 389242 h 3760403"/>
              <a:gd name="connsiteX2" fmla="*/ 985578 w 1054845"/>
              <a:gd name="connsiteY2" fmla="*/ 90927 h 3760403"/>
              <a:gd name="connsiteX3" fmla="*/ 1054845 w 1054845"/>
              <a:gd name="connsiteY3" fmla="*/ 3760403 h 3760403"/>
              <a:gd name="connsiteX4" fmla="*/ 920714 w 1054845"/>
              <a:gd name="connsiteY4" fmla="*/ 3760403 h 3760403"/>
              <a:gd name="connsiteX5" fmla="*/ 905094 w 1054845"/>
              <a:gd name="connsiteY5" fmla="*/ 230275 h 3760403"/>
              <a:gd name="connsiteX6" fmla="*/ 116682 w 1054845"/>
              <a:gd name="connsiteY6" fmla="*/ 508509 h 3760403"/>
              <a:gd name="connsiteX0" fmla="*/ 116682 w 1054845"/>
              <a:gd name="connsiteY0" fmla="*/ 493552 h 3745446"/>
              <a:gd name="connsiteX1" fmla="*/ 0 w 1054845"/>
              <a:gd name="connsiteY1" fmla="*/ 374285 h 3745446"/>
              <a:gd name="connsiteX2" fmla="*/ 985578 w 1054845"/>
              <a:gd name="connsiteY2" fmla="*/ 75970 h 3745446"/>
              <a:gd name="connsiteX3" fmla="*/ 1054845 w 1054845"/>
              <a:gd name="connsiteY3" fmla="*/ 3745446 h 3745446"/>
              <a:gd name="connsiteX4" fmla="*/ 920714 w 1054845"/>
              <a:gd name="connsiteY4" fmla="*/ 3745446 h 3745446"/>
              <a:gd name="connsiteX5" fmla="*/ 905094 w 1054845"/>
              <a:gd name="connsiteY5" fmla="*/ 215318 h 3745446"/>
              <a:gd name="connsiteX6" fmla="*/ 116682 w 1054845"/>
              <a:gd name="connsiteY6" fmla="*/ 493552 h 3745446"/>
              <a:gd name="connsiteX0" fmla="*/ 116682 w 1054845"/>
              <a:gd name="connsiteY0" fmla="*/ 494067 h 3745961"/>
              <a:gd name="connsiteX1" fmla="*/ 0 w 1054845"/>
              <a:gd name="connsiteY1" fmla="*/ 374800 h 3745961"/>
              <a:gd name="connsiteX2" fmla="*/ 1002472 w 1054845"/>
              <a:gd name="connsiteY2" fmla="*/ 75896 h 3745961"/>
              <a:gd name="connsiteX3" fmla="*/ 1054845 w 1054845"/>
              <a:gd name="connsiteY3" fmla="*/ 3745961 h 3745961"/>
              <a:gd name="connsiteX4" fmla="*/ 920714 w 1054845"/>
              <a:gd name="connsiteY4" fmla="*/ 3745961 h 3745961"/>
              <a:gd name="connsiteX5" fmla="*/ 905094 w 1054845"/>
              <a:gd name="connsiteY5" fmla="*/ 215833 h 3745961"/>
              <a:gd name="connsiteX6" fmla="*/ 116682 w 1054845"/>
              <a:gd name="connsiteY6" fmla="*/ 494067 h 3745961"/>
              <a:gd name="connsiteX0" fmla="*/ 116682 w 1054845"/>
              <a:gd name="connsiteY0" fmla="*/ 494067 h 3745961"/>
              <a:gd name="connsiteX1" fmla="*/ 0 w 1054845"/>
              <a:gd name="connsiteY1" fmla="*/ 374800 h 3745961"/>
              <a:gd name="connsiteX2" fmla="*/ 1002472 w 1054845"/>
              <a:gd name="connsiteY2" fmla="*/ 75896 h 3745961"/>
              <a:gd name="connsiteX3" fmla="*/ 1054845 w 1054845"/>
              <a:gd name="connsiteY3" fmla="*/ 3745961 h 3745961"/>
              <a:gd name="connsiteX4" fmla="*/ 920714 w 1054845"/>
              <a:gd name="connsiteY4" fmla="*/ 3745961 h 3745961"/>
              <a:gd name="connsiteX5" fmla="*/ 905094 w 1054845"/>
              <a:gd name="connsiteY5" fmla="*/ 215833 h 3745961"/>
              <a:gd name="connsiteX6" fmla="*/ 116682 w 1054845"/>
              <a:gd name="connsiteY6" fmla="*/ 494067 h 3745961"/>
              <a:gd name="connsiteX0" fmla="*/ 116682 w 1054845"/>
              <a:gd name="connsiteY0" fmla="*/ 494067 h 3745961"/>
              <a:gd name="connsiteX1" fmla="*/ 0 w 1054845"/>
              <a:gd name="connsiteY1" fmla="*/ 374800 h 3745961"/>
              <a:gd name="connsiteX2" fmla="*/ 1002472 w 1054845"/>
              <a:gd name="connsiteY2" fmla="*/ 75896 h 3745961"/>
              <a:gd name="connsiteX3" fmla="*/ 1054845 w 1054845"/>
              <a:gd name="connsiteY3" fmla="*/ 3745961 h 3745961"/>
              <a:gd name="connsiteX4" fmla="*/ 920714 w 1054845"/>
              <a:gd name="connsiteY4" fmla="*/ 3745961 h 3745961"/>
              <a:gd name="connsiteX5" fmla="*/ 891981 w 1054845"/>
              <a:gd name="connsiteY5" fmla="*/ 203605 h 3745961"/>
              <a:gd name="connsiteX6" fmla="*/ 116682 w 1054845"/>
              <a:gd name="connsiteY6" fmla="*/ 494067 h 3745961"/>
              <a:gd name="connsiteX0" fmla="*/ 116682 w 1054845"/>
              <a:gd name="connsiteY0" fmla="*/ 494067 h 3745961"/>
              <a:gd name="connsiteX1" fmla="*/ 0 w 1054845"/>
              <a:gd name="connsiteY1" fmla="*/ 374800 h 3745961"/>
              <a:gd name="connsiteX2" fmla="*/ 1002472 w 1054845"/>
              <a:gd name="connsiteY2" fmla="*/ 75896 h 3745961"/>
              <a:gd name="connsiteX3" fmla="*/ 1054845 w 1054845"/>
              <a:gd name="connsiteY3" fmla="*/ 3745961 h 3745961"/>
              <a:gd name="connsiteX4" fmla="*/ 920714 w 1054845"/>
              <a:gd name="connsiteY4" fmla="*/ 3745961 h 3745961"/>
              <a:gd name="connsiteX5" fmla="*/ 891981 w 1054845"/>
              <a:gd name="connsiteY5" fmla="*/ 203605 h 3745961"/>
              <a:gd name="connsiteX6" fmla="*/ 116682 w 1054845"/>
              <a:gd name="connsiteY6" fmla="*/ 494067 h 3745961"/>
              <a:gd name="connsiteX0" fmla="*/ 116682 w 1054845"/>
              <a:gd name="connsiteY0" fmla="*/ 494067 h 3745961"/>
              <a:gd name="connsiteX1" fmla="*/ 0 w 1054845"/>
              <a:gd name="connsiteY1" fmla="*/ 374800 h 3745961"/>
              <a:gd name="connsiteX2" fmla="*/ 1002472 w 1054845"/>
              <a:gd name="connsiteY2" fmla="*/ 75896 h 3745961"/>
              <a:gd name="connsiteX3" fmla="*/ 1054845 w 1054845"/>
              <a:gd name="connsiteY3" fmla="*/ 3745961 h 3745961"/>
              <a:gd name="connsiteX4" fmla="*/ 920714 w 1054845"/>
              <a:gd name="connsiteY4" fmla="*/ 3745961 h 3745961"/>
              <a:gd name="connsiteX5" fmla="*/ 865757 w 1054845"/>
              <a:gd name="connsiteY5" fmla="*/ 179150 h 3745961"/>
              <a:gd name="connsiteX6" fmla="*/ 116682 w 1054845"/>
              <a:gd name="connsiteY6" fmla="*/ 494067 h 3745961"/>
              <a:gd name="connsiteX0" fmla="*/ 116682 w 1054845"/>
              <a:gd name="connsiteY0" fmla="*/ 494067 h 3745961"/>
              <a:gd name="connsiteX1" fmla="*/ 0 w 1054845"/>
              <a:gd name="connsiteY1" fmla="*/ 374800 h 3745961"/>
              <a:gd name="connsiteX2" fmla="*/ 1002472 w 1054845"/>
              <a:gd name="connsiteY2" fmla="*/ 75896 h 3745961"/>
              <a:gd name="connsiteX3" fmla="*/ 1054845 w 1054845"/>
              <a:gd name="connsiteY3" fmla="*/ 3745961 h 3745961"/>
              <a:gd name="connsiteX4" fmla="*/ 920714 w 1054845"/>
              <a:gd name="connsiteY4" fmla="*/ 3745961 h 3745961"/>
              <a:gd name="connsiteX5" fmla="*/ 865757 w 1054845"/>
              <a:gd name="connsiteY5" fmla="*/ 179150 h 3745961"/>
              <a:gd name="connsiteX6" fmla="*/ 116682 w 1054845"/>
              <a:gd name="connsiteY6" fmla="*/ 494067 h 3745961"/>
              <a:gd name="connsiteX0" fmla="*/ 111131 w 1054845"/>
              <a:gd name="connsiteY0" fmla="*/ 456203 h 3745961"/>
              <a:gd name="connsiteX1" fmla="*/ 0 w 1054845"/>
              <a:gd name="connsiteY1" fmla="*/ 374800 h 3745961"/>
              <a:gd name="connsiteX2" fmla="*/ 1002472 w 1054845"/>
              <a:gd name="connsiteY2" fmla="*/ 75896 h 3745961"/>
              <a:gd name="connsiteX3" fmla="*/ 1054845 w 1054845"/>
              <a:gd name="connsiteY3" fmla="*/ 3745961 h 3745961"/>
              <a:gd name="connsiteX4" fmla="*/ 920714 w 1054845"/>
              <a:gd name="connsiteY4" fmla="*/ 3745961 h 3745961"/>
              <a:gd name="connsiteX5" fmla="*/ 865757 w 1054845"/>
              <a:gd name="connsiteY5" fmla="*/ 179150 h 3745961"/>
              <a:gd name="connsiteX6" fmla="*/ 111131 w 1054845"/>
              <a:gd name="connsiteY6" fmla="*/ 456203 h 3745961"/>
              <a:gd name="connsiteX0" fmla="*/ 77344 w 1021058"/>
              <a:gd name="connsiteY0" fmla="*/ 456349 h 3746107"/>
              <a:gd name="connsiteX1" fmla="*/ 0 w 1021058"/>
              <a:gd name="connsiteY1" fmla="*/ 373766 h 3746107"/>
              <a:gd name="connsiteX2" fmla="*/ 968685 w 1021058"/>
              <a:gd name="connsiteY2" fmla="*/ 76042 h 3746107"/>
              <a:gd name="connsiteX3" fmla="*/ 1021058 w 1021058"/>
              <a:gd name="connsiteY3" fmla="*/ 3746107 h 3746107"/>
              <a:gd name="connsiteX4" fmla="*/ 886927 w 1021058"/>
              <a:gd name="connsiteY4" fmla="*/ 3746107 h 3746107"/>
              <a:gd name="connsiteX5" fmla="*/ 831970 w 1021058"/>
              <a:gd name="connsiteY5" fmla="*/ 179296 h 3746107"/>
              <a:gd name="connsiteX6" fmla="*/ 77344 w 1021058"/>
              <a:gd name="connsiteY6" fmla="*/ 456349 h 3746107"/>
              <a:gd name="connsiteX0" fmla="*/ 98904 w 1021058"/>
              <a:gd name="connsiteY0" fmla="*/ 468281 h 3746107"/>
              <a:gd name="connsiteX1" fmla="*/ 0 w 1021058"/>
              <a:gd name="connsiteY1" fmla="*/ 373766 h 3746107"/>
              <a:gd name="connsiteX2" fmla="*/ 968685 w 1021058"/>
              <a:gd name="connsiteY2" fmla="*/ 76042 h 3746107"/>
              <a:gd name="connsiteX3" fmla="*/ 1021058 w 1021058"/>
              <a:gd name="connsiteY3" fmla="*/ 3746107 h 3746107"/>
              <a:gd name="connsiteX4" fmla="*/ 886927 w 1021058"/>
              <a:gd name="connsiteY4" fmla="*/ 3746107 h 3746107"/>
              <a:gd name="connsiteX5" fmla="*/ 831970 w 1021058"/>
              <a:gd name="connsiteY5" fmla="*/ 179296 h 3746107"/>
              <a:gd name="connsiteX6" fmla="*/ 98904 w 1021058"/>
              <a:gd name="connsiteY6" fmla="*/ 468281 h 3746107"/>
              <a:gd name="connsiteX0" fmla="*/ 98904 w 1021058"/>
              <a:gd name="connsiteY0" fmla="*/ 468281 h 3746107"/>
              <a:gd name="connsiteX1" fmla="*/ 0 w 1021058"/>
              <a:gd name="connsiteY1" fmla="*/ 373766 h 3746107"/>
              <a:gd name="connsiteX2" fmla="*/ 968685 w 1021058"/>
              <a:gd name="connsiteY2" fmla="*/ 76042 h 3746107"/>
              <a:gd name="connsiteX3" fmla="*/ 1021058 w 1021058"/>
              <a:gd name="connsiteY3" fmla="*/ 3746107 h 3746107"/>
              <a:gd name="connsiteX4" fmla="*/ 886927 w 1021058"/>
              <a:gd name="connsiteY4" fmla="*/ 3746107 h 3746107"/>
              <a:gd name="connsiteX5" fmla="*/ 831970 w 1021058"/>
              <a:gd name="connsiteY5" fmla="*/ 179296 h 3746107"/>
              <a:gd name="connsiteX6" fmla="*/ 98904 w 1021058"/>
              <a:gd name="connsiteY6" fmla="*/ 468281 h 3746107"/>
              <a:gd name="connsiteX0" fmla="*/ 98904 w 1021058"/>
              <a:gd name="connsiteY0" fmla="*/ 468281 h 3746107"/>
              <a:gd name="connsiteX1" fmla="*/ 0 w 1021058"/>
              <a:gd name="connsiteY1" fmla="*/ 373766 h 3746107"/>
              <a:gd name="connsiteX2" fmla="*/ 968685 w 1021058"/>
              <a:gd name="connsiteY2" fmla="*/ 76042 h 3746107"/>
              <a:gd name="connsiteX3" fmla="*/ 1021058 w 1021058"/>
              <a:gd name="connsiteY3" fmla="*/ 3746107 h 3746107"/>
              <a:gd name="connsiteX4" fmla="*/ 886927 w 1021058"/>
              <a:gd name="connsiteY4" fmla="*/ 3746107 h 3746107"/>
              <a:gd name="connsiteX5" fmla="*/ 831970 w 1021058"/>
              <a:gd name="connsiteY5" fmla="*/ 179296 h 3746107"/>
              <a:gd name="connsiteX6" fmla="*/ 98904 w 1021058"/>
              <a:gd name="connsiteY6" fmla="*/ 468281 h 3746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21058" h="3746107">
                <a:moveTo>
                  <a:pt x="98904" y="468281"/>
                </a:moveTo>
                <a:cubicBezTo>
                  <a:pt x="77967" y="418031"/>
                  <a:pt x="80064" y="421950"/>
                  <a:pt x="0" y="373766"/>
                </a:cubicBezTo>
                <a:cubicBezTo>
                  <a:pt x="81626" y="249565"/>
                  <a:pt x="696468" y="-170170"/>
                  <a:pt x="968685" y="76042"/>
                </a:cubicBezTo>
                <a:cubicBezTo>
                  <a:pt x="984066" y="421538"/>
                  <a:pt x="1008642" y="2505661"/>
                  <a:pt x="1021058" y="3746107"/>
                </a:cubicBezTo>
                <a:lnTo>
                  <a:pt x="886927" y="3746107"/>
                </a:lnTo>
                <a:cubicBezTo>
                  <a:pt x="881720" y="2569398"/>
                  <a:pt x="817365" y="301111"/>
                  <a:pt x="831970" y="179296"/>
                </a:cubicBezTo>
                <a:cubicBezTo>
                  <a:pt x="703539" y="114450"/>
                  <a:pt x="443495" y="166760"/>
                  <a:pt x="98904" y="46828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5" name="グループ化 24"/>
          <p:cNvGrpSpPr/>
          <p:nvPr/>
        </p:nvGrpSpPr>
        <p:grpSpPr>
          <a:xfrm>
            <a:off x="7604868" y="1076332"/>
            <a:ext cx="996683" cy="4608588"/>
            <a:chOff x="8468138" y="1319917"/>
            <a:chExt cx="996683" cy="4608588"/>
          </a:xfrm>
        </p:grpSpPr>
        <p:sp>
          <p:nvSpPr>
            <p:cNvPr id="23" name="正方形/長方形 22"/>
            <p:cNvSpPr/>
            <p:nvPr/>
          </p:nvSpPr>
          <p:spPr>
            <a:xfrm>
              <a:off x="8640702" y="1480218"/>
              <a:ext cx="647700" cy="444828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二等辺三角形 23"/>
            <p:cNvSpPr/>
            <p:nvPr/>
          </p:nvSpPr>
          <p:spPr>
            <a:xfrm flipV="1">
              <a:off x="8468138" y="1319917"/>
              <a:ext cx="996683" cy="159026"/>
            </a:xfrm>
            <a:custGeom>
              <a:avLst/>
              <a:gdLst>
                <a:gd name="connsiteX0" fmla="*/ 0 w 752475"/>
                <a:gd name="connsiteY0" fmla="*/ 1021327 h 1021327"/>
                <a:gd name="connsiteX1" fmla="*/ 376238 w 752475"/>
                <a:gd name="connsiteY1" fmla="*/ 0 h 1021327"/>
                <a:gd name="connsiteX2" fmla="*/ 752475 w 752475"/>
                <a:gd name="connsiteY2" fmla="*/ 1021327 h 1021327"/>
                <a:gd name="connsiteX3" fmla="*/ 0 w 752475"/>
                <a:gd name="connsiteY3" fmla="*/ 1021327 h 1021327"/>
                <a:gd name="connsiteX0" fmla="*/ 0 w 752475"/>
                <a:gd name="connsiteY0" fmla="*/ 1021327 h 1021327"/>
                <a:gd name="connsiteX1" fmla="*/ 49991 w 752475"/>
                <a:gd name="connsiteY1" fmla="*/ 864785 h 1021327"/>
                <a:gd name="connsiteX2" fmla="*/ 376238 w 752475"/>
                <a:gd name="connsiteY2" fmla="*/ 0 h 1021327"/>
                <a:gd name="connsiteX3" fmla="*/ 752475 w 752475"/>
                <a:gd name="connsiteY3" fmla="*/ 1021327 h 1021327"/>
                <a:gd name="connsiteX4" fmla="*/ 0 w 752475"/>
                <a:gd name="connsiteY4" fmla="*/ 1021327 h 1021327"/>
                <a:gd name="connsiteX0" fmla="*/ 0 w 752475"/>
                <a:gd name="connsiteY0" fmla="*/ 1021327 h 1021327"/>
                <a:gd name="connsiteX1" fmla="*/ 49991 w 752475"/>
                <a:gd name="connsiteY1" fmla="*/ 864785 h 1021327"/>
                <a:gd name="connsiteX2" fmla="*/ 376238 w 752475"/>
                <a:gd name="connsiteY2" fmla="*/ 0 h 1021327"/>
                <a:gd name="connsiteX3" fmla="*/ 686095 w 752475"/>
                <a:gd name="connsiteY3" fmla="*/ 856833 h 1021327"/>
                <a:gd name="connsiteX4" fmla="*/ 752475 w 752475"/>
                <a:gd name="connsiteY4" fmla="*/ 1021327 h 1021327"/>
                <a:gd name="connsiteX5" fmla="*/ 0 w 752475"/>
                <a:gd name="connsiteY5" fmla="*/ 1021327 h 1021327"/>
                <a:gd name="connsiteX0" fmla="*/ 0 w 752475"/>
                <a:gd name="connsiteY0" fmla="*/ 164494 h 164494"/>
                <a:gd name="connsiteX1" fmla="*/ 49991 w 752475"/>
                <a:gd name="connsiteY1" fmla="*/ 7952 h 164494"/>
                <a:gd name="connsiteX2" fmla="*/ 686095 w 752475"/>
                <a:gd name="connsiteY2" fmla="*/ 0 h 164494"/>
                <a:gd name="connsiteX3" fmla="*/ 752475 w 752475"/>
                <a:gd name="connsiteY3" fmla="*/ 164494 h 164494"/>
                <a:gd name="connsiteX4" fmla="*/ 0 w 752475"/>
                <a:gd name="connsiteY4" fmla="*/ 164494 h 164494"/>
                <a:gd name="connsiteX0" fmla="*/ 0 w 752475"/>
                <a:gd name="connsiteY0" fmla="*/ 164494 h 164494"/>
                <a:gd name="connsiteX1" fmla="*/ 49991 w 752475"/>
                <a:gd name="connsiteY1" fmla="*/ 1 h 164494"/>
                <a:gd name="connsiteX2" fmla="*/ 686095 w 752475"/>
                <a:gd name="connsiteY2" fmla="*/ 0 h 164494"/>
                <a:gd name="connsiteX3" fmla="*/ 752475 w 752475"/>
                <a:gd name="connsiteY3" fmla="*/ 164494 h 164494"/>
                <a:gd name="connsiteX4" fmla="*/ 0 w 752475"/>
                <a:gd name="connsiteY4" fmla="*/ 164494 h 164494"/>
                <a:gd name="connsiteX0" fmla="*/ 0 w 869625"/>
                <a:gd name="connsiteY0" fmla="*/ 164494 h 164494"/>
                <a:gd name="connsiteX1" fmla="*/ 167141 w 869625"/>
                <a:gd name="connsiteY1" fmla="*/ 1 h 164494"/>
                <a:gd name="connsiteX2" fmla="*/ 803245 w 869625"/>
                <a:gd name="connsiteY2" fmla="*/ 0 h 164494"/>
                <a:gd name="connsiteX3" fmla="*/ 869625 w 869625"/>
                <a:gd name="connsiteY3" fmla="*/ 164494 h 164494"/>
                <a:gd name="connsiteX4" fmla="*/ 0 w 869625"/>
                <a:gd name="connsiteY4" fmla="*/ 164494 h 164494"/>
                <a:gd name="connsiteX0" fmla="*/ 0 w 1002394"/>
                <a:gd name="connsiteY0" fmla="*/ 164494 h 164494"/>
                <a:gd name="connsiteX1" fmla="*/ 167141 w 1002394"/>
                <a:gd name="connsiteY1" fmla="*/ 1 h 164494"/>
                <a:gd name="connsiteX2" fmla="*/ 803245 w 1002394"/>
                <a:gd name="connsiteY2" fmla="*/ 0 h 164494"/>
                <a:gd name="connsiteX3" fmla="*/ 1002394 w 1002394"/>
                <a:gd name="connsiteY3" fmla="*/ 156269 h 164494"/>
                <a:gd name="connsiteX4" fmla="*/ 0 w 1002394"/>
                <a:gd name="connsiteY4" fmla="*/ 164494 h 164494"/>
                <a:gd name="connsiteX0" fmla="*/ 0 w 978964"/>
                <a:gd name="connsiteY0" fmla="*/ 164494 h 164494"/>
                <a:gd name="connsiteX1" fmla="*/ 167141 w 978964"/>
                <a:gd name="connsiteY1" fmla="*/ 1 h 164494"/>
                <a:gd name="connsiteX2" fmla="*/ 803245 w 978964"/>
                <a:gd name="connsiteY2" fmla="*/ 0 h 164494"/>
                <a:gd name="connsiteX3" fmla="*/ 978964 w 978964"/>
                <a:gd name="connsiteY3" fmla="*/ 156269 h 164494"/>
                <a:gd name="connsiteX4" fmla="*/ 0 w 978964"/>
                <a:gd name="connsiteY4" fmla="*/ 164494 h 164494"/>
                <a:gd name="connsiteX0" fmla="*/ 0 w 978964"/>
                <a:gd name="connsiteY0" fmla="*/ 164494 h 164494"/>
                <a:gd name="connsiteX1" fmla="*/ 167141 w 978964"/>
                <a:gd name="connsiteY1" fmla="*/ 1 h 164494"/>
                <a:gd name="connsiteX2" fmla="*/ 803245 w 978964"/>
                <a:gd name="connsiteY2" fmla="*/ 0 h 164494"/>
                <a:gd name="connsiteX3" fmla="*/ 978964 w 978964"/>
                <a:gd name="connsiteY3" fmla="*/ 164493 h 164494"/>
                <a:gd name="connsiteX4" fmla="*/ 0 w 978964"/>
                <a:gd name="connsiteY4" fmla="*/ 164494 h 1644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8964" h="164494">
                  <a:moveTo>
                    <a:pt x="0" y="164494"/>
                  </a:moveTo>
                  <a:lnTo>
                    <a:pt x="167141" y="1"/>
                  </a:lnTo>
                  <a:lnTo>
                    <a:pt x="803245" y="0"/>
                  </a:lnTo>
                  <a:lnTo>
                    <a:pt x="978964" y="164493"/>
                  </a:lnTo>
                  <a:lnTo>
                    <a:pt x="0" y="164494"/>
                  </a:ln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6" name="角丸四角形 1"/>
          <p:cNvSpPr/>
          <p:nvPr/>
        </p:nvSpPr>
        <p:spPr>
          <a:xfrm>
            <a:off x="5618651" y="4181495"/>
            <a:ext cx="4348181" cy="2160000"/>
          </a:xfrm>
          <a:custGeom>
            <a:avLst/>
            <a:gdLst>
              <a:gd name="connsiteX0" fmla="*/ 0 w 2160000"/>
              <a:gd name="connsiteY0" fmla="*/ 205027 h 2520000"/>
              <a:gd name="connsiteX1" fmla="*/ 205027 w 2160000"/>
              <a:gd name="connsiteY1" fmla="*/ 0 h 2520000"/>
              <a:gd name="connsiteX2" fmla="*/ 1954973 w 2160000"/>
              <a:gd name="connsiteY2" fmla="*/ 0 h 2520000"/>
              <a:gd name="connsiteX3" fmla="*/ 2160000 w 2160000"/>
              <a:gd name="connsiteY3" fmla="*/ 205027 h 2520000"/>
              <a:gd name="connsiteX4" fmla="*/ 2160000 w 2160000"/>
              <a:gd name="connsiteY4" fmla="*/ 2314973 h 2520000"/>
              <a:gd name="connsiteX5" fmla="*/ 1954973 w 2160000"/>
              <a:gd name="connsiteY5" fmla="*/ 2520000 h 2520000"/>
              <a:gd name="connsiteX6" fmla="*/ 205027 w 2160000"/>
              <a:gd name="connsiteY6" fmla="*/ 2520000 h 2520000"/>
              <a:gd name="connsiteX7" fmla="*/ 0 w 2160000"/>
              <a:gd name="connsiteY7" fmla="*/ 2314973 h 2520000"/>
              <a:gd name="connsiteX8" fmla="*/ 0 w 2160000"/>
              <a:gd name="connsiteY8" fmla="*/ 205027 h 2520000"/>
              <a:gd name="connsiteX0" fmla="*/ 205027 w 2160000"/>
              <a:gd name="connsiteY0" fmla="*/ 0 h 2520000"/>
              <a:gd name="connsiteX1" fmla="*/ 1954973 w 2160000"/>
              <a:gd name="connsiteY1" fmla="*/ 0 h 2520000"/>
              <a:gd name="connsiteX2" fmla="*/ 2160000 w 2160000"/>
              <a:gd name="connsiteY2" fmla="*/ 205027 h 2520000"/>
              <a:gd name="connsiteX3" fmla="*/ 2160000 w 2160000"/>
              <a:gd name="connsiteY3" fmla="*/ 2314973 h 2520000"/>
              <a:gd name="connsiteX4" fmla="*/ 1954973 w 2160000"/>
              <a:gd name="connsiteY4" fmla="*/ 2520000 h 2520000"/>
              <a:gd name="connsiteX5" fmla="*/ 205027 w 2160000"/>
              <a:gd name="connsiteY5" fmla="*/ 2520000 h 2520000"/>
              <a:gd name="connsiteX6" fmla="*/ 0 w 2160000"/>
              <a:gd name="connsiteY6" fmla="*/ 2314973 h 2520000"/>
              <a:gd name="connsiteX7" fmla="*/ 0 w 2160000"/>
              <a:gd name="connsiteY7" fmla="*/ 205027 h 2520000"/>
              <a:gd name="connsiteX8" fmla="*/ 296467 w 2160000"/>
              <a:gd name="connsiteY8" fmla="*/ 91440 h 2520000"/>
              <a:gd name="connsiteX0" fmla="*/ 205027 w 2160000"/>
              <a:gd name="connsiteY0" fmla="*/ 0 h 2520000"/>
              <a:gd name="connsiteX1" fmla="*/ 2160000 w 2160000"/>
              <a:gd name="connsiteY1" fmla="*/ 205027 h 2520000"/>
              <a:gd name="connsiteX2" fmla="*/ 2160000 w 2160000"/>
              <a:gd name="connsiteY2" fmla="*/ 2314973 h 2520000"/>
              <a:gd name="connsiteX3" fmla="*/ 1954973 w 2160000"/>
              <a:gd name="connsiteY3" fmla="*/ 2520000 h 2520000"/>
              <a:gd name="connsiteX4" fmla="*/ 205027 w 2160000"/>
              <a:gd name="connsiteY4" fmla="*/ 2520000 h 2520000"/>
              <a:gd name="connsiteX5" fmla="*/ 0 w 2160000"/>
              <a:gd name="connsiteY5" fmla="*/ 2314973 h 2520000"/>
              <a:gd name="connsiteX6" fmla="*/ 0 w 2160000"/>
              <a:gd name="connsiteY6" fmla="*/ 205027 h 2520000"/>
              <a:gd name="connsiteX7" fmla="*/ 296467 w 2160000"/>
              <a:gd name="connsiteY7" fmla="*/ 91440 h 2520000"/>
              <a:gd name="connsiteX0" fmla="*/ 205027 w 2160000"/>
              <a:gd name="connsiteY0" fmla="*/ 0 h 2520000"/>
              <a:gd name="connsiteX1" fmla="*/ 2160000 w 2160000"/>
              <a:gd name="connsiteY1" fmla="*/ 205027 h 2520000"/>
              <a:gd name="connsiteX2" fmla="*/ 2160000 w 2160000"/>
              <a:gd name="connsiteY2" fmla="*/ 2314973 h 2520000"/>
              <a:gd name="connsiteX3" fmla="*/ 1954973 w 2160000"/>
              <a:gd name="connsiteY3" fmla="*/ 2520000 h 2520000"/>
              <a:gd name="connsiteX4" fmla="*/ 205027 w 2160000"/>
              <a:gd name="connsiteY4" fmla="*/ 2520000 h 2520000"/>
              <a:gd name="connsiteX5" fmla="*/ 0 w 2160000"/>
              <a:gd name="connsiteY5" fmla="*/ 2314973 h 2520000"/>
              <a:gd name="connsiteX6" fmla="*/ 0 w 2160000"/>
              <a:gd name="connsiteY6" fmla="*/ 205027 h 2520000"/>
              <a:gd name="connsiteX0" fmla="*/ 2160000 w 2160000"/>
              <a:gd name="connsiteY0" fmla="*/ 0 h 2314973"/>
              <a:gd name="connsiteX1" fmla="*/ 2160000 w 2160000"/>
              <a:gd name="connsiteY1" fmla="*/ 2109946 h 2314973"/>
              <a:gd name="connsiteX2" fmla="*/ 1954973 w 2160000"/>
              <a:gd name="connsiteY2" fmla="*/ 2314973 h 2314973"/>
              <a:gd name="connsiteX3" fmla="*/ 205027 w 2160000"/>
              <a:gd name="connsiteY3" fmla="*/ 2314973 h 2314973"/>
              <a:gd name="connsiteX4" fmla="*/ 0 w 2160000"/>
              <a:gd name="connsiteY4" fmla="*/ 2109946 h 2314973"/>
              <a:gd name="connsiteX5" fmla="*/ 0 w 2160000"/>
              <a:gd name="connsiteY5" fmla="*/ 0 h 2314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60000" h="2314973">
                <a:moveTo>
                  <a:pt x="2160000" y="0"/>
                </a:moveTo>
                <a:lnTo>
                  <a:pt x="2160000" y="2109946"/>
                </a:lnTo>
                <a:cubicBezTo>
                  <a:pt x="2160000" y="2223179"/>
                  <a:pt x="2068206" y="2314973"/>
                  <a:pt x="1954973" y="2314973"/>
                </a:cubicBezTo>
                <a:lnTo>
                  <a:pt x="205027" y="2314973"/>
                </a:lnTo>
                <a:cubicBezTo>
                  <a:pt x="91794" y="2314973"/>
                  <a:pt x="0" y="2223179"/>
                  <a:pt x="0" y="2109946"/>
                </a:cubicBezTo>
                <a:lnTo>
                  <a:pt x="0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タイトル 1">
            <a:extLst>
              <a:ext uri="{FF2B5EF4-FFF2-40B4-BE49-F238E27FC236}">
                <a16:creationId xmlns:a16="http://schemas.microsoft.com/office/drawing/2014/main" id="{A754FC49-C199-49CE-982C-6DBC853F4F37}"/>
              </a:ext>
            </a:extLst>
          </p:cNvPr>
          <p:cNvSpPr txBox="1">
            <a:spLocks/>
          </p:cNvSpPr>
          <p:nvPr/>
        </p:nvSpPr>
        <p:spPr>
          <a:xfrm>
            <a:off x="1896583" y="688619"/>
            <a:ext cx="39658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/>
              <a:t>組み合わせ例１</a:t>
            </a:r>
          </a:p>
        </p:txBody>
      </p:sp>
    </p:spTree>
    <p:extLst>
      <p:ext uri="{BB962C8B-B14F-4D97-AF65-F5344CB8AC3E}">
        <p14:creationId xmlns:p14="http://schemas.microsoft.com/office/powerpoint/2010/main" val="23278368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グループ化 114">
            <a:extLst>
              <a:ext uri="{FF2B5EF4-FFF2-40B4-BE49-F238E27FC236}">
                <a16:creationId xmlns:a16="http://schemas.microsoft.com/office/drawing/2014/main" id="{ADC2DD01-8794-44EB-9F65-F706ACC11325}"/>
              </a:ext>
            </a:extLst>
          </p:cNvPr>
          <p:cNvGrpSpPr/>
          <p:nvPr/>
        </p:nvGrpSpPr>
        <p:grpSpPr>
          <a:xfrm>
            <a:off x="6929252" y="1495867"/>
            <a:ext cx="3767219" cy="4931801"/>
            <a:chOff x="3128212" y="304800"/>
            <a:chExt cx="4391526" cy="5867400"/>
          </a:xfrm>
        </p:grpSpPr>
        <p:grpSp>
          <p:nvGrpSpPr>
            <p:cNvPr id="116" name="グループ化 115">
              <a:extLst>
                <a:ext uri="{FF2B5EF4-FFF2-40B4-BE49-F238E27FC236}">
                  <a16:creationId xmlns:a16="http://schemas.microsoft.com/office/drawing/2014/main" id="{9931A6F5-CEAC-47AF-946D-89C748A3B4E6}"/>
                </a:ext>
              </a:extLst>
            </p:cNvPr>
            <p:cNvGrpSpPr/>
            <p:nvPr/>
          </p:nvGrpSpPr>
          <p:grpSpPr>
            <a:xfrm>
              <a:off x="3128212" y="5053263"/>
              <a:ext cx="4391526" cy="1118937"/>
              <a:chOff x="2983832" y="4230094"/>
              <a:chExt cx="5450305" cy="1520999"/>
            </a:xfrm>
          </p:grpSpPr>
          <p:sp>
            <p:nvSpPr>
              <p:cNvPr id="118" name="フリーフォーム: 図形 117">
                <a:extLst>
                  <a:ext uri="{FF2B5EF4-FFF2-40B4-BE49-F238E27FC236}">
                    <a16:creationId xmlns:a16="http://schemas.microsoft.com/office/drawing/2014/main" id="{884B64C7-CE45-4D48-9414-C1DC75917E59}"/>
                  </a:ext>
                </a:extLst>
              </p:cNvPr>
              <p:cNvSpPr/>
              <p:nvPr/>
            </p:nvSpPr>
            <p:spPr>
              <a:xfrm>
                <a:off x="2983832" y="5128171"/>
                <a:ext cx="5450305" cy="622922"/>
              </a:xfrm>
              <a:custGeom>
                <a:avLst/>
                <a:gdLst>
                  <a:gd name="connsiteX0" fmla="*/ 155731 w 5450305"/>
                  <a:gd name="connsiteY0" fmla="*/ 0 h 622922"/>
                  <a:gd name="connsiteX1" fmla="*/ 5294575 w 5450305"/>
                  <a:gd name="connsiteY1" fmla="*/ 0 h 622922"/>
                  <a:gd name="connsiteX2" fmla="*/ 5450305 w 5450305"/>
                  <a:gd name="connsiteY2" fmla="*/ 622922 h 622922"/>
                  <a:gd name="connsiteX3" fmla="*/ 4501053 w 5450305"/>
                  <a:gd name="connsiteY3" fmla="*/ 622922 h 622922"/>
                  <a:gd name="connsiteX4" fmla="*/ 4476990 w 5450305"/>
                  <a:gd name="connsiteY4" fmla="*/ 526671 h 622922"/>
                  <a:gd name="connsiteX5" fmla="*/ 949251 w 5450305"/>
                  <a:gd name="connsiteY5" fmla="*/ 526671 h 622922"/>
                  <a:gd name="connsiteX6" fmla="*/ 925188 w 5450305"/>
                  <a:gd name="connsiteY6" fmla="*/ 622922 h 622922"/>
                  <a:gd name="connsiteX7" fmla="*/ 0 w 5450305"/>
                  <a:gd name="connsiteY7" fmla="*/ 622922 h 6229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450305" h="622922">
                    <a:moveTo>
                      <a:pt x="155731" y="0"/>
                    </a:moveTo>
                    <a:lnTo>
                      <a:pt x="5294575" y="0"/>
                    </a:lnTo>
                    <a:lnTo>
                      <a:pt x="5450305" y="622922"/>
                    </a:lnTo>
                    <a:lnTo>
                      <a:pt x="4501053" y="622922"/>
                    </a:lnTo>
                    <a:lnTo>
                      <a:pt x="4476990" y="526671"/>
                    </a:lnTo>
                    <a:lnTo>
                      <a:pt x="949251" y="526671"/>
                    </a:lnTo>
                    <a:lnTo>
                      <a:pt x="925188" y="622922"/>
                    </a:lnTo>
                    <a:lnTo>
                      <a:pt x="0" y="622922"/>
                    </a:lnTo>
                    <a:close/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9" name="四角形: 角を丸くする 4">
                <a:extLst>
                  <a:ext uri="{FF2B5EF4-FFF2-40B4-BE49-F238E27FC236}">
                    <a16:creationId xmlns:a16="http://schemas.microsoft.com/office/drawing/2014/main" id="{9D4F3DF7-03FD-42BD-B33A-803ED56591A6}"/>
                  </a:ext>
                </a:extLst>
              </p:cNvPr>
              <p:cNvSpPr/>
              <p:nvPr/>
            </p:nvSpPr>
            <p:spPr>
              <a:xfrm>
                <a:off x="3136859" y="4230094"/>
                <a:ext cx="5127708" cy="946205"/>
              </a:xfrm>
              <a:custGeom>
                <a:avLst/>
                <a:gdLst>
                  <a:gd name="connsiteX0" fmla="*/ 0 w 5127708"/>
                  <a:gd name="connsiteY0" fmla="*/ 112963 h 1736558"/>
                  <a:gd name="connsiteX1" fmla="*/ 112963 w 5127708"/>
                  <a:gd name="connsiteY1" fmla="*/ 0 h 1736558"/>
                  <a:gd name="connsiteX2" fmla="*/ 5014745 w 5127708"/>
                  <a:gd name="connsiteY2" fmla="*/ 0 h 1736558"/>
                  <a:gd name="connsiteX3" fmla="*/ 5127708 w 5127708"/>
                  <a:gd name="connsiteY3" fmla="*/ 112963 h 1736558"/>
                  <a:gd name="connsiteX4" fmla="*/ 5127708 w 5127708"/>
                  <a:gd name="connsiteY4" fmla="*/ 1623595 h 1736558"/>
                  <a:gd name="connsiteX5" fmla="*/ 5014745 w 5127708"/>
                  <a:gd name="connsiteY5" fmla="*/ 1736558 h 1736558"/>
                  <a:gd name="connsiteX6" fmla="*/ 112963 w 5127708"/>
                  <a:gd name="connsiteY6" fmla="*/ 1736558 h 1736558"/>
                  <a:gd name="connsiteX7" fmla="*/ 0 w 5127708"/>
                  <a:gd name="connsiteY7" fmla="*/ 1623595 h 1736558"/>
                  <a:gd name="connsiteX8" fmla="*/ 0 w 5127708"/>
                  <a:gd name="connsiteY8" fmla="*/ 112963 h 1736558"/>
                  <a:gd name="connsiteX0" fmla="*/ 0 w 5127708"/>
                  <a:gd name="connsiteY0" fmla="*/ 112963 h 1736558"/>
                  <a:gd name="connsiteX1" fmla="*/ 690478 w 5127708"/>
                  <a:gd name="connsiteY1" fmla="*/ 0 h 1736558"/>
                  <a:gd name="connsiteX2" fmla="*/ 5014745 w 5127708"/>
                  <a:gd name="connsiteY2" fmla="*/ 0 h 1736558"/>
                  <a:gd name="connsiteX3" fmla="*/ 5127708 w 5127708"/>
                  <a:gd name="connsiteY3" fmla="*/ 112963 h 1736558"/>
                  <a:gd name="connsiteX4" fmla="*/ 5127708 w 5127708"/>
                  <a:gd name="connsiteY4" fmla="*/ 1623595 h 1736558"/>
                  <a:gd name="connsiteX5" fmla="*/ 5014745 w 5127708"/>
                  <a:gd name="connsiteY5" fmla="*/ 1736558 h 1736558"/>
                  <a:gd name="connsiteX6" fmla="*/ 112963 w 5127708"/>
                  <a:gd name="connsiteY6" fmla="*/ 1736558 h 1736558"/>
                  <a:gd name="connsiteX7" fmla="*/ 0 w 5127708"/>
                  <a:gd name="connsiteY7" fmla="*/ 1623595 h 1736558"/>
                  <a:gd name="connsiteX8" fmla="*/ 0 w 5127708"/>
                  <a:gd name="connsiteY8" fmla="*/ 112963 h 1736558"/>
                  <a:gd name="connsiteX0" fmla="*/ 641685 w 5127708"/>
                  <a:gd name="connsiteY0" fmla="*/ 257342 h 1736558"/>
                  <a:gd name="connsiteX1" fmla="*/ 690478 w 5127708"/>
                  <a:gd name="connsiteY1" fmla="*/ 0 h 1736558"/>
                  <a:gd name="connsiteX2" fmla="*/ 5014745 w 5127708"/>
                  <a:gd name="connsiteY2" fmla="*/ 0 h 1736558"/>
                  <a:gd name="connsiteX3" fmla="*/ 5127708 w 5127708"/>
                  <a:gd name="connsiteY3" fmla="*/ 112963 h 1736558"/>
                  <a:gd name="connsiteX4" fmla="*/ 5127708 w 5127708"/>
                  <a:gd name="connsiteY4" fmla="*/ 1623595 h 1736558"/>
                  <a:gd name="connsiteX5" fmla="*/ 5014745 w 5127708"/>
                  <a:gd name="connsiteY5" fmla="*/ 1736558 h 1736558"/>
                  <a:gd name="connsiteX6" fmla="*/ 112963 w 5127708"/>
                  <a:gd name="connsiteY6" fmla="*/ 1736558 h 1736558"/>
                  <a:gd name="connsiteX7" fmla="*/ 0 w 5127708"/>
                  <a:gd name="connsiteY7" fmla="*/ 1623595 h 1736558"/>
                  <a:gd name="connsiteX8" fmla="*/ 641685 w 5127708"/>
                  <a:gd name="connsiteY8" fmla="*/ 257342 h 1736558"/>
                  <a:gd name="connsiteX0" fmla="*/ 641685 w 5127708"/>
                  <a:gd name="connsiteY0" fmla="*/ 257342 h 1736558"/>
                  <a:gd name="connsiteX1" fmla="*/ 690478 w 5127708"/>
                  <a:gd name="connsiteY1" fmla="*/ 0 h 1736558"/>
                  <a:gd name="connsiteX2" fmla="*/ 5014745 w 5127708"/>
                  <a:gd name="connsiteY2" fmla="*/ 0 h 1736558"/>
                  <a:gd name="connsiteX3" fmla="*/ 4389771 w 5127708"/>
                  <a:gd name="connsiteY3" fmla="*/ 193173 h 1736558"/>
                  <a:gd name="connsiteX4" fmla="*/ 5127708 w 5127708"/>
                  <a:gd name="connsiteY4" fmla="*/ 1623595 h 1736558"/>
                  <a:gd name="connsiteX5" fmla="*/ 5014745 w 5127708"/>
                  <a:gd name="connsiteY5" fmla="*/ 1736558 h 1736558"/>
                  <a:gd name="connsiteX6" fmla="*/ 112963 w 5127708"/>
                  <a:gd name="connsiteY6" fmla="*/ 1736558 h 1736558"/>
                  <a:gd name="connsiteX7" fmla="*/ 0 w 5127708"/>
                  <a:gd name="connsiteY7" fmla="*/ 1623595 h 1736558"/>
                  <a:gd name="connsiteX8" fmla="*/ 641685 w 5127708"/>
                  <a:gd name="connsiteY8" fmla="*/ 257342 h 1736558"/>
                  <a:gd name="connsiteX0" fmla="*/ 641685 w 5127708"/>
                  <a:gd name="connsiteY0" fmla="*/ 257342 h 1736558"/>
                  <a:gd name="connsiteX1" fmla="*/ 690478 w 5127708"/>
                  <a:gd name="connsiteY1" fmla="*/ 0 h 1736558"/>
                  <a:gd name="connsiteX2" fmla="*/ 4132430 w 5127708"/>
                  <a:gd name="connsiteY2" fmla="*/ 32084 h 1736558"/>
                  <a:gd name="connsiteX3" fmla="*/ 4389771 w 5127708"/>
                  <a:gd name="connsiteY3" fmla="*/ 193173 h 1736558"/>
                  <a:gd name="connsiteX4" fmla="*/ 5127708 w 5127708"/>
                  <a:gd name="connsiteY4" fmla="*/ 1623595 h 1736558"/>
                  <a:gd name="connsiteX5" fmla="*/ 5014745 w 5127708"/>
                  <a:gd name="connsiteY5" fmla="*/ 1736558 h 1736558"/>
                  <a:gd name="connsiteX6" fmla="*/ 112963 w 5127708"/>
                  <a:gd name="connsiteY6" fmla="*/ 1736558 h 1736558"/>
                  <a:gd name="connsiteX7" fmla="*/ 0 w 5127708"/>
                  <a:gd name="connsiteY7" fmla="*/ 1623595 h 1736558"/>
                  <a:gd name="connsiteX8" fmla="*/ 641685 w 5127708"/>
                  <a:gd name="connsiteY8" fmla="*/ 257342 h 1736558"/>
                  <a:gd name="connsiteX0" fmla="*/ 641685 w 5127708"/>
                  <a:gd name="connsiteY0" fmla="*/ 225258 h 1704474"/>
                  <a:gd name="connsiteX1" fmla="*/ 963194 w 5127708"/>
                  <a:gd name="connsiteY1" fmla="*/ 0 h 1704474"/>
                  <a:gd name="connsiteX2" fmla="*/ 4132430 w 5127708"/>
                  <a:gd name="connsiteY2" fmla="*/ 0 h 1704474"/>
                  <a:gd name="connsiteX3" fmla="*/ 4389771 w 5127708"/>
                  <a:gd name="connsiteY3" fmla="*/ 161089 h 1704474"/>
                  <a:gd name="connsiteX4" fmla="*/ 5127708 w 5127708"/>
                  <a:gd name="connsiteY4" fmla="*/ 1591511 h 1704474"/>
                  <a:gd name="connsiteX5" fmla="*/ 5014745 w 5127708"/>
                  <a:gd name="connsiteY5" fmla="*/ 1704474 h 1704474"/>
                  <a:gd name="connsiteX6" fmla="*/ 112963 w 5127708"/>
                  <a:gd name="connsiteY6" fmla="*/ 1704474 h 1704474"/>
                  <a:gd name="connsiteX7" fmla="*/ 0 w 5127708"/>
                  <a:gd name="connsiteY7" fmla="*/ 1591511 h 1704474"/>
                  <a:gd name="connsiteX8" fmla="*/ 641685 w 5127708"/>
                  <a:gd name="connsiteY8" fmla="*/ 225258 h 1704474"/>
                  <a:gd name="connsiteX0" fmla="*/ 705853 w 5127708"/>
                  <a:gd name="connsiteY0" fmla="*/ 225258 h 1704474"/>
                  <a:gd name="connsiteX1" fmla="*/ 963194 w 5127708"/>
                  <a:gd name="connsiteY1" fmla="*/ 0 h 1704474"/>
                  <a:gd name="connsiteX2" fmla="*/ 4132430 w 5127708"/>
                  <a:gd name="connsiteY2" fmla="*/ 0 h 1704474"/>
                  <a:gd name="connsiteX3" fmla="*/ 4389771 w 5127708"/>
                  <a:gd name="connsiteY3" fmla="*/ 161089 h 1704474"/>
                  <a:gd name="connsiteX4" fmla="*/ 5127708 w 5127708"/>
                  <a:gd name="connsiteY4" fmla="*/ 1591511 h 1704474"/>
                  <a:gd name="connsiteX5" fmla="*/ 5014745 w 5127708"/>
                  <a:gd name="connsiteY5" fmla="*/ 1704474 h 1704474"/>
                  <a:gd name="connsiteX6" fmla="*/ 112963 w 5127708"/>
                  <a:gd name="connsiteY6" fmla="*/ 1704474 h 1704474"/>
                  <a:gd name="connsiteX7" fmla="*/ 0 w 5127708"/>
                  <a:gd name="connsiteY7" fmla="*/ 1591511 h 1704474"/>
                  <a:gd name="connsiteX8" fmla="*/ 705853 w 5127708"/>
                  <a:gd name="connsiteY8" fmla="*/ 225258 h 1704474"/>
                  <a:gd name="connsiteX0" fmla="*/ 809220 w 5127708"/>
                  <a:gd name="connsiteY0" fmla="*/ 82134 h 1704474"/>
                  <a:gd name="connsiteX1" fmla="*/ 963194 w 5127708"/>
                  <a:gd name="connsiteY1" fmla="*/ 0 h 1704474"/>
                  <a:gd name="connsiteX2" fmla="*/ 4132430 w 5127708"/>
                  <a:gd name="connsiteY2" fmla="*/ 0 h 1704474"/>
                  <a:gd name="connsiteX3" fmla="*/ 4389771 w 5127708"/>
                  <a:gd name="connsiteY3" fmla="*/ 161089 h 1704474"/>
                  <a:gd name="connsiteX4" fmla="*/ 5127708 w 5127708"/>
                  <a:gd name="connsiteY4" fmla="*/ 1591511 h 1704474"/>
                  <a:gd name="connsiteX5" fmla="*/ 5014745 w 5127708"/>
                  <a:gd name="connsiteY5" fmla="*/ 1704474 h 1704474"/>
                  <a:gd name="connsiteX6" fmla="*/ 112963 w 5127708"/>
                  <a:gd name="connsiteY6" fmla="*/ 1704474 h 1704474"/>
                  <a:gd name="connsiteX7" fmla="*/ 0 w 5127708"/>
                  <a:gd name="connsiteY7" fmla="*/ 1591511 h 1704474"/>
                  <a:gd name="connsiteX8" fmla="*/ 809220 w 5127708"/>
                  <a:gd name="connsiteY8" fmla="*/ 82134 h 1704474"/>
                  <a:gd name="connsiteX0" fmla="*/ 801268 w 5127708"/>
                  <a:gd name="connsiteY0" fmla="*/ 82134 h 1704474"/>
                  <a:gd name="connsiteX1" fmla="*/ 963194 w 5127708"/>
                  <a:gd name="connsiteY1" fmla="*/ 0 h 1704474"/>
                  <a:gd name="connsiteX2" fmla="*/ 4132430 w 5127708"/>
                  <a:gd name="connsiteY2" fmla="*/ 0 h 1704474"/>
                  <a:gd name="connsiteX3" fmla="*/ 4389771 w 5127708"/>
                  <a:gd name="connsiteY3" fmla="*/ 161089 h 1704474"/>
                  <a:gd name="connsiteX4" fmla="*/ 5127708 w 5127708"/>
                  <a:gd name="connsiteY4" fmla="*/ 1591511 h 1704474"/>
                  <a:gd name="connsiteX5" fmla="*/ 5014745 w 5127708"/>
                  <a:gd name="connsiteY5" fmla="*/ 1704474 h 1704474"/>
                  <a:gd name="connsiteX6" fmla="*/ 112963 w 5127708"/>
                  <a:gd name="connsiteY6" fmla="*/ 1704474 h 1704474"/>
                  <a:gd name="connsiteX7" fmla="*/ 0 w 5127708"/>
                  <a:gd name="connsiteY7" fmla="*/ 1591511 h 1704474"/>
                  <a:gd name="connsiteX8" fmla="*/ 801268 w 5127708"/>
                  <a:gd name="connsiteY8" fmla="*/ 82134 h 1704474"/>
                  <a:gd name="connsiteX0" fmla="*/ 785365 w 5127708"/>
                  <a:gd name="connsiteY0" fmla="*/ 82134 h 1704474"/>
                  <a:gd name="connsiteX1" fmla="*/ 963194 w 5127708"/>
                  <a:gd name="connsiteY1" fmla="*/ 0 h 1704474"/>
                  <a:gd name="connsiteX2" fmla="*/ 4132430 w 5127708"/>
                  <a:gd name="connsiteY2" fmla="*/ 0 h 1704474"/>
                  <a:gd name="connsiteX3" fmla="*/ 4389771 w 5127708"/>
                  <a:gd name="connsiteY3" fmla="*/ 161089 h 1704474"/>
                  <a:gd name="connsiteX4" fmla="*/ 5127708 w 5127708"/>
                  <a:gd name="connsiteY4" fmla="*/ 1591511 h 1704474"/>
                  <a:gd name="connsiteX5" fmla="*/ 5014745 w 5127708"/>
                  <a:gd name="connsiteY5" fmla="*/ 1704474 h 1704474"/>
                  <a:gd name="connsiteX6" fmla="*/ 112963 w 5127708"/>
                  <a:gd name="connsiteY6" fmla="*/ 1704474 h 1704474"/>
                  <a:gd name="connsiteX7" fmla="*/ 0 w 5127708"/>
                  <a:gd name="connsiteY7" fmla="*/ 1591511 h 1704474"/>
                  <a:gd name="connsiteX8" fmla="*/ 785365 w 5127708"/>
                  <a:gd name="connsiteY8" fmla="*/ 82134 h 1704474"/>
                  <a:gd name="connsiteX0" fmla="*/ 785365 w 5127708"/>
                  <a:gd name="connsiteY0" fmla="*/ 82134 h 1704474"/>
                  <a:gd name="connsiteX1" fmla="*/ 963194 w 5127708"/>
                  <a:gd name="connsiteY1" fmla="*/ 0 h 1704474"/>
                  <a:gd name="connsiteX2" fmla="*/ 4132430 w 5127708"/>
                  <a:gd name="connsiteY2" fmla="*/ 0 h 1704474"/>
                  <a:gd name="connsiteX3" fmla="*/ 4350015 w 5127708"/>
                  <a:gd name="connsiteY3" fmla="*/ 89527 h 1704474"/>
                  <a:gd name="connsiteX4" fmla="*/ 5127708 w 5127708"/>
                  <a:gd name="connsiteY4" fmla="*/ 1591511 h 1704474"/>
                  <a:gd name="connsiteX5" fmla="*/ 5014745 w 5127708"/>
                  <a:gd name="connsiteY5" fmla="*/ 1704474 h 1704474"/>
                  <a:gd name="connsiteX6" fmla="*/ 112963 w 5127708"/>
                  <a:gd name="connsiteY6" fmla="*/ 1704474 h 1704474"/>
                  <a:gd name="connsiteX7" fmla="*/ 0 w 5127708"/>
                  <a:gd name="connsiteY7" fmla="*/ 1591511 h 1704474"/>
                  <a:gd name="connsiteX8" fmla="*/ 785365 w 5127708"/>
                  <a:gd name="connsiteY8" fmla="*/ 82134 h 1704474"/>
                  <a:gd name="connsiteX0" fmla="*/ 769462 w 5127708"/>
                  <a:gd name="connsiteY0" fmla="*/ 82134 h 1704474"/>
                  <a:gd name="connsiteX1" fmla="*/ 963194 w 5127708"/>
                  <a:gd name="connsiteY1" fmla="*/ 0 h 1704474"/>
                  <a:gd name="connsiteX2" fmla="*/ 4132430 w 5127708"/>
                  <a:gd name="connsiteY2" fmla="*/ 0 h 1704474"/>
                  <a:gd name="connsiteX3" fmla="*/ 4350015 w 5127708"/>
                  <a:gd name="connsiteY3" fmla="*/ 89527 h 1704474"/>
                  <a:gd name="connsiteX4" fmla="*/ 5127708 w 5127708"/>
                  <a:gd name="connsiteY4" fmla="*/ 1591511 h 1704474"/>
                  <a:gd name="connsiteX5" fmla="*/ 5014745 w 5127708"/>
                  <a:gd name="connsiteY5" fmla="*/ 1704474 h 1704474"/>
                  <a:gd name="connsiteX6" fmla="*/ 112963 w 5127708"/>
                  <a:gd name="connsiteY6" fmla="*/ 1704474 h 1704474"/>
                  <a:gd name="connsiteX7" fmla="*/ 0 w 5127708"/>
                  <a:gd name="connsiteY7" fmla="*/ 1591511 h 1704474"/>
                  <a:gd name="connsiteX8" fmla="*/ 769462 w 5127708"/>
                  <a:gd name="connsiteY8" fmla="*/ 82134 h 1704474"/>
                  <a:gd name="connsiteX0" fmla="*/ 769462 w 5127708"/>
                  <a:gd name="connsiteY0" fmla="*/ 82134 h 1704474"/>
                  <a:gd name="connsiteX1" fmla="*/ 963194 w 5127708"/>
                  <a:gd name="connsiteY1" fmla="*/ 0 h 1704474"/>
                  <a:gd name="connsiteX2" fmla="*/ 4196041 w 5127708"/>
                  <a:gd name="connsiteY2" fmla="*/ 0 h 1704474"/>
                  <a:gd name="connsiteX3" fmla="*/ 4350015 w 5127708"/>
                  <a:gd name="connsiteY3" fmla="*/ 89527 h 1704474"/>
                  <a:gd name="connsiteX4" fmla="*/ 5127708 w 5127708"/>
                  <a:gd name="connsiteY4" fmla="*/ 1591511 h 1704474"/>
                  <a:gd name="connsiteX5" fmla="*/ 5014745 w 5127708"/>
                  <a:gd name="connsiteY5" fmla="*/ 1704474 h 1704474"/>
                  <a:gd name="connsiteX6" fmla="*/ 112963 w 5127708"/>
                  <a:gd name="connsiteY6" fmla="*/ 1704474 h 1704474"/>
                  <a:gd name="connsiteX7" fmla="*/ 0 w 5127708"/>
                  <a:gd name="connsiteY7" fmla="*/ 1591511 h 1704474"/>
                  <a:gd name="connsiteX8" fmla="*/ 769462 w 5127708"/>
                  <a:gd name="connsiteY8" fmla="*/ 82134 h 1704474"/>
                  <a:gd name="connsiteX0" fmla="*/ 769462 w 5127708"/>
                  <a:gd name="connsiteY0" fmla="*/ 82134 h 1704474"/>
                  <a:gd name="connsiteX1" fmla="*/ 923438 w 5127708"/>
                  <a:gd name="connsiteY1" fmla="*/ 0 h 1704474"/>
                  <a:gd name="connsiteX2" fmla="*/ 4196041 w 5127708"/>
                  <a:gd name="connsiteY2" fmla="*/ 0 h 1704474"/>
                  <a:gd name="connsiteX3" fmla="*/ 4350015 w 5127708"/>
                  <a:gd name="connsiteY3" fmla="*/ 89527 h 1704474"/>
                  <a:gd name="connsiteX4" fmla="*/ 5127708 w 5127708"/>
                  <a:gd name="connsiteY4" fmla="*/ 1591511 h 1704474"/>
                  <a:gd name="connsiteX5" fmla="*/ 5014745 w 5127708"/>
                  <a:gd name="connsiteY5" fmla="*/ 1704474 h 1704474"/>
                  <a:gd name="connsiteX6" fmla="*/ 112963 w 5127708"/>
                  <a:gd name="connsiteY6" fmla="*/ 1704474 h 1704474"/>
                  <a:gd name="connsiteX7" fmla="*/ 0 w 5127708"/>
                  <a:gd name="connsiteY7" fmla="*/ 1591511 h 1704474"/>
                  <a:gd name="connsiteX8" fmla="*/ 769462 w 5127708"/>
                  <a:gd name="connsiteY8" fmla="*/ 82134 h 1704474"/>
                  <a:gd name="connsiteX0" fmla="*/ 769462 w 5127708"/>
                  <a:gd name="connsiteY0" fmla="*/ 82635 h 1704975"/>
                  <a:gd name="connsiteX1" fmla="*/ 923438 w 5127708"/>
                  <a:gd name="connsiteY1" fmla="*/ 501 h 1704975"/>
                  <a:gd name="connsiteX2" fmla="*/ 4196041 w 5127708"/>
                  <a:gd name="connsiteY2" fmla="*/ 501 h 1704975"/>
                  <a:gd name="connsiteX3" fmla="*/ 4350015 w 5127708"/>
                  <a:gd name="connsiteY3" fmla="*/ 90028 h 1704975"/>
                  <a:gd name="connsiteX4" fmla="*/ 5127708 w 5127708"/>
                  <a:gd name="connsiteY4" fmla="*/ 1592012 h 1704975"/>
                  <a:gd name="connsiteX5" fmla="*/ 5014745 w 5127708"/>
                  <a:gd name="connsiteY5" fmla="*/ 1704975 h 1704975"/>
                  <a:gd name="connsiteX6" fmla="*/ 112963 w 5127708"/>
                  <a:gd name="connsiteY6" fmla="*/ 1704975 h 1704975"/>
                  <a:gd name="connsiteX7" fmla="*/ 0 w 5127708"/>
                  <a:gd name="connsiteY7" fmla="*/ 1592012 h 1704975"/>
                  <a:gd name="connsiteX8" fmla="*/ 769462 w 5127708"/>
                  <a:gd name="connsiteY8" fmla="*/ 82635 h 1704975"/>
                  <a:gd name="connsiteX0" fmla="*/ 769462 w 5127708"/>
                  <a:gd name="connsiteY0" fmla="*/ 82635 h 1704975"/>
                  <a:gd name="connsiteX1" fmla="*/ 923438 w 5127708"/>
                  <a:gd name="connsiteY1" fmla="*/ 501 h 1704975"/>
                  <a:gd name="connsiteX2" fmla="*/ 4196041 w 5127708"/>
                  <a:gd name="connsiteY2" fmla="*/ 501 h 1704975"/>
                  <a:gd name="connsiteX3" fmla="*/ 4350015 w 5127708"/>
                  <a:gd name="connsiteY3" fmla="*/ 90028 h 1704975"/>
                  <a:gd name="connsiteX4" fmla="*/ 5127708 w 5127708"/>
                  <a:gd name="connsiteY4" fmla="*/ 1592012 h 1704975"/>
                  <a:gd name="connsiteX5" fmla="*/ 5014745 w 5127708"/>
                  <a:gd name="connsiteY5" fmla="*/ 1704975 h 1704975"/>
                  <a:gd name="connsiteX6" fmla="*/ 112963 w 5127708"/>
                  <a:gd name="connsiteY6" fmla="*/ 1704975 h 1704975"/>
                  <a:gd name="connsiteX7" fmla="*/ 0 w 5127708"/>
                  <a:gd name="connsiteY7" fmla="*/ 1592012 h 1704975"/>
                  <a:gd name="connsiteX8" fmla="*/ 769462 w 5127708"/>
                  <a:gd name="connsiteY8" fmla="*/ 82635 h 1704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127708" h="1704975">
                    <a:moveTo>
                      <a:pt x="769462" y="82635"/>
                    </a:moveTo>
                    <a:cubicBezTo>
                      <a:pt x="848975" y="-11558"/>
                      <a:pt x="861050" y="501"/>
                      <a:pt x="923438" y="501"/>
                    </a:cubicBezTo>
                    <a:lnTo>
                      <a:pt x="4196041" y="501"/>
                    </a:lnTo>
                    <a:cubicBezTo>
                      <a:pt x="4258429" y="501"/>
                      <a:pt x="4246648" y="-4165"/>
                      <a:pt x="4350015" y="90028"/>
                    </a:cubicBezTo>
                    <a:lnTo>
                      <a:pt x="5127708" y="1592012"/>
                    </a:lnTo>
                    <a:cubicBezTo>
                      <a:pt x="5127708" y="1654400"/>
                      <a:pt x="5077133" y="1704975"/>
                      <a:pt x="5014745" y="1704975"/>
                    </a:cubicBezTo>
                    <a:lnTo>
                      <a:pt x="112963" y="1704975"/>
                    </a:lnTo>
                    <a:cubicBezTo>
                      <a:pt x="50575" y="1704975"/>
                      <a:pt x="0" y="1654400"/>
                      <a:pt x="0" y="1592012"/>
                    </a:cubicBezTo>
                    <a:lnTo>
                      <a:pt x="769462" y="82635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20" name="台形 119">
                <a:extLst>
                  <a:ext uri="{FF2B5EF4-FFF2-40B4-BE49-F238E27FC236}">
                    <a16:creationId xmlns:a16="http://schemas.microsoft.com/office/drawing/2014/main" id="{FAC36F05-255F-49C6-AC93-B7944718A995}"/>
                  </a:ext>
                </a:extLst>
              </p:cNvPr>
              <p:cNvSpPr/>
              <p:nvPr/>
            </p:nvSpPr>
            <p:spPr>
              <a:xfrm>
                <a:off x="3260035" y="4269850"/>
                <a:ext cx="4890052" cy="818826"/>
              </a:xfrm>
              <a:prstGeom prst="trapezoid">
                <a:avLst>
                  <a:gd name="adj" fmla="val 101214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1" name="楕円 120">
                <a:extLst>
                  <a:ext uri="{FF2B5EF4-FFF2-40B4-BE49-F238E27FC236}">
                    <a16:creationId xmlns:a16="http://schemas.microsoft.com/office/drawing/2014/main" id="{02DF6A1C-25D7-4DC8-8677-B64BAC1CC61D}"/>
                  </a:ext>
                </a:extLst>
              </p:cNvPr>
              <p:cNvSpPr/>
              <p:nvPr/>
            </p:nvSpPr>
            <p:spPr>
              <a:xfrm>
                <a:off x="3982453" y="4463713"/>
                <a:ext cx="288758" cy="156411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17" name="四角形: 角を丸くする 116">
              <a:extLst>
                <a:ext uri="{FF2B5EF4-FFF2-40B4-BE49-F238E27FC236}">
                  <a16:creationId xmlns:a16="http://schemas.microsoft.com/office/drawing/2014/main" id="{06CA8538-2C38-4953-8268-0F80D0A2BE02}"/>
                </a:ext>
              </a:extLst>
            </p:cNvPr>
            <p:cNvSpPr/>
            <p:nvPr/>
          </p:nvSpPr>
          <p:spPr>
            <a:xfrm>
              <a:off x="3976982" y="304800"/>
              <a:ext cx="137818" cy="4977859"/>
            </a:xfrm>
            <a:prstGeom prst="roundRect">
              <a:avLst>
                <a:gd name="adj" fmla="val 50000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7" name="フリーフォーム: 図形 106">
            <a:extLst>
              <a:ext uri="{FF2B5EF4-FFF2-40B4-BE49-F238E27FC236}">
                <a16:creationId xmlns:a16="http://schemas.microsoft.com/office/drawing/2014/main" id="{810890B1-9E4D-4F0A-B431-8565350BC38B}"/>
              </a:ext>
            </a:extLst>
          </p:cNvPr>
          <p:cNvSpPr/>
          <p:nvPr/>
        </p:nvSpPr>
        <p:spPr>
          <a:xfrm>
            <a:off x="3482851" y="2631131"/>
            <a:ext cx="824757" cy="365880"/>
          </a:xfrm>
          <a:custGeom>
            <a:avLst/>
            <a:gdLst>
              <a:gd name="connsiteX0" fmla="*/ 602052 w 961436"/>
              <a:gd name="connsiteY0" fmla="*/ 0 h 435290"/>
              <a:gd name="connsiteX1" fmla="*/ 793120 w 961436"/>
              <a:gd name="connsiteY1" fmla="*/ 114300 h 435290"/>
              <a:gd name="connsiteX2" fmla="*/ 907937 w 961436"/>
              <a:gd name="connsiteY2" fmla="*/ 114300 h 435290"/>
              <a:gd name="connsiteX3" fmla="*/ 961436 w 961436"/>
              <a:gd name="connsiteY3" fmla="*/ 167799 h 435290"/>
              <a:gd name="connsiteX4" fmla="*/ 961436 w 961436"/>
              <a:gd name="connsiteY4" fmla="*/ 381791 h 435290"/>
              <a:gd name="connsiteX5" fmla="*/ 907937 w 961436"/>
              <a:gd name="connsiteY5" fmla="*/ 435290 h 435290"/>
              <a:gd name="connsiteX6" fmla="*/ 53499 w 961436"/>
              <a:gd name="connsiteY6" fmla="*/ 435290 h 435290"/>
              <a:gd name="connsiteX7" fmla="*/ 0 w 961436"/>
              <a:gd name="connsiteY7" fmla="*/ 381791 h 435290"/>
              <a:gd name="connsiteX8" fmla="*/ 0 w 961436"/>
              <a:gd name="connsiteY8" fmla="*/ 167799 h 435290"/>
              <a:gd name="connsiteX9" fmla="*/ 53499 w 961436"/>
              <a:gd name="connsiteY9" fmla="*/ 114300 h 435290"/>
              <a:gd name="connsiteX10" fmla="*/ 410983 w 961436"/>
              <a:gd name="connsiteY10" fmla="*/ 114300 h 435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61436" h="435290">
                <a:moveTo>
                  <a:pt x="602052" y="0"/>
                </a:moveTo>
                <a:lnTo>
                  <a:pt x="793120" y="114300"/>
                </a:lnTo>
                <a:lnTo>
                  <a:pt x="907937" y="114300"/>
                </a:lnTo>
                <a:cubicBezTo>
                  <a:pt x="937484" y="114300"/>
                  <a:pt x="961436" y="138252"/>
                  <a:pt x="961436" y="167799"/>
                </a:cubicBezTo>
                <a:lnTo>
                  <a:pt x="961436" y="381791"/>
                </a:lnTo>
                <a:cubicBezTo>
                  <a:pt x="961436" y="411338"/>
                  <a:pt x="937484" y="435290"/>
                  <a:pt x="907937" y="435290"/>
                </a:cubicBezTo>
                <a:lnTo>
                  <a:pt x="53499" y="435290"/>
                </a:lnTo>
                <a:cubicBezTo>
                  <a:pt x="23952" y="435290"/>
                  <a:pt x="0" y="411338"/>
                  <a:pt x="0" y="381791"/>
                </a:cubicBezTo>
                <a:lnTo>
                  <a:pt x="0" y="167799"/>
                </a:lnTo>
                <a:cubicBezTo>
                  <a:pt x="0" y="138252"/>
                  <a:pt x="23952" y="114300"/>
                  <a:pt x="53499" y="114300"/>
                </a:cubicBezTo>
                <a:lnTo>
                  <a:pt x="410983" y="114300"/>
                </a:ln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97" name="グループ化 96">
            <a:extLst>
              <a:ext uri="{FF2B5EF4-FFF2-40B4-BE49-F238E27FC236}">
                <a16:creationId xmlns:a16="http://schemas.microsoft.com/office/drawing/2014/main" id="{B0CF5322-ECE0-44CE-8224-2E46DE431336}"/>
              </a:ext>
            </a:extLst>
          </p:cNvPr>
          <p:cNvGrpSpPr/>
          <p:nvPr/>
        </p:nvGrpSpPr>
        <p:grpSpPr>
          <a:xfrm>
            <a:off x="1925053" y="1535610"/>
            <a:ext cx="3767219" cy="4931801"/>
            <a:chOff x="3128212" y="304800"/>
            <a:chExt cx="4391526" cy="5867400"/>
          </a:xfrm>
        </p:grpSpPr>
        <p:grpSp>
          <p:nvGrpSpPr>
            <p:cNvPr id="98" name="グループ化 97">
              <a:extLst>
                <a:ext uri="{FF2B5EF4-FFF2-40B4-BE49-F238E27FC236}">
                  <a16:creationId xmlns:a16="http://schemas.microsoft.com/office/drawing/2014/main" id="{BFB1444D-D1A1-425B-92C4-383817371FD1}"/>
                </a:ext>
              </a:extLst>
            </p:cNvPr>
            <p:cNvGrpSpPr/>
            <p:nvPr/>
          </p:nvGrpSpPr>
          <p:grpSpPr>
            <a:xfrm>
              <a:off x="3128212" y="5053263"/>
              <a:ext cx="4391526" cy="1118937"/>
              <a:chOff x="2983832" y="4230094"/>
              <a:chExt cx="5450305" cy="1520999"/>
            </a:xfrm>
          </p:grpSpPr>
          <p:sp>
            <p:nvSpPr>
              <p:cNvPr id="100" name="フリーフォーム: 図形 99">
                <a:extLst>
                  <a:ext uri="{FF2B5EF4-FFF2-40B4-BE49-F238E27FC236}">
                    <a16:creationId xmlns:a16="http://schemas.microsoft.com/office/drawing/2014/main" id="{E668CBCA-5151-49E8-88E9-62675461111F}"/>
                  </a:ext>
                </a:extLst>
              </p:cNvPr>
              <p:cNvSpPr/>
              <p:nvPr/>
            </p:nvSpPr>
            <p:spPr>
              <a:xfrm>
                <a:off x="2983832" y="5128171"/>
                <a:ext cx="5450305" cy="622922"/>
              </a:xfrm>
              <a:custGeom>
                <a:avLst/>
                <a:gdLst>
                  <a:gd name="connsiteX0" fmla="*/ 155731 w 5450305"/>
                  <a:gd name="connsiteY0" fmla="*/ 0 h 622922"/>
                  <a:gd name="connsiteX1" fmla="*/ 5294575 w 5450305"/>
                  <a:gd name="connsiteY1" fmla="*/ 0 h 622922"/>
                  <a:gd name="connsiteX2" fmla="*/ 5450305 w 5450305"/>
                  <a:gd name="connsiteY2" fmla="*/ 622922 h 622922"/>
                  <a:gd name="connsiteX3" fmla="*/ 4501053 w 5450305"/>
                  <a:gd name="connsiteY3" fmla="*/ 622922 h 622922"/>
                  <a:gd name="connsiteX4" fmla="*/ 4476990 w 5450305"/>
                  <a:gd name="connsiteY4" fmla="*/ 526671 h 622922"/>
                  <a:gd name="connsiteX5" fmla="*/ 949251 w 5450305"/>
                  <a:gd name="connsiteY5" fmla="*/ 526671 h 622922"/>
                  <a:gd name="connsiteX6" fmla="*/ 925188 w 5450305"/>
                  <a:gd name="connsiteY6" fmla="*/ 622922 h 622922"/>
                  <a:gd name="connsiteX7" fmla="*/ 0 w 5450305"/>
                  <a:gd name="connsiteY7" fmla="*/ 622922 h 6229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450305" h="622922">
                    <a:moveTo>
                      <a:pt x="155731" y="0"/>
                    </a:moveTo>
                    <a:lnTo>
                      <a:pt x="5294575" y="0"/>
                    </a:lnTo>
                    <a:lnTo>
                      <a:pt x="5450305" y="622922"/>
                    </a:lnTo>
                    <a:lnTo>
                      <a:pt x="4501053" y="622922"/>
                    </a:lnTo>
                    <a:lnTo>
                      <a:pt x="4476990" y="526671"/>
                    </a:lnTo>
                    <a:lnTo>
                      <a:pt x="949251" y="526671"/>
                    </a:lnTo>
                    <a:lnTo>
                      <a:pt x="925188" y="622922"/>
                    </a:lnTo>
                    <a:lnTo>
                      <a:pt x="0" y="622922"/>
                    </a:lnTo>
                    <a:close/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1" name="四角形: 角を丸くする 4">
                <a:extLst>
                  <a:ext uri="{FF2B5EF4-FFF2-40B4-BE49-F238E27FC236}">
                    <a16:creationId xmlns:a16="http://schemas.microsoft.com/office/drawing/2014/main" id="{5DFC0D9A-DBD3-490A-BCAF-01235D0F0F96}"/>
                  </a:ext>
                </a:extLst>
              </p:cNvPr>
              <p:cNvSpPr/>
              <p:nvPr/>
            </p:nvSpPr>
            <p:spPr>
              <a:xfrm>
                <a:off x="3136859" y="4230094"/>
                <a:ext cx="5127708" cy="946205"/>
              </a:xfrm>
              <a:custGeom>
                <a:avLst/>
                <a:gdLst>
                  <a:gd name="connsiteX0" fmla="*/ 0 w 5127708"/>
                  <a:gd name="connsiteY0" fmla="*/ 112963 h 1736558"/>
                  <a:gd name="connsiteX1" fmla="*/ 112963 w 5127708"/>
                  <a:gd name="connsiteY1" fmla="*/ 0 h 1736558"/>
                  <a:gd name="connsiteX2" fmla="*/ 5014745 w 5127708"/>
                  <a:gd name="connsiteY2" fmla="*/ 0 h 1736558"/>
                  <a:gd name="connsiteX3" fmla="*/ 5127708 w 5127708"/>
                  <a:gd name="connsiteY3" fmla="*/ 112963 h 1736558"/>
                  <a:gd name="connsiteX4" fmla="*/ 5127708 w 5127708"/>
                  <a:gd name="connsiteY4" fmla="*/ 1623595 h 1736558"/>
                  <a:gd name="connsiteX5" fmla="*/ 5014745 w 5127708"/>
                  <a:gd name="connsiteY5" fmla="*/ 1736558 h 1736558"/>
                  <a:gd name="connsiteX6" fmla="*/ 112963 w 5127708"/>
                  <a:gd name="connsiteY6" fmla="*/ 1736558 h 1736558"/>
                  <a:gd name="connsiteX7" fmla="*/ 0 w 5127708"/>
                  <a:gd name="connsiteY7" fmla="*/ 1623595 h 1736558"/>
                  <a:gd name="connsiteX8" fmla="*/ 0 w 5127708"/>
                  <a:gd name="connsiteY8" fmla="*/ 112963 h 1736558"/>
                  <a:gd name="connsiteX0" fmla="*/ 0 w 5127708"/>
                  <a:gd name="connsiteY0" fmla="*/ 112963 h 1736558"/>
                  <a:gd name="connsiteX1" fmla="*/ 690478 w 5127708"/>
                  <a:gd name="connsiteY1" fmla="*/ 0 h 1736558"/>
                  <a:gd name="connsiteX2" fmla="*/ 5014745 w 5127708"/>
                  <a:gd name="connsiteY2" fmla="*/ 0 h 1736558"/>
                  <a:gd name="connsiteX3" fmla="*/ 5127708 w 5127708"/>
                  <a:gd name="connsiteY3" fmla="*/ 112963 h 1736558"/>
                  <a:gd name="connsiteX4" fmla="*/ 5127708 w 5127708"/>
                  <a:gd name="connsiteY4" fmla="*/ 1623595 h 1736558"/>
                  <a:gd name="connsiteX5" fmla="*/ 5014745 w 5127708"/>
                  <a:gd name="connsiteY5" fmla="*/ 1736558 h 1736558"/>
                  <a:gd name="connsiteX6" fmla="*/ 112963 w 5127708"/>
                  <a:gd name="connsiteY6" fmla="*/ 1736558 h 1736558"/>
                  <a:gd name="connsiteX7" fmla="*/ 0 w 5127708"/>
                  <a:gd name="connsiteY7" fmla="*/ 1623595 h 1736558"/>
                  <a:gd name="connsiteX8" fmla="*/ 0 w 5127708"/>
                  <a:gd name="connsiteY8" fmla="*/ 112963 h 1736558"/>
                  <a:gd name="connsiteX0" fmla="*/ 641685 w 5127708"/>
                  <a:gd name="connsiteY0" fmla="*/ 257342 h 1736558"/>
                  <a:gd name="connsiteX1" fmla="*/ 690478 w 5127708"/>
                  <a:gd name="connsiteY1" fmla="*/ 0 h 1736558"/>
                  <a:gd name="connsiteX2" fmla="*/ 5014745 w 5127708"/>
                  <a:gd name="connsiteY2" fmla="*/ 0 h 1736558"/>
                  <a:gd name="connsiteX3" fmla="*/ 5127708 w 5127708"/>
                  <a:gd name="connsiteY3" fmla="*/ 112963 h 1736558"/>
                  <a:gd name="connsiteX4" fmla="*/ 5127708 w 5127708"/>
                  <a:gd name="connsiteY4" fmla="*/ 1623595 h 1736558"/>
                  <a:gd name="connsiteX5" fmla="*/ 5014745 w 5127708"/>
                  <a:gd name="connsiteY5" fmla="*/ 1736558 h 1736558"/>
                  <a:gd name="connsiteX6" fmla="*/ 112963 w 5127708"/>
                  <a:gd name="connsiteY6" fmla="*/ 1736558 h 1736558"/>
                  <a:gd name="connsiteX7" fmla="*/ 0 w 5127708"/>
                  <a:gd name="connsiteY7" fmla="*/ 1623595 h 1736558"/>
                  <a:gd name="connsiteX8" fmla="*/ 641685 w 5127708"/>
                  <a:gd name="connsiteY8" fmla="*/ 257342 h 1736558"/>
                  <a:gd name="connsiteX0" fmla="*/ 641685 w 5127708"/>
                  <a:gd name="connsiteY0" fmla="*/ 257342 h 1736558"/>
                  <a:gd name="connsiteX1" fmla="*/ 690478 w 5127708"/>
                  <a:gd name="connsiteY1" fmla="*/ 0 h 1736558"/>
                  <a:gd name="connsiteX2" fmla="*/ 5014745 w 5127708"/>
                  <a:gd name="connsiteY2" fmla="*/ 0 h 1736558"/>
                  <a:gd name="connsiteX3" fmla="*/ 4389771 w 5127708"/>
                  <a:gd name="connsiteY3" fmla="*/ 193173 h 1736558"/>
                  <a:gd name="connsiteX4" fmla="*/ 5127708 w 5127708"/>
                  <a:gd name="connsiteY4" fmla="*/ 1623595 h 1736558"/>
                  <a:gd name="connsiteX5" fmla="*/ 5014745 w 5127708"/>
                  <a:gd name="connsiteY5" fmla="*/ 1736558 h 1736558"/>
                  <a:gd name="connsiteX6" fmla="*/ 112963 w 5127708"/>
                  <a:gd name="connsiteY6" fmla="*/ 1736558 h 1736558"/>
                  <a:gd name="connsiteX7" fmla="*/ 0 w 5127708"/>
                  <a:gd name="connsiteY7" fmla="*/ 1623595 h 1736558"/>
                  <a:gd name="connsiteX8" fmla="*/ 641685 w 5127708"/>
                  <a:gd name="connsiteY8" fmla="*/ 257342 h 1736558"/>
                  <a:gd name="connsiteX0" fmla="*/ 641685 w 5127708"/>
                  <a:gd name="connsiteY0" fmla="*/ 257342 h 1736558"/>
                  <a:gd name="connsiteX1" fmla="*/ 690478 w 5127708"/>
                  <a:gd name="connsiteY1" fmla="*/ 0 h 1736558"/>
                  <a:gd name="connsiteX2" fmla="*/ 4132430 w 5127708"/>
                  <a:gd name="connsiteY2" fmla="*/ 32084 h 1736558"/>
                  <a:gd name="connsiteX3" fmla="*/ 4389771 w 5127708"/>
                  <a:gd name="connsiteY3" fmla="*/ 193173 h 1736558"/>
                  <a:gd name="connsiteX4" fmla="*/ 5127708 w 5127708"/>
                  <a:gd name="connsiteY4" fmla="*/ 1623595 h 1736558"/>
                  <a:gd name="connsiteX5" fmla="*/ 5014745 w 5127708"/>
                  <a:gd name="connsiteY5" fmla="*/ 1736558 h 1736558"/>
                  <a:gd name="connsiteX6" fmla="*/ 112963 w 5127708"/>
                  <a:gd name="connsiteY6" fmla="*/ 1736558 h 1736558"/>
                  <a:gd name="connsiteX7" fmla="*/ 0 w 5127708"/>
                  <a:gd name="connsiteY7" fmla="*/ 1623595 h 1736558"/>
                  <a:gd name="connsiteX8" fmla="*/ 641685 w 5127708"/>
                  <a:gd name="connsiteY8" fmla="*/ 257342 h 1736558"/>
                  <a:gd name="connsiteX0" fmla="*/ 641685 w 5127708"/>
                  <a:gd name="connsiteY0" fmla="*/ 225258 h 1704474"/>
                  <a:gd name="connsiteX1" fmla="*/ 963194 w 5127708"/>
                  <a:gd name="connsiteY1" fmla="*/ 0 h 1704474"/>
                  <a:gd name="connsiteX2" fmla="*/ 4132430 w 5127708"/>
                  <a:gd name="connsiteY2" fmla="*/ 0 h 1704474"/>
                  <a:gd name="connsiteX3" fmla="*/ 4389771 w 5127708"/>
                  <a:gd name="connsiteY3" fmla="*/ 161089 h 1704474"/>
                  <a:gd name="connsiteX4" fmla="*/ 5127708 w 5127708"/>
                  <a:gd name="connsiteY4" fmla="*/ 1591511 h 1704474"/>
                  <a:gd name="connsiteX5" fmla="*/ 5014745 w 5127708"/>
                  <a:gd name="connsiteY5" fmla="*/ 1704474 h 1704474"/>
                  <a:gd name="connsiteX6" fmla="*/ 112963 w 5127708"/>
                  <a:gd name="connsiteY6" fmla="*/ 1704474 h 1704474"/>
                  <a:gd name="connsiteX7" fmla="*/ 0 w 5127708"/>
                  <a:gd name="connsiteY7" fmla="*/ 1591511 h 1704474"/>
                  <a:gd name="connsiteX8" fmla="*/ 641685 w 5127708"/>
                  <a:gd name="connsiteY8" fmla="*/ 225258 h 1704474"/>
                  <a:gd name="connsiteX0" fmla="*/ 705853 w 5127708"/>
                  <a:gd name="connsiteY0" fmla="*/ 225258 h 1704474"/>
                  <a:gd name="connsiteX1" fmla="*/ 963194 w 5127708"/>
                  <a:gd name="connsiteY1" fmla="*/ 0 h 1704474"/>
                  <a:gd name="connsiteX2" fmla="*/ 4132430 w 5127708"/>
                  <a:gd name="connsiteY2" fmla="*/ 0 h 1704474"/>
                  <a:gd name="connsiteX3" fmla="*/ 4389771 w 5127708"/>
                  <a:gd name="connsiteY3" fmla="*/ 161089 h 1704474"/>
                  <a:gd name="connsiteX4" fmla="*/ 5127708 w 5127708"/>
                  <a:gd name="connsiteY4" fmla="*/ 1591511 h 1704474"/>
                  <a:gd name="connsiteX5" fmla="*/ 5014745 w 5127708"/>
                  <a:gd name="connsiteY5" fmla="*/ 1704474 h 1704474"/>
                  <a:gd name="connsiteX6" fmla="*/ 112963 w 5127708"/>
                  <a:gd name="connsiteY6" fmla="*/ 1704474 h 1704474"/>
                  <a:gd name="connsiteX7" fmla="*/ 0 w 5127708"/>
                  <a:gd name="connsiteY7" fmla="*/ 1591511 h 1704474"/>
                  <a:gd name="connsiteX8" fmla="*/ 705853 w 5127708"/>
                  <a:gd name="connsiteY8" fmla="*/ 225258 h 1704474"/>
                  <a:gd name="connsiteX0" fmla="*/ 809220 w 5127708"/>
                  <a:gd name="connsiteY0" fmla="*/ 82134 h 1704474"/>
                  <a:gd name="connsiteX1" fmla="*/ 963194 w 5127708"/>
                  <a:gd name="connsiteY1" fmla="*/ 0 h 1704474"/>
                  <a:gd name="connsiteX2" fmla="*/ 4132430 w 5127708"/>
                  <a:gd name="connsiteY2" fmla="*/ 0 h 1704474"/>
                  <a:gd name="connsiteX3" fmla="*/ 4389771 w 5127708"/>
                  <a:gd name="connsiteY3" fmla="*/ 161089 h 1704474"/>
                  <a:gd name="connsiteX4" fmla="*/ 5127708 w 5127708"/>
                  <a:gd name="connsiteY4" fmla="*/ 1591511 h 1704474"/>
                  <a:gd name="connsiteX5" fmla="*/ 5014745 w 5127708"/>
                  <a:gd name="connsiteY5" fmla="*/ 1704474 h 1704474"/>
                  <a:gd name="connsiteX6" fmla="*/ 112963 w 5127708"/>
                  <a:gd name="connsiteY6" fmla="*/ 1704474 h 1704474"/>
                  <a:gd name="connsiteX7" fmla="*/ 0 w 5127708"/>
                  <a:gd name="connsiteY7" fmla="*/ 1591511 h 1704474"/>
                  <a:gd name="connsiteX8" fmla="*/ 809220 w 5127708"/>
                  <a:gd name="connsiteY8" fmla="*/ 82134 h 1704474"/>
                  <a:gd name="connsiteX0" fmla="*/ 801268 w 5127708"/>
                  <a:gd name="connsiteY0" fmla="*/ 82134 h 1704474"/>
                  <a:gd name="connsiteX1" fmla="*/ 963194 w 5127708"/>
                  <a:gd name="connsiteY1" fmla="*/ 0 h 1704474"/>
                  <a:gd name="connsiteX2" fmla="*/ 4132430 w 5127708"/>
                  <a:gd name="connsiteY2" fmla="*/ 0 h 1704474"/>
                  <a:gd name="connsiteX3" fmla="*/ 4389771 w 5127708"/>
                  <a:gd name="connsiteY3" fmla="*/ 161089 h 1704474"/>
                  <a:gd name="connsiteX4" fmla="*/ 5127708 w 5127708"/>
                  <a:gd name="connsiteY4" fmla="*/ 1591511 h 1704474"/>
                  <a:gd name="connsiteX5" fmla="*/ 5014745 w 5127708"/>
                  <a:gd name="connsiteY5" fmla="*/ 1704474 h 1704474"/>
                  <a:gd name="connsiteX6" fmla="*/ 112963 w 5127708"/>
                  <a:gd name="connsiteY6" fmla="*/ 1704474 h 1704474"/>
                  <a:gd name="connsiteX7" fmla="*/ 0 w 5127708"/>
                  <a:gd name="connsiteY7" fmla="*/ 1591511 h 1704474"/>
                  <a:gd name="connsiteX8" fmla="*/ 801268 w 5127708"/>
                  <a:gd name="connsiteY8" fmla="*/ 82134 h 1704474"/>
                  <a:gd name="connsiteX0" fmla="*/ 785365 w 5127708"/>
                  <a:gd name="connsiteY0" fmla="*/ 82134 h 1704474"/>
                  <a:gd name="connsiteX1" fmla="*/ 963194 w 5127708"/>
                  <a:gd name="connsiteY1" fmla="*/ 0 h 1704474"/>
                  <a:gd name="connsiteX2" fmla="*/ 4132430 w 5127708"/>
                  <a:gd name="connsiteY2" fmla="*/ 0 h 1704474"/>
                  <a:gd name="connsiteX3" fmla="*/ 4389771 w 5127708"/>
                  <a:gd name="connsiteY3" fmla="*/ 161089 h 1704474"/>
                  <a:gd name="connsiteX4" fmla="*/ 5127708 w 5127708"/>
                  <a:gd name="connsiteY4" fmla="*/ 1591511 h 1704474"/>
                  <a:gd name="connsiteX5" fmla="*/ 5014745 w 5127708"/>
                  <a:gd name="connsiteY5" fmla="*/ 1704474 h 1704474"/>
                  <a:gd name="connsiteX6" fmla="*/ 112963 w 5127708"/>
                  <a:gd name="connsiteY6" fmla="*/ 1704474 h 1704474"/>
                  <a:gd name="connsiteX7" fmla="*/ 0 w 5127708"/>
                  <a:gd name="connsiteY7" fmla="*/ 1591511 h 1704474"/>
                  <a:gd name="connsiteX8" fmla="*/ 785365 w 5127708"/>
                  <a:gd name="connsiteY8" fmla="*/ 82134 h 1704474"/>
                  <a:gd name="connsiteX0" fmla="*/ 785365 w 5127708"/>
                  <a:gd name="connsiteY0" fmla="*/ 82134 h 1704474"/>
                  <a:gd name="connsiteX1" fmla="*/ 963194 w 5127708"/>
                  <a:gd name="connsiteY1" fmla="*/ 0 h 1704474"/>
                  <a:gd name="connsiteX2" fmla="*/ 4132430 w 5127708"/>
                  <a:gd name="connsiteY2" fmla="*/ 0 h 1704474"/>
                  <a:gd name="connsiteX3" fmla="*/ 4350015 w 5127708"/>
                  <a:gd name="connsiteY3" fmla="*/ 89527 h 1704474"/>
                  <a:gd name="connsiteX4" fmla="*/ 5127708 w 5127708"/>
                  <a:gd name="connsiteY4" fmla="*/ 1591511 h 1704474"/>
                  <a:gd name="connsiteX5" fmla="*/ 5014745 w 5127708"/>
                  <a:gd name="connsiteY5" fmla="*/ 1704474 h 1704474"/>
                  <a:gd name="connsiteX6" fmla="*/ 112963 w 5127708"/>
                  <a:gd name="connsiteY6" fmla="*/ 1704474 h 1704474"/>
                  <a:gd name="connsiteX7" fmla="*/ 0 w 5127708"/>
                  <a:gd name="connsiteY7" fmla="*/ 1591511 h 1704474"/>
                  <a:gd name="connsiteX8" fmla="*/ 785365 w 5127708"/>
                  <a:gd name="connsiteY8" fmla="*/ 82134 h 1704474"/>
                  <a:gd name="connsiteX0" fmla="*/ 769462 w 5127708"/>
                  <a:gd name="connsiteY0" fmla="*/ 82134 h 1704474"/>
                  <a:gd name="connsiteX1" fmla="*/ 963194 w 5127708"/>
                  <a:gd name="connsiteY1" fmla="*/ 0 h 1704474"/>
                  <a:gd name="connsiteX2" fmla="*/ 4132430 w 5127708"/>
                  <a:gd name="connsiteY2" fmla="*/ 0 h 1704474"/>
                  <a:gd name="connsiteX3" fmla="*/ 4350015 w 5127708"/>
                  <a:gd name="connsiteY3" fmla="*/ 89527 h 1704474"/>
                  <a:gd name="connsiteX4" fmla="*/ 5127708 w 5127708"/>
                  <a:gd name="connsiteY4" fmla="*/ 1591511 h 1704474"/>
                  <a:gd name="connsiteX5" fmla="*/ 5014745 w 5127708"/>
                  <a:gd name="connsiteY5" fmla="*/ 1704474 h 1704474"/>
                  <a:gd name="connsiteX6" fmla="*/ 112963 w 5127708"/>
                  <a:gd name="connsiteY6" fmla="*/ 1704474 h 1704474"/>
                  <a:gd name="connsiteX7" fmla="*/ 0 w 5127708"/>
                  <a:gd name="connsiteY7" fmla="*/ 1591511 h 1704474"/>
                  <a:gd name="connsiteX8" fmla="*/ 769462 w 5127708"/>
                  <a:gd name="connsiteY8" fmla="*/ 82134 h 1704474"/>
                  <a:gd name="connsiteX0" fmla="*/ 769462 w 5127708"/>
                  <a:gd name="connsiteY0" fmla="*/ 82134 h 1704474"/>
                  <a:gd name="connsiteX1" fmla="*/ 963194 w 5127708"/>
                  <a:gd name="connsiteY1" fmla="*/ 0 h 1704474"/>
                  <a:gd name="connsiteX2" fmla="*/ 4196041 w 5127708"/>
                  <a:gd name="connsiteY2" fmla="*/ 0 h 1704474"/>
                  <a:gd name="connsiteX3" fmla="*/ 4350015 w 5127708"/>
                  <a:gd name="connsiteY3" fmla="*/ 89527 h 1704474"/>
                  <a:gd name="connsiteX4" fmla="*/ 5127708 w 5127708"/>
                  <a:gd name="connsiteY4" fmla="*/ 1591511 h 1704474"/>
                  <a:gd name="connsiteX5" fmla="*/ 5014745 w 5127708"/>
                  <a:gd name="connsiteY5" fmla="*/ 1704474 h 1704474"/>
                  <a:gd name="connsiteX6" fmla="*/ 112963 w 5127708"/>
                  <a:gd name="connsiteY6" fmla="*/ 1704474 h 1704474"/>
                  <a:gd name="connsiteX7" fmla="*/ 0 w 5127708"/>
                  <a:gd name="connsiteY7" fmla="*/ 1591511 h 1704474"/>
                  <a:gd name="connsiteX8" fmla="*/ 769462 w 5127708"/>
                  <a:gd name="connsiteY8" fmla="*/ 82134 h 1704474"/>
                  <a:gd name="connsiteX0" fmla="*/ 769462 w 5127708"/>
                  <a:gd name="connsiteY0" fmla="*/ 82134 h 1704474"/>
                  <a:gd name="connsiteX1" fmla="*/ 923438 w 5127708"/>
                  <a:gd name="connsiteY1" fmla="*/ 0 h 1704474"/>
                  <a:gd name="connsiteX2" fmla="*/ 4196041 w 5127708"/>
                  <a:gd name="connsiteY2" fmla="*/ 0 h 1704474"/>
                  <a:gd name="connsiteX3" fmla="*/ 4350015 w 5127708"/>
                  <a:gd name="connsiteY3" fmla="*/ 89527 h 1704474"/>
                  <a:gd name="connsiteX4" fmla="*/ 5127708 w 5127708"/>
                  <a:gd name="connsiteY4" fmla="*/ 1591511 h 1704474"/>
                  <a:gd name="connsiteX5" fmla="*/ 5014745 w 5127708"/>
                  <a:gd name="connsiteY5" fmla="*/ 1704474 h 1704474"/>
                  <a:gd name="connsiteX6" fmla="*/ 112963 w 5127708"/>
                  <a:gd name="connsiteY6" fmla="*/ 1704474 h 1704474"/>
                  <a:gd name="connsiteX7" fmla="*/ 0 w 5127708"/>
                  <a:gd name="connsiteY7" fmla="*/ 1591511 h 1704474"/>
                  <a:gd name="connsiteX8" fmla="*/ 769462 w 5127708"/>
                  <a:gd name="connsiteY8" fmla="*/ 82134 h 1704474"/>
                  <a:gd name="connsiteX0" fmla="*/ 769462 w 5127708"/>
                  <a:gd name="connsiteY0" fmla="*/ 82635 h 1704975"/>
                  <a:gd name="connsiteX1" fmla="*/ 923438 w 5127708"/>
                  <a:gd name="connsiteY1" fmla="*/ 501 h 1704975"/>
                  <a:gd name="connsiteX2" fmla="*/ 4196041 w 5127708"/>
                  <a:gd name="connsiteY2" fmla="*/ 501 h 1704975"/>
                  <a:gd name="connsiteX3" fmla="*/ 4350015 w 5127708"/>
                  <a:gd name="connsiteY3" fmla="*/ 90028 h 1704975"/>
                  <a:gd name="connsiteX4" fmla="*/ 5127708 w 5127708"/>
                  <a:gd name="connsiteY4" fmla="*/ 1592012 h 1704975"/>
                  <a:gd name="connsiteX5" fmla="*/ 5014745 w 5127708"/>
                  <a:gd name="connsiteY5" fmla="*/ 1704975 h 1704975"/>
                  <a:gd name="connsiteX6" fmla="*/ 112963 w 5127708"/>
                  <a:gd name="connsiteY6" fmla="*/ 1704975 h 1704975"/>
                  <a:gd name="connsiteX7" fmla="*/ 0 w 5127708"/>
                  <a:gd name="connsiteY7" fmla="*/ 1592012 h 1704975"/>
                  <a:gd name="connsiteX8" fmla="*/ 769462 w 5127708"/>
                  <a:gd name="connsiteY8" fmla="*/ 82635 h 1704975"/>
                  <a:gd name="connsiteX0" fmla="*/ 769462 w 5127708"/>
                  <a:gd name="connsiteY0" fmla="*/ 82635 h 1704975"/>
                  <a:gd name="connsiteX1" fmla="*/ 923438 w 5127708"/>
                  <a:gd name="connsiteY1" fmla="*/ 501 h 1704975"/>
                  <a:gd name="connsiteX2" fmla="*/ 4196041 w 5127708"/>
                  <a:gd name="connsiteY2" fmla="*/ 501 h 1704975"/>
                  <a:gd name="connsiteX3" fmla="*/ 4350015 w 5127708"/>
                  <a:gd name="connsiteY3" fmla="*/ 90028 h 1704975"/>
                  <a:gd name="connsiteX4" fmla="*/ 5127708 w 5127708"/>
                  <a:gd name="connsiteY4" fmla="*/ 1592012 h 1704975"/>
                  <a:gd name="connsiteX5" fmla="*/ 5014745 w 5127708"/>
                  <a:gd name="connsiteY5" fmla="*/ 1704975 h 1704975"/>
                  <a:gd name="connsiteX6" fmla="*/ 112963 w 5127708"/>
                  <a:gd name="connsiteY6" fmla="*/ 1704975 h 1704975"/>
                  <a:gd name="connsiteX7" fmla="*/ 0 w 5127708"/>
                  <a:gd name="connsiteY7" fmla="*/ 1592012 h 1704975"/>
                  <a:gd name="connsiteX8" fmla="*/ 769462 w 5127708"/>
                  <a:gd name="connsiteY8" fmla="*/ 82635 h 1704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127708" h="1704975">
                    <a:moveTo>
                      <a:pt x="769462" y="82635"/>
                    </a:moveTo>
                    <a:cubicBezTo>
                      <a:pt x="848975" y="-11558"/>
                      <a:pt x="861050" y="501"/>
                      <a:pt x="923438" y="501"/>
                    </a:cubicBezTo>
                    <a:lnTo>
                      <a:pt x="4196041" y="501"/>
                    </a:lnTo>
                    <a:cubicBezTo>
                      <a:pt x="4258429" y="501"/>
                      <a:pt x="4246648" y="-4165"/>
                      <a:pt x="4350015" y="90028"/>
                    </a:cubicBezTo>
                    <a:lnTo>
                      <a:pt x="5127708" y="1592012"/>
                    </a:lnTo>
                    <a:cubicBezTo>
                      <a:pt x="5127708" y="1654400"/>
                      <a:pt x="5077133" y="1704975"/>
                      <a:pt x="5014745" y="1704975"/>
                    </a:cubicBezTo>
                    <a:lnTo>
                      <a:pt x="112963" y="1704975"/>
                    </a:lnTo>
                    <a:cubicBezTo>
                      <a:pt x="50575" y="1704975"/>
                      <a:pt x="0" y="1654400"/>
                      <a:pt x="0" y="1592012"/>
                    </a:cubicBezTo>
                    <a:lnTo>
                      <a:pt x="769462" y="82635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02" name="台形 101">
                <a:extLst>
                  <a:ext uri="{FF2B5EF4-FFF2-40B4-BE49-F238E27FC236}">
                    <a16:creationId xmlns:a16="http://schemas.microsoft.com/office/drawing/2014/main" id="{843129BA-CE64-4C0E-A094-FFDEA39A1C48}"/>
                  </a:ext>
                </a:extLst>
              </p:cNvPr>
              <p:cNvSpPr/>
              <p:nvPr/>
            </p:nvSpPr>
            <p:spPr>
              <a:xfrm>
                <a:off x="3260035" y="4269850"/>
                <a:ext cx="4890052" cy="818826"/>
              </a:xfrm>
              <a:prstGeom prst="trapezoid">
                <a:avLst>
                  <a:gd name="adj" fmla="val 101214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" name="楕円 102">
                <a:extLst>
                  <a:ext uri="{FF2B5EF4-FFF2-40B4-BE49-F238E27FC236}">
                    <a16:creationId xmlns:a16="http://schemas.microsoft.com/office/drawing/2014/main" id="{E3CEA241-E174-4ABC-AD4D-D315EBE67EE4}"/>
                  </a:ext>
                </a:extLst>
              </p:cNvPr>
              <p:cNvSpPr/>
              <p:nvPr/>
            </p:nvSpPr>
            <p:spPr>
              <a:xfrm>
                <a:off x="3982453" y="4463713"/>
                <a:ext cx="288758" cy="156411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99" name="四角形: 角を丸くする 98">
              <a:extLst>
                <a:ext uri="{FF2B5EF4-FFF2-40B4-BE49-F238E27FC236}">
                  <a16:creationId xmlns:a16="http://schemas.microsoft.com/office/drawing/2014/main" id="{4C56B0B8-5903-466F-8FB0-0AF7903BED68}"/>
                </a:ext>
              </a:extLst>
            </p:cNvPr>
            <p:cNvSpPr/>
            <p:nvPr/>
          </p:nvSpPr>
          <p:spPr>
            <a:xfrm>
              <a:off x="3976982" y="304800"/>
              <a:ext cx="137818" cy="4977859"/>
            </a:xfrm>
            <a:prstGeom prst="roundRect">
              <a:avLst>
                <a:gd name="adj" fmla="val 50000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4" name="フリーフォーム: 図形 43">
            <a:extLst>
              <a:ext uri="{FF2B5EF4-FFF2-40B4-BE49-F238E27FC236}">
                <a16:creationId xmlns:a16="http://schemas.microsoft.com/office/drawing/2014/main" id="{FEDA411A-784A-4C84-8C97-5FA533E513D3}"/>
              </a:ext>
            </a:extLst>
          </p:cNvPr>
          <p:cNvSpPr/>
          <p:nvPr/>
        </p:nvSpPr>
        <p:spPr>
          <a:xfrm>
            <a:off x="3175495" y="3263853"/>
            <a:ext cx="1644387" cy="1233763"/>
          </a:xfrm>
          <a:custGeom>
            <a:avLst/>
            <a:gdLst>
              <a:gd name="connsiteX0" fmla="*/ 2024676 w 4049352"/>
              <a:gd name="connsiteY0" fmla="*/ 0 h 2648210"/>
              <a:gd name="connsiteX1" fmla="*/ 4049352 w 4049352"/>
              <a:gd name="connsiteY1" fmla="*/ 727911 h 2648210"/>
              <a:gd name="connsiteX2" fmla="*/ 4044133 w 4049352"/>
              <a:gd name="connsiteY2" fmla="*/ 765067 h 2648210"/>
              <a:gd name="connsiteX3" fmla="*/ 4049073 w 4049352"/>
              <a:gd name="connsiteY3" fmla="*/ 849432 h 2648210"/>
              <a:gd name="connsiteX4" fmla="*/ 4031195 w 4049352"/>
              <a:gd name="connsiteY4" fmla="*/ 1016253 h 2648210"/>
              <a:gd name="connsiteX5" fmla="*/ 2021420 w 4049352"/>
              <a:gd name="connsiteY5" fmla="*/ 2647846 h 2648210"/>
              <a:gd name="connsiteX6" fmla="*/ 11645 w 4049352"/>
              <a:gd name="connsiteY6" fmla="*/ 1016253 h 2648210"/>
              <a:gd name="connsiteX7" fmla="*/ 46 w 4049352"/>
              <a:gd name="connsiteY7" fmla="*/ 849432 h 2648210"/>
              <a:gd name="connsiteX8" fmla="*/ 6571 w 4049352"/>
              <a:gd name="connsiteY8" fmla="*/ 774695 h 2648210"/>
              <a:gd name="connsiteX9" fmla="*/ 0 w 4049352"/>
              <a:gd name="connsiteY9" fmla="*/ 727911 h 2648210"/>
              <a:gd name="connsiteX10" fmla="*/ 2024676 w 4049352"/>
              <a:gd name="connsiteY10" fmla="*/ 0 h 2648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049352" h="2648210">
                <a:moveTo>
                  <a:pt x="2024676" y="0"/>
                </a:moveTo>
                <a:cubicBezTo>
                  <a:pt x="3142874" y="0"/>
                  <a:pt x="4049352" y="325897"/>
                  <a:pt x="4049352" y="727911"/>
                </a:cubicBezTo>
                <a:lnTo>
                  <a:pt x="4044133" y="765067"/>
                </a:lnTo>
                <a:lnTo>
                  <a:pt x="4049073" y="849432"/>
                </a:lnTo>
                <a:cubicBezTo>
                  <a:pt x="4047772" y="904282"/>
                  <a:pt x="4041911" y="959934"/>
                  <a:pt x="4031195" y="1016253"/>
                </a:cubicBezTo>
                <a:cubicBezTo>
                  <a:pt x="3878795" y="1936407"/>
                  <a:pt x="3474288" y="2666896"/>
                  <a:pt x="2021420" y="2647846"/>
                </a:cubicBezTo>
                <a:cubicBezTo>
                  <a:pt x="568552" y="2628796"/>
                  <a:pt x="144995" y="1917357"/>
                  <a:pt x="11645" y="1016253"/>
                </a:cubicBezTo>
                <a:cubicBezTo>
                  <a:pt x="3311" y="959934"/>
                  <a:pt x="-467" y="904282"/>
                  <a:pt x="46" y="849432"/>
                </a:cubicBezTo>
                <a:lnTo>
                  <a:pt x="6571" y="774695"/>
                </a:lnTo>
                <a:lnTo>
                  <a:pt x="0" y="727911"/>
                </a:lnTo>
                <a:cubicBezTo>
                  <a:pt x="0" y="325897"/>
                  <a:pt x="906478" y="0"/>
                  <a:pt x="2024676" y="0"/>
                </a:cubicBez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dirty="0"/>
          </a:p>
        </p:txBody>
      </p:sp>
      <p:grpSp>
        <p:nvGrpSpPr>
          <p:cNvPr id="13" name="グループ化 12"/>
          <p:cNvGrpSpPr/>
          <p:nvPr/>
        </p:nvGrpSpPr>
        <p:grpSpPr>
          <a:xfrm>
            <a:off x="3388149" y="2147499"/>
            <a:ext cx="1388947" cy="2072715"/>
            <a:chOff x="1423207" y="1858296"/>
            <a:chExt cx="1061894" cy="1605416"/>
          </a:xfrm>
          <a:solidFill>
            <a:schemeClr val="bg1">
              <a:alpha val="60000"/>
            </a:schemeClr>
          </a:solidFill>
        </p:grpSpPr>
        <p:sp>
          <p:nvSpPr>
            <p:cNvPr id="4" name="涙形 2"/>
            <p:cNvSpPr/>
            <p:nvPr/>
          </p:nvSpPr>
          <p:spPr>
            <a:xfrm>
              <a:off x="1423207" y="1858296"/>
              <a:ext cx="1040603" cy="1605416"/>
            </a:xfrm>
            <a:custGeom>
              <a:avLst/>
              <a:gdLst>
                <a:gd name="connsiteX0" fmla="*/ 0 w 2489415"/>
                <a:gd name="connsiteY0" fmla="*/ 1244708 h 2489415"/>
                <a:gd name="connsiteX1" fmla="*/ 1244708 w 2489415"/>
                <a:gd name="connsiteY1" fmla="*/ 0 h 2489415"/>
                <a:gd name="connsiteX2" fmla="*/ 2489415 w 2489415"/>
                <a:gd name="connsiteY2" fmla="*/ 0 h 2489415"/>
                <a:gd name="connsiteX3" fmla="*/ 2489415 w 2489415"/>
                <a:gd name="connsiteY3" fmla="*/ 1244708 h 2489415"/>
                <a:gd name="connsiteX4" fmla="*/ 1244707 w 2489415"/>
                <a:gd name="connsiteY4" fmla="*/ 2489416 h 2489415"/>
                <a:gd name="connsiteX5" fmla="*/ -1 w 2489415"/>
                <a:gd name="connsiteY5" fmla="*/ 1244708 h 2489415"/>
                <a:gd name="connsiteX6" fmla="*/ 0 w 2489415"/>
                <a:gd name="connsiteY6" fmla="*/ 1244708 h 2489415"/>
                <a:gd name="connsiteX0" fmla="*/ 2489416 w 2580856"/>
                <a:gd name="connsiteY0" fmla="*/ 0 h 2489416"/>
                <a:gd name="connsiteX1" fmla="*/ 2489416 w 2580856"/>
                <a:gd name="connsiteY1" fmla="*/ 1244708 h 2489416"/>
                <a:gd name="connsiteX2" fmla="*/ 1244708 w 2580856"/>
                <a:gd name="connsiteY2" fmla="*/ 2489416 h 2489416"/>
                <a:gd name="connsiteX3" fmla="*/ 0 w 2580856"/>
                <a:gd name="connsiteY3" fmla="*/ 1244708 h 2489416"/>
                <a:gd name="connsiteX4" fmla="*/ 1 w 2580856"/>
                <a:gd name="connsiteY4" fmla="*/ 1244708 h 2489416"/>
                <a:gd name="connsiteX5" fmla="*/ 1244709 w 2580856"/>
                <a:gd name="connsiteY5" fmla="*/ 0 h 2489416"/>
                <a:gd name="connsiteX6" fmla="*/ 2580856 w 2580856"/>
                <a:gd name="connsiteY6" fmla="*/ 91440 h 2489416"/>
                <a:gd name="connsiteX0" fmla="*/ 2489416 w 2489416"/>
                <a:gd name="connsiteY0" fmla="*/ 946946 h 3436362"/>
                <a:gd name="connsiteX1" fmla="*/ 2489416 w 2489416"/>
                <a:gd name="connsiteY1" fmla="*/ 2191654 h 3436362"/>
                <a:gd name="connsiteX2" fmla="*/ 1244708 w 2489416"/>
                <a:gd name="connsiteY2" fmla="*/ 3436362 h 3436362"/>
                <a:gd name="connsiteX3" fmla="*/ 0 w 2489416"/>
                <a:gd name="connsiteY3" fmla="*/ 2191654 h 3436362"/>
                <a:gd name="connsiteX4" fmla="*/ 1 w 2489416"/>
                <a:gd name="connsiteY4" fmla="*/ 2191654 h 3436362"/>
                <a:gd name="connsiteX5" fmla="*/ 1244709 w 2489416"/>
                <a:gd name="connsiteY5" fmla="*/ 946946 h 3436362"/>
                <a:gd name="connsiteX6" fmla="*/ 1449479 w 2489416"/>
                <a:gd name="connsiteY6" fmla="*/ 0 h 3436362"/>
                <a:gd name="connsiteX0" fmla="*/ 2489416 w 2489416"/>
                <a:gd name="connsiteY0" fmla="*/ 946946 h 3436362"/>
                <a:gd name="connsiteX1" fmla="*/ 2489416 w 2489416"/>
                <a:gd name="connsiteY1" fmla="*/ 2191654 h 3436362"/>
                <a:gd name="connsiteX2" fmla="*/ 1244708 w 2489416"/>
                <a:gd name="connsiteY2" fmla="*/ 3436362 h 3436362"/>
                <a:gd name="connsiteX3" fmla="*/ 0 w 2489416"/>
                <a:gd name="connsiteY3" fmla="*/ 2191654 h 3436362"/>
                <a:gd name="connsiteX4" fmla="*/ 1 w 2489416"/>
                <a:gd name="connsiteY4" fmla="*/ 2191654 h 3436362"/>
                <a:gd name="connsiteX5" fmla="*/ 857251 w 2489416"/>
                <a:gd name="connsiteY5" fmla="*/ 1008939 h 3436362"/>
                <a:gd name="connsiteX6" fmla="*/ 1449479 w 2489416"/>
                <a:gd name="connsiteY6" fmla="*/ 0 h 3436362"/>
                <a:gd name="connsiteX0" fmla="*/ 2489416 w 2489416"/>
                <a:gd name="connsiteY0" fmla="*/ 0 h 3512304"/>
                <a:gd name="connsiteX1" fmla="*/ 2489416 w 2489416"/>
                <a:gd name="connsiteY1" fmla="*/ 2267596 h 3512304"/>
                <a:gd name="connsiteX2" fmla="*/ 1244708 w 2489416"/>
                <a:gd name="connsiteY2" fmla="*/ 3512304 h 3512304"/>
                <a:gd name="connsiteX3" fmla="*/ 0 w 2489416"/>
                <a:gd name="connsiteY3" fmla="*/ 2267596 h 3512304"/>
                <a:gd name="connsiteX4" fmla="*/ 1 w 2489416"/>
                <a:gd name="connsiteY4" fmla="*/ 2267596 h 3512304"/>
                <a:gd name="connsiteX5" fmla="*/ 857251 w 2489416"/>
                <a:gd name="connsiteY5" fmla="*/ 1084881 h 3512304"/>
                <a:gd name="connsiteX6" fmla="*/ 1449479 w 2489416"/>
                <a:gd name="connsiteY6" fmla="*/ 75942 h 3512304"/>
                <a:gd name="connsiteX0" fmla="*/ 2489416 w 2491942"/>
                <a:gd name="connsiteY0" fmla="*/ 0 h 3512304"/>
                <a:gd name="connsiteX1" fmla="*/ 2491942 w 2491942"/>
                <a:gd name="connsiteY1" fmla="*/ 1180266 h 3512304"/>
                <a:gd name="connsiteX2" fmla="*/ 2489416 w 2491942"/>
                <a:gd name="connsiteY2" fmla="*/ 2267596 h 3512304"/>
                <a:gd name="connsiteX3" fmla="*/ 1244708 w 2491942"/>
                <a:gd name="connsiteY3" fmla="*/ 3512304 h 3512304"/>
                <a:gd name="connsiteX4" fmla="*/ 0 w 2491942"/>
                <a:gd name="connsiteY4" fmla="*/ 2267596 h 3512304"/>
                <a:gd name="connsiteX5" fmla="*/ 1 w 2491942"/>
                <a:gd name="connsiteY5" fmla="*/ 2267596 h 3512304"/>
                <a:gd name="connsiteX6" fmla="*/ 857251 w 2491942"/>
                <a:gd name="connsiteY6" fmla="*/ 1084881 h 3512304"/>
                <a:gd name="connsiteX7" fmla="*/ 1449479 w 2491942"/>
                <a:gd name="connsiteY7" fmla="*/ 75942 h 3512304"/>
                <a:gd name="connsiteX0" fmla="*/ 2489416 w 2489416"/>
                <a:gd name="connsiteY0" fmla="*/ 0 h 3512304"/>
                <a:gd name="connsiteX1" fmla="*/ 1593040 w 2489416"/>
                <a:gd name="connsiteY1" fmla="*/ 1149269 h 3512304"/>
                <a:gd name="connsiteX2" fmla="*/ 2489416 w 2489416"/>
                <a:gd name="connsiteY2" fmla="*/ 2267596 h 3512304"/>
                <a:gd name="connsiteX3" fmla="*/ 1244708 w 2489416"/>
                <a:gd name="connsiteY3" fmla="*/ 3512304 h 3512304"/>
                <a:gd name="connsiteX4" fmla="*/ 0 w 2489416"/>
                <a:gd name="connsiteY4" fmla="*/ 2267596 h 3512304"/>
                <a:gd name="connsiteX5" fmla="*/ 1 w 2489416"/>
                <a:gd name="connsiteY5" fmla="*/ 2267596 h 3512304"/>
                <a:gd name="connsiteX6" fmla="*/ 857251 w 2489416"/>
                <a:gd name="connsiteY6" fmla="*/ 1084881 h 3512304"/>
                <a:gd name="connsiteX7" fmla="*/ 1449479 w 2489416"/>
                <a:gd name="connsiteY7" fmla="*/ 75942 h 3512304"/>
                <a:gd name="connsiteX0" fmla="*/ 1559518 w 2489416"/>
                <a:gd name="connsiteY0" fmla="*/ 0 h 3620792"/>
                <a:gd name="connsiteX1" fmla="*/ 1593040 w 2489416"/>
                <a:gd name="connsiteY1" fmla="*/ 1257757 h 3620792"/>
                <a:gd name="connsiteX2" fmla="*/ 2489416 w 2489416"/>
                <a:gd name="connsiteY2" fmla="*/ 2376084 h 3620792"/>
                <a:gd name="connsiteX3" fmla="*/ 1244708 w 2489416"/>
                <a:gd name="connsiteY3" fmla="*/ 3620792 h 3620792"/>
                <a:gd name="connsiteX4" fmla="*/ 0 w 2489416"/>
                <a:gd name="connsiteY4" fmla="*/ 2376084 h 3620792"/>
                <a:gd name="connsiteX5" fmla="*/ 1 w 2489416"/>
                <a:gd name="connsiteY5" fmla="*/ 2376084 h 3620792"/>
                <a:gd name="connsiteX6" fmla="*/ 857251 w 2489416"/>
                <a:gd name="connsiteY6" fmla="*/ 1193369 h 3620792"/>
                <a:gd name="connsiteX7" fmla="*/ 1449479 w 2489416"/>
                <a:gd name="connsiteY7" fmla="*/ 184430 h 3620792"/>
                <a:gd name="connsiteX0" fmla="*/ 1559518 w 2489416"/>
                <a:gd name="connsiteY0" fmla="*/ 0 h 3620792"/>
                <a:gd name="connsiteX1" fmla="*/ 1593040 w 2489416"/>
                <a:gd name="connsiteY1" fmla="*/ 1257757 h 3620792"/>
                <a:gd name="connsiteX2" fmla="*/ 2489416 w 2489416"/>
                <a:gd name="connsiteY2" fmla="*/ 2376084 h 3620792"/>
                <a:gd name="connsiteX3" fmla="*/ 1244708 w 2489416"/>
                <a:gd name="connsiteY3" fmla="*/ 3620792 h 3620792"/>
                <a:gd name="connsiteX4" fmla="*/ 0 w 2489416"/>
                <a:gd name="connsiteY4" fmla="*/ 2376084 h 3620792"/>
                <a:gd name="connsiteX5" fmla="*/ 1 w 2489416"/>
                <a:gd name="connsiteY5" fmla="*/ 2376084 h 3620792"/>
                <a:gd name="connsiteX6" fmla="*/ 857251 w 2489416"/>
                <a:gd name="connsiteY6" fmla="*/ 1193369 h 3620792"/>
                <a:gd name="connsiteX7" fmla="*/ 1046523 w 2489416"/>
                <a:gd name="connsiteY7" fmla="*/ 29447 h 3620792"/>
                <a:gd name="connsiteX0" fmla="*/ 1559518 w 2489416"/>
                <a:gd name="connsiteY0" fmla="*/ 0 h 3620792"/>
                <a:gd name="connsiteX1" fmla="*/ 1593040 w 2489416"/>
                <a:gd name="connsiteY1" fmla="*/ 1257757 h 3620792"/>
                <a:gd name="connsiteX2" fmla="*/ 2489416 w 2489416"/>
                <a:gd name="connsiteY2" fmla="*/ 2376084 h 3620792"/>
                <a:gd name="connsiteX3" fmla="*/ 1244708 w 2489416"/>
                <a:gd name="connsiteY3" fmla="*/ 3620792 h 3620792"/>
                <a:gd name="connsiteX4" fmla="*/ 0 w 2489416"/>
                <a:gd name="connsiteY4" fmla="*/ 2376084 h 3620792"/>
                <a:gd name="connsiteX5" fmla="*/ 1 w 2489416"/>
                <a:gd name="connsiteY5" fmla="*/ 2376084 h 3620792"/>
                <a:gd name="connsiteX6" fmla="*/ 857251 w 2489416"/>
                <a:gd name="connsiteY6" fmla="*/ 1193369 h 3620792"/>
                <a:gd name="connsiteX7" fmla="*/ 1046523 w 2489416"/>
                <a:gd name="connsiteY7" fmla="*/ 29447 h 3620792"/>
                <a:gd name="connsiteX0" fmla="*/ 1559518 w 2489416"/>
                <a:gd name="connsiteY0" fmla="*/ 1550 h 3622342"/>
                <a:gd name="connsiteX1" fmla="*/ 1593040 w 2489416"/>
                <a:gd name="connsiteY1" fmla="*/ 1259307 h 3622342"/>
                <a:gd name="connsiteX2" fmla="*/ 2489416 w 2489416"/>
                <a:gd name="connsiteY2" fmla="*/ 2377634 h 3622342"/>
                <a:gd name="connsiteX3" fmla="*/ 1244708 w 2489416"/>
                <a:gd name="connsiteY3" fmla="*/ 3622342 h 3622342"/>
                <a:gd name="connsiteX4" fmla="*/ 0 w 2489416"/>
                <a:gd name="connsiteY4" fmla="*/ 2377634 h 3622342"/>
                <a:gd name="connsiteX5" fmla="*/ 1 w 2489416"/>
                <a:gd name="connsiteY5" fmla="*/ 2377634 h 3622342"/>
                <a:gd name="connsiteX6" fmla="*/ 857251 w 2489416"/>
                <a:gd name="connsiteY6" fmla="*/ 1194919 h 3622342"/>
                <a:gd name="connsiteX7" fmla="*/ 907038 w 2489416"/>
                <a:gd name="connsiteY7" fmla="*/ 0 h 3622342"/>
                <a:gd name="connsiteX0" fmla="*/ 1575016 w 2489416"/>
                <a:gd name="connsiteY0" fmla="*/ 0 h 3667287"/>
                <a:gd name="connsiteX1" fmla="*/ 1593040 w 2489416"/>
                <a:gd name="connsiteY1" fmla="*/ 1304252 h 3667287"/>
                <a:gd name="connsiteX2" fmla="*/ 2489416 w 2489416"/>
                <a:gd name="connsiteY2" fmla="*/ 2422579 h 3667287"/>
                <a:gd name="connsiteX3" fmla="*/ 1244708 w 2489416"/>
                <a:gd name="connsiteY3" fmla="*/ 3667287 h 3667287"/>
                <a:gd name="connsiteX4" fmla="*/ 0 w 2489416"/>
                <a:gd name="connsiteY4" fmla="*/ 2422579 h 3667287"/>
                <a:gd name="connsiteX5" fmla="*/ 1 w 2489416"/>
                <a:gd name="connsiteY5" fmla="*/ 2422579 h 3667287"/>
                <a:gd name="connsiteX6" fmla="*/ 857251 w 2489416"/>
                <a:gd name="connsiteY6" fmla="*/ 1239864 h 3667287"/>
                <a:gd name="connsiteX7" fmla="*/ 907038 w 2489416"/>
                <a:gd name="connsiteY7" fmla="*/ 44945 h 3667287"/>
                <a:gd name="connsiteX0" fmla="*/ 1575016 w 2489416"/>
                <a:gd name="connsiteY0" fmla="*/ 0 h 3667287"/>
                <a:gd name="connsiteX1" fmla="*/ 1593040 w 2489416"/>
                <a:gd name="connsiteY1" fmla="*/ 1304252 h 3667287"/>
                <a:gd name="connsiteX2" fmla="*/ 2489416 w 2489416"/>
                <a:gd name="connsiteY2" fmla="*/ 2422579 h 3667287"/>
                <a:gd name="connsiteX3" fmla="*/ 1244708 w 2489416"/>
                <a:gd name="connsiteY3" fmla="*/ 3667287 h 3667287"/>
                <a:gd name="connsiteX4" fmla="*/ 0 w 2489416"/>
                <a:gd name="connsiteY4" fmla="*/ 2422579 h 3667287"/>
                <a:gd name="connsiteX5" fmla="*/ 1 w 2489416"/>
                <a:gd name="connsiteY5" fmla="*/ 2422579 h 3667287"/>
                <a:gd name="connsiteX6" fmla="*/ 857251 w 2489416"/>
                <a:gd name="connsiteY6" fmla="*/ 1239864 h 3667287"/>
                <a:gd name="connsiteX7" fmla="*/ 907038 w 2489416"/>
                <a:gd name="connsiteY7" fmla="*/ 44945 h 3667287"/>
                <a:gd name="connsiteX0" fmla="*/ 1575016 w 2489416"/>
                <a:gd name="connsiteY0" fmla="*/ 0 h 3667287"/>
                <a:gd name="connsiteX1" fmla="*/ 1593040 w 2489416"/>
                <a:gd name="connsiteY1" fmla="*/ 1304252 h 3667287"/>
                <a:gd name="connsiteX2" fmla="*/ 2489416 w 2489416"/>
                <a:gd name="connsiteY2" fmla="*/ 2422579 h 3667287"/>
                <a:gd name="connsiteX3" fmla="*/ 1244708 w 2489416"/>
                <a:gd name="connsiteY3" fmla="*/ 3667287 h 3667287"/>
                <a:gd name="connsiteX4" fmla="*/ 0 w 2489416"/>
                <a:gd name="connsiteY4" fmla="*/ 2422579 h 3667287"/>
                <a:gd name="connsiteX5" fmla="*/ 1 w 2489416"/>
                <a:gd name="connsiteY5" fmla="*/ 2422579 h 3667287"/>
                <a:gd name="connsiteX6" fmla="*/ 857251 w 2489416"/>
                <a:gd name="connsiteY6" fmla="*/ 1239864 h 3667287"/>
                <a:gd name="connsiteX7" fmla="*/ 907038 w 2489416"/>
                <a:gd name="connsiteY7" fmla="*/ 44945 h 3667287"/>
                <a:gd name="connsiteX0" fmla="*/ 1575016 w 2489416"/>
                <a:gd name="connsiteY0" fmla="*/ 0 h 3667287"/>
                <a:gd name="connsiteX1" fmla="*/ 1593040 w 2489416"/>
                <a:gd name="connsiteY1" fmla="*/ 1304252 h 3667287"/>
                <a:gd name="connsiteX2" fmla="*/ 2489416 w 2489416"/>
                <a:gd name="connsiteY2" fmla="*/ 2422579 h 3667287"/>
                <a:gd name="connsiteX3" fmla="*/ 1244708 w 2489416"/>
                <a:gd name="connsiteY3" fmla="*/ 3667287 h 3667287"/>
                <a:gd name="connsiteX4" fmla="*/ 0 w 2489416"/>
                <a:gd name="connsiteY4" fmla="*/ 2422579 h 3667287"/>
                <a:gd name="connsiteX5" fmla="*/ 1 w 2489416"/>
                <a:gd name="connsiteY5" fmla="*/ 2422579 h 3667287"/>
                <a:gd name="connsiteX6" fmla="*/ 857251 w 2489416"/>
                <a:gd name="connsiteY6" fmla="*/ 1239864 h 3667287"/>
                <a:gd name="connsiteX7" fmla="*/ 907038 w 2489416"/>
                <a:gd name="connsiteY7" fmla="*/ 44945 h 3667287"/>
                <a:gd name="connsiteX0" fmla="*/ 1575016 w 2489416"/>
                <a:gd name="connsiteY0" fmla="*/ 0 h 3667287"/>
                <a:gd name="connsiteX1" fmla="*/ 1593040 w 2489416"/>
                <a:gd name="connsiteY1" fmla="*/ 1304252 h 3667287"/>
                <a:gd name="connsiteX2" fmla="*/ 2489416 w 2489416"/>
                <a:gd name="connsiteY2" fmla="*/ 2422579 h 3667287"/>
                <a:gd name="connsiteX3" fmla="*/ 1244708 w 2489416"/>
                <a:gd name="connsiteY3" fmla="*/ 3667287 h 3667287"/>
                <a:gd name="connsiteX4" fmla="*/ 0 w 2489416"/>
                <a:gd name="connsiteY4" fmla="*/ 2422579 h 3667287"/>
                <a:gd name="connsiteX5" fmla="*/ 1 w 2489416"/>
                <a:gd name="connsiteY5" fmla="*/ 2422579 h 3667287"/>
                <a:gd name="connsiteX6" fmla="*/ 857251 w 2489416"/>
                <a:gd name="connsiteY6" fmla="*/ 1239864 h 3667287"/>
                <a:gd name="connsiteX7" fmla="*/ 907038 w 2489416"/>
                <a:gd name="connsiteY7" fmla="*/ 44945 h 3667287"/>
                <a:gd name="connsiteX0" fmla="*/ 1575016 w 2489416"/>
                <a:gd name="connsiteY0" fmla="*/ 0 h 3667287"/>
                <a:gd name="connsiteX1" fmla="*/ 1577541 w 2489416"/>
                <a:gd name="connsiteY1" fmla="*/ 1242259 h 3667287"/>
                <a:gd name="connsiteX2" fmla="*/ 2489416 w 2489416"/>
                <a:gd name="connsiteY2" fmla="*/ 2422579 h 3667287"/>
                <a:gd name="connsiteX3" fmla="*/ 1244708 w 2489416"/>
                <a:gd name="connsiteY3" fmla="*/ 3667287 h 3667287"/>
                <a:gd name="connsiteX4" fmla="*/ 0 w 2489416"/>
                <a:gd name="connsiteY4" fmla="*/ 2422579 h 3667287"/>
                <a:gd name="connsiteX5" fmla="*/ 1 w 2489416"/>
                <a:gd name="connsiteY5" fmla="*/ 2422579 h 3667287"/>
                <a:gd name="connsiteX6" fmla="*/ 857251 w 2489416"/>
                <a:gd name="connsiteY6" fmla="*/ 1239864 h 3667287"/>
                <a:gd name="connsiteX7" fmla="*/ 907038 w 2489416"/>
                <a:gd name="connsiteY7" fmla="*/ 44945 h 3667287"/>
                <a:gd name="connsiteX0" fmla="*/ 1575016 w 2489416"/>
                <a:gd name="connsiteY0" fmla="*/ 0 h 3667287"/>
                <a:gd name="connsiteX1" fmla="*/ 1577541 w 2489416"/>
                <a:gd name="connsiteY1" fmla="*/ 1242259 h 3667287"/>
                <a:gd name="connsiteX2" fmla="*/ 2489416 w 2489416"/>
                <a:gd name="connsiteY2" fmla="*/ 2422579 h 3667287"/>
                <a:gd name="connsiteX3" fmla="*/ 1244708 w 2489416"/>
                <a:gd name="connsiteY3" fmla="*/ 3667287 h 3667287"/>
                <a:gd name="connsiteX4" fmla="*/ 0 w 2489416"/>
                <a:gd name="connsiteY4" fmla="*/ 2422579 h 3667287"/>
                <a:gd name="connsiteX5" fmla="*/ 1 w 2489416"/>
                <a:gd name="connsiteY5" fmla="*/ 2422579 h 3667287"/>
                <a:gd name="connsiteX6" fmla="*/ 857251 w 2489416"/>
                <a:gd name="connsiteY6" fmla="*/ 1239864 h 3667287"/>
                <a:gd name="connsiteX7" fmla="*/ 907038 w 2489416"/>
                <a:gd name="connsiteY7" fmla="*/ 44945 h 3667287"/>
                <a:gd name="connsiteX0" fmla="*/ 1575016 w 2489416"/>
                <a:gd name="connsiteY0" fmla="*/ 0 h 3667287"/>
                <a:gd name="connsiteX1" fmla="*/ 1577541 w 2489416"/>
                <a:gd name="connsiteY1" fmla="*/ 1242259 h 3667287"/>
                <a:gd name="connsiteX2" fmla="*/ 2489416 w 2489416"/>
                <a:gd name="connsiteY2" fmla="*/ 2422579 h 3667287"/>
                <a:gd name="connsiteX3" fmla="*/ 1244708 w 2489416"/>
                <a:gd name="connsiteY3" fmla="*/ 3667287 h 3667287"/>
                <a:gd name="connsiteX4" fmla="*/ 0 w 2489416"/>
                <a:gd name="connsiteY4" fmla="*/ 2422579 h 3667287"/>
                <a:gd name="connsiteX5" fmla="*/ 1 w 2489416"/>
                <a:gd name="connsiteY5" fmla="*/ 2422579 h 3667287"/>
                <a:gd name="connsiteX6" fmla="*/ 897795 w 2489416"/>
                <a:gd name="connsiteY6" fmla="*/ 1254442 h 3667287"/>
                <a:gd name="connsiteX7" fmla="*/ 907038 w 2489416"/>
                <a:gd name="connsiteY7" fmla="*/ 44945 h 3667287"/>
                <a:gd name="connsiteX0" fmla="*/ 1575016 w 2489416"/>
                <a:gd name="connsiteY0" fmla="*/ 0 h 3667287"/>
                <a:gd name="connsiteX1" fmla="*/ 1536998 w 2489416"/>
                <a:gd name="connsiteY1" fmla="*/ 1256837 h 3667287"/>
                <a:gd name="connsiteX2" fmla="*/ 2489416 w 2489416"/>
                <a:gd name="connsiteY2" fmla="*/ 2422579 h 3667287"/>
                <a:gd name="connsiteX3" fmla="*/ 1244708 w 2489416"/>
                <a:gd name="connsiteY3" fmla="*/ 3667287 h 3667287"/>
                <a:gd name="connsiteX4" fmla="*/ 0 w 2489416"/>
                <a:gd name="connsiteY4" fmla="*/ 2422579 h 3667287"/>
                <a:gd name="connsiteX5" fmla="*/ 1 w 2489416"/>
                <a:gd name="connsiteY5" fmla="*/ 2422579 h 3667287"/>
                <a:gd name="connsiteX6" fmla="*/ 897795 w 2489416"/>
                <a:gd name="connsiteY6" fmla="*/ 1254442 h 3667287"/>
                <a:gd name="connsiteX7" fmla="*/ 907038 w 2489416"/>
                <a:gd name="connsiteY7" fmla="*/ 44945 h 3667287"/>
                <a:gd name="connsiteX0" fmla="*/ 1547986 w 2489416"/>
                <a:gd name="connsiteY0" fmla="*/ 0 h 3667287"/>
                <a:gd name="connsiteX1" fmla="*/ 1536998 w 2489416"/>
                <a:gd name="connsiteY1" fmla="*/ 1256837 h 3667287"/>
                <a:gd name="connsiteX2" fmla="*/ 2489416 w 2489416"/>
                <a:gd name="connsiteY2" fmla="*/ 2422579 h 3667287"/>
                <a:gd name="connsiteX3" fmla="*/ 1244708 w 2489416"/>
                <a:gd name="connsiteY3" fmla="*/ 3667287 h 3667287"/>
                <a:gd name="connsiteX4" fmla="*/ 0 w 2489416"/>
                <a:gd name="connsiteY4" fmla="*/ 2422579 h 3667287"/>
                <a:gd name="connsiteX5" fmla="*/ 1 w 2489416"/>
                <a:gd name="connsiteY5" fmla="*/ 2422579 h 3667287"/>
                <a:gd name="connsiteX6" fmla="*/ 897795 w 2489416"/>
                <a:gd name="connsiteY6" fmla="*/ 1254442 h 3667287"/>
                <a:gd name="connsiteX7" fmla="*/ 907038 w 2489416"/>
                <a:gd name="connsiteY7" fmla="*/ 44945 h 3667287"/>
                <a:gd name="connsiteX0" fmla="*/ 1534472 w 2489416"/>
                <a:gd name="connsiteY0" fmla="*/ 0 h 3754757"/>
                <a:gd name="connsiteX1" fmla="*/ 1536998 w 2489416"/>
                <a:gd name="connsiteY1" fmla="*/ 1344307 h 3754757"/>
                <a:gd name="connsiteX2" fmla="*/ 2489416 w 2489416"/>
                <a:gd name="connsiteY2" fmla="*/ 2510049 h 3754757"/>
                <a:gd name="connsiteX3" fmla="*/ 1244708 w 2489416"/>
                <a:gd name="connsiteY3" fmla="*/ 3754757 h 3754757"/>
                <a:gd name="connsiteX4" fmla="*/ 0 w 2489416"/>
                <a:gd name="connsiteY4" fmla="*/ 2510049 h 3754757"/>
                <a:gd name="connsiteX5" fmla="*/ 1 w 2489416"/>
                <a:gd name="connsiteY5" fmla="*/ 2510049 h 3754757"/>
                <a:gd name="connsiteX6" fmla="*/ 897795 w 2489416"/>
                <a:gd name="connsiteY6" fmla="*/ 1341912 h 3754757"/>
                <a:gd name="connsiteX7" fmla="*/ 907038 w 2489416"/>
                <a:gd name="connsiteY7" fmla="*/ 132415 h 3754757"/>
                <a:gd name="connsiteX0" fmla="*/ 1534472 w 2489416"/>
                <a:gd name="connsiteY0" fmla="*/ 0 h 3754757"/>
                <a:gd name="connsiteX1" fmla="*/ 1536998 w 2489416"/>
                <a:gd name="connsiteY1" fmla="*/ 1344307 h 3754757"/>
                <a:gd name="connsiteX2" fmla="*/ 2489416 w 2489416"/>
                <a:gd name="connsiteY2" fmla="*/ 2510049 h 3754757"/>
                <a:gd name="connsiteX3" fmla="*/ 1244708 w 2489416"/>
                <a:gd name="connsiteY3" fmla="*/ 3754757 h 3754757"/>
                <a:gd name="connsiteX4" fmla="*/ 0 w 2489416"/>
                <a:gd name="connsiteY4" fmla="*/ 2510049 h 3754757"/>
                <a:gd name="connsiteX5" fmla="*/ 1 w 2489416"/>
                <a:gd name="connsiteY5" fmla="*/ 2510049 h 3754757"/>
                <a:gd name="connsiteX6" fmla="*/ 897795 w 2489416"/>
                <a:gd name="connsiteY6" fmla="*/ 1341912 h 3754757"/>
                <a:gd name="connsiteX7" fmla="*/ 893523 w 2489416"/>
                <a:gd name="connsiteY7" fmla="*/ 1211 h 3754757"/>
                <a:gd name="connsiteX0" fmla="*/ 1534472 w 2489416"/>
                <a:gd name="connsiteY0" fmla="*/ 0 h 3754757"/>
                <a:gd name="connsiteX1" fmla="*/ 1536998 w 2489416"/>
                <a:gd name="connsiteY1" fmla="*/ 1344307 h 3754757"/>
                <a:gd name="connsiteX2" fmla="*/ 2489416 w 2489416"/>
                <a:gd name="connsiteY2" fmla="*/ 2510049 h 3754757"/>
                <a:gd name="connsiteX3" fmla="*/ 1244708 w 2489416"/>
                <a:gd name="connsiteY3" fmla="*/ 3754757 h 3754757"/>
                <a:gd name="connsiteX4" fmla="*/ 0 w 2489416"/>
                <a:gd name="connsiteY4" fmla="*/ 2510049 h 3754757"/>
                <a:gd name="connsiteX5" fmla="*/ 1 w 2489416"/>
                <a:gd name="connsiteY5" fmla="*/ 2510049 h 3754757"/>
                <a:gd name="connsiteX6" fmla="*/ 897795 w 2489416"/>
                <a:gd name="connsiteY6" fmla="*/ 1341912 h 3754757"/>
                <a:gd name="connsiteX7" fmla="*/ 893523 w 2489416"/>
                <a:gd name="connsiteY7" fmla="*/ 1211 h 3754757"/>
                <a:gd name="connsiteX0" fmla="*/ 1534472 w 2489416"/>
                <a:gd name="connsiteY0" fmla="*/ 0 h 3754757"/>
                <a:gd name="connsiteX1" fmla="*/ 1536998 w 2489416"/>
                <a:gd name="connsiteY1" fmla="*/ 1344307 h 3754757"/>
                <a:gd name="connsiteX2" fmla="*/ 2489416 w 2489416"/>
                <a:gd name="connsiteY2" fmla="*/ 2510049 h 3754757"/>
                <a:gd name="connsiteX3" fmla="*/ 1244708 w 2489416"/>
                <a:gd name="connsiteY3" fmla="*/ 3754757 h 3754757"/>
                <a:gd name="connsiteX4" fmla="*/ 0 w 2489416"/>
                <a:gd name="connsiteY4" fmla="*/ 2510049 h 3754757"/>
                <a:gd name="connsiteX5" fmla="*/ 1 w 2489416"/>
                <a:gd name="connsiteY5" fmla="*/ 2510049 h 3754757"/>
                <a:gd name="connsiteX6" fmla="*/ 897795 w 2489416"/>
                <a:gd name="connsiteY6" fmla="*/ 1341912 h 3754757"/>
                <a:gd name="connsiteX7" fmla="*/ 893523 w 2489416"/>
                <a:gd name="connsiteY7" fmla="*/ 1211 h 3754757"/>
                <a:gd name="connsiteX0" fmla="*/ 1534472 w 2489416"/>
                <a:gd name="connsiteY0" fmla="*/ 0 h 3754757"/>
                <a:gd name="connsiteX1" fmla="*/ 1536998 w 2489416"/>
                <a:gd name="connsiteY1" fmla="*/ 1344307 h 3754757"/>
                <a:gd name="connsiteX2" fmla="*/ 2489416 w 2489416"/>
                <a:gd name="connsiteY2" fmla="*/ 2510049 h 3754757"/>
                <a:gd name="connsiteX3" fmla="*/ 1244708 w 2489416"/>
                <a:gd name="connsiteY3" fmla="*/ 3754757 h 3754757"/>
                <a:gd name="connsiteX4" fmla="*/ 0 w 2489416"/>
                <a:gd name="connsiteY4" fmla="*/ 2510049 h 3754757"/>
                <a:gd name="connsiteX5" fmla="*/ 1 w 2489416"/>
                <a:gd name="connsiteY5" fmla="*/ 2510049 h 3754757"/>
                <a:gd name="connsiteX6" fmla="*/ 897795 w 2489416"/>
                <a:gd name="connsiteY6" fmla="*/ 1341912 h 3754757"/>
                <a:gd name="connsiteX7" fmla="*/ 893523 w 2489416"/>
                <a:gd name="connsiteY7" fmla="*/ 1211 h 3754757"/>
                <a:gd name="connsiteX0" fmla="*/ 1534472 w 2489416"/>
                <a:gd name="connsiteY0" fmla="*/ 0 h 3754757"/>
                <a:gd name="connsiteX1" fmla="*/ 1536998 w 2489416"/>
                <a:gd name="connsiteY1" fmla="*/ 1344307 h 3754757"/>
                <a:gd name="connsiteX2" fmla="*/ 2489416 w 2489416"/>
                <a:gd name="connsiteY2" fmla="*/ 2510049 h 3754757"/>
                <a:gd name="connsiteX3" fmla="*/ 1244708 w 2489416"/>
                <a:gd name="connsiteY3" fmla="*/ 3754757 h 3754757"/>
                <a:gd name="connsiteX4" fmla="*/ 0 w 2489416"/>
                <a:gd name="connsiteY4" fmla="*/ 2510049 h 3754757"/>
                <a:gd name="connsiteX5" fmla="*/ 1 w 2489416"/>
                <a:gd name="connsiteY5" fmla="*/ 2510049 h 3754757"/>
                <a:gd name="connsiteX6" fmla="*/ 897795 w 2489416"/>
                <a:gd name="connsiteY6" fmla="*/ 1254442 h 3754757"/>
                <a:gd name="connsiteX7" fmla="*/ 893523 w 2489416"/>
                <a:gd name="connsiteY7" fmla="*/ 1211 h 3754757"/>
                <a:gd name="connsiteX0" fmla="*/ 1534472 w 2489416"/>
                <a:gd name="connsiteY0" fmla="*/ 0 h 3754757"/>
                <a:gd name="connsiteX1" fmla="*/ 1536998 w 2489416"/>
                <a:gd name="connsiteY1" fmla="*/ 1256838 h 3754757"/>
                <a:gd name="connsiteX2" fmla="*/ 2489416 w 2489416"/>
                <a:gd name="connsiteY2" fmla="*/ 2510049 h 3754757"/>
                <a:gd name="connsiteX3" fmla="*/ 1244708 w 2489416"/>
                <a:gd name="connsiteY3" fmla="*/ 3754757 h 3754757"/>
                <a:gd name="connsiteX4" fmla="*/ 0 w 2489416"/>
                <a:gd name="connsiteY4" fmla="*/ 2510049 h 3754757"/>
                <a:gd name="connsiteX5" fmla="*/ 1 w 2489416"/>
                <a:gd name="connsiteY5" fmla="*/ 2510049 h 3754757"/>
                <a:gd name="connsiteX6" fmla="*/ 897795 w 2489416"/>
                <a:gd name="connsiteY6" fmla="*/ 1254442 h 3754757"/>
                <a:gd name="connsiteX7" fmla="*/ 893523 w 2489416"/>
                <a:gd name="connsiteY7" fmla="*/ 1211 h 3754757"/>
                <a:gd name="connsiteX0" fmla="*/ 1534472 w 2489416"/>
                <a:gd name="connsiteY0" fmla="*/ 0 h 3754757"/>
                <a:gd name="connsiteX1" fmla="*/ 1536998 w 2489416"/>
                <a:gd name="connsiteY1" fmla="*/ 1256838 h 3754757"/>
                <a:gd name="connsiteX2" fmla="*/ 2489416 w 2489416"/>
                <a:gd name="connsiteY2" fmla="*/ 2510049 h 3754757"/>
                <a:gd name="connsiteX3" fmla="*/ 1244708 w 2489416"/>
                <a:gd name="connsiteY3" fmla="*/ 3754757 h 3754757"/>
                <a:gd name="connsiteX4" fmla="*/ 0 w 2489416"/>
                <a:gd name="connsiteY4" fmla="*/ 2510049 h 3754757"/>
                <a:gd name="connsiteX5" fmla="*/ 1 w 2489416"/>
                <a:gd name="connsiteY5" fmla="*/ 2510049 h 3754757"/>
                <a:gd name="connsiteX6" fmla="*/ 897795 w 2489416"/>
                <a:gd name="connsiteY6" fmla="*/ 1152394 h 3754757"/>
                <a:gd name="connsiteX7" fmla="*/ 893523 w 2489416"/>
                <a:gd name="connsiteY7" fmla="*/ 1211 h 3754757"/>
                <a:gd name="connsiteX0" fmla="*/ 1534472 w 2489416"/>
                <a:gd name="connsiteY0" fmla="*/ 0 h 3754757"/>
                <a:gd name="connsiteX1" fmla="*/ 1509970 w 2489416"/>
                <a:gd name="connsiteY1" fmla="*/ 1140212 h 3754757"/>
                <a:gd name="connsiteX2" fmla="*/ 2489416 w 2489416"/>
                <a:gd name="connsiteY2" fmla="*/ 2510049 h 3754757"/>
                <a:gd name="connsiteX3" fmla="*/ 1244708 w 2489416"/>
                <a:gd name="connsiteY3" fmla="*/ 3754757 h 3754757"/>
                <a:gd name="connsiteX4" fmla="*/ 0 w 2489416"/>
                <a:gd name="connsiteY4" fmla="*/ 2510049 h 3754757"/>
                <a:gd name="connsiteX5" fmla="*/ 1 w 2489416"/>
                <a:gd name="connsiteY5" fmla="*/ 2510049 h 3754757"/>
                <a:gd name="connsiteX6" fmla="*/ 897795 w 2489416"/>
                <a:gd name="connsiteY6" fmla="*/ 1152394 h 3754757"/>
                <a:gd name="connsiteX7" fmla="*/ 893523 w 2489416"/>
                <a:gd name="connsiteY7" fmla="*/ 1211 h 3754757"/>
                <a:gd name="connsiteX0" fmla="*/ 1534472 w 2489416"/>
                <a:gd name="connsiteY0" fmla="*/ 0 h 3754757"/>
                <a:gd name="connsiteX1" fmla="*/ 1509970 w 2489416"/>
                <a:gd name="connsiteY1" fmla="*/ 1140212 h 3754757"/>
                <a:gd name="connsiteX2" fmla="*/ 2489416 w 2489416"/>
                <a:gd name="connsiteY2" fmla="*/ 2510049 h 3754757"/>
                <a:gd name="connsiteX3" fmla="*/ 1244708 w 2489416"/>
                <a:gd name="connsiteY3" fmla="*/ 3754757 h 3754757"/>
                <a:gd name="connsiteX4" fmla="*/ 0 w 2489416"/>
                <a:gd name="connsiteY4" fmla="*/ 2510049 h 3754757"/>
                <a:gd name="connsiteX5" fmla="*/ 1 w 2489416"/>
                <a:gd name="connsiteY5" fmla="*/ 2510049 h 3754757"/>
                <a:gd name="connsiteX6" fmla="*/ 938338 w 2489416"/>
                <a:gd name="connsiteY6" fmla="*/ 1152394 h 3754757"/>
                <a:gd name="connsiteX7" fmla="*/ 893523 w 2489416"/>
                <a:gd name="connsiteY7" fmla="*/ 1211 h 3754757"/>
                <a:gd name="connsiteX0" fmla="*/ 1534472 w 2489416"/>
                <a:gd name="connsiteY0" fmla="*/ 0 h 3754757"/>
                <a:gd name="connsiteX1" fmla="*/ 1509970 w 2489416"/>
                <a:gd name="connsiteY1" fmla="*/ 1140212 h 3754757"/>
                <a:gd name="connsiteX2" fmla="*/ 2489416 w 2489416"/>
                <a:gd name="connsiteY2" fmla="*/ 2510049 h 3754757"/>
                <a:gd name="connsiteX3" fmla="*/ 1244708 w 2489416"/>
                <a:gd name="connsiteY3" fmla="*/ 3754757 h 3754757"/>
                <a:gd name="connsiteX4" fmla="*/ 0 w 2489416"/>
                <a:gd name="connsiteY4" fmla="*/ 2510049 h 3754757"/>
                <a:gd name="connsiteX5" fmla="*/ 1 w 2489416"/>
                <a:gd name="connsiteY5" fmla="*/ 2510049 h 3754757"/>
                <a:gd name="connsiteX6" fmla="*/ 978882 w 2489416"/>
                <a:gd name="connsiteY6" fmla="*/ 1152394 h 3754757"/>
                <a:gd name="connsiteX7" fmla="*/ 893523 w 2489416"/>
                <a:gd name="connsiteY7" fmla="*/ 1211 h 3754757"/>
                <a:gd name="connsiteX0" fmla="*/ 1534472 w 2489416"/>
                <a:gd name="connsiteY0" fmla="*/ 406982 h 4161739"/>
                <a:gd name="connsiteX1" fmla="*/ 1509970 w 2489416"/>
                <a:gd name="connsiteY1" fmla="*/ 1547194 h 4161739"/>
                <a:gd name="connsiteX2" fmla="*/ 2489416 w 2489416"/>
                <a:gd name="connsiteY2" fmla="*/ 2917031 h 4161739"/>
                <a:gd name="connsiteX3" fmla="*/ 1244708 w 2489416"/>
                <a:gd name="connsiteY3" fmla="*/ 4161739 h 4161739"/>
                <a:gd name="connsiteX4" fmla="*/ 0 w 2489416"/>
                <a:gd name="connsiteY4" fmla="*/ 2917031 h 4161739"/>
                <a:gd name="connsiteX5" fmla="*/ 1 w 2489416"/>
                <a:gd name="connsiteY5" fmla="*/ 2917031 h 4161739"/>
                <a:gd name="connsiteX6" fmla="*/ 978882 w 2489416"/>
                <a:gd name="connsiteY6" fmla="*/ 1559376 h 4161739"/>
                <a:gd name="connsiteX7" fmla="*/ 988124 w 2489416"/>
                <a:gd name="connsiteY7" fmla="*/ 0 h 4161739"/>
                <a:gd name="connsiteX0" fmla="*/ 1493929 w 2489416"/>
                <a:gd name="connsiteY0" fmla="*/ 42524 h 4161739"/>
                <a:gd name="connsiteX1" fmla="*/ 1509970 w 2489416"/>
                <a:gd name="connsiteY1" fmla="*/ 1547194 h 4161739"/>
                <a:gd name="connsiteX2" fmla="*/ 2489416 w 2489416"/>
                <a:gd name="connsiteY2" fmla="*/ 2917031 h 4161739"/>
                <a:gd name="connsiteX3" fmla="*/ 1244708 w 2489416"/>
                <a:gd name="connsiteY3" fmla="*/ 4161739 h 4161739"/>
                <a:gd name="connsiteX4" fmla="*/ 0 w 2489416"/>
                <a:gd name="connsiteY4" fmla="*/ 2917031 h 4161739"/>
                <a:gd name="connsiteX5" fmla="*/ 1 w 2489416"/>
                <a:gd name="connsiteY5" fmla="*/ 2917031 h 4161739"/>
                <a:gd name="connsiteX6" fmla="*/ 978882 w 2489416"/>
                <a:gd name="connsiteY6" fmla="*/ 1559376 h 4161739"/>
                <a:gd name="connsiteX7" fmla="*/ 988124 w 2489416"/>
                <a:gd name="connsiteY7" fmla="*/ 0 h 4161739"/>
                <a:gd name="connsiteX0" fmla="*/ 1520957 w 2489416"/>
                <a:gd name="connsiteY0" fmla="*/ 0 h 4177529"/>
                <a:gd name="connsiteX1" fmla="*/ 1509970 w 2489416"/>
                <a:gd name="connsiteY1" fmla="*/ 1562984 h 4177529"/>
                <a:gd name="connsiteX2" fmla="*/ 2489416 w 2489416"/>
                <a:gd name="connsiteY2" fmla="*/ 2932821 h 4177529"/>
                <a:gd name="connsiteX3" fmla="*/ 1244708 w 2489416"/>
                <a:gd name="connsiteY3" fmla="*/ 4177529 h 4177529"/>
                <a:gd name="connsiteX4" fmla="*/ 0 w 2489416"/>
                <a:gd name="connsiteY4" fmla="*/ 2932821 h 4177529"/>
                <a:gd name="connsiteX5" fmla="*/ 1 w 2489416"/>
                <a:gd name="connsiteY5" fmla="*/ 2932821 h 4177529"/>
                <a:gd name="connsiteX6" fmla="*/ 978882 w 2489416"/>
                <a:gd name="connsiteY6" fmla="*/ 1575166 h 4177529"/>
                <a:gd name="connsiteX7" fmla="*/ 988124 w 2489416"/>
                <a:gd name="connsiteY7" fmla="*/ 15790 h 4177529"/>
                <a:gd name="connsiteX0" fmla="*/ 1507443 w 2489416"/>
                <a:gd name="connsiteY0" fmla="*/ 0 h 4192107"/>
                <a:gd name="connsiteX1" fmla="*/ 1509970 w 2489416"/>
                <a:gd name="connsiteY1" fmla="*/ 1577562 h 4192107"/>
                <a:gd name="connsiteX2" fmla="*/ 2489416 w 2489416"/>
                <a:gd name="connsiteY2" fmla="*/ 2947399 h 4192107"/>
                <a:gd name="connsiteX3" fmla="*/ 1244708 w 2489416"/>
                <a:gd name="connsiteY3" fmla="*/ 4192107 h 4192107"/>
                <a:gd name="connsiteX4" fmla="*/ 0 w 2489416"/>
                <a:gd name="connsiteY4" fmla="*/ 2947399 h 4192107"/>
                <a:gd name="connsiteX5" fmla="*/ 1 w 2489416"/>
                <a:gd name="connsiteY5" fmla="*/ 2947399 h 4192107"/>
                <a:gd name="connsiteX6" fmla="*/ 978882 w 2489416"/>
                <a:gd name="connsiteY6" fmla="*/ 1589744 h 4192107"/>
                <a:gd name="connsiteX7" fmla="*/ 988124 w 2489416"/>
                <a:gd name="connsiteY7" fmla="*/ 30368 h 4192107"/>
                <a:gd name="connsiteX0" fmla="*/ 1507443 w 2489416"/>
                <a:gd name="connsiteY0" fmla="*/ 0 h 4192107"/>
                <a:gd name="connsiteX1" fmla="*/ 1509970 w 2489416"/>
                <a:gd name="connsiteY1" fmla="*/ 1577562 h 4192107"/>
                <a:gd name="connsiteX2" fmla="*/ 2489416 w 2489416"/>
                <a:gd name="connsiteY2" fmla="*/ 2947399 h 4192107"/>
                <a:gd name="connsiteX3" fmla="*/ 1244708 w 2489416"/>
                <a:gd name="connsiteY3" fmla="*/ 4192107 h 4192107"/>
                <a:gd name="connsiteX4" fmla="*/ 0 w 2489416"/>
                <a:gd name="connsiteY4" fmla="*/ 2947399 h 4192107"/>
                <a:gd name="connsiteX5" fmla="*/ 1 w 2489416"/>
                <a:gd name="connsiteY5" fmla="*/ 2947399 h 4192107"/>
                <a:gd name="connsiteX6" fmla="*/ 978882 w 2489416"/>
                <a:gd name="connsiteY6" fmla="*/ 1589744 h 4192107"/>
                <a:gd name="connsiteX7" fmla="*/ 981694 w 2489416"/>
                <a:gd name="connsiteY7" fmla="*/ 78922 h 4192107"/>
                <a:gd name="connsiteX0" fmla="*/ 1507443 w 2489416"/>
                <a:gd name="connsiteY0" fmla="*/ 4315 h 4113185"/>
                <a:gd name="connsiteX1" fmla="*/ 1509970 w 2489416"/>
                <a:gd name="connsiteY1" fmla="*/ 1498640 h 4113185"/>
                <a:gd name="connsiteX2" fmla="*/ 2489416 w 2489416"/>
                <a:gd name="connsiteY2" fmla="*/ 2868477 h 4113185"/>
                <a:gd name="connsiteX3" fmla="*/ 1244708 w 2489416"/>
                <a:gd name="connsiteY3" fmla="*/ 4113185 h 4113185"/>
                <a:gd name="connsiteX4" fmla="*/ 0 w 2489416"/>
                <a:gd name="connsiteY4" fmla="*/ 2868477 h 4113185"/>
                <a:gd name="connsiteX5" fmla="*/ 1 w 2489416"/>
                <a:gd name="connsiteY5" fmla="*/ 2868477 h 4113185"/>
                <a:gd name="connsiteX6" fmla="*/ 978882 w 2489416"/>
                <a:gd name="connsiteY6" fmla="*/ 1510822 h 4113185"/>
                <a:gd name="connsiteX7" fmla="*/ 981694 w 2489416"/>
                <a:gd name="connsiteY7" fmla="*/ 0 h 4113185"/>
                <a:gd name="connsiteX0" fmla="*/ 1507443 w 2489416"/>
                <a:gd name="connsiteY0" fmla="*/ 4315 h 4113185"/>
                <a:gd name="connsiteX1" fmla="*/ 1509970 w 2489416"/>
                <a:gd name="connsiteY1" fmla="*/ 1498640 h 4113185"/>
                <a:gd name="connsiteX2" fmla="*/ 2489416 w 2489416"/>
                <a:gd name="connsiteY2" fmla="*/ 2868477 h 4113185"/>
                <a:gd name="connsiteX3" fmla="*/ 1244708 w 2489416"/>
                <a:gd name="connsiteY3" fmla="*/ 4113185 h 4113185"/>
                <a:gd name="connsiteX4" fmla="*/ 0 w 2489416"/>
                <a:gd name="connsiteY4" fmla="*/ 2868477 h 4113185"/>
                <a:gd name="connsiteX5" fmla="*/ 1 w 2489416"/>
                <a:gd name="connsiteY5" fmla="*/ 2868477 h 4113185"/>
                <a:gd name="connsiteX6" fmla="*/ 978882 w 2489416"/>
                <a:gd name="connsiteY6" fmla="*/ 1510822 h 4113185"/>
                <a:gd name="connsiteX7" fmla="*/ 981694 w 2489416"/>
                <a:gd name="connsiteY7" fmla="*/ 0 h 4113185"/>
                <a:gd name="connsiteX0" fmla="*/ 1507443 w 2489878"/>
                <a:gd name="connsiteY0" fmla="*/ 4315 h 4113185"/>
                <a:gd name="connsiteX1" fmla="*/ 1509970 w 2489878"/>
                <a:gd name="connsiteY1" fmla="*/ 1498640 h 4113185"/>
                <a:gd name="connsiteX2" fmla="*/ 2489416 w 2489878"/>
                <a:gd name="connsiteY2" fmla="*/ 2868477 h 4113185"/>
                <a:gd name="connsiteX3" fmla="*/ 1244708 w 2489878"/>
                <a:gd name="connsiteY3" fmla="*/ 4113185 h 4113185"/>
                <a:gd name="connsiteX4" fmla="*/ 0 w 2489878"/>
                <a:gd name="connsiteY4" fmla="*/ 2868477 h 4113185"/>
                <a:gd name="connsiteX5" fmla="*/ 1 w 2489878"/>
                <a:gd name="connsiteY5" fmla="*/ 2868477 h 4113185"/>
                <a:gd name="connsiteX6" fmla="*/ 978882 w 2489878"/>
                <a:gd name="connsiteY6" fmla="*/ 1510822 h 4113185"/>
                <a:gd name="connsiteX7" fmla="*/ 981694 w 2489878"/>
                <a:gd name="connsiteY7" fmla="*/ 0 h 4113185"/>
                <a:gd name="connsiteX0" fmla="*/ 1507443 w 2489878"/>
                <a:gd name="connsiteY0" fmla="*/ 4315 h 4113185"/>
                <a:gd name="connsiteX1" fmla="*/ 1509970 w 2489878"/>
                <a:gd name="connsiteY1" fmla="*/ 1498640 h 4113185"/>
                <a:gd name="connsiteX2" fmla="*/ 2489416 w 2489878"/>
                <a:gd name="connsiteY2" fmla="*/ 2868477 h 4113185"/>
                <a:gd name="connsiteX3" fmla="*/ 1244708 w 2489878"/>
                <a:gd name="connsiteY3" fmla="*/ 4113185 h 4113185"/>
                <a:gd name="connsiteX4" fmla="*/ 0 w 2489878"/>
                <a:gd name="connsiteY4" fmla="*/ 2868477 h 4113185"/>
                <a:gd name="connsiteX5" fmla="*/ 1 w 2489878"/>
                <a:gd name="connsiteY5" fmla="*/ 2868477 h 4113185"/>
                <a:gd name="connsiteX6" fmla="*/ 978882 w 2489878"/>
                <a:gd name="connsiteY6" fmla="*/ 1510822 h 4113185"/>
                <a:gd name="connsiteX7" fmla="*/ 981694 w 2489878"/>
                <a:gd name="connsiteY7" fmla="*/ 0 h 4113185"/>
                <a:gd name="connsiteX0" fmla="*/ 1507443 w 2489878"/>
                <a:gd name="connsiteY0" fmla="*/ 4315 h 4113185"/>
                <a:gd name="connsiteX1" fmla="*/ 1509970 w 2489878"/>
                <a:gd name="connsiteY1" fmla="*/ 1498640 h 4113185"/>
                <a:gd name="connsiteX2" fmla="*/ 2489416 w 2489878"/>
                <a:gd name="connsiteY2" fmla="*/ 2868477 h 4113185"/>
                <a:gd name="connsiteX3" fmla="*/ 1244708 w 2489878"/>
                <a:gd name="connsiteY3" fmla="*/ 4113185 h 4113185"/>
                <a:gd name="connsiteX4" fmla="*/ 0 w 2489878"/>
                <a:gd name="connsiteY4" fmla="*/ 2868477 h 4113185"/>
                <a:gd name="connsiteX5" fmla="*/ 1 w 2489878"/>
                <a:gd name="connsiteY5" fmla="*/ 2868477 h 4113185"/>
                <a:gd name="connsiteX6" fmla="*/ 978882 w 2489878"/>
                <a:gd name="connsiteY6" fmla="*/ 1510822 h 4113185"/>
                <a:gd name="connsiteX7" fmla="*/ 981694 w 2489878"/>
                <a:gd name="connsiteY7" fmla="*/ 0 h 4113185"/>
                <a:gd name="connsiteX0" fmla="*/ 1507443 w 2489416"/>
                <a:gd name="connsiteY0" fmla="*/ 4315 h 4113185"/>
                <a:gd name="connsiteX1" fmla="*/ 1509970 w 2489416"/>
                <a:gd name="connsiteY1" fmla="*/ 1498640 h 4113185"/>
                <a:gd name="connsiteX2" fmla="*/ 2489416 w 2489416"/>
                <a:gd name="connsiteY2" fmla="*/ 2868477 h 4113185"/>
                <a:gd name="connsiteX3" fmla="*/ 1244708 w 2489416"/>
                <a:gd name="connsiteY3" fmla="*/ 4113185 h 4113185"/>
                <a:gd name="connsiteX4" fmla="*/ 0 w 2489416"/>
                <a:gd name="connsiteY4" fmla="*/ 2868477 h 4113185"/>
                <a:gd name="connsiteX5" fmla="*/ 1 w 2489416"/>
                <a:gd name="connsiteY5" fmla="*/ 2868477 h 4113185"/>
                <a:gd name="connsiteX6" fmla="*/ 978882 w 2489416"/>
                <a:gd name="connsiteY6" fmla="*/ 1510822 h 4113185"/>
                <a:gd name="connsiteX7" fmla="*/ 981694 w 2489416"/>
                <a:gd name="connsiteY7" fmla="*/ 0 h 4113185"/>
                <a:gd name="connsiteX0" fmla="*/ 1507443 w 2489416"/>
                <a:gd name="connsiteY0" fmla="*/ 4315 h 4113185"/>
                <a:gd name="connsiteX1" fmla="*/ 1509970 w 2489416"/>
                <a:gd name="connsiteY1" fmla="*/ 1498640 h 4113185"/>
                <a:gd name="connsiteX2" fmla="*/ 2489416 w 2489416"/>
                <a:gd name="connsiteY2" fmla="*/ 2868477 h 4113185"/>
                <a:gd name="connsiteX3" fmla="*/ 1244708 w 2489416"/>
                <a:gd name="connsiteY3" fmla="*/ 4113185 h 4113185"/>
                <a:gd name="connsiteX4" fmla="*/ 0 w 2489416"/>
                <a:gd name="connsiteY4" fmla="*/ 2868477 h 4113185"/>
                <a:gd name="connsiteX5" fmla="*/ 1 w 2489416"/>
                <a:gd name="connsiteY5" fmla="*/ 2868477 h 4113185"/>
                <a:gd name="connsiteX6" fmla="*/ 978882 w 2489416"/>
                <a:gd name="connsiteY6" fmla="*/ 1510822 h 4113185"/>
                <a:gd name="connsiteX7" fmla="*/ 981694 w 2489416"/>
                <a:gd name="connsiteY7" fmla="*/ 0 h 4113185"/>
                <a:gd name="connsiteX0" fmla="*/ 1507443 w 2489416"/>
                <a:gd name="connsiteY0" fmla="*/ 4315 h 4113185"/>
                <a:gd name="connsiteX1" fmla="*/ 1509970 w 2489416"/>
                <a:gd name="connsiteY1" fmla="*/ 1498640 h 4113185"/>
                <a:gd name="connsiteX2" fmla="*/ 2489416 w 2489416"/>
                <a:gd name="connsiteY2" fmla="*/ 2868477 h 4113185"/>
                <a:gd name="connsiteX3" fmla="*/ 1244708 w 2489416"/>
                <a:gd name="connsiteY3" fmla="*/ 4113185 h 4113185"/>
                <a:gd name="connsiteX4" fmla="*/ 0 w 2489416"/>
                <a:gd name="connsiteY4" fmla="*/ 2868477 h 4113185"/>
                <a:gd name="connsiteX5" fmla="*/ 1 w 2489416"/>
                <a:gd name="connsiteY5" fmla="*/ 2868477 h 4113185"/>
                <a:gd name="connsiteX6" fmla="*/ 978882 w 2489416"/>
                <a:gd name="connsiteY6" fmla="*/ 1510822 h 4113185"/>
                <a:gd name="connsiteX7" fmla="*/ 981694 w 2489416"/>
                <a:gd name="connsiteY7" fmla="*/ 0 h 4113185"/>
                <a:gd name="connsiteX0" fmla="*/ 1507443 w 2489416"/>
                <a:gd name="connsiteY0" fmla="*/ 4315 h 4113185"/>
                <a:gd name="connsiteX1" fmla="*/ 1509970 w 2489416"/>
                <a:gd name="connsiteY1" fmla="*/ 1498640 h 4113185"/>
                <a:gd name="connsiteX2" fmla="*/ 2489416 w 2489416"/>
                <a:gd name="connsiteY2" fmla="*/ 2868477 h 4113185"/>
                <a:gd name="connsiteX3" fmla="*/ 1244708 w 2489416"/>
                <a:gd name="connsiteY3" fmla="*/ 4113185 h 4113185"/>
                <a:gd name="connsiteX4" fmla="*/ 0 w 2489416"/>
                <a:gd name="connsiteY4" fmla="*/ 2868477 h 4113185"/>
                <a:gd name="connsiteX5" fmla="*/ 1 w 2489416"/>
                <a:gd name="connsiteY5" fmla="*/ 2868477 h 4113185"/>
                <a:gd name="connsiteX6" fmla="*/ 978882 w 2489416"/>
                <a:gd name="connsiteY6" fmla="*/ 1510822 h 4113185"/>
                <a:gd name="connsiteX7" fmla="*/ 981694 w 2489416"/>
                <a:gd name="connsiteY7" fmla="*/ 0 h 4113185"/>
                <a:gd name="connsiteX0" fmla="*/ 1507443 w 2489416"/>
                <a:gd name="connsiteY0" fmla="*/ 4315 h 4113185"/>
                <a:gd name="connsiteX1" fmla="*/ 1509970 w 2489416"/>
                <a:gd name="connsiteY1" fmla="*/ 1498640 h 4113185"/>
                <a:gd name="connsiteX2" fmla="*/ 2489416 w 2489416"/>
                <a:gd name="connsiteY2" fmla="*/ 2868477 h 4113185"/>
                <a:gd name="connsiteX3" fmla="*/ 1244708 w 2489416"/>
                <a:gd name="connsiteY3" fmla="*/ 4113185 h 4113185"/>
                <a:gd name="connsiteX4" fmla="*/ 0 w 2489416"/>
                <a:gd name="connsiteY4" fmla="*/ 2868477 h 4113185"/>
                <a:gd name="connsiteX5" fmla="*/ 1 w 2489416"/>
                <a:gd name="connsiteY5" fmla="*/ 2868477 h 4113185"/>
                <a:gd name="connsiteX6" fmla="*/ 978882 w 2489416"/>
                <a:gd name="connsiteY6" fmla="*/ 1510822 h 4113185"/>
                <a:gd name="connsiteX7" fmla="*/ 981694 w 2489416"/>
                <a:gd name="connsiteY7" fmla="*/ 0 h 4113185"/>
                <a:gd name="connsiteX0" fmla="*/ 1507443 w 2489416"/>
                <a:gd name="connsiteY0" fmla="*/ 4315 h 4113185"/>
                <a:gd name="connsiteX1" fmla="*/ 1509970 w 2489416"/>
                <a:gd name="connsiteY1" fmla="*/ 1498640 h 4113185"/>
                <a:gd name="connsiteX2" fmla="*/ 2489416 w 2489416"/>
                <a:gd name="connsiteY2" fmla="*/ 2868477 h 4113185"/>
                <a:gd name="connsiteX3" fmla="*/ 1244708 w 2489416"/>
                <a:gd name="connsiteY3" fmla="*/ 4113185 h 4113185"/>
                <a:gd name="connsiteX4" fmla="*/ 0 w 2489416"/>
                <a:gd name="connsiteY4" fmla="*/ 2868477 h 4113185"/>
                <a:gd name="connsiteX5" fmla="*/ 1 w 2489416"/>
                <a:gd name="connsiteY5" fmla="*/ 2868477 h 4113185"/>
                <a:gd name="connsiteX6" fmla="*/ 978882 w 2489416"/>
                <a:gd name="connsiteY6" fmla="*/ 1510822 h 4113185"/>
                <a:gd name="connsiteX7" fmla="*/ 981694 w 2489416"/>
                <a:gd name="connsiteY7" fmla="*/ 0 h 4113185"/>
                <a:gd name="connsiteX0" fmla="*/ 1507443 w 2489416"/>
                <a:gd name="connsiteY0" fmla="*/ 4315 h 4113185"/>
                <a:gd name="connsiteX1" fmla="*/ 1509970 w 2489416"/>
                <a:gd name="connsiteY1" fmla="*/ 1498640 h 4113185"/>
                <a:gd name="connsiteX2" fmla="*/ 2489416 w 2489416"/>
                <a:gd name="connsiteY2" fmla="*/ 2868477 h 4113185"/>
                <a:gd name="connsiteX3" fmla="*/ 1244708 w 2489416"/>
                <a:gd name="connsiteY3" fmla="*/ 4113185 h 4113185"/>
                <a:gd name="connsiteX4" fmla="*/ 0 w 2489416"/>
                <a:gd name="connsiteY4" fmla="*/ 2868477 h 4113185"/>
                <a:gd name="connsiteX5" fmla="*/ 1 w 2489416"/>
                <a:gd name="connsiteY5" fmla="*/ 2868477 h 4113185"/>
                <a:gd name="connsiteX6" fmla="*/ 978882 w 2489416"/>
                <a:gd name="connsiteY6" fmla="*/ 1510822 h 4113185"/>
                <a:gd name="connsiteX7" fmla="*/ 981694 w 2489416"/>
                <a:gd name="connsiteY7" fmla="*/ 0 h 4113185"/>
                <a:gd name="connsiteX0" fmla="*/ 1507443 w 2489416"/>
                <a:gd name="connsiteY0" fmla="*/ 4315 h 4113185"/>
                <a:gd name="connsiteX1" fmla="*/ 1509970 w 2489416"/>
                <a:gd name="connsiteY1" fmla="*/ 1498640 h 4113185"/>
                <a:gd name="connsiteX2" fmla="*/ 2489416 w 2489416"/>
                <a:gd name="connsiteY2" fmla="*/ 2868477 h 4113185"/>
                <a:gd name="connsiteX3" fmla="*/ 1244708 w 2489416"/>
                <a:gd name="connsiteY3" fmla="*/ 4113185 h 4113185"/>
                <a:gd name="connsiteX4" fmla="*/ 0 w 2489416"/>
                <a:gd name="connsiteY4" fmla="*/ 2868477 h 4113185"/>
                <a:gd name="connsiteX5" fmla="*/ 1 w 2489416"/>
                <a:gd name="connsiteY5" fmla="*/ 2868477 h 4113185"/>
                <a:gd name="connsiteX6" fmla="*/ 978882 w 2489416"/>
                <a:gd name="connsiteY6" fmla="*/ 1510822 h 4113185"/>
                <a:gd name="connsiteX7" fmla="*/ 981694 w 2489416"/>
                <a:gd name="connsiteY7" fmla="*/ 0 h 4113185"/>
                <a:gd name="connsiteX0" fmla="*/ 1507443 w 2489416"/>
                <a:gd name="connsiteY0" fmla="*/ 4315 h 4113185"/>
                <a:gd name="connsiteX1" fmla="*/ 1509970 w 2489416"/>
                <a:gd name="connsiteY1" fmla="*/ 1498640 h 4113185"/>
                <a:gd name="connsiteX2" fmla="*/ 2489416 w 2489416"/>
                <a:gd name="connsiteY2" fmla="*/ 2868477 h 4113185"/>
                <a:gd name="connsiteX3" fmla="*/ 1244708 w 2489416"/>
                <a:gd name="connsiteY3" fmla="*/ 4113185 h 4113185"/>
                <a:gd name="connsiteX4" fmla="*/ 0 w 2489416"/>
                <a:gd name="connsiteY4" fmla="*/ 2868477 h 4113185"/>
                <a:gd name="connsiteX5" fmla="*/ 1 w 2489416"/>
                <a:gd name="connsiteY5" fmla="*/ 2868477 h 4113185"/>
                <a:gd name="connsiteX6" fmla="*/ 978882 w 2489416"/>
                <a:gd name="connsiteY6" fmla="*/ 1510822 h 4113185"/>
                <a:gd name="connsiteX7" fmla="*/ 981694 w 2489416"/>
                <a:gd name="connsiteY7" fmla="*/ 0 h 4113185"/>
                <a:gd name="connsiteX0" fmla="*/ 1507443 w 2498164"/>
                <a:gd name="connsiteY0" fmla="*/ 4315 h 4113185"/>
                <a:gd name="connsiteX1" fmla="*/ 1509970 w 2498164"/>
                <a:gd name="connsiteY1" fmla="*/ 1498640 h 4113185"/>
                <a:gd name="connsiteX2" fmla="*/ 2489416 w 2498164"/>
                <a:gd name="connsiteY2" fmla="*/ 2868477 h 4113185"/>
                <a:gd name="connsiteX3" fmla="*/ 1244708 w 2498164"/>
                <a:gd name="connsiteY3" fmla="*/ 4113185 h 4113185"/>
                <a:gd name="connsiteX4" fmla="*/ 0 w 2498164"/>
                <a:gd name="connsiteY4" fmla="*/ 2868477 h 4113185"/>
                <a:gd name="connsiteX5" fmla="*/ 1 w 2498164"/>
                <a:gd name="connsiteY5" fmla="*/ 2868477 h 4113185"/>
                <a:gd name="connsiteX6" fmla="*/ 978882 w 2498164"/>
                <a:gd name="connsiteY6" fmla="*/ 1510822 h 4113185"/>
                <a:gd name="connsiteX7" fmla="*/ 981694 w 2498164"/>
                <a:gd name="connsiteY7" fmla="*/ 0 h 4113185"/>
                <a:gd name="connsiteX0" fmla="*/ 1507443 w 2492011"/>
                <a:gd name="connsiteY0" fmla="*/ 4315 h 4113185"/>
                <a:gd name="connsiteX1" fmla="*/ 1509970 w 2492011"/>
                <a:gd name="connsiteY1" fmla="*/ 1498640 h 4113185"/>
                <a:gd name="connsiteX2" fmla="*/ 2489416 w 2492011"/>
                <a:gd name="connsiteY2" fmla="*/ 2868477 h 4113185"/>
                <a:gd name="connsiteX3" fmla="*/ 1244708 w 2492011"/>
                <a:gd name="connsiteY3" fmla="*/ 4113185 h 4113185"/>
                <a:gd name="connsiteX4" fmla="*/ 0 w 2492011"/>
                <a:gd name="connsiteY4" fmla="*/ 2868477 h 4113185"/>
                <a:gd name="connsiteX5" fmla="*/ 1 w 2492011"/>
                <a:gd name="connsiteY5" fmla="*/ 2868477 h 4113185"/>
                <a:gd name="connsiteX6" fmla="*/ 978882 w 2492011"/>
                <a:gd name="connsiteY6" fmla="*/ 1510822 h 4113185"/>
                <a:gd name="connsiteX7" fmla="*/ 981694 w 2492011"/>
                <a:gd name="connsiteY7" fmla="*/ 0 h 4113185"/>
                <a:gd name="connsiteX0" fmla="*/ 1507443 w 2489416"/>
                <a:gd name="connsiteY0" fmla="*/ 4315 h 4113185"/>
                <a:gd name="connsiteX1" fmla="*/ 1509970 w 2489416"/>
                <a:gd name="connsiteY1" fmla="*/ 1498640 h 4113185"/>
                <a:gd name="connsiteX2" fmla="*/ 2489416 w 2489416"/>
                <a:gd name="connsiteY2" fmla="*/ 2868477 h 4113185"/>
                <a:gd name="connsiteX3" fmla="*/ 1244708 w 2489416"/>
                <a:gd name="connsiteY3" fmla="*/ 4113185 h 4113185"/>
                <a:gd name="connsiteX4" fmla="*/ 0 w 2489416"/>
                <a:gd name="connsiteY4" fmla="*/ 2868477 h 4113185"/>
                <a:gd name="connsiteX5" fmla="*/ 1 w 2489416"/>
                <a:gd name="connsiteY5" fmla="*/ 2868477 h 4113185"/>
                <a:gd name="connsiteX6" fmla="*/ 978882 w 2489416"/>
                <a:gd name="connsiteY6" fmla="*/ 1510822 h 4113185"/>
                <a:gd name="connsiteX7" fmla="*/ 981694 w 2489416"/>
                <a:gd name="connsiteY7" fmla="*/ 0 h 4113185"/>
                <a:gd name="connsiteX0" fmla="*/ 1507443 w 2489416"/>
                <a:gd name="connsiteY0" fmla="*/ 4315 h 4113185"/>
                <a:gd name="connsiteX1" fmla="*/ 1509970 w 2489416"/>
                <a:gd name="connsiteY1" fmla="*/ 1498640 h 4113185"/>
                <a:gd name="connsiteX2" fmla="*/ 2489416 w 2489416"/>
                <a:gd name="connsiteY2" fmla="*/ 2868477 h 4113185"/>
                <a:gd name="connsiteX3" fmla="*/ 1244708 w 2489416"/>
                <a:gd name="connsiteY3" fmla="*/ 4113185 h 4113185"/>
                <a:gd name="connsiteX4" fmla="*/ 0 w 2489416"/>
                <a:gd name="connsiteY4" fmla="*/ 2868477 h 4113185"/>
                <a:gd name="connsiteX5" fmla="*/ 1 w 2489416"/>
                <a:gd name="connsiteY5" fmla="*/ 2868477 h 4113185"/>
                <a:gd name="connsiteX6" fmla="*/ 978882 w 2489416"/>
                <a:gd name="connsiteY6" fmla="*/ 1510822 h 4113185"/>
                <a:gd name="connsiteX7" fmla="*/ 981694 w 2489416"/>
                <a:gd name="connsiteY7" fmla="*/ 0 h 4113185"/>
                <a:gd name="connsiteX0" fmla="*/ 1507443 w 2489416"/>
                <a:gd name="connsiteY0" fmla="*/ 4315 h 4113185"/>
                <a:gd name="connsiteX1" fmla="*/ 1509970 w 2489416"/>
                <a:gd name="connsiteY1" fmla="*/ 1498640 h 4113185"/>
                <a:gd name="connsiteX2" fmla="*/ 2489416 w 2489416"/>
                <a:gd name="connsiteY2" fmla="*/ 2868477 h 4113185"/>
                <a:gd name="connsiteX3" fmla="*/ 1244708 w 2489416"/>
                <a:gd name="connsiteY3" fmla="*/ 4113185 h 4113185"/>
                <a:gd name="connsiteX4" fmla="*/ 0 w 2489416"/>
                <a:gd name="connsiteY4" fmla="*/ 2868477 h 4113185"/>
                <a:gd name="connsiteX5" fmla="*/ 1 w 2489416"/>
                <a:gd name="connsiteY5" fmla="*/ 2868477 h 4113185"/>
                <a:gd name="connsiteX6" fmla="*/ 978882 w 2489416"/>
                <a:gd name="connsiteY6" fmla="*/ 1510822 h 4113185"/>
                <a:gd name="connsiteX7" fmla="*/ 981694 w 2489416"/>
                <a:gd name="connsiteY7" fmla="*/ 0 h 4113185"/>
                <a:gd name="connsiteX0" fmla="*/ 1507443 w 2489416"/>
                <a:gd name="connsiteY0" fmla="*/ 4315 h 4113185"/>
                <a:gd name="connsiteX1" fmla="*/ 1509970 w 2489416"/>
                <a:gd name="connsiteY1" fmla="*/ 1498640 h 4113185"/>
                <a:gd name="connsiteX2" fmla="*/ 2489416 w 2489416"/>
                <a:gd name="connsiteY2" fmla="*/ 2868477 h 4113185"/>
                <a:gd name="connsiteX3" fmla="*/ 1244708 w 2489416"/>
                <a:gd name="connsiteY3" fmla="*/ 4113185 h 4113185"/>
                <a:gd name="connsiteX4" fmla="*/ 0 w 2489416"/>
                <a:gd name="connsiteY4" fmla="*/ 2868477 h 4113185"/>
                <a:gd name="connsiteX5" fmla="*/ 1 w 2489416"/>
                <a:gd name="connsiteY5" fmla="*/ 2868477 h 4113185"/>
                <a:gd name="connsiteX6" fmla="*/ 978882 w 2489416"/>
                <a:gd name="connsiteY6" fmla="*/ 1510822 h 4113185"/>
                <a:gd name="connsiteX7" fmla="*/ 981694 w 2489416"/>
                <a:gd name="connsiteY7" fmla="*/ 0 h 4113185"/>
                <a:gd name="connsiteX0" fmla="*/ 1507443 w 2489416"/>
                <a:gd name="connsiteY0" fmla="*/ 4315 h 4113185"/>
                <a:gd name="connsiteX1" fmla="*/ 1509970 w 2489416"/>
                <a:gd name="connsiteY1" fmla="*/ 1498640 h 4113185"/>
                <a:gd name="connsiteX2" fmla="*/ 2489416 w 2489416"/>
                <a:gd name="connsiteY2" fmla="*/ 2868477 h 4113185"/>
                <a:gd name="connsiteX3" fmla="*/ 1244708 w 2489416"/>
                <a:gd name="connsiteY3" fmla="*/ 4113185 h 4113185"/>
                <a:gd name="connsiteX4" fmla="*/ 0 w 2489416"/>
                <a:gd name="connsiteY4" fmla="*/ 2868477 h 4113185"/>
                <a:gd name="connsiteX5" fmla="*/ 1 w 2489416"/>
                <a:gd name="connsiteY5" fmla="*/ 2868477 h 4113185"/>
                <a:gd name="connsiteX6" fmla="*/ 919378 w 2489416"/>
                <a:gd name="connsiteY6" fmla="*/ 1510822 h 4113185"/>
                <a:gd name="connsiteX7" fmla="*/ 981694 w 2489416"/>
                <a:gd name="connsiteY7" fmla="*/ 0 h 4113185"/>
                <a:gd name="connsiteX0" fmla="*/ 1507443 w 2489416"/>
                <a:gd name="connsiteY0" fmla="*/ 4315 h 4113185"/>
                <a:gd name="connsiteX1" fmla="*/ 1509970 w 2489416"/>
                <a:gd name="connsiteY1" fmla="*/ 1498640 h 4113185"/>
                <a:gd name="connsiteX2" fmla="*/ 2489416 w 2489416"/>
                <a:gd name="connsiteY2" fmla="*/ 2868477 h 4113185"/>
                <a:gd name="connsiteX3" fmla="*/ 1244708 w 2489416"/>
                <a:gd name="connsiteY3" fmla="*/ 4113185 h 4113185"/>
                <a:gd name="connsiteX4" fmla="*/ 0 w 2489416"/>
                <a:gd name="connsiteY4" fmla="*/ 2868477 h 4113185"/>
                <a:gd name="connsiteX5" fmla="*/ 1 w 2489416"/>
                <a:gd name="connsiteY5" fmla="*/ 2868477 h 4113185"/>
                <a:gd name="connsiteX6" fmla="*/ 919378 w 2489416"/>
                <a:gd name="connsiteY6" fmla="*/ 1510822 h 4113185"/>
                <a:gd name="connsiteX7" fmla="*/ 910289 w 2489416"/>
                <a:gd name="connsiteY7" fmla="*/ 0 h 4113185"/>
                <a:gd name="connsiteX0" fmla="*/ 1507443 w 2489416"/>
                <a:gd name="connsiteY0" fmla="*/ 517819 h 4626689"/>
                <a:gd name="connsiteX1" fmla="*/ 1509970 w 2489416"/>
                <a:gd name="connsiteY1" fmla="*/ 2012144 h 4626689"/>
                <a:gd name="connsiteX2" fmla="*/ 2489416 w 2489416"/>
                <a:gd name="connsiteY2" fmla="*/ 3381981 h 4626689"/>
                <a:gd name="connsiteX3" fmla="*/ 1244708 w 2489416"/>
                <a:gd name="connsiteY3" fmla="*/ 4626689 h 4626689"/>
                <a:gd name="connsiteX4" fmla="*/ 0 w 2489416"/>
                <a:gd name="connsiteY4" fmla="*/ 3381981 h 4626689"/>
                <a:gd name="connsiteX5" fmla="*/ 1 w 2489416"/>
                <a:gd name="connsiteY5" fmla="*/ 3381981 h 4626689"/>
                <a:gd name="connsiteX6" fmla="*/ 919378 w 2489416"/>
                <a:gd name="connsiteY6" fmla="*/ 2024326 h 4626689"/>
                <a:gd name="connsiteX7" fmla="*/ 910289 w 2489416"/>
                <a:gd name="connsiteY7" fmla="*/ 0 h 4626689"/>
                <a:gd name="connsiteX0" fmla="*/ 1507443 w 2489416"/>
                <a:gd name="connsiteY0" fmla="*/ 517819 h 4626689"/>
                <a:gd name="connsiteX1" fmla="*/ 1509970 w 2489416"/>
                <a:gd name="connsiteY1" fmla="*/ 2012144 h 4626689"/>
                <a:gd name="connsiteX2" fmla="*/ 2489416 w 2489416"/>
                <a:gd name="connsiteY2" fmla="*/ 3381981 h 4626689"/>
                <a:gd name="connsiteX3" fmla="*/ 1244708 w 2489416"/>
                <a:gd name="connsiteY3" fmla="*/ 4626689 h 4626689"/>
                <a:gd name="connsiteX4" fmla="*/ 0 w 2489416"/>
                <a:gd name="connsiteY4" fmla="*/ 3381981 h 4626689"/>
                <a:gd name="connsiteX5" fmla="*/ 1 w 2489416"/>
                <a:gd name="connsiteY5" fmla="*/ 3381981 h 4626689"/>
                <a:gd name="connsiteX6" fmla="*/ 919378 w 2489416"/>
                <a:gd name="connsiteY6" fmla="*/ 2024326 h 4626689"/>
                <a:gd name="connsiteX7" fmla="*/ 910289 w 2489416"/>
                <a:gd name="connsiteY7" fmla="*/ 0 h 4626689"/>
                <a:gd name="connsiteX0" fmla="*/ 1507443 w 2489416"/>
                <a:gd name="connsiteY0" fmla="*/ 504981 h 4613851"/>
                <a:gd name="connsiteX1" fmla="*/ 1509970 w 2489416"/>
                <a:gd name="connsiteY1" fmla="*/ 1999306 h 4613851"/>
                <a:gd name="connsiteX2" fmla="*/ 2489416 w 2489416"/>
                <a:gd name="connsiteY2" fmla="*/ 3369143 h 4613851"/>
                <a:gd name="connsiteX3" fmla="*/ 1244708 w 2489416"/>
                <a:gd name="connsiteY3" fmla="*/ 4613851 h 4613851"/>
                <a:gd name="connsiteX4" fmla="*/ 0 w 2489416"/>
                <a:gd name="connsiteY4" fmla="*/ 3369143 h 4613851"/>
                <a:gd name="connsiteX5" fmla="*/ 1 w 2489416"/>
                <a:gd name="connsiteY5" fmla="*/ 3369143 h 4613851"/>
                <a:gd name="connsiteX6" fmla="*/ 919378 w 2489416"/>
                <a:gd name="connsiteY6" fmla="*/ 2011488 h 4613851"/>
                <a:gd name="connsiteX7" fmla="*/ 922189 w 2489416"/>
                <a:gd name="connsiteY7" fmla="*/ 0 h 4613851"/>
                <a:gd name="connsiteX0" fmla="*/ 1519344 w 2489416"/>
                <a:gd name="connsiteY0" fmla="*/ 0 h 4622375"/>
                <a:gd name="connsiteX1" fmla="*/ 1509970 w 2489416"/>
                <a:gd name="connsiteY1" fmla="*/ 2007830 h 4622375"/>
                <a:gd name="connsiteX2" fmla="*/ 2489416 w 2489416"/>
                <a:gd name="connsiteY2" fmla="*/ 3377667 h 4622375"/>
                <a:gd name="connsiteX3" fmla="*/ 1244708 w 2489416"/>
                <a:gd name="connsiteY3" fmla="*/ 4622375 h 4622375"/>
                <a:gd name="connsiteX4" fmla="*/ 0 w 2489416"/>
                <a:gd name="connsiteY4" fmla="*/ 3377667 h 4622375"/>
                <a:gd name="connsiteX5" fmla="*/ 1 w 2489416"/>
                <a:gd name="connsiteY5" fmla="*/ 3377667 h 4622375"/>
                <a:gd name="connsiteX6" fmla="*/ 919378 w 2489416"/>
                <a:gd name="connsiteY6" fmla="*/ 2020012 h 4622375"/>
                <a:gd name="connsiteX7" fmla="*/ 922189 w 2489416"/>
                <a:gd name="connsiteY7" fmla="*/ 8524 h 4622375"/>
                <a:gd name="connsiteX0" fmla="*/ 1507443 w 2489416"/>
                <a:gd name="connsiteY0" fmla="*/ 17152 h 4613851"/>
                <a:gd name="connsiteX1" fmla="*/ 1509970 w 2489416"/>
                <a:gd name="connsiteY1" fmla="*/ 1999306 h 4613851"/>
                <a:gd name="connsiteX2" fmla="*/ 2489416 w 2489416"/>
                <a:gd name="connsiteY2" fmla="*/ 3369143 h 4613851"/>
                <a:gd name="connsiteX3" fmla="*/ 1244708 w 2489416"/>
                <a:gd name="connsiteY3" fmla="*/ 4613851 h 4613851"/>
                <a:gd name="connsiteX4" fmla="*/ 0 w 2489416"/>
                <a:gd name="connsiteY4" fmla="*/ 3369143 h 4613851"/>
                <a:gd name="connsiteX5" fmla="*/ 1 w 2489416"/>
                <a:gd name="connsiteY5" fmla="*/ 3369143 h 4613851"/>
                <a:gd name="connsiteX6" fmla="*/ 919378 w 2489416"/>
                <a:gd name="connsiteY6" fmla="*/ 2011488 h 4613851"/>
                <a:gd name="connsiteX7" fmla="*/ 922189 w 2489416"/>
                <a:gd name="connsiteY7" fmla="*/ 0 h 4613851"/>
                <a:gd name="connsiteX0" fmla="*/ 1507443 w 2489416"/>
                <a:gd name="connsiteY0" fmla="*/ 4314 h 4613851"/>
                <a:gd name="connsiteX1" fmla="*/ 1509970 w 2489416"/>
                <a:gd name="connsiteY1" fmla="*/ 1999306 h 4613851"/>
                <a:gd name="connsiteX2" fmla="*/ 2489416 w 2489416"/>
                <a:gd name="connsiteY2" fmla="*/ 3369143 h 4613851"/>
                <a:gd name="connsiteX3" fmla="*/ 1244708 w 2489416"/>
                <a:gd name="connsiteY3" fmla="*/ 4613851 h 4613851"/>
                <a:gd name="connsiteX4" fmla="*/ 0 w 2489416"/>
                <a:gd name="connsiteY4" fmla="*/ 3369143 h 4613851"/>
                <a:gd name="connsiteX5" fmla="*/ 1 w 2489416"/>
                <a:gd name="connsiteY5" fmla="*/ 3369143 h 4613851"/>
                <a:gd name="connsiteX6" fmla="*/ 919378 w 2489416"/>
                <a:gd name="connsiteY6" fmla="*/ 2011488 h 4613851"/>
                <a:gd name="connsiteX7" fmla="*/ 922189 w 2489416"/>
                <a:gd name="connsiteY7" fmla="*/ 0 h 4613851"/>
                <a:gd name="connsiteX0" fmla="*/ 1507443 w 2489416"/>
                <a:gd name="connsiteY0" fmla="*/ 4314 h 4613851"/>
                <a:gd name="connsiteX1" fmla="*/ 1509970 w 2489416"/>
                <a:gd name="connsiteY1" fmla="*/ 1999306 h 4613851"/>
                <a:gd name="connsiteX2" fmla="*/ 2489416 w 2489416"/>
                <a:gd name="connsiteY2" fmla="*/ 3369143 h 4613851"/>
                <a:gd name="connsiteX3" fmla="*/ 1244708 w 2489416"/>
                <a:gd name="connsiteY3" fmla="*/ 4613851 h 4613851"/>
                <a:gd name="connsiteX4" fmla="*/ 0 w 2489416"/>
                <a:gd name="connsiteY4" fmla="*/ 3369143 h 4613851"/>
                <a:gd name="connsiteX5" fmla="*/ 1 w 2489416"/>
                <a:gd name="connsiteY5" fmla="*/ 3369143 h 4613851"/>
                <a:gd name="connsiteX6" fmla="*/ 919378 w 2489416"/>
                <a:gd name="connsiteY6" fmla="*/ 2011488 h 4613851"/>
                <a:gd name="connsiteX7" fmla="*/ 922189 w 2489416"/>
                <a:gd name="connsiteY7" fmla="*/ 0 h 4613851"/>
                <a:gd name="connsiteX0" fmla="*/ 1507443 w 2489416"/>
                <a:gd name="connsiteY0" fmla="*/ 4314 h 4613851"/>
                <a:gd name="connsiteX1" fmla="*/ 1509970 w 2489416"/>
                <a:gd name="connsiteY1" fmla="*/ 1999306 h 4613851"/>
                <a:gd name="connsiteX2" fmla="*/ 2489416 w 2489416"/>
                <a:gd name="connsiteY2" fmla="*/ 3369143 h 4613851"/>
                <a:gd name="connsiteX3" fmla="*/ 1244708 w 2489416"/>
                <a:gd name="connsiteY3" fmla="*/ 4613851 h 4613851"/>
                <a:gd name="connsiteX4" fmla="*/ 0 w 2489416"/>
                <a:gd name="connsiteY4" fmla="*/ 3369143 h 4613851"/>
                <a:gd name="connsiteX5" fmla="*/ 1 w 2489416"/>
                <a:gd name="connsiteY5" fmla="*/ 3369143 h 4613851"/>
                <a:gd name="connsiteX6" fmla="*/ 919378 w 2489416"/>
                <a:gd name="connsiteY6" fmla="*/ 2011488 h 4613851"/>
                <a:gd name="connsiteX7" fmla="*/ 922189 w 2489416"/>
                <a:gd name="connsiteY7" fmla="*/ 0 h 4613851"/>
                <a:gd name="connsiteX0" fmla="*/ 1507443 w 2489416"/>
                <a:gd name="connsiteY0" fmla="*/ 4314 h 4613851"/>
                <a:gd name="connsiteX1" fmla="*/ 1509970 w 2489416"/>
                <a:gd name="connsiteY1" fmla="*/ 1999306 h 4613851"/>
                <a:gd name="connsiteX2" fmla="*/ 2489416 w 2489416"/>
                <a:gd name="connsiteY2" fmla="*/ 3369143 h 4613851"/>
                <a:gd name="connsiteX3" fmla="*/ 1244708 w 2489416"/>
                <a:gd name="connsiteY3" fmla="*/ 4613851 h 4613851"/>
                <a:gd name="connsiteX4" fmla="*/ 0 w 2489416"/>
                <a:gd name="connsiteY4" fmla="*/ 3369143 h 4613851"/>
                <a:gd name="connsiteX5" fmla="*/ 1 w 2489416"/>
                <a:gd name="connsiteY5" fmla="*/ 3369143 h 4613851"/>
                <a:gd name="connsiteX6" fmla="*/ 919378 w 2489416"/>
                <a:gd name="connsiteY6" fmla="*/ 2011488 h 4613851"/>
                <a:gd name="connsiteX7" fmla="*/ 922189 w 2489416"/>
                <a:gd name="connsiteY7" fmla="*/ 0 h 4613851"/>
                <a:gd name="connsiteX0" fmla="*/ 1507443 w 2489416"/>
                <a:gd name="connsiteY0" fmla="*/ 4314 h 4613851"/>
                <a:gd name="connsiteX1" fmla="*/ 1509970 w 2489416"/>
                <a:gd name="connsiteY1" fmla="*/ 1999306 h 4613851"/>
                <a:gd name="connsiteX2" fmla="*/ 2489416 w 2489416"/>
                <a:gd name="connsiteY2" fmla="*/ 3369143 h 4613851"/>
                <a:gd name="connsiteX3" fmla="*/ 1244708 w 2489416"/>
                <a:gd name="connsiteY3" fmla="*/ 4613851 h 4613851"/>
                <a:gd name="connsiteX4" fmla="*/ 0 w 2489416"/>
                <a:gd name="connsiteY4" fmla="*/ 3369143 h 4613851"/>
                <a:gd name="connsiteX5" fmla="*/ 1 w 2489416"/>
                <a:gd name="connsiteY5" fmla="*/ 3369143 h 4613851"/>
                <a:gd name="connsiteX6" fmla="*/ 919378 w 2489416"/>
                <a:gd name="connsiteY6" fmla="*/ 2011488 h 4613851"/>
                <a:gd name="connsiteX7" fmla="*/ 922189 w 2489416"/>
                <a:gd name="connsiteY7" fmla="*/ 0 h 4613851"/>
                <a:gd name="connsiteX0" fmla="*/ 1507443 w 2489416"/>
                <a:gd name="connsiteY0" fmla="*/ 4314 h 4613851"/>
                <a:gd name="connsiteX1" fmla="*/ 1509970 w 2489416"/>
                <a:gd name="connsiteY1" fmla="*/ 1999306 h 4613851"/>
                <a:gd name="connsiteX2" fmla="*/ 2489416 w 2489416"/>
                <a:gd name="connsiteY2" fmla="*/ 3369143 h 4613851"/>
                <a:gd name="connsiteX3" fmla="*/ 1244708 w 2489416"/>
                <a:gd name="connsiteY3" fmla="*/ 4613851 h 4613851"/>
                <a:gd name="connsiteX4" fmla="*/ 0 w 2489416"/>
                <a:gd name="connsiteY4" fmla="*/ 3369143 h 4613851"/>
                <a:gd name="connsiteX5" fmla="*/ 1 w 2489416"/>
                <a:gd name="connsiteY5" fmla="*/ 3369143 h 4613851"/>
                <a:gd name="connsiteX6" fmla="*/ 919378 w 2489416"/>
                <a:gd name="connsiteY6" fmla="*/ 2011488 h 4613851"/>
                <a:gd name="connsiteX7" fmla="*/ 922189 w 2489416"/>
                <a:gd name="connsiteY7" fmla="*/ 0 h 4613851"/>
                <a:gd name="connsiteX0" fmla="*/ 1507443 w 2489448"/>
                <a:gd name="connsiteY0" fmla="*/ 4314 h 4613851"/>
                <a:gd name="connsiteX1" fmla="*/ 1509970 w 2489448"/>
                <a:gd name="connsiteY1" fmla="*/ 1999306 h 4613851"/>
                <a:gd name="connsiteX2" fmla="*/ 2489416 w 2489448"/>
                <a:gd name="connsiteY2" fmla="*/ 3369143 h 4613851"/>
                <a:gd name="connsiteX3" fmla="*/ 1244708 w 2489448"/>
                <a:gd name="connsiteY3" fmla="*/ 4613851 h 4613851"/>
                <a:gd name="connsiteX4" fmla="*/ 0 w 2489448"/>
                <a:gd name="connsiteY4" fmla="*/ 3369143 h 4613851"/>
                <a:gd name="connsiteX5" fmla="*/ 1 w 2489448"/>
                <a:gd name="connsiteY5" fmla="*/ 3369143 h 4613851"/>
                <a:gd name="connsiteX6" fmla="*/ 919378 w 2489448"/>
                <a:gd name="connsiteY6" fmla="*/ 2011488 h 4613851"/>
                <a:gd name="connsiteX7" fmla="*/ 922189 w 2489448"/>
                <a:gd name="connsiteY7" fmla="*/ 0 h 4613851"/>
                <a:gd name="connsiteX0" fmla="*/ 1507443 w 2489416"/>
                <a:gd name="connsiteY0" fmla="*/ 4314 h 4613851"/>
                <a:gd name="connsiteX1" fmla="*/ 1509970 w 2489416"/>
                <a:gd name="connsiteY1" fmla="*/ 1999306 h 4613851"/>
                <a:gd name="connsiteX2" fmla="*/ 2489416 w 2489416"/>
                <a:gd name="connsiteY2" fmla="*/ 3369143 h 4613851"/>
                <a:gd name="connsiteX3" fmla="*/ 1244708 w 2489416"/>
                <a:gd name="connsiteY3" fmla="*/ 4613851 h 4613851"/>
                <a:gd name="connsiteX4" fmla="*/ 0 w 2489416"/>
                <a:gd name="connsiteY4" fmla="*/ 3369143 h 4613851"/>
                <a:gd name="connsiteX5" fmla="*/ 1 w 2489416"/>
                <a:gd name="connsiteY5" fmla="*/ 3369143 h 4613851"/>
                <a:gd name="connsiteX6" fmla="*/ 919378 w 2489416"/>
                <a:gd name="connsiteY6" fmla="*/ 2011488 h 4613851"/>
                <a:gd name="connsiteX7" fmla="*/ 922189 w 2489416"/>
                <a:gd name="connsiteY7" fmla="*/ 0 h 4613851"/>
                <a:gd name="connsiteX0" fmla="*/ 1507443 w 2489416"/>
                <a:gd name="connsiteY0" fmla="*/ 4314 h 4613851"/>
                <a:gd name="connsiteX1" fmla="*/ 1509970 w 2489416"/>
                <a:gd name="connsiteY1" fmla="*/ 1999306 h 4613851"/>
                <a:gd name="connsiteX2" fmla="*/ 2489416 w 2489416"/>
                <a:gd name="connsiteY2" fmla="*/ 3369143 h 4613851"/>
                <a:gd name="connsiteX3" fmla="*/ 1244708 w 2489416"/>
                <a:gd name="connsiteY3" fmla="*/ 4613851 h 4613851"/>
                <a:gd name="connsiteX4" fmla="*/ 0 w 2489416"/>
                <a:gd name="connsiteY4" fmla="*/ 3369143 h 4613851"/>
                <a:gd name="connsiteX5" fmla="*/ 1 w 2489416"/>
                <a:gd name="connsiteY5" fmla="*/ 3369143 h 4613851"/>
                <a:gd name="connsiteX6" fmla="*/ 919378 w 2489416"/>
                <a:gd name="connsiteY6" fmla="*/ 2011488 h 4613851"/>
                <a:gd name="connsiteX7" fmla="*/ 922189 w 2489416"/>
                <a:gd name="connsiteY7" fmla="*/ 0 h 4613851"/>
                <a:gd name="connsiteX0" fmla="*/ 1507443 w 2490451"/>
                <a:gd name="connsiteY0" fmla="*/ 4314 h 4613851"/>
                <a:gd name="connsiteX1" fmla="*/ 1509970 w 2490451"/>
                <a:gd name="connsiteY1" fmla="*/ 1999306 h 4613851"/>
                <a:gd name="connsiteX2" fmla="*/ 2489416 w 2490451"/>
                <a:gd name="connsiteY2" fmla="*/ 3369143 h 4613851"/>
                <a:gd name="connsiteX3" fmla="*/ 1244708 w 2490451"/>
                <a:gd name="connsiteY3" fmla="*/ 4613851 h 4613851"/>
                <a:gd name="connsiteX4" fmla="*/ 0 w 2490451"/>
                <a:gd name="connsiteY4" fmla="*/ 3369143 h 4613851"/>
                <a:gd name="connsiteX5" fmla="*/ 1 w 2490451"/>
                <a:gd name="connsiteY5" fmla="*/ 3369143 h 4613851"/>
                <a:gd name="connsiteX6" fmla="*/ 919378 w 2490451"/>
                <a:gd name="connsiteY6" fmla="*/ 2011488 h 4613851"/>
                <a:gd name="connsiteX7" fmla="*/ 922189 w 2490451"/>
                <a:gd name="connsiteY7" fmla="*/ 0 h 4613851"/>
                <a:gd name="connsiteX0" fmla="*/ 1507443 w 2507171"/>
                <a:gd name="connsiteY0" fmla="*/ 4314 h 4613851"/>
                <a:gd name="connsiteX1" fmla="*/ 1509970 w 2507171"/>
                <a:gd name="connsiteY1" fmla="*/ 1999306 h 4613851"/>
                <a:gd name="connsiteX2" fmla="*/ 2489416 w 2507171"/>
                <a:gd name="connsiteY2" fmla="*/ 3369143 h 4613851"/>
                <a:gd name="connsiteX3" fmla="*/ 1244708 w 2507171"/>
                <a:gd name="connsiteY3" fmla="*/ 4613851 h 4613851"/>
                <a:gd name="connsiteX4" fmla="*/ 0 w 2507171"/>
                <a:gd name="connsiteY4" fmla="*/ 3369143 h 4613851"/>
                <a:gd name="connsiteX5" fmla="*/ 1 w 2507171"/>
                <a:gd name="connsiteY5" fmla="*/ 3369143 h 4613851"/>
                <a:gd name="connsiteX6" fmla="*/ 919378 w 2507171"/>
                <a:gd name="connsiteY6" fmla="*/ 2011488 h 4613851"/>
                <a:gd name="connsiteX7" fmla="*/ 922189 w 2507171"/>
                <a:gd name="connsiteY7" fmla="*/ 0 h 4613851"/>
                <a:gd name="connsiteX0" fmla="*/ 1507443 w 2495334"/>
                <a:gd name="connsiteY0" fmla="*/ 4314 h 4613851"/>
                <a:gd name="connsiteX1" fmla="*/ 1509970 w 2495334"/>
                <a:gd name="connsiteY1" fmla="*/ 1999306 h 4613851"/>
                <a:gd name="connsiteX2" fmla="*/ 2489416 w 2495334"/>
                <a:gd name="connsiteY2" fmla="*/ 3369143 h 4613851"/>
                <a:gd name="connsiteX3" fmla="*/ 1244708 w 2495334"/>
                <a:gd name="connsiteY3" fmla="*/ 4613851 h 4613851"/>
                <a:gd name="connsiteX4" fmla="*/ 0 w 2495334"/>
                <a:gd name="connsiteY4" fmla="*/ 3369143 h 4613851"/>
                <a:gd name="connsiteX5" fmla="*/ 1 w 2495334"/>
                <a:gd name="connsiteY5" fmla="*/ 3369143 h 4613851"/>
                <a:gd name="connsiteX6" fmla="*/ 919378 w 2495334"/>
                <a:gd name="connsiteY6" fmla="*/ 2011488 h 4613851"/>
                <a:gd name="connsiteX7" fmla="*/ 922189 w 2495334"/>
                <a:gd name="connsiteY7" fmla="*/ 0 h 4613851"/>
                <a:gd name="connsiteX0" fmla="*/ 1507443 w 2492991"/>
                <a:gd name="connsiteY0" fmla="*/ 4314 h 4613851"/>
                <a:gd name="connsiteX1" fmla="*/ 1509970 w 2492991"/>
                <a:gd name="connsiteY1" fmla="*/ 1999306 h 4613851"/>
                <a:gd name="connsiteX2" fmla="*/ 2489416 w 2492991"/>
                <a:gd name="connsiteY2" fmla="*/ 3369143 h 4613851"/>
                <a:gd name="connsiteX3" fmla="*/ 1244708 w 2492991"/>
                <a:gd name="connsiteY3" fmla="*/ 4613851 h 4613851"/>
                <a:gd name="connsiteX4" fmla="*/ 0 w 2492991"/>
                <a:gd name="connsiteY4" fmla="*/ 3369143 h 4613851"/>
                <a:gd name="connsiteX5" fmla="*/ 1 w 2492991"/>
                <a:gd name="connsiteY5" fmla="*/ 3369143 h 4613851"/>
                <a:gd name="connsiteX6" fmla="*/ 919378 w 2492991"/>
                <a:gd name="connsiteY6" fmla="*/ 2011488 h 4613851"/>
                <a:gd name="connsiteX7" fmla="*/ 922189 w 2492991"/>
                <a:gd name="connsiteY7" fmla="*/ 0 h 4613851"/>
                <a:gd name="connsiteX0" fmla="*/ 1507443 w 2492991"/>
                <a:gd name="connsiteY0" fmla="*/ 4314 h 4613851"/>
                <a:gd name="connsiteX1" fmla="*/ 1509970 w 2492991"/>
                <a:gd name="connsiteY1" fmla="*/ 1999306 h 4613851"/>
                <a:gd name="connsiteX2" fmla="*/ 2489416 w 2492991"/>
                <a:gd name="connsiteY2" fmla="*/ 3369143 h 4613851"/>
                <a:gd name="connsiteX3" fmla="*/ 1244708 w 2492991"/>
                <a:gd name="connsiteY3" fmla="*/ 4613851 h 4613851"/>
                <a:gd name="connsiteX4" fmla="*/ 0 w 2492991"/>
                <a:gd name="connsiteY4" fmla="*/ 3369143 h 4613851"/>
                <a:gd name="connsiteX5" fmla="*/ 1 w 2492991"/>
                <a:gd name="connsiteY5" fmla="*/ 3369143 h 4613851"/>
                <a:gd name="connsiteX6" fmla="*/ 947064 w 2492991"/>
                <a:gd name="connsiteY6" fmla="*/ 2005515 h 4613851"/>
                <a:gd name="connsiteX7" fmla="*/ 922189 w 2492991"/>
                <a:gd name="connsiteY7" fmla="*/ 0 h 4613851"/>
                <a:gd name="connsiteX0" fmla="*/ 1507443 w 2492991"/>
                <a:gd name="connsiteY0" fmla="*/ 4314 h 4613851"/>
                <a:gd name="connsiteX1" fmla="*/ 1509970 w 2492991"/>
                <a:gd name="connsiteY1" fmla="*/ 1999306 h 4613851"/>
                <a:gd name="connsiteX2" fmla="*/ 2489416 w 2492991"/>
                <a:gd name="connsiteY2" fmla="*/ 3369143 h 4613851"/>
                <a:gd name="connsiteX3" fmla="*/ 1244708 w 2492991"/>
                <a:gd name="connsiteY3" fmla="*/ 4613851 h 4613851"/>
                <a:gd name="connsiteX4" fmla="*/ 0 w 2492991"/>
                <a:gd name="connsiteY4" fmla="*/ 3369143 h 4613851"/>
                <a:gd name="connsiteX5" fmla="*/ 1 w 2492991"/>
                <a:gd name="connsiteY5" fmla="*/ 3369143 h 4613851"/>
                <a:gd name="connsiteX6" fmla="*/ 947064 w 2492991"/>
                <a:gd name="connsiteY6" fmla="*/ 1993569 h 4613851"/>
                <a:gd name="connsiteX7" fmla="*/ 922189 w 2492991"/>
                <a:gd name="connsiteY7" fmla="*/ 0 h 4613851"/>
                <a:gd name="connsiteX0" fmla="*/ 1507443 w 2492991"/>
                <a:gd name="connsiteY0" fmla="*/ 4314 h 4613851"/>
                <a:gd name="connsiteX1" fmla="*/ 1509970 w 2492991"/>
                <a:gd name="connsiteY1" fmla="*/ 1999306 h 4613851"/>
                <a:gd name="connsiteX2" fmla="*/ 2489416 w 2492991"/>
                <a:gd name="connsiteY2" fmla="*/ 3369143 h 4613851"/>
                <a:gd name="connsiteX3" fmla="*/ 1244708 w 2492991"/>
                <a:gd name="connsiteY3" fmla="*/ 4613851 h 4613851"/>
                <a:gd name="connsiteX4" fmla="*/ 0 w 2492991"/>
                <a:gd name="connsiteY4" fmla="*/ 3369143 h 4613851"/>
                <a:gd name="connsiteX5" fmla="*/ 1 w 2492991"/>
                <a:gd name="connsiteY5" fmla="*/ 3369143 h 4613851"/>
                <a:gd name="connsiteX6" fmla="*/ 963675 w 2492991"/>
                <a:gd name="connsiteY6" fmla="*/ 1993569 h 4613851"/>
                <a:gd name="connsiteX7" fmla="*/ 922189 w 2492991"/>
                <a:gd name="connsiteY7" fmla="*/ 0 h 4613851"/>
                <a:gd name="connsiteX0" fmla="*/ 1507443 w 2492991"/>
                <a:gd name="connsiteY0" fmla="*/ 4314 h 4613851"/>
                <a:gd name="connsiteX1" fmla="*/ 1509970 w 2492991"/>
                <a:gd name="connsiteY1" fmla="*/ 1999306 h 4613851"/>
                <a:gd name="connsiteX2" fmla="*/ 2489416 w 2492991"/>
                <a:gd name="connsiteY2" fmla="*/ 3369143 h 4613851"/>
                <a:gd name="connsiteX3" fmla="*/ 1244708 w 2492991"/>
                <a:gd name="connsiteY3" fmla="*/ 4613851 h 4613851"/>
                <a:gd name="connsiteX4" fmla="*/ 0 w 2492991"/>
                <a:gd name="connsiteY4" fmla="*/ 3369143 h 4613851"/>
                <a:gd name="connsiteX5" fmla="*/ 1 w 2492991"/>
                <a:gd name="connsiteY5" fmla="*/ 3369143 h 4613851"/>
                <a:gd name="connsiteX6" fmla="*/ 963675 w 2492991"/>
                <a:gd name="connsiteY6" fmla="*/ 1993569 h 4613851"/>
                <a:gd name="connsiteX7" fmla="*/ 960950 w 2492991"/>
                <a:gd name="connsiteY7" fmla="*/ 0 h 4613851"/>
                <a:gd name="connsiteX0" fmla="*/ 1507443 w 2492991"/>
                <a:gd name="connsiteY0" fmla="*/ 4314 h 4613851"/>
                <a:gd name="connsiteX1" fmla="*/ 1509970 w 2492991"/>
                <a:gd name="connsiteY1" fmla="*/ 1999306 h 4613851"/>
                <a:gd name="connsiteX2" fmla="*/ 2489416 w 2492991"/>
                <a:gd name="connsiteY2" fmla="*/ 3369143 h 4613851"/>
                <a:gd name="connsiteX3" fmla="*/ 1244708 w 2492991"/>
                <a:gd name="connsiteY3" fmla="*/ 4613851 h 4613851"/>
                <a:gd name="connsiteX4" fmla="*/ 0 w 2492991"/>
                <a:gd name="connsiteY4" fmla="*/ 3369143 h 4613851"/>
                <a:gd name="connsiteX5" fmla="*/ 1 w 2492991"/>
                <a:gd name="connsiteY5" fmla="*/ 3369143 h 4613851"/>
                <a:gd name="connsiteX6" fmla="*/ 952601 w 2492991"/>
                <a:gd name="connsiteY6" fmla="*/ 1999542 h 4613851"/>
                <a:gd name="connsiteX7" fmla="*/ 960950 w 2492991"/>
                <a:gd name="connsiteY7" fmla="*/ 0 h 4613851"/>
                <a:gd name="connsiteX0" fmla="*/ 1507443 w 2492991"/>
                <a:gd name="connsiteY0" fmla="*/ 10287 h 4619824"/>
                <a:gd name="connsiteX1" fmla="*/ 1509970 w 2492991"/>
                <a:gd name="connsiteY1" fmla="*/ 2005279 h 4619824"/>
                <a:gd name="connsiteX2" fmla="*/ 2489416 w 2492991"/>
                <a:gd name="connsiteY2" fmla="*/ 3375116 h 4619824"/>
                <a:gd name="connsiteX3" fmla="*/ 1244708 w 2492991"/>
                <a:gd name="connsiteY3" fmla="*/ 4619824 h 4619824"/>
                <a:gd name="connsiteX4" fmla="*/ 0 w 2492991"/>
                <a:gd name="connsiteY4" fmla="*/ 3375116 h 4619824"/>
                <a:gd name="connsiteX5" fmla="*/ 1 w 2492991"/>
                <a:gd name="connsiteY5" fmla="*/ 3375116 h 4619824"/>
                <a:gd name="connsiteX6" fmla="*/ 952601 w 2492991"/>
                <a:gd name="connsiteY6" fmla="*/ 2005515 h 4619824"/>
                <a:gd name="connsiteX7" fmla="*/ 949876 w 2492991"/>
                <a:gd name="connsiteY7" fmla="*/ 0 h 4619824"/>
                <a:gd name="connsiteX0" fmla="*/ 1507443 w 2492991"/>
                <a:gd name="connsiteY0" fmla="*/ 10287 h 4619824"/>
                <a:gd name="connsiteX1" fmla="*/ 1500653 w 2492991"/>
                <a:gd name="connsiteY1" fmla="*/ 1157970 h 4619824"/>
                <a:gd name="connsiteX2" fmla="*/ 1509970 w 2492991"/>
                <a:gd name="connsiteY2" fmla="*/ 2005279 h 4619824"/>
                <a:gd name="connsiteX3" fmla="*/ 2489416 w 2492991"/>
                <a:gd name="connsiteY3" fmla="*/ 3375116 h 4619824"/>
                <a:gd name="connsiteX4" fmla="*/ 1244708 w 2492991"/>
                <a:gd name="connsiteY4" fmla="*/ 4619824 h 4619824"/>
                <a:gd name="connsiteX5" fmla="*/ 0 w 2492991"/>
                <a:gd name="connsiteY5" fmla="*/ 3375116 h 4619824"/>
                <a:gd name="connsiteX6" fmla="*/ 1 w 2492991"/>
                <a:gd name="connsiteY6" fmla="*/ 3375116 h 4619824"/>
                <a:gd name="connsiteX7" fmla="*/ 952601 w 2492991"/>
                <a:gd name="connsiteY7" fmla="*/ 2005515 h 4619824"/>
                <a:gd name="connsiteX8" fmla="*/ 949876 w 2492991"/>
                <a:gd name="connsiteY8" fmla="*/ 0 h 4619824"/>
                <a:gd name="connsiteX0" fmla="*/ 1507443 w 2492991"/>
                <a:gd name="connsiteY0" fmla="*/ 10287 h 4619824"/>
                <a:gd name="connsiteX1" fmla="*/ 1500653 w 2492991"/>
                <a:gd name="connsiteY1" fmla="*/ 1157970 h 4619824"/>
                <a:gd name="connsiteX2" fmla="*/ 1509970 w 2492991"/>
                <a:gd name="connsiteY2" fmla="*/ 2005279 h 4619824"/>
                <a:gd name="connsiteX3" fmla="*/ 2489416 w 2492991"/>
                <a:gd name="connsiteY3" fmla="*/ 3375116 h 4619824"/>
                <a:gd name="connsiteX4" fmla="*/ 1244708 w 2492991"/>
                <a:gd name="connsiteY4" fmla="*/ 4619824 h 4619824"/>
                <a:gd name="connsiteX5" fmla="*/ 0 w 2492991"/>
                <a:gd name="connsiteY5" fmla="*/ 3375116 h 4619824"/>
                <a:gd name="connsiteX6" fmla="*/ 1 w 2492991"/>
                <a:gd name="connsiteY6" fmla="*/ 3375116 h 4619824"/>
                <a:gd name="connsiteX7" fmla="*/ 952601 w 2492991"/>
                <a:gd name="connsiteY7" fmla="*/ 2005515 h 4619824"/>
                <a:gd name="connsiteX8" fmla="*/ 949876 w 2492991"/>
                <a:gd name="connsiteY8" fmla="*/ 0 h 4619824"/>
                <a:gd name="connsiteX0" fmla="*/ 1507443 w 2492991"/>
                <a:gd name="connsiteY0" fmla="*/ 10287 h 4619824"/>
                <a:gd name="connsiteX1" fmla="*/ 1500653 w 2492991"/>
                <a:gd name="connsiteY1" fmla="*/ 1157970 h 4619824"/>
                <a:gd name="connsiteX2" fmla="*/ 1509970 w 2492991"/>
                <a:gd name="connsiteY2" fmla="*/ 2005279 h 4619824"/>
                <a:gd name="connsiteX3" fmla="*/ 2489416 w 2492991"/>
                <a:gd name="connsiteY3" fmla="*/ 3375116 h 4619824"/>
                <a:gd name="connsiteX4" fmla="*/ 1244708 w 2492991"/>
                <a:gd name="connsiteY4" fmla="*/ 4619824 h 4619824"/>
                <a:gd name="connsiteX5" fmla="*/ 0 w 2492991"/>
                <a:gd name="connsiteY5" fmla="*/ 3375116 h 4619824"/>
                <a:gd name="connsiteX6" fmla="*/ 1 w 2492991"/>
                <a:gd name="connsiteY6" fmla="*/ 3375116 h 4619824"/>
                <a:gd name="connsiteX7" fmla="*/ 952601 w 2492991"/>
                <a:gd name="connsiteY7" fmla="*/ 2005515 h 4619824"/>
                <a:gd name="connsiteX8" fmla="*/ 949876 w 2492991"/>
                <a:gd name="connsiteY8" fmla="*/ 0 h 4619824"/>
                <a:gd name="connsiteX0" fmla="*/ 1507443 w 2492991"/>
                <a:gd name="connsiteY0" fmla="*/ 10287 h 4619824"/>
                <a:gd name="connsiteX1" fmla="*/ 1509912 w 2492991"/>
                <a:gd name="connsiteY1" fmla="*/ 1157970 h 4619824"/>
                <a:gd name="connsiteX2" fmla="*/ 1509970 w 2492991"/>
                <a:gd name="connsiteY2" fmla="*/ 2005279 h 4619824"/>
                <a:gd name="connsiteX3" fmla="*/ 2489416 w 2492991"/>
                <a:gd name="connsiteY3" fmla="*/ 3375116 h 4619824"/>
                <a:gd name="connsiteX4" fmla="*/ 1244708 w 2492991"/>
                <a:gd name="connsiteY4" fmla="*/ 4619824 h 4619824"/>
                <a:gd name="connsiteX5" fmla="*/ 0 w 2492991"/>
                <a:gd name="connsiteY5" fmla="*/ 3375116 h 4619824"/>
                <a:gd name="connsiteX6" fmla="*/ 1 w 2492991"/>
                <a:gd name="connsiteY6" fmla="*/ 3375116 h 4619824"/>
                <a:gd name="connsiteX7" fmla="*/ 952601 w 2492991"/>
                <a:gd name="connsiteY7" fmla="*/ 2005515 h 4619824"/>
                <a:gd name="connsiteX8" fmla="*/ 949876 w 2492991"/>
                <a:gd name="connsiteY8" fmla="*/ 0 h 4619824"/>
                <a:gd name="connsiteX0" fmla="*/ 1507443 w 2492991"/>
                <a:gd name="connsiteY0" fmla="*/ 10287 h 4619824"/>
                <a:gd name="connsiteX1" fmla="*/ 1509912 w 2492991"/>
                <a:gd name="connsiteY1" fmla="*/ 1157970 h 4619824"/>
                <a:gd name="connsiteX2" fmla="*/ 1509970 w 2492991"/>
                <a:gd name="connsiteY2" fmla="*/ 2005279 h 4619824"/>
                <a:gd name="connsiteX3" fmla="*/ 2489416 w 2492991"/>
                <a:gd name="connsiteY3" fmla="*/ 3375116 h 4619824"/>
                <a:gd name="connsiteX4" fmla="*/ 1244708 w 2492991"/>
                <a:gd name="connsiteY4" fmla="*/ 4619824 h 4619824"/>
                <a:gd name="connsiteX5" fmla="*/ 0 w 2492991"/>
                <a:gd name="connsiteY5" fmla="*/ 3375116 h 4619824"/>
                <a:gd name="connsiteX6" fmla="*/ 1 w 2492991"/>
                <a:gd name="connsiteY6" fmla="*/ 3375116 h 4619824"/>
                <a:gd name="connsiteX7" fmla="*/ 952601 w 2492991"/>
                <a:gd name="connsiteY7" fmla="*/ 2005515 h 4619824"/>
                <a:gd name="connsiteX8" fmla="*/ 949876 w 2492991"/>
                <a:gd name="connsiteY8" fmla="*/ 0 h 4619824"/>
                <a:gd name="connsiteX0" fmla="*/ 1507443 w 2492991"/>
                <a:gd name="connsiteY0" fmla="*/ 10287 h 4619824"/>
                <a:gd name="connsiteX1" fmla="*/ 1509912 w 2492991"/>
                <a:gd name="connsiteY1" fmla="*/ 1157970 h 4619824"/>
                <a:gd name="connsiteX2" fmla="*/ 1509970 w 2492991"/>
                <a:gd name="connsiteY2" fmla="*/ 2005279 h 4619824"/>
                <a:gd name="connsiteX3" fmla="*/ 2489416 w 2492991"/>
                <a:gd name="connsiteY3" fmla="*/ 3375116 h 4619824"/>
                <a:gd name="connsiteX4" fmla="*/ 1244708 w 2492991"/>
                <a:gd name="connsiteY4" fmla="*/ 4619824 h 4619824"/>
                <a:gd name="connsiteX5" fmla="*/ 0 w 2492991"/>
                <a:gd name="connsiteY5" fmla="*/ 3375116 h 4619824"/>
                <a:gd name="connsiteX6" fmla="*/ 1 w 2492991"/>
                <a:gd name="connsiteY6" fmla="*/ 3375116 h 4619824"/>
                <a:gd name="connsiteX7" fmla="*/ 952601 w 2492991"/>
                <a:gd name="connsiteY7" fmla="*/ 2005515 h 4619824"/>
                <a:gd name="connsiteX8" fmla="*/ 949876 w 2492991"/>
                <a:gd name="connsiteY8" fmla="*/ 0 h 4619824"/>
                <a:gd name="connsiteX0" fmla="*/ 2766720 w 2766720"/>
                <a:gd name="connsiteY0" fmla="*/ 1528500 h 4619824"/>
                <a:gd name="connsiteX1" fmla="*/ 1509912 w 2766720"/>
                <a:gd name="connsiteY1" fmla="*/ 1157970 h 4619824"/>
                <a:gd name="connsiteX2" fmla="*/ 1509970 w 2766720"/>
                <a:gd name="connsiteY2" fmla="*/ 2005279 h 4619824"/>
                <a:gd name="connsiteX3" fmla="*/ 2489416 w 2766720"/>
                <a:gd name="connsiteY3" fmla="*/ 3375116 h 4619824"/>
                <a:gd name="connsiteX4" fmla="*/ 1244708 w 2766720"/>
                <a:gd name="connsiteY4" fmla="*/ 4619824 h 4619824"/>
                <a:gd name="connsiteX5" fmla="*/ 0 w 2766720"/>
                <a:gd name="connsiteY5" fmla="*/ 3375116 h 4619824"/>
                <a:gd name="connsiteX6" fmla="*/ 1 w 2766720"/>
                <a:gd name="connsiteY6" fmla="*/ 3375116 h 4619824"/>
                <a:gd name="connsiteX7" fmla="*/ 952601 w 2766720"/>
                <a:gd name="connsiteY7" fmla="*/ 2005515 h 4619824"/>
                <a:gd name="connsiteX8" fmla="*/ 949876 w 2766720"/>
                <a:gd name="connsiteY8" fmla="*/ 0 h 4619824"/>
                <a:gd name="connsiteX0" fmla="*/ 2766720 w 2766720"/>
                <a:gd name="connsiteY0" fmla="*/ 1528500 h 4619824"/>
                <a:gd name="connsiteX1" fmla="*/ 1509912 w 2766720"/>
                <a:gd name="connsiteY1" fmla="*/ 1157970 h 4619824"/>
                <a:gd name="connsiteX2" fmla="*/ 1509970 w 2766720"/>
                <a:gd name="connsiteY2" fmla="*/ 2005279 h 4619824"/>
                <a:gd name="connsiteX3" fmla="*/ 2489416 w 2766720"/>
                <a:gd name="connsiteY3" fmla="*/ 3375116 h 4619824"/>
                <a:gd name="connsiteX4" fmla="*/ 1244708 w 2766720"/>
                <a:gd name="connsiteY4" fmla="*/ 4619824 h 4619824"/>
                <a:gd name="connsiteX5" fmla="*/ 0 w 2766720"/>
                <a:gd name="connsiteY5" fmla="*/ 3375116 h 4619824"/>
                <a:gd name="connsiteX6" fmla="*/ 1 w 2766720"/>
                <a:gd name="connsiteY6" fmla="*/ 3375116 h 4619824"/>
                <a:gd name="connsiteX7" fmla="*/ 952601 w 2766720"/>
                <a:gd name="connsiteY7" fmla="*/ 2005515 h 4619824"/>
                <a:gd name="connsiteX8" fmla="*/ 949876 w 2766720"/>
                <a:gd name="connsiteY8" fmla="*/ 0 h 4619824"/>
                <a:gd name="connsiteX0" fmla="*/ 2766720 w 2766720"/>
                <a:gd name="connsiteY0" fmla="*/ 1528500 h 4619824"/>
                <a:gd name="connsiteX1" fmla="*/ 1509912 w 2766720"/>
                <a:gd name="connsiteY1" fmla="*/ 1157970 h 4619824"/>
                <a:gd name="connsiteX2" fmla="*/ 1509970 w 2766720"/>
                <a:gd name="connsiteY2" fmla="*/ 2005279 h 4619824"/>
                <a:gd name="connsiteX3" fmla="*/ 2489416 w 2766720"/>
                <a:gd name="connsiteY3" fmla="*/ 3375116 h 4619824"/>
                <a:gd name="connsiteX4" fmla="*/ 1244708 w 2766720"/>
                <a:gd name="connsiteY4" fmla="*/ 4619824 h 4619824"/>
                <a:gd name="connsiteX5" fmla="*/ 0 w 2766720"/>
                <a:gd name="connsiteY5" fmla="*/ 3375116 h 4619824"/>
                <a:gd name="connsiteX6" fmla="*/ 1 w 2766720"/>
                <a:gd name="connsiteY6" fmla="*/ 3375116 h 4619824"/>
                <a:gd name="connsiteX7" fmla="*/ 952601 w 2766720"/>
                <a:gd name="connsiteY7" fmla="*/ 2005515 h 4619824"/>
                <a:gd name="connsiteX8" fmla="*/ 949876 w 2766720"/>
                <a:gd name="connsiteY8" fmla="*/ 0 h 4619824"/>
                <a:gd name="connsiteX0" fmla="*/ 2766720 w 2766720"/>
                <a:gd name="connsiteY0" fmla="*/ 1528500 h 4619824"/>
                <a:gd name="connsiteX1" fmla="*/ 1509912 w 2766720"/>
                <a:gd name="connsiteY1" fmla="*/ 1157970 h 4619824"/>
                <a:gd name="connsiteX2" fmla="*/ 1509970 w 2766720"/>
                <a:gd name="connsiteY2" fmla="*/ 2005279 h 4619824"/>
                <a:gd name="connsiteX3" fmla="*/ 2489416 w 2766720"/>
                <a:gd name="connsiteY3" fmla="*/ 3375116 h 4619824"/>
                <a:gd name="connsiteX4" fmla="*/ 1244708 w 2766720"/>
                <a:gd name="connsiteY4" fmla="*/ 4619824 h 4619824"/>
                <a:gd name="connsiteX5" fmla="*/ 0 w 2766720"/>
                <a:gd name="connsiteY5" fmla="*/ 3375116 h 4619824"/>
                <a:gd name="connsiteX6" fmla="*/ 1 w 2766720"/>
                <a:gd name="connsiteY6" fmla="*/ 3375116 h 4619824"/>
                <a:gd name="connsiteX7" fmla="*/ 952601 w 2766720"/>
                <a:gd name="connsiteY7" fmla="*/ 2005515 h 4619824"/>
                <a:gd name="connsiteX8" fmla="*/ 949876 w 2766720"/>
                <a:gd name="connsiteY8" fmla="*/ 0 h 4619824"/>
                <a:gd name="connsiteX0" fmla="*/ 2766720 w 2766720"/>
                <a:gd name="connsiteY0" fmla="*/ 1568453 h 4619824"/>
                <a:gd name="connsiteX1" fmla="*/ 1509912 w 2766720"/>
                <a:gd name="connsiteY1" fmla="*/ 1157970 h 4619824"/>
                <a:gd name="connsiteX2" fmla="*/ 1509970 w 2766720"/>
                <a:gd name="connsiteY2" fmla="*/ 2005279 h 4619824"/>
                <a:gd name="connsiteX3" fmla="*/ 2489416 w 2766720"/>
                <a:gd name="connsiteY3" fmla="*/ 3375116 h 4619824"/>
                <a:gd name="connsiteX4" fmla="*/ 1244708 w 2766720"/>
                <a:gd name="connsiteY4" fmla="*/ 4619824 h 4619824"/>
                <a:gd name="connsiteX5" fmla="*/ 0 w 2766720"/>
                <a:gd name="connsiteY5" fmla="*/ 3375116 h 4619824"/>
                <a:gd name="connsiteX6" fmla="*/ 1 w 2766720"/>
                <a:gd name="connsiteY6" fmla="*/ 3375116 h 4619824"/>
                <a:gd name="connsiteX7" fmla="*/ 952601 w 2766720"/>
                <a:gd name="connsiteY7" fmla="*/ 2005515 h 4619824"/>
                <a:gd name="connsiteX8" fmla="*/ 949876 w 2766720"/>
                <a:gd name="connsiteY8" fmla="*/ 0 h 4619824"/>
                <a:gd name="connsiteX0" fmla="*/ 2766720 w 2766720"/>
                <a:gd name="connsiteY0" fmla="*/ 1568453 h 4619824"/>
                <a:gd name="connsiteX1" fmla="*/ 1509912 w 2766720"/>
                <a:gd name="connsiteY1" fmla="*/ 1157970 h 4619824"/>
                <a:gd name="connsiteX2" fmla="*/ 1509970 w 2766720"/>
                <a:gd name="connsiteY2" fmla="*/ 2005279 h 4619824"/>
                <a:gd name="connsiteX3" fmla="*/ 2489416 w 2766720"/>
                <a:gd name="connsiteY3" fmla="*/ 3375116 h 4619824"/>
                <a:gd name="connsiteX4" fmla="*/ 1244708 w 2766720"/>
                <a:gd name="connsiteY4" fmla="*/ 4619824 h 4619824"/>
                <a:gd name="connsiteX5" fmla="*/ 0 w 2766720"/>
                <a:gd name="connsiteY5" fmla="*/ 3375116 h 4619824"/>
                <a:gd name="connsiteX6" fmla="*/ 1 w 2766720"/>
                <a:gd name="connsiteY6" fmla="*/ 3375116 h 4619824"/>
                <a:gd name="connsiteX7" fmla="*/ 952601 w 2766720"/>
                <a:gd name="connsiteY7" fmla="*/ 2005515 h 4619824"/>
                <a:gd name="connsiteX8" fmla="*/ 949876 w 2766720"/>
                <a:gd name="connsiteY8" fmla="*/ 0 h 4619824"/>
                <a:gd name="connsiteX0" fmla="*/ 2748200 w 2748200"/>
                <a:gd name="connsiteY0" fmla="*/ 1568453 h 4619824"/>
                <a:gd name="connsiteX1" fmla="*/ 1509912 w 2748200"/>
                <a:gd name="connsiteY1" fmla="*/ 1157970 h 4619824"/>
                <a:gd name="connsiteX2" fmla="*/ 1509970 w 2748200"/>
                <a:gd name="connsiteY2" fmla="*/ 2005279 h 4619824"/>
                <a:gd name="connsiteX3" fmla="*/ 2489416 w 2748200"/>
                <a:gd name="connsiteY3" fmla="*/ 3375116 h 4619824"/>
                <a:gd name="connsiteX4" fmla="*/ 1244708 w 2748200"/>
                <a:gd name="connsiteY4" fmla="*/ 4619824 h 4619824"/>
                <a:gd name="connsiteX5" fmla="*/ 0 w 2748200"/>
                <a:gd name="connsiteY5" fmla="*/ 3375116 h 4619824"/>
                <a:gd name="connsiteX6" fmla="*/ 1 w 2748200"/>
                <a:gd name="connsiteY6" fmla="*/ 3375116 h 4619824"/>
                <a:gd name="connsiteX7" fmla="*/ 952601 w 2748200"/>
                <a:gd name="connsiteY7" fmla="*/ 2005515 h 4619824"/>
                <a:gd name="connsiteX8" fmla="*/ 949876 w 2748200"/>
                <a:gd name="connsiteY8" fmla="*/ 0 h 4619824"/>
                <a:gd name="connsiteX0" fmla="*/ 2748200 w 2748200"/>
                <a:gd name="connsiteY0" fmla="*/ 1568453 h 4619824"/>
                <a:gd name="connsiteX1" fmla="*/ 1509912 w 2748200"/>
                <a:gd name="connsiteY1" fmla="*/ 1157970 h 4619824"/>
                <a:gd name="connsiteX2" fmla="*/ 1509970 w 2748200"/>
                <a:gd name="connsiteY2" fmla="*/ 2005279 h 4619824"/>
                <a:gd name="connsiteX3" fmla="*/ 2489416 w 2748200"/>
                <a:gd name="connsiteY3" fmla="*/ 3375116 h 4619824"/>
                <a:gd name="connsiteX4" fmla="*/ 1244708 w 2748200"/>
                <a:gd name="connsiteY4" fmla="*/ 4619824 h 4619824"/>
                <a:gd name="connsiteX5" fmla="*/ 0 w 2748200"/>
                <a:gd name="connsiteY5" fmla="*/ 3375116 h 4619824"/>
                <a:gd name="connsiteX6" fmla="*/ 1 w 2748200"/>
                <a:gd name="connsiteY6" fmla="*/ 3375116 h 4619824"/>
                <a:gd name="connsiteX7" fmla="*/ 952601 w 2748200"/>
                <a:gd name="connsiteY7" fmla="*/ 2005515 h 4619824"/>
                <a:gd name="connsiteX8" fmla="*/ 949876 w 2748200"/>
                <a:gd name="connsiteY8" fmla="*/ 0 h 4619824"/>
                <a:gd name="connsiteX0" fmla="*/ 2748200 w 2748200"/>
                <a:gd name="connsiteY0" fmla="*/ 1568453 h 4619824"/>
                <a:gd name="connsiteX1" fmla="*/ 1509912 w 2748200"/>
                <a:gd name="connsiteY1" fmla="*/ 1157970 h 4619824"/>
                <a:gd name="connsiteX2" fmla="*/ 1509970 w 2748200"/>
                <a:gd name="connsiteY2" fmla="*/ 2005279 h 4619824"/>
                <a:gd name="connsiteX3" fmla="*/ 2489416 w 2748200"/>
                <a:gd name="connsiteY3" fmla="*/ 3375116 h 4619824"/>
                <a:gd name="connsiteX4" fmla="*/ 1244708 w 2748200"/>
                <a:gd name="connsiteY4" fmla="*/ 4619824 h 4619824"/>
                <a:gd name="connsiteX5" fmla="*/ 0 w 2748200"/>
                <a:gd name="connsiteY5" fmla="*/ 3375116 h 4619824"/>
                <a:gd name="connsiteX6" fmla="*/ 1 w 2748200"/>
                <a:gd name="connsiteY6" fmla="*/ 3375116 h 4619824"/>
                <a:gd name="connsiteX7" fmla="*/ 952601 w 2748200"/>
                <a:gd name="connsiteY7" fmla="*/ 2005515 h 4619824"/>
                <a:gd name="connsiteX8" fmla="*/ 949876 w 2748200"/>
                <a:gd name="connsiteY8" fmla="*/ 0 h 4619824"/>
                <a:gd name="connsiteX0" fmla="*/ 2748200 w 2748200"/>
                <a:gd name="connsiteY0" fmla="*/ 1568453 h 4619824"/>
                <a:gd name="connsiteX1" fmla="*/ 1509912 w 2748200"/>
                <a:gd name="connsiteY1" fmla="*/ 1157970 h 4619824"/>
                <a:gd name="connsiteX2" fmla="*/ 1509970 w 2748200"/>
                <a:gd name="connsiteY2" fmla="*/ 2005279 h 4619824"/>
                <a:gd name="connsiteX3" fmla="*/ 2489416 w 2748200"/>
                <a:gd name="connsiteY3" fmla="*/ 3375116 h 4619824"/>
                <a:gd name="connsiteX4" fmla="*/ 1244708 w 2748200"/>
                <a:gd name="connsiteY4" fmla="*/ 4619824 h 4619824"/>
                <a:gd name="connsiteX5" fmla="*/ 0 w 2748200"/>
                <a:gd name="connsiteY5" fmla="*/ 3375116 h 4619824"/>
                <a:gd name="connsiteX6" fmla="*/ 1 w 2748200"/>
                <a:gd name="connsiteY6" fmla="*/ 3375116 h 4619824"/>
                <a:gd name="connsiteX7" fmla="*/ 952601 w 2748200"/>
                <a:gd name="connsiteY7" fmla="*/ 2005515 h 4619824"/>
                <a:gd name="connsiteX8" fmla="*/ 949876 w 2748200"/>
                <a:gd name="connsiteY8" fmla="*/ 0 h 4619824"/>
                <a:gd name="connsiteX0" fmla="*/ 2775977 w 2775977"/>
                <a:gd name="connsiteY0" fmla="*/ 1568453 h 4619824"/>
                <a:gd name="connsiteX1" fmla="*/ 1509912 w 2775977"/>
                <a:gd name="connsiteY1" fmla="*/ 1157970 h 4619824"/>
                <a:gd name="connsiteX2" fmla="*/ 1509970 w 2775977"/>
                <a:gd name="connsiteY2" fmla="*/ 2005279 h 4619824"/>
                <a:gd name="connsiteX3" fmla="*/ 2489416 w 2775977"/>
                <a:gd name="connsiteY3" fmla="*/ 3375116 h 4619824"/>
                <a:gd name="connsiteX4" fmla="*/ 1244708 w 2775977"/>
                <a:gd name="connsiteY4" fmla="*/ 4619824 h 4619824"/>
                <a:gd name="connsiteX5" fmla="*/ 0 w 2775977"/>
                <a:gd name="connsiteY5" fmla="*/ 3375116 h 4619824"/>
                <a:gd name="connsiteX6" fmla="*/ 1 w 2775977"/>
                <a:gd name="connsiteY6" fmla="*/ 3375116 h 4619824"/>
                <a:gd name="connsiteX7" fmla="*/ 952601 w 2775977"/>
                <a:gd name="connsiteY7" fmla="*/ 2005515 h 4619824"/>
                <a:gd name="connsiteX8" fmla="*/ 949876 w 2775977"/>
                <a:gd name="connsiteY8" fmla="*/ 0 h 4619824"/>
                <a:gd name="connsiteX0" fmla="*/ 2775977 w 2775977"/>
                <a:gd name="connsiteY0" fmla="*/ 1588429 h 4619824"/>
                <a:gd name="connsiteX1" fmla="*/ 1509912 w 2775977"/>
                <a:gd name="connsiteY1" fmla="*/ 1157970 h 4619824"/>
                <a:gd name="connsiteX2" fmla="*/ 1509970 w 2775977"/>
                <a:gd name="connsiteY2" fmla="*/ 2005279 h 4619824"/>
                <a:gd name="connsiteX3" fmla="*/ 2489416 w 2775977"/>
                <a:gd name="connsiteY3" fmla="*/ 3375116 h 4619824"/>
                <a:gd name="connsiteX4" fmla="*/ 1244708 w 2775977"/>
                <a:gd name="connsiteY4" fmla="*/ 4619824 h 4619824"/>
                <a:gd name="connsiteX5" fmla="*/ 0 w 2775977"/>
                <a:gd name="connsiteY5" fmla="*/ 3375116 h 4619824"/>
                <a:gd name="connsiteX6" fmla="*/ 1 w 2775977"/>
                <a:gd name="connsiteY6" fmla="*/ 3375116 h 4619824"/>
                <a:gd name="connsiteX7" fmla="*/ 952601 w 2775977"/>
                <a:gd name="connsiteY7" fmla="*/ 2005515 h 4619824"/>
                <a:gd name="connsiteX8" fmla="*/ 949876 w 2775977"/>
                <a:gd name="connsiteY8" fmla="*/ 0 h 4619824"/>
                <a:gd name="connsiteX0" fmla="*/ 2775977 w 2775977"/>
                <a:gd name="connsiteY0" fmla="*/ 1588429 h 4619824"/>
                <a:gd name="connsiteX1" fmla="*/ 1509912 w 2775977"/>
                <a:gd name="connsiteY1" fmla="*/ 1157970 h 4619824"/>
                <a:gd name="connsiteX2" fmla="*/ 1509970 w 2775977"/>
                <a:gd name="connsiteY2" fmla="*/ 2005279 h 4619824"/>
                <a:gd name="connsiteX3" fmla="*/ 2489416 w 2775977"/>
                <a:gd name="connsiteY3" fmla="*/ 3375116 h 4619824"/>
                <a:gd name="connsiteX4" fmla="*/ 1244708 w 2775977"/>
                <a:gd name="connsiteY4" fmla="*/ 4619824 h 4619824"/>
                <a:gd name="connsiteX5" fmla="*/ 0 w 2775977"/>
                <a:gd name="connsiteY5" fmla="*/ 3375116 h 4619824"/>
                <a:gd name="connsiteX6" fmla="*/ 1 w 2775977"/>
                <a:gd name="connsiteY6" fmla="*/ 3375116 h 4619824"/>
                <a:gd name="connsiteX7" fmla="*/ 952601 w 2775977"/>
                <a:gd name="connsiteY7" fmla="*/ 2005515 h 4619824"/>
                <a:gd name="connsiteX8" fmla="*/ 949876 w 2775977"/>
                <a:gd name="connsiteY8" fmla="*/ 0 h 4619824"/>
                <a:gd name="connsiteX0" fmla="*/ 2775977 w 2775977"/>
                <a:gd name="connsiteY0" fmla="*/ 1588429 h 4619824"/>
                <a:gd name="connsiteX1" fmla="*/ 1509912 w 2775977"/>
                <a:gd name="connsiteY1" fmla="*/ 1157970 h 4619824"/>
                <a:gd name="connsiteX2" fmla="*/ 1509970 w 2775977"/>
                <a:gd name="connsiteY2" fmla="*/ 2005279 h 4619824"/>
                <a:gd name="connsiteX3" fmla="*/ 2489416 w 2775977"/>
                <a:gd name="connsiteY3" fmla="*/ 3375116 h 4619824"/>
                <a:gd name="connsiteX4" fmla="*/ 1244708 w 2775977"/>
                <a:gd name="connsiteY4" fmla="*/ 4619824 h 4619824"/>
                <a:gd name="connsiteX5" fmla="*/ 0 w 2775977"/>
                <a:gd name="connsiteY5" fmla="*/ 3375116 h 4619824"/>
                <a:gd name="connsiteX6" fmla="*/ 1 w 2775977"/>
                <a:gd name="connsiteY6" fmla="*/ 3375116 h 4619824"/>
                <a:gd name="connsiteX7" fmla="*/ 952601 w 2775977"/>
                <a:gd name="connsiteY7" fmla="*/ 2005515 h 4619824"/>
                <a:gd name="connsiteX8" fmla="*/ 949876 w 2775977"/>
                <a:gd name="connsiteY8" fmla="*/ 0 h 4619824"/>
                <a:gd name="connsiteX0" fmla="*/ 2775977 w 2775977"/>
                <a:gd name="connsiteY0" fmla="*/ 1588429 h 4619824"/>
                <a:gd name="connsiteX1" fmla="*/ 1509912 w 2775977"/>
                <a:gd name="connsiteY1" fmla="*/ 1157970 h 4619824"/>
                <a:gd name="connsiteX2" fmla="*/ 1509970 w 2775977"/>
                <a:gd name="connsiteY2" fmla="*/ 2005279 h 4619824"/>
                <a:gd name="connsiteX3" fmla="*/ 2489416 w 2775977"/>
                <a:gd name="connsiteY3" fmla="*/ 3375116 h 4619824"/>
                <a:gd name="connsiteX4" fmla="*/ 1244708 w 2775977"/>
                <a:gd name="connsiteY4" fmla="*/ 4619824 h 4619824"/>
                <a:gd name="connsiteX5" fmla="*/ 0 w 2775977"/>
                <a:gd name="connsiteY5" fmla="*/ 3375116 h 4619824"/>
                <a:gd name="connsiteX6" fmla="*/ 1 w 2775977"/>
                <a:gd name="connsiteY6" fmla="*/ 3375116 h 4619824"/>
                <a:gd name="connsiteX7" fmla="*/ 952601 w 2775977"/>
                <a:gd name="connsiteY7" fmla="*/ 2005515 h 4619824"/>
                <a:gd name="connsiteX8" fmla="*/ 949876 w 2775977"/>
                <a:gd name="connsiteY8" fmla="*/ 0 h 46198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75977" h="4619824">
                  <a:moveTo>
                    <a:pt x="2775977" y="1588429"/>
                  </a:moveTo>
                  <a:lnTo>
                    <a:pt x="1509912" y="1157970"/>
                  </a:lnTo>
                  <a:cubicBezTo>
                    <a:pt x="1510333" y="1490470"/>
                    <a:pt x="1511316" y="1599797"/>
                    <a:pt x="1509970" y="2005279"/>
                  </a:cubicBezTo>
                  <a:cubicBezTo>
                    <a:pt x="2625190" y="2498609"/>
                    <a:pt x="2485092" y="3405296"/>
                    <a:pt x="2489416" y="3375116"/>
                  </a:cubicBezTo>
                  <a:cubicBezTo>
                    <a:pt x="2489416" y="4062549"/>
                    <a:pt x="1932141" y="4619824"/>
                    <a:pt x="1244708" y="4619824"/>
                  </a:cubicBezTo>
                  <a:cubicBezTo>
                    <a:pt x="557275" y="4619824"/>
                    <a:pt x="0" y="4062549"/>
                    <a:pt x="0" y="3375116"/>
                  </a:cubicBezTo>
                  <a:lnTo>
                    <a:pt x="1" y="3375116"/>
                  </a:lnTo>
                  <a:cubicBezTo>
                    <a:pt x="1" y="2687683"/>
                    <a:pt x="479422" y="2199209"/>
                    <a:pt x="952601" y="2005515"/>
                  </a:cubicBezTo>
                  <a:cubicBezTo>
                    <a:pt x="955682" y="1485723"/>
                    <a:pt x="946795" y="519792"/>
                    <a:pt x="949876" y="0"/>
                  </a:cubicBezTo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フリーフォーム 10"/>
            <p:cNvSpPr/>
            <p:nvPr/>
          </p:nvSpPr>
          <p:spPr>
            <a:xfrm>
              <a:off x="1987986" y="1861767"/>
              <a:ext cx="497115" cy="481405"/>
            </a:xfrm>
            <a:custGeom>
              <a:avLst/>
              <a:gdLst>
                <a:gd name="connsiteX0" fmla="*/ 0 w 1032387"/>
                <a:gd name="connsiteY0" fmla="*/ 0 h 988142"/>
                <a:gd name="connsiteX1" fmla="*/ 811161 w 1032387"/>
                <a:gd name="connsiteY1" fmla="*/ 516193 h 988142"/>
                <a:gd name="connsiteX2" fmla="*/ 1032387 w 1032387"/>
                <a:gd name="connsiteY2" fmla="*/ 988142 h 988142"/>
                <a:gd name="connsiteX0" fmla="*/ 44565 w 1076952"/>
                <a:gd name="connsiteY0" fmla="*/ 0 h 988142"/>
                <a:gd name="connsiteX1" fmla="*/ 37190 w 1076952"/>
                <a:gd name="connsiteY1" fmla="*/ 648929 h 988142"/>
                <a:gd name="connsiteX2" fmla="*/ 1076952 w 1076952"/>
                <a:gd name="connsiteY2" fmla="*/ 988142 h 988142"/>
                <a:gd name="connsiteX0" fmla="*/ 7389 w 1039776"/>
                <a:gd name="connsiteY0" fmla="*/ 0 h 988142"/>
                <a:gd name="connsiteX1" fmla="*/ 14 w 1039776"/>
                <a:gd name="connsiteY1" fmla="*/ 648929 h 988142"/>
                <a:gd name="connsiteX2" fmla="*/ 1039776 w 1039776"/>
                <a:gd name="connsiteY2" fmla="*/ 988142 h 988142"/>
                <a:gd name="connsiteX0" fmla="*/ 7484 w 1039871"/>
                <a:gd name="connsiteY0" fmla="*/ 0 h 988142"/>
                <a:gd name="connsiteX1" fmla="*/ 109 w 1039871"/>
                <a:gd name="connsiteY1" fmla="*/ 648929 h 988142"/>
                <a:gd name="connsiteX2" fmla="*/ 1039871 w 1039871"/>
                <a:gd name="connsiteY2" fmla="*/ 988142 h 988142"/>
                <a:gd name="connsiteX0" fmla="*/ 7389 w 1039776"/>
                <a:gd name="connsiteY0" fmla="*/ 0 h 988142"/>
                <a:gd name="connsiteX1" fmla="*/ 14 w 1039776"/>
                <a:gd name="connsiteY1" fmla="*/ 648929 h 988142"/>
                <a:gd name="connsiteX2" fmla="*/ 1039776 w 1039776"/>
                <a:gd name="connsiteY2" fmla="*/ 988142 h 988142"/>
                <a:gd name="connsiteX0" fmla="*/ 7389 w 1039776"/>
                <a:gd name="connsiteY0" fmla="*/ 0 h 988142"/>
                <a:gd name="connsiteX1" fmla="*/ 14 w 1039776"/>
                <a:gd name="connsiteY1" fmla="*/ 648929 h 988142"/>
                <a:gd name="connsiteX2" fmla="*/ 1039776 w 1039776"/>
                <a:gd name="connsiteY2" fmla="*/ 988142 h 988142"/>
                <a:gd name="connsiteX0" fmla="*/ 7389 w 1039776"/>
                <a:gd name="connsiteY0" fmla="*/ 0 h 988142"/>
                <a:gd name="connsiteX1" fmla="*/ 14 w 1039776"/>
                <a:gd name="connsiteY1" fmla="*/ 648929 h 988142"/>
                <a:gd name="connsiteX2" fmla="*/ 1039776 w 1039776"/>
                <a:gd name="connsiteY2" fmla="*/ 988142 h 988142"/>
                <a:gd name="connsiteX0" fmla="*/ 7701 w 1040088"/>
                <a:gd name="connsiteY0" fmla="*/ 0 h 988142"/>
                <a:gd name="connsiteX1" fmla="*/ 326 w 1040088"/>
                <a:gd name="connsiteY1" fmla="*/ 648929 h 988142"/>
                <a:gd name="connsiteX2" fmla="*/ 1040088 w 1040088"/>
                <a:gd name="connsiteY2" fmla="*/ 988142 h 988142"/>
                <a:gd name="connsiteX0" fmla="*/ 7701 w 1040088"/>
                <a:gd name="connsiteY0" fmla="*/ 0 h 1010265"/>
                <a:gd name="connsiteX1" fmla="*/ 326 w 1040088"/>
                <a:gd name="connsiteY1" fmla="*/ 671052 h 1010265"/>
                <a:gd name="connsiteX2" fmla="*/ 1040088 w 1040088"/>
                <a:gd name="connsiteY2" fmla="*/ 1010265 h 1010265"/>
                <a:gd name="connsiteX0" fmla="*/ 710 w 1040471"/>
                <a:gd name="connsiteY0" fmla="*/ 0 h 1025013"/>
                <a:gd name="connsiteX1" fmla="*/ 709 w 1040471"/>
                <a:gd name="connsiteY1" fmla="*/ 685800 h 1025013"/>
                <a:gd name="connsiteX2" fmla="*/ 1040471 w 1040471"/>
                <a:gd name="connsiteY2" fmla="*/ 1025013 h 1025013"/>
                <a:gd name="connsiteX0" fmla="*/ 1 w 1039762"/>
                <a:gd name="connsiteY0" fmla="*/ 0 h 1025013"/>
                <a:gd name="connsiteX1" fmla="*/ 0 w 1039762"/>
                <a:gd name="connsiteY1" fmla="*/ 685800 h 1025013"/>
                <a:gd name="connsiteX2" fmla="*/ 1039762 w 1039762"/>
                <a:gd name="connsiteY2" fmla="*/ 1025013 h 1025013"/>
                <a:gd name="connsiteX0" fmla="*/ 1 w 1039762"/>
                <a:gd name="connsiteY0" fmla="*/ 0 h 1025013"/>
                <a:gd name="connsiteX1" fmla="*/ 0 w 1039762"/>
                <a:gd name="connsiteY1" fmla="*/ 685800 h 1025013"/>
                <a:gd name="connsiteX2" fmla="*/ 1039762 w 1039762"/>
                <a:gd name="connsiteY2" fmla="*/ 1025013 h 1025013"/>
                <a:gd name="connsiteX0" fmla="*/ 1 w 1039762"/>
                <a:gd name="connsiteY0" fmla="*/ 0 h 1025013"/>
                <a:gd name="connsiteX1" fmla="*/ 0 w 1039762"/>
                <a:gd name="connsiteY1" fmla="*/ 685800 h 1025013"/>
                <a:gd name="connsiteX2" fmla="*/ 1039762 w 1039762"/>
                <a:gd name="connsiteY2" fmla="*/ 1025013 h 1025013"/>
                <a:gd name="connsiteX0" fmla="*/ 1419 w 1041180"/>
                <a:gd name="connsiteY0" fmla="*/ 0 h 1025013"/>
                <a:gd name="connsiteX1" fmla="*/ 1418 w 1041180"/>
                <a:gd name="connsiteY1" fmla="*/ 685800 h 1025013"/>
                <a:gd name="connsiteX2" fmla="*/ 1041180 w 1041180"/>
                <a:gd name="connsiteY2" fmla="*/ 1025013 h 1025013"/>
                <a:gd name="connsiteX0" fmla="*/ 1 w 1039762"/>
                <a:gd name="connsiteY0" fmla="*/ 0 h 1025013"/>
                <a:gd name="connsiteX1" fmla="*/ 0 w 1039762"/>
                <a:gd name="connsiteY1" fmla="*/ 685800 h 1025013"/>
                <a:gd name="connsiteX2" fmla="*/ 1039762 w 1039762"/>
                <a:gd name="connsiteY2" fmla="*/ 1025013 h 1025013"/>
                <a:gd name="connsiteX0" fmla="*/ 709 w 1040470"/>
                <a:gd name="connsiteY0" fmla="*/ 0 h 1025013"/>
                <a:gd name="connsiteX1" fmla="*/ 708 w 1040470"/>
                <a:gd name="connsiteY1" fmla="*/ 685800 h 1025013"/>
                <a:gd name="connsiteX2" fmla="*/ 1040470 w 1040470"/>
                <a:gd name="connsiteY2" fmla="*/ 1025013 h 1025013"/>
                <a:gd name="connsiteX0" fmla="*/ 709 w 1040470"/>
                <a:gd name="connsiteY0" fmla="*/ 0 h 1025013"/>
                <a:gd name="connsiteX1" fmla="*/ 708 w 1040470"/>
                <a:gd name="connsiteY1" fmla="*/ 685800 h 1025013"/>
                <a:gd name="connsiteX2" fmla="*/ 1040470 w 1040470"/>
                <a:gd name="connsiteY2" fmla="*/ 1025013 h 1025013"/>
                <a:gd name="connsiteX0" fmla="*/ 709 w 1040470"/>
                <a:gd name="connsiteY0" fmla="*/ 0 h 1025013"/>
                <a:gd name="connsiteX1" fmla="*/ 708 w 1040470"/>
                <a:gd name="connsiteY1" fmla="*/ 685800 h 1025013"/>
                <a:gd name="connsiteX2" fmla="*/ 1040470 w 1040470"/>
                <a:gd name="connsiteY2" fmla="*/ 1025013 h 1025013"/>
                <a:gd name="connsiteX0" fmla="*/ 0 w 1047135"/>
                <a:gd name="connsiteY0" fmla="*/ 0 h 1025013"/>
                <a:gd name="connsiteX1" fmla="*/ 7373 w 1047135"/>
                <a:gd name="connsiteY1" fmla="*/ 685800 h 1025013"/>
                <a:gd name="connsiteX2" fmla="*/ 1047135 w 1047135"/>
                <a:gd name="connsiteY2" fmla="*/ 1025013 h 1025013"/>
                <a:gd name="connsiteX0" fmla="*/ 710 w 1040471"/>
                <a:gd name="connsiteY0" fmla="*/ 0 h 1017786"/>
                <a:gd name="connsiteX1" fmla="*/ 709 w 1040471"/>
                <a:gd name="connsiteY1" fmla="*/ 678573 h 1017786"/>
                <a:gd name="connsiteX2" fmla="*/ 1040471 w 1040471"/>
                <a:gd name="connsiteY2" fmla="*/ 1017786 h 1017786"/>
                <a:gd name="connsiteX0" fmla="*/ 710 w 1040471"/>
                <a:gd name="connsiteY0" fmla="*/ 0 h 1017786"/>
                <a:gd name="connsiteX1" fmla="*/ 709 w 1040471"/>
                <a:gd name="connsiteY1" fmla="*/ 678573 h 1017786"/>
                <a:gd name="connsiteX2" fmla="*/ 1040471 w 1040471"/>
                <a:gd name="connsiteY2" fmla="*/ 1017786 h 1017786"/>
                <a:gd name="connsiteX0" fmla="*/ 710 w 1040471"/>
                <a:gd name="connsiteY0" fmla="*/ 0 h 1017786"/>
                <a:gd name="connsiteX1" fmla="*/ 709 w 1040471"/>
                <a:gd name="connsiteY1" fmla="*/ 678573 h 1017786"/>
                <a:gd name="connsiteX2" fmla="*/ 1040471 w 1040471"/>
                <a:gd name="connsiteY2" fmla="*/ 1017786 h 1017786"/>
                <a:gd name="connsiteX0" fmla="*/ 710 w 1040471"/>
                <a:gd name="connsiteY0" fmla="*/ 0 h 1017786"/>
                <a:gd name="connsiteX1" fmla="*/ 709 w 1040471"/>
                <a:gd name="connsiteY1" fmla="*/ 678573 h 1017786"/>
                <a:gd name="connsiteX2" fmla="*/ 1040471 w 1040471"/>
                <a:gd name="connsiteY2" fmla="*/ 1017786 h 1017786"/>
                <a:gd name="connsiteX0" fmla="*/ 710 w 1040471"/>
                <a:gd name="connsiteY0" fmla="*/ 0 h 1017786"/>
                <a:gd name="connsiteX1" fmla="*/ 709 w 1040471"/>
                <a:gd name="connsiteY1" fmla="*/ 678573 h 1017786"/>
                <a:gd name="connsiteX2" fmla="*/ 1040471 w 1040471"/>
                <a:gd name="connsiteY2" fmla="*/ 1017786 h 1017786"/>
                <a:gd name="connsiteX0" fmla="*/ 710 w 1040471"/>
                <a:gd name="connsiteY0" fmla="*/ 0 h 1017786"/>
                <a:gd name="connsiteX1" fmla="*/ 709 w 1040471"/>
                <a:gd name="connsiteY1" fmla="*/ 678573 h 1017786"/>
                <a:gd name="connsiteX2" fmla="*/ 1040471 w 1040471"/>
                <a:gd name="connsiteY2" fmla="*/ 1017786 h 1017786"/>
                <a:gd name="connsiteX0" fmla="*/ 710 w 1056137"/>
                <a:gd name="connsiteY0" fmla="*/ 0 h 1002431"/>
                <a:gd name="connsiteX1" fmla="*/ 709 w 1056137"/>
                <a:gd name="connsiteY1" fmla="*/ 678573 h 1002431"/>
                <a:gd name="connsiteX2" fmla="*/ 1056137 w 1056137"/>
                <a:gd name="connsiteY2" fmla="*/ 1002431 h 1002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56137" h="1002431">
                  <a:moveTo>
                    <a:pt x="710" y="0"/>
                  </a:moveTo>
                  <a:cubicBezTo>
                    <a:pt x="3169" y="684909"/>
                    <a:pt x="-1748" y="64159"/>
                    <a:pt x="709" y="678573"/>
                  </a:cubicBezTo>
                  <a:lnTo>
                    <a:pt x="1056137" y="1002431"/>
                  </a:lnTo>
                </a:path>
              </a:pathLst>
            </a:custGeom>
            <a:grpFill/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4" name="角丸四角形 13"/>
          <p:cNvSpPr/>
          <p:nvPr/>
        </p:nvSpPr>
        <p:spPr>
          <a:xfrm rot="1064921">
            <a:off x="4969480" y="3263459"/>
            <a:ext cx="3992542" cy="523604"/>
          </a:xfrm>
          <a:custGeom>
            <a:avLst/>
            <a:gdLst>
              <a:gd name="connsiteX0" fmla="*/ 0 w 1504335"/>
              <a:gd name="connsiteY0" fmla="*/ 110614 h 221227"/>
              <a:gd name="connsiteX1" fmla="*/ 110614 w 1504335"/>
              <a:gd name="connsiteY1" fmla="*/ 0 h 221227"/>
              <a:gd name="connsiteX2" fmla="*/ 1393722 w 1504335"/>
              <a:gd name="connsiteY2" fmla="*/ 0 h 221227"/>
              <a:gd name="connsiteX3" fmla="*/ 1504336 w 1504335"/>
              <a:gd name="connsiteY3" fmla="*/ 110614 h 221227"/>
              <a:gd name="connsiteX4" fmla="*/ 1504335 w 1504335"/>
              <a:gd name="connsiteY4" fmla="*/ 110614 h 221227"/>
              <a:gd name="connsiteX5" fmla="*/ 1393721 w 1504335"/>
              <a:gd name="connsiteY5" fmla="*/ 221228 h 221227"/>
              <a:gd name="connsiteX6" fmla="*/ 110614 w 1504335"/>
              <a:gd name="connsiteY6" fmla="*/ 221227 h 221227"/>
              <a:gd name="connsiteX7" fmla="*/ 0 w 1504335"/>
              <a:gd name="connsiteY7" fmla="*/ 110613 h 221227"/>
              <a:gd name="connsiteX8" fmla="*/ 0 w 1504335"/>
              <a:gd name="connsiteY8" fmla="*/ 110614 h 221227"/>
              <a:gd name="connsiteX0" fmla="*/ 0 w 1504336"/>
              <a:gd name="connsiteY0" fmla="*/ 110614 h 221228"/>
              <a:gd name="connsiteX1" fmla="*/ 110614 w 1504336"/>
              <a:gd name="connsiteY1" fmla="*/ 0 h 221228"/>
              <a:gd name="connsiteX2" fmla="*/ 254729 w 1504336"/>
              <a:gd name="connsiteY2" fmla="*/ 6552 h 221228"/>
              <a:gd name="connsiteX3" fmla="*/ 1393722 w 1504336"/>
              <a:gd name="connsiteY3" fmla="*/ 0 h 221228"/>
              <a:gd name="connsiteX4" fmla="*/ 1504336 w 1504336"/>
              <a:gd name="connsiteY4" fmla="*/ 110614 h 221228"/>
              <a:gd name="connsiteX5" fmla="*/ 1504335 w 1504336"/>
              <a:gd name="connsiteY5" fmla="*/ 110614 h 221228"/>
              <a:gd name="connsiteX6" fmla="*/ 1393721 w 1504336"/>
              <a:gd name="connsiteY6" fmla="*/ 221228 h 221228"/>
              <a:gd name="connsiteX7" fmla="*/ 110614 w 1504336"/>
              <a:gd name="connsiteY7" fmla="*/ 221227 h 221228"/>
              <a:gd name="connsiteX8" fmla="*/ 0 w 1504336"/>
              <a:gd name="connsiteY8" fmla="*/ 110613 h 221228"/>
              <a:gd name="connsiteX9" fmla="*/ 0 w 1504336"/>
              <a:gd name="connsiteY9" fmla="*/ 110614 h 221228"/>
              <a:gd name="connsiteX0" fmla="*/ 0 w 1504336"/>
              <a:gd name="connsiteY0" fmla="*/ 110813 h 221427"/>
              <a:gd name="connsiteX1" fmla="*/ 110614 w 1504336"/>
              <a:gd name="connsiteY1" fmla="*/ 199 h 221427"/>
              <a:gd name="connsiteX2" fmla="*/ 254729 w 1504336"/>
              <a:gd name="connsiteY2" fmla="*/ 6751 h 221427"/>
              <a:gd name="connsiteX3" fmla="*/ 1300675 w 1504336"/>
              <a:gd name="connsiteY3" fmla="*/ 0 h 221427"/>
              <a:gd name="connsiteX4" fmla="*/ 1393722 w 1504336"/>
              <a:gd name="connsiteY4" fmla="*/ 199 h 221427"/>
              <a:gd name="connsiteX5" fmla="*/ 1504336 w 1504336"/>
              <a:gd name="connsiteY5" fmla="*/ 110813 h 221427"/>
              <a:gd name="connsiteX6" fmla="*/ 1504335 w 1504336"/>
              <a:gd name="connsiteY6" fmla="*/ 110813 h 221427"/>
              <a:gd name="connsiteX7" fmla="*/ 1393721 w 1504336"/>
              <a:gd name="connsiteY7" fmla="*/ 221427 h 221427"/>
              <a:gd name="connsiteX8" fmla="*/ 110614 w 1504336"/>
              <a:gd name="connsiteY8" fmla="*/ 221426 h 221427"/>
              <a:gd name="connsiteX9" fmla="*/ 0 w 1504336"/>
              <a:gd name="connsiteY9" fmla="*/ 110812 h 221427"/>
              <a:gd name="connsiteX10" fmla="*/ 0 w 1504336"/>
              <a:gd name="connsiteY10" fmla="*/ 110813 h 221427"/>
              <a:gd name="connsiteX0" fmla="*/ 1300675 w 1504336"/>
              <a:gd name="connsiteY0" fmla="*/ 0 h 221427"/>
              <a:gd name="connsiteX1" fmla="*/ 1393722 w 1504336"/>
              <a:gd name="connsiteY1" fmla="*/ 199 h 221427"/>
              <a:gd name="connsiteX2" fmla="*/ 1504336 w 1504336"/>
              <a:gd name="connsiteY2" fmla="*/ 110813 h 221427"/>
              <a:gd name="connsiteX3" fmla="*/ 1504335 w 1504336"/>
              <a:gd name="connsiteY3" fmla="*/ 110813 h 221427"/>
              <a:gd name="connsiteX4" fmla="*/ 1393721 w 1504336"/>
              <a:gd name="connsiteY4" fmla="*/ 221427 h 221427"/>
              <a:gd name="connsiteX5" fmla="*/ 110614 w 1504336"/>
              <a:gd name="connsiteY5" fmla="*/ 221426 h 221427"/>
              <a:gd name="connsiteX6" fmla="*/ 0 w 1504336"/>
              <a:gd name="connsiteY6" fmla="*/ 110812 h 221427"/>
              <a:gd name="connsiteX7" fmla="*/ 0 w 1504336"/>
              <a:gd name="connsiteY7" fmla="*/ 110813 h 221427"/>
              <a:gd name="connsiteX8" fmla="*/ 110614 w 1504336"/>
              <a:gd name="connsiteY8" fmla="*/ 199 h 221427"/>
              <a:gd name="connsiteX9" fmla="*/ 346169 w 1504336"/>
              <a:gd name="connsiteY9" fmla="*/ 98191 h 221427"/>
              <a:gd name="connsiteX0" fmla="*/ 1300675 w 1504336"/>
              <a:gd name="connsiteY0" fmla="*/ 2834 h 224261"/>
              <a:gd name="connsiteX1" fmla="*/ 1393722 w 1504336"/>
              <a:gd name="connsiteY1" fmla="*/ 3033 h 224261"/>
              <a:gd name="connsiteX2" fmla="*/ 1504336 w 1504336"/>
              <a:gd name="connsiteY2" fmla="*/ 113647 h 224261"/>
              <a:gd name="connsiteX3" fmla="*/ 1504335 w 1504336"/>
              <a:gd name="connsiteY3" fmla="*/ 113647 h 224261"/>
              <a:gd name="connsiteX4" fmla="*/ 1393721 w 1504336"/>
              <a:gd name="connsiteY4" fmla="*/ 224261 h 224261"/>
              <a:gd name="connsiteX5" fmla="*/ 110614 w 1504336"/>
              <a:gd name="connsiteY5" fmla="*/ 224260 h 224261"/>
              <a:gd name="connsiteX6" fmla="*/ 0 w 1504336"/>
              <a:gd name="connsiteY6" fmla="*/ 113646 h 224261"/>
              <a:gd name="connsiteX7" fmla="*/ 0 w 1504336"/>
              <a:gd name="connsiteY7" fmla="*/ 113647 h 224261"/>
              <a:gd name="connsiteX8" fmla="*/ 110614 w 1504336"/>
              <a:gd name="connsiteY8" fmla="*/ 3033 h 224261"/>
              <a:gd name="connsiteX9" fmla="*/ 361839 w 1504336"/>
              <a:gd name="connsiteY9" fmla="*/ 0 h 224261"/>
              <a:gd name="connsiteX0" fmla="*/ 1300675 w 1504336"/>
              <a:gd name="connsiteY0" fmla="*/ 3988 h 225415"/>
              <a:gd name="connsiteX1" fmla="*/ 1393722 w 1504336"/>
              <a:gd name="connsiteY1" fmla="*/ 4187 h 225415"/>
              <a:gd name="connsiteX2" fmla="*/ 1504336 w 1504336"/>
              <a:gd name="connsiteY2" fmla="*/ 114801 h 225415"/>
              <a:gd name="connsiteX3" fmla="*/ 1504335 w 1504336"/>
              <a:gd name="connsiteY3" fmla="*/ 114801 h 225415"/>
              <a:gd name="connsiteX4" fmla="*/ 1393721 w 1504336"/>
              <a:gd name="connsiteY4" fmla="*/ 225415 h 225415"/>
              <a:gd name="connsiteX5" fmla="*/ 110614 w 1504336"/>
              <a:gd name="connsiteY5" fmla="*/ 225414 h 225415"/>
              <a:gd name="connsiteX6" fmla="*/ 0 w 1504336"/>
              <a:gd name="connsiteY6" fmla="*/ 114800 h 225415"/>
              <a:gd name="connsiteX7" fmla="*/ 0 w 1504336"/>
              <a:gd name="connsiteY7" fmla="*/ 114801 h 225415"/>
              <a:gd name="connsiteX8" fmla="*/ 110614 w 1504336"/>
              <a:gd name="connsiteY8" fmla="*/ 4187 h 225415"/>
              <a:gd name="connsiteX9" fmla="*/ 265459 w 1504336"/>
              <a:gd name="connsiteY9" fmla="*/ 0 h 225415"/>
              <a:gd name="connsiteX0" fmla="*/ 1300675 w 1504336"/>
              <a:gd name="connsiteY0" fmla="*/ 35917 h 257344"/>
              <a:gd name="connsiteX1" fmla="*/ 1393722 w 1504336"/>
              <a:gd name="connsiteY1" fmla="*/ 36116 h 257344"/>
              <a:gd name="connsiteX2" fmla="*/ 1504336 w 1504336"/>
              <a:gd name="connsiteY2" fmla="*/ 146730 h 257344"/>
              <a:gd name="connsiteX3" fmla="*/ 1504335 w 1504336"/>
              <a:gd name="connsiteY3" fmla="*/ 146730 h 257344"/>
              <a:gd name="connsiteX4" fmla="*/ 1393721 w 1504336"/>
              <a:gd name="connsiteY4" fmla="*/ 257344 h 257344"/>
              <a:gd name="connsiteX5" fmla="*/ 110614 w 1504336"/>
              <a:gd name="connsiteY5" fmla="*/ 257343 h 257344"/>
              <a:gd name="connsiteX6" fmla="*/ 0 w 1504336"/>
              <a:gd name="connsiteY6" fmla="*/ 146729 h 257344"/>
              <a:gd name="connsiteX7" fmla="*/ 0 w 1504336"/>
              <a:gd name="connsiteY7" fmla="*/ 146730 h 257344"/>
              <a:gd name="connsiteX8" fmla="*/ 110614 w 1504336"/>
              <a:gd name="connsiteY8" fmla="*/ 36116 h 257344"/>
              <a:gd name="connsiteX9" fmla="*/ 215235 w 1504336"/>
              <a:gd name="connsiteY9" fmla="*/ 0 h 257344"/>
              <a:gd name="connsiteX0" fmla="*/ 1300675 w 1504336"/>
              <a:gd name="connsiteY0" fmla="*/ 35917 h 257344"/>
              <a:gd name="connsiteX1" fmla="*/ 1393722 w 1504336"/>
              <a:gd name="connsiteY1" fmla="*/ 36116 h 257344"/>
              <a:gd name="connsiteX2" fmla="*/ 1504336 w 1504336"/>
              <a:gd name="connsiteY2" fmla="*/ 146730 h 257344"/>
              <a:gd name="connsiteX3" fmla="*/ 1504335 w 1504336"/>
              <a:gd name="connsiteY3" fmla="*/ 146730 h 257344"/>
              <a:gd name="connsiteX4" fmla="*/ 1393721 w 1504336"/>
              <a:gd name="connsiteY4" fmla="*/ 257344 h 257344"/>
              <a:gd name="connsiteX5" fmla="*/ 110614 w 1504336"/>
              <a:gd name="connsiteY5" fmla="*/ 257343 h 257344"/>
              <a:gd name="connsiteX6" fmla="*/ 0 w 1504336"/>
              <a:gd name="connsiteY6" fmla="*/ 146729 h 257344"/>
              <a:gd name="connsiteX7" fmla="*/ 0 w 1504336"/>
              <a:gd name="connsiteY7" fmla="*/ 146730 h 257344"/>
              <a:gd name="connsiteX8" fmla="*/ 110614 w 1504336"/>
              <a:gd name="connsiteY8" fmla="*/ 36116 h 257344"/>
              <a:gd name="connsiteX9" fmla="*/ 215235 w 1504336"/>
              <a:gd name="connsiteY9" fmla="*/ 0 h 257344"/>
              <a:gd name="connsiteX0" fmla="*/ 1300675 w 1504336"/>
              <a:gd name="connsiteY0" fmla="*/ 25029 h 246456"/>
              <a:gd name="connsiteX1" fmla="*/ 1393722 w 1504336"/>
              <a:gd name="connsiteY1" fmla="*/ 25228 h 246456"/>
              <a:gd name="connsiteX2" fmla="*/ 1504336 w 1504336"/>
              <a:gd name="connsiteY2" fmla="*/ 135842 h 246456"/>
              <a:gd name="connsiteX3" fmla="*/ 1504335 w 1504336"/>
              <a:gd name="connsiteY3" fmla="*/ 135842 h 246456"/>
              <a:gd name="connsiteX4" fmla="*/ 1393721 w 1504336"/>
              <a:gd name="connsiteY4" fmla="*/ 246456 h 246456"/>
              <a:gd name="connsiteX5" fmla="*/ 110614 w 1504336"/>
              <a:gd name="connsiteY5" fmla="*/ 246455 h 246456"/>
              <a:gd name="connsiteX6" fmla="*/ 0 w 1504336"/>
              <a:gd name="connsiteY6" fmla="*/ 135841 h 246456"/>
              <a:gd name="connsiteX7" fmla="*/ 0 w 1504336"/>
              <a:gd name="connsiteY7" fmla="*/ 135842 h 246456"/>
              <a:gd name="connsiteX8" fmla="*/ 110614 w 1504336"/>
              <a:gd name="connsiteY8" fmla="*/ 25228 h 246456"/>
              <a:gd name="connsiteX9" fmla="*/ 181217 w 1504336"/>
              <a:gd name="connsiteY9" fmla="*/ 0 h 246456"/>
              <a:gd name="connsiteX0" fmla="*/ 1300675 w 1504336"/>
              <a:gd name="connsiteY0" fmla="*/ 49161 h 270588"/>
              <a:gd name="connsiteX1" fmla="*/ 1393722 w 1504336"/>
              <a:gd name="connsiteY1" fmla="*/ 49360 h 270588"/>
              <a:gd name="connsiteX2" fmla="*/ 1504336 w 1504336"/>
              <a:gd name="connsiteY2" fmla="*/ 159974 h 270588"/>
              <a:gd name="connsiteX3" fmla="*/ 1504335 w 1504336"/>
              <a:gd name="connsiteY3" fmla="*/ 159974 h 270588"/>
              <a:gd name="connsiteX4" fmla="*/ 1393721 w 1504336"/>
              <a:gd name="connsiteY4" fmla="*/ 270588 h 270588"/>
              <a:gd name="connsiteX5" fmla="*/ 110614 w 1504336"/>
              <a:gd name="connsiteY5" fmla="*/ 270587 h 270588"/>
              <a:gd name="connsiteX6" fmla="*/ 0 w 1504336"/>
              <a:gd name="connsiteY6" fmla="*/ 159973 h 270588"/>
              <a:gd name="connsiteX7" fmla="*/ 0 w 1504336"/>
              <a:gd name="connsiteY7" fmla="*/ 159974 h 270588"/>
              <a:gd name="connsiteX8" fmla="*/ 110614 w 1504336"/>
              <a:gd name="connsiteY8" fmla="*/ 49360 h 270588"/>
              <a:gd name="connsiteX9" fmla="*/ 178493 w 1504336"/>
              <a:gd name="connsiteY9" fmla="*/ 0 h 270588"/>
              <a:gd name="connsiteX0" fmla="*/ 1300675 w 1504336"/>
              <a:gd name="connsiteY0" fmla="*/ 49161 h 270588"/>
              <a:gd name="connsiteX1" fmla="*/ 1393722 w 1504336"/>
              <a:gd name="connsiteY1" fmla="*/ 49360 h 270588"/>
              <a:gd name="connsiteX2" fmla="*/ 1504336 w 1504336"/>
              <a:gd name="connsiteY2" fmla="*/ 159974 h 270588"/>
              <a:gd name="connsiteX3" fmla="*/ 1504335 w 1504336"/>
              <a:gd name="connsiteY3" fmla="*/ 159974 h 270588"/>
              <a:gd name="connsiteX4" fmla="*/ 1393721 w 1504336"/>
              <a:gd name="connsiteY4" fmla="*/ 270588 h 270588"/>
              <a:gd name="connsiteX5" fmla="*/ 110614 w 1504336"/>
              <a:gd name="connsiteY5" fmla="*/ 270587 h 270588"/>
              <a:gd name="connsiteX6" fmla="*/ 0 w 1504336"/>
              <a:gd name="connsiteY6" fmla="*/ 159973 h 270588"/>
              <a:gd name="connsiteX7" fmla="*/ 0 w 1504336"/>
              <a:gd name="connsiteY7" fmla="*/ 159974 h 270588"/>
              <a:gd name="connsiteX8" fmla="*/ 110614 w 1504336"/>
              <a:gd name="connsiteY8" fmla="*/ 49360 h 270588"/>
              <a:gd name="connsiteX9" fmla="*/ 178493 w 1504336"/>
              <a:gd name="connsiteY9" fmla="*/ 0 h 270588"/>
              <a:gd name="connsiteX0" fmla="*/ 257685 w 1504336"/>
              <a:gd name="connsiteY0" fmla="*/ 47965 h 270588"/>
              <a:gd name="connsiteX1" fmla="*/ 1393722 w 1504336"/>
              <a:gd name="connsiteY1" fmla="*/ 49360 h 270588"/>
              <a:gd name="connsiteX2" fmla="*/ 1504336 w 1504336"/>
              <a:gd name="connsiteY2" fmla="*/ 159974 h 270588"/>
              <a:gd name="connsiteX3" fmla="*/ 1504335 w 1504336"/>
              <a:gd name="connsiteY3" fmla="*/ 159974 h 270588"/>
              <a:gd name="connsiteX4" fmla="*/ 1393721 w 1504336"/>
              <a:gd name="connsiteY4" fmla="*/ 270588 h 270588"/>
              <a:gd name="connsiteX5" fmla="*/ 110614 w 1504336"/>
              <a:gd name="connsiteY5" fmla="*/ 270587 h 270588"/>
              <a:gd name="connsiteX6" fmla="*/ 0 w 1504336"/>
              <a:gd name="connsiteY6" fmla="*/ 159973 h 270588"/>
              <a:gd name="connsiteX7" fmla="*/ 0 w 1504336"/>
              <a:gd name="connsiteY7" fmla="*/ 159974 h 270588"/>
              <a:gd name="connsiteX8" fmla="*/ 110614 w 1504336"/>
              <a:gd name="connsiteY8" fmla="*/ 49360 h 270588"/>
              <a:gd name="connsiteX9" fmla="*/ 178493 w 1504336"/>
              <a:gd name="connsiteY9" fmla="*/ 0 h 270588"/>
              <a:gd name="connsiteX0" fmla="*/ 255507 w 1504336"/>
              <a:gd name="connsiteY0" fmla="*/ 41161 h 270588"/>
              <a:gd name="connsiteX1" fmla="*/ 1393722 w 1504336"/>
              <a:gd name="connsiteY1" fmla="*/ 49360 h 270588"/>
              <a:gd name="connsiteX2" fmla="*/ 1504336 w 1504336"/>
              <a:gd name="connsiteY2" fmla="*/ 159974 h 270588"/>
              <a:gd name="connsiteX3" fmla="*/ 1504335 w 1504336"/>
              <a:gd name="connsiteY3" fmla="*/ 159974 h 270588"/>
              <a:gd name="connsiteX4" fmla="*/ 1393721 w 1504336"/>
              <a:gd name="connsiteY4" fmla="*/ 270588 h 270588"/>
              <a:gd name="connsiteX5" fmla="*/ 110614 w 1504336"/>
              <a:gd name="connsiteY5" fmla="*/ 270587 h 270588"/>
              <a:gd name="connsiteX6" fmla="*/ 0 w 1504336"/>
              <a:gd name="connsiteY6" fmla="*/ 159973 h 270588"/>
              <a:gd name="connsiteX7" fmla="*/ 0 w 1504336"/>
              <a:gd name="connsiteY7" fmla="*/ 159974 h 270588"/>
              <a:gd name="connsiteX8" fmla="*/ 110614 w 1504336"/>
              <a:gd name="connsiteY8" fmla="*/ 49360 h 270588"/>
              <a:gd name="connsiteX9" fmla="*/ 178493 w 1504336"/>
              <a:gd name="connsiteY9" fmla="*/ 0 h 270588"/>
              <a:gd name="connsiteX0" fmla="*/ 254691 w 1504336"/>
              <a:gd name="connsiteY0" fmla="*/ 46423 h 270588"/>
              <a:gd name="connsiteX1" fmla="*/ 1393722 w 1504336"/>
              <a:gd name="connsiteY1" fmla="*/ 49360 h 270588"/>
              <a:gd name="connsiteX2" fmla="*/ 1504336 w 1504336"/>
              <a:gd name="connsiteY2" fmla="*/ 159974 h 270588"/>
              <a:gd name="connsiteX3" fmla="*/ 1504335 w 1504336"/>
              <a:gd name="connsiteY3" fmla="*/ 159974 h 270588"/>
              <a:gd name="connsiteX4" fmla="*/ 1393721 w 1504336"/>
              <a:gd name="connsiteY4" fmla="*/ 270588 h 270588"/>
              <a:gd name="connsiteX5" fmla="*/ 110614 w 1504336"/>
              <a:gd name="connsiteY5" fmla="*/ 270587 h 270588"/>
              <a:gd name="connsiteX6" fmla="*/ 0 w 1504336"/>
              <a:gd name="connsiteY6" fmla="*/ 159973 h 270588"/>
              <a:gd name="connsiteX7" fmla="*/ 0 w 1504336"/>
              <a:gd name="connsiteY7" fmla="*/ 159974 h 270588"/>
              <a:gd name="connsiteX8" fmla="*/ 110614 w 1504336"/>
              <a:gd name="connsiteY8" fmla="*/ 49360 h 270588"/>
              <a:gd name="connsiteX9" fmla="*/ 178493 w 1504336"/>
              <a:gd name="connsiteY9" fmla="*/ 0 h 270588"/>
              <a:gd name="connsiteX0" fmla="*/ 254691 w 1504336"/>
              <a:gd name="connsiteY0" fmla="*/ 46423 h 270588"/>
              <a:gd name="connsiteX1" fmla="*/ 293974 w 1504336"/>
              <a:gd name="connsiteY1" fmla="*/ 48853 h 270588"/>
              <a:gd name="connsiteX2" fmla="*/ 1393722 w 1504336"/>
              <a:gd name="connsiteY2" fmla="*/ 49360 h 270588"/>
              <a:gd name="connsiteX3" fmla="*/ 1504336 w 1504336"/>
              <a:gd name="connsiteY3" fmla="*/ 159974 h 270588"/>
              <a:gd name="connsiteX4" fmla="*/ 1504335 w 1504336"/>
              <a:gd name="connsiteY4" fmla="*/ 159974 h 270588"/>
              <a:gd name="connsiteX5" fmla="*/ 1393721 w 1504336"/>
              <a:gd name="connsiteY5" fmla="*/ 270588 h 270588"/>
              <a:gd name="connsiteX6" fmla="*/ 110614 w 1504336"/>
              <a:gd name="connsiteY6" fmla="*/ 270587 h 270588"/>
              <a:gd name="connsiteX7" fmla="*/ 0 w 1504336"/>
              <a:gd name="connsiteY7" fmla="*/ 159973 h 270588"/>
              <a:gd name="connsiteX8" fmla="*/ 0 w 1504336"/>
              <a:gd name="connsiteY8" fmla="*/ 159974 h 270588"/>
              <a:gd name="connsiteX9" fmla="*/ 110614 w 1504336"/>
              <a:gd name="connsiteY9" fmla="*/ 49360 h 270588"/>
              <a:gd name="connsiteX10" fmla="*/ 178493 w 1504336"/>
              <a:gd name="connsiteY10" fmla="*/ 0 h 270588"/>
              <a:gd name="connsiteX0" fmla="*/ 254691 w 1504336"/>
              <a:gd name="connsiteY0" fmla="*/ 46423 h 270588"/>
              <a:gd name="connsiteX1" fmla="*/ 300687 w 1504336"/>
              <a:gd name="connsiteY1" fmla="*/ 54205 h 270588"/>
              <a:gd name="connsiteX2" fmla="*/ 1393722 w 1504336"/>
              <a:gd name="connsiteY2" fmla="*/ 49360 h 270588"/>
              <a:gd name="connsiteX3" fmla="*/ 1504336 w 1504336"/>
              <a:gd name="connsiteY3" fmla="*/ 159974 h 270588"/>
              <a:gd name="connsiteX4" fmla="*/ 1504335 w 1504336"/>
              <a:gd name="connsiteY4" fmla="*/ 159974 h 270588"/>
              <a:gd name="connsiteX5" fmla="*/ 1393721 w 1504336"/>
              <a:gd name="connsiteY5" fmla="*/ 270588 h 270588"/>
              <a:gd name="connsiteX6" fmla="*/ 110614 w 1504336"/>
              <a:gd name="connsiteY6" fmla="*/ 270587 h 270588"/>
              <a:gd name="connsiteX7" fmla="*/ 0 w 1504336"/>
              <a:gd name="connsiteY7" fmla="*/ 159973 h 270588"/>
              <a:gd name="connsiteX8" fmla="*/ 0 w 1504336"/>
              <a:gd name="connsiteY8" fmla="*/ 159974 h 270588"/>
              <a:gd name="connsiteX9" fmla="*/ 110614 w 1504336"/>
              <a:gd name="connsiteY9" fmla="*/ 49360 h 270588"/>
              <a:gd name="connsiteX10" fmla="*/ 178493 w 1504336"/>
              <a:gd name="connsiteY10" fmla="*/ 0 h 270588"/>
              <a:gd name="connsiteX0" fmla="*/ 221303 w 1504336"/>
              <a:gd name="connsiteY0" fmla="*/ 4604 h 270588"/>
              <a:gd name="connsiteX1" fmla="*/ 300687 w 1504336"/>
              <a:gd name="connsiteY1" fmla="*/ 54205 h 270588"/>
              <a:gd name="connsiteX2" fmla="*/ 1393722 w 1504336"/>
              <a:gd name="connsiteY2" fmla="*/ 49360 h 270588"/>
              <a:gd name="connsiteX3" fmla="*/ 1504336 w 1504336"/>
              <a:gd name="connsiteY3" fmla="*/ 159974 h 270588"/>
              <a:gd name="connsiteX4" fmla="*/ 1504335 w 1504336"/>
              <a:gd name="connsiteY4" fmla="*/ 159974 h 270588"/>
              <a:gd name="connsiteX5" fmla="*/ 1393721 w 1504336"/>
              <a:gd name="connsiteY5" fmla="*/ 270588 h 270588"/>
              <a:gd name="connsiteX6" fmla="*/ 110614 w 1504336"/>
              <a:gd name="connsiteY6" fmla="*/ 270587 h 270588"/>
              <a:gd name="connsiteX7" fmla="*/ 0 w 1504336"/>
              <a:gd name="connsiteY7" fmla="*/ 159973 h 270588"/>
              <a:gd name="connsiteX8" fmla="*/ 0 w 1504336"/>
              <a:gd name="connsiteY8" fmla="*/ 159974 h 270588"/>
              <a:gd name="connsiteX9" fmla="*/ 110614 w 1504336"/>
              <a:gd name="connsiteY9" fmla="*/ 49360 h 270588"/>
              <a:gd name="connsiteX10" fmla="*/ 178493 w 1504336"/>
              <a:gd name="connsiteY10" fmla="*/ 0 h 270588"/>
              <a:gd name="connsiteX0" fmla="*/ 224387 w 1504336"/>
              <a:gd name="connsiteY0" fmla="*/ 0 h 271972"/>
              <a:gd name="connsiteX1" fmla="*/ 300687 w 1504336"/>
              <a:gd name="connsiteY1" fmla="*/ 55589 h 271972"/>
              <a:gd name="connsiteX2" fmla="*/ 1393722 w 1504336"/>
              <a:gd name="connsiteY2" fmla="*/ 50744 h 271972"/>
              <a:gd name="connsiteX3" fmla="*/ 1504336 w 1504336"/>
              <a:gd name="connsiteY3" fmla="*/ 161358 h 271972"/>
              <a:gd name="connsiteX4" fmla="*/ 1504335 w 1504336"/>
              <a:gd name="connsiteY4" fmla="*/ 161358 h 271972"/>
              <a:gd name="connsiteX5" fmla="*/ 1393721 w 1504336"/>
              <a:gd name="connsiteY5" fmla="*/ 271972 h 271972"/>
              <a:gd name="connsiteX6" fmla="*/ 110614 w 1504336"/>
              <a:gd name="connsiteY6" fmla="*/ 271971 h 271972"/>
              <a:gd name="connsiteX7" fmla="*/ 0 w 1504336"/>
              <a:gd name="connsiteY7" fmla="*/ 161357 h 271972"/>
              <a:gd name="connsiteX8" fmla="*/ 0 w 1504336"/>
              <a:gd name="connsiteY8" fmla="*/ 161358 h 271972"/>
              <a:gd name="connsiteX9" fmla="*/ 110614 w 1504336"/>
              <a:gd name="connsiteY9" fmla="*/ 50744 h 271972"/>
              <a:gd name="connsiteX10" fmla="*/ 178493 w 1504336"/>
              <a:gd name="connsiteY10" fmla="*/ 1384 h 271972"/>
              <a:gd name="connsiteX0" fmla="*/ 224387 w 1504336"/>
              <a:gd name="connsiteY0" fmla="*/ 0 h 271972"/>
              <a:gd name="connsiteX1" fmla="*/ 300687 w 1504336"/>
              <a:gd name="connsiteY1" fmla="*/ 55589 h 271972"/>
              <a:gd name="connsiteX2" fmla="*/ 1393722 w 1504336"/>
              <a:gd name="connsiteY2" fmla="*/ 50744 h 271972"/>
              <a:gd name="connsiteX3" fmla="*/ 1504336 w 1504336"/>
              <a:gd name="connsiteY3" fmla="*/ 161358 h 271972"/>
              <a:gd name="connsiteX4" fmla="*/ 1504335 w 1504336"/>
              <a:gd name="connsiteY4" fmla="*/ 161358 h 271972"/>
              <a:gd name="connsiteX5" fmla="*/ 1393721 w 1504336"/>
              <a:gd name="connsiteY5" fmla="*/ 271972 h 271972"/>
              <a:gd name="connsiteX6" fmla="*/ 110614 w 1504336"/>
              <a:gd name="connsiteY6" fmla="*/ 271971 h 271972"/>
              <a:gd name="connsiteX7" fmla="*/ 0 w 1504336"/>
              <a:gd name="connsiteY7" fmla="*/ 161357 h 271972"/>
              <a:gd name="connsiteX8" fmla="*/ 0 w 1504336"/>
              <a:gd name="connsiteY8" fmla="*/ 161358 h 271972"/>
              <a:gd name="connsiteX9" fmla="*/ 110614 w 1504336"/>
              <a:gd name="connsiteY9" fmla="*/ 50744 h 271972"/>
              <a:gd name="connsiteX10" fmla="*/ 178493 w 1504336"/>
              <a:gd name="connsiteY10" fmla="*/ 1384 h 271972"/>
              <a:gd name="connsiteX0" fmla="*/ 224387 w 1504336"/>
              <a:gd name="connsiteY0" fmla="*/ 0 h 271972"/>
              <a:gd name="connsiteX1" fmla="*/ 300687 w 1504336"/>
              <a:gd name="connsiteY1" fmla="*/ 55589 h 271972"/>
              <a:gd name="connsiteX2" fmla="*/ 1393722 w 1504336"/>
              <a:gd name="connsiteY2" fmla="*/ 50744 h 271972"/>
              <a:gd name="connsiteX3" fmla="*/ 1504336 w 1504336"/>
              <a:gd name="connsiteY3" fmla="*/ 161358 h 271972"/>
              <a:gd name="connsiteX4" fmla="*/ 1504335 w 1504336"/>
              <a:gd name="connsiteY4" fmla="*/ 161358 h 271972"/>
              <a:gd name="connsiteX5" fmla="*/ 1393721 w 1504336"/>
              <a:gd name="connsiteY5" fmla="*/ 271972 h 271972"/>
              <a:gd name="connsiteX6" fmla="*/ 110614 w 1504336"/>
              <a:gd name="connsiteY6" fmla="*/ 271971 h 271972"/>
              <a:gd name="connsiteX7" fmla="*/ 0 w 1504336"/>
              <a:gd name="connsiteY7" fmla="*/ 161357 h 271972"/>
              <a:gd name="connsiteX8" fmla="*/ 0 w 1504336"/>
              <a:gd name="connsiteY8" fmla="*/ 161358 h 271972"/>
              <a:gd name="connsiteX9" fmla="*/ 110614 w 1504336"/>
              <a:gd name="connsiteY9" fmla="*/ 50744 h 271972"/>
              <a:gd name="connsiteX10" fmla="*/ 178493 w 1504336"/>
              <a:gd name="connsiteY10" fmla="*/ 1384 h 271972"/>
              <a:gd name="connsiteX0" fmla="*/ 224387 w 1504336"/>
              <a:gd name="connsiteY0" fmla="*/ 0 h 271972"/>
              <a:gd name="connsiteX1" fmla="*/ 300687 w 1504336"/>
              <a:gd name="connsiteY1" fmla="*/ 55589 h 271972"/>
              <a:gd name="connsiteX2" fmla="*/ 1393722 w 1504336"/>
              <a:gd name="connsiteY2" fmla="*/ 50744 h 271972"/>
              <a:gd name="connsiteX3" fmla="*/ 1504336 w 1504336"/>
              <a:gd name="connsiteY3" fmla="*/ 161358 h 271972"/>
              <a:gd name="connsiteX4" fmla="*/ 1504335 w 1504336"/>
              <a:gd name="connsiteY4" fmla="*/ 161358 h 271972"/>
              <a:gd name="connsiteX5" fmla="*/ 1393721 w 1504336"/>
              <a:gd name="connsiteY5" fmla="*/ 271972 h 271972"/>
              <a:gd name="connsiteX6" fmla="*/ 110614 w 1504336"/>
              <a:gd name="connsiteY6" fmla="*/ 271971 h 271972"/>
              <a:gd name="connsiteX7" fmla="*/ 0 w 1504336"/>
              <a:gd name="connsiteY7" fmla="*/ 161357 h 271972"/>
              <a:gd name="connsiteX8" fmla="*/ 0 w 1504336"/>
              <a:gd name="connsiteY8" fmla="*/ 161358 h 271972"/>
              <a:gd name="connsiteX9" fmla="*/ 110614 w 1504336"/>
              <a:gd name="connsiteY9" fmla="*/ 50744 h 271972"/>
              <a:gd name="connsiteX10" fmla="*/ 178493 w 1504336"/>
              <a:gd name="connsiteY10" fmla="*/ 1384 h 271972"/>
              <a:gd name="connsiteX0" fmla="*/ 224387 w 1504336"/>
              <a:gd name="connsiteY0" fmla="*/ 0 h 271972"/>
              <a:gd name="connsiteX1" fmla="*/ 300687 w 1504336"/>
              <a:gd name="connsiteY1" fmla="*/ 55589 h 271972"/>
              <a:gd name="connsiteX2" fmla="*/ 1393722 w 1504336"/>
              <a:gd name="connsiteY2" fmla="*/ 50744 h 271972"/>
              <a:gd name="connsiteX3" fmla="*/ 1504336 w 1504336"/>
              <a:gd name="connsiteY3" fmla="*/ 161358 h 271972"/>
              <a:gd name="connsiteX4" fmla="*/ 1504335 w 1504336"/>
              <a:gd name="connsiteY4" fmla="*/ 161358 h 271972"/>
              <a:gd name="connsiteX5" fmla="*/ 1393721 w 1504336"/>
              <a:gd name="connsiteY5" fmla="*/ 271972 h 271972"/>
              <a:gd name="connsiteX6" fmla="*/ 110614 w 1504336"/>
              <a:gd name="connsiteY6" fmla="*/ 271971 h 271972"/>
              <a:gd name="connsiteX7" fmla="*/ 0 w 1504336"/>
              <a:gd name="connsiteY7" fmla="*/ 161357 h 271972"/>
              <a:gd name="connsiteX8" fmla="*/ 0 w 1504336"/>
              <a:gd name="connsiteY8" fmla="*/ 161358 h 271972"/>
              <a:gd name="connsiteX9" fmla="*/ 110614 w 1504336"/>
              <a:gd name="connsiteY9" fmla="*/ 50744 h 271972"/>
              <a:gd name="connsiteX10" fmla="*/ 178493 w 1504336"/>
              <a:gd name="connsiteY10" fmla="*/ 1384 h 271972"/>
              <a:gd name="connsiteX0" fmla="*/ 224387 w 1504336"/>
              <a:gd name="connsiteY0" fmla="*/ 0 h 271972"/>
              <a:gd name="connsiteX1" fmla="*/ 300687 w 1504336"/>
              <a:gd name="connsiteY1" fmla="*/ 55589 h 271972"/>
              <a:gd name="connsiteX2" fmla="*/ 1393722 w 1504336"/>
              <a:gd name="connsiteY2" fmla="*/ 50744 h 271972"/>
              <a:gd name="connsiteX3" fmla="*/ 1504336 w 1504336"/>
              <a:gd name="connsiteY3" fmla="*/ 161358 h 271972"/>
              <a:gd name="connsiteX4" fmla="*/ 1504335 w 1504336"/>
              <a:gd name="connsiteY4" fmla="*/ 161358 h 271972"/>
              <a:gd name="connsiteX5" fmla="*/ 1393721 w 1504336"/>
              <a:gd name="connsiteY5" fmla="*/ 271972 h 271972"/>
              <a:gd name="connsiteX6" fmla="*/ 110614 w 1504336"/>
              <a:gd name="connsiteY6" fmla="*/ 271971 h 271972"/>
              <a:gd name="connsiteX7" fmla="*/ 0 w 1504336"/>
              <a:gd name="connsiteY7" fmla="*/ 161357 h 271972"/>
              <a:gd name="connsiteX8" fmla="*/ 0 w 1504336"/>
              <a:gd name="connsiteY8" fmla="*/ 161358 h 271972"/>
              <a:gd name="connsiteX9" fmla="*/ 110614 w 1504336"/>
              <a:gd name="connsiteY9" fmla="*/ 50744 h 271972"/>
              <a:gd name="connsiteX10" fmla="*/ 178493 w 1504336"/>
              <a:gd name="connsiteY10" fmla="*/ 1384 h 271972"/>
              <a:gd name="connsiteX0" fmla="*/ 224387 w 1504336"/>
              <a:gd name="connsiteY0" fmla="*/ 0 h 271972"/>
              <a:gd name="connsiteX1" fmla="*/ 300687 w 1504336"/>
              <a:gd name="connsiteY1" fmla="*/ 55589 h 271972"/>
              <a:gd name="connsiteX2" fmla="*/ 1393722 w 1504336"/>
              <a:gd name="connsiteY2" fmla="*/ 50744 h 271972"/>
              <a:gd name="connsiteX3" fmla="*/ 1504336 w 1504336"/>
              <a:gd name="connsiteY3" fmla="*/ 161358 h 271972"/>
              <a:gd name="connsiteX4" fmla="*/ 1504335 w 1504336"/>
              <a:gd name="connsiteY4" fmla="*/ 161358 h 271972"/>
              <a:gd name="connsiteX5" fmla="*/ 1393721 w 1504336"/>
              <a:gd name="connsiteY5" fmla="*/ 271972 h 271972"/>
              <a:gd name="connsiteX6" fmla="*/ 110614 w 1504336"/>
              <a:gd name="connsiteY6" fmla="*/ 271971 h 271972"/>
              <a:gd name="connsiteX7" fmla="*/ 0 w 1504336"/>
              <a:gd name="connsiteY7" fmla="*/ 161357 h 271972"/>
              <a:gd name="connsiteX8" fmla="*/ 0 w 1504336"/>
              <a:gd name="connsiteY8" fmla="*/ 161358 h 271972"/>
              <a:gd name="connsiteX9" fmla="*/ 110614 w 1504336"/>
              <a:gd name="connsiteY9" fmla="*/ 50744 h 271972"/>
              <a:gd name="connsiteX10" fmla="*/ 178493 w 1504336"/>
              <a:gd name="connsiteY10" fmla="*/ 1384 h 271972"/>
              <a:gd name="connsiteX0" fmla="*/ 224387 w 1504336"/>
              <a:gd name="connsiteY0" fmla="*/ 0 h 271972"/>
              <a:gd name="connsiteX1" fmla="*/ 299961 w 1504336"/>
              <a:gd name="connsiteY1" fmla="*/ 53321 h 271972"/>
              <a:gd name="connsiteX2" fmla="*/ 1393722 w 1504336"/>
              <a:gd name="connsiteY2" fmla="*/ 50744 h 271972"/>
              <a:gd name="connsiteX3" fmla="*/ 1504336 w 1504336"/>
              <a:gd name="connsiteY3" fmla="*/ 161358 h 271972"/>
              <a:gd name="connsiteX4" fmla="*/ 1504335 w 1504336"/>
              <a:gd name="connsiteY4" fmla="*/ 161358 h 271972"/>
              <a:gd name="connsiteX5" fmla="*/ 1393721 w 1504336"/>
              <a:gd name="connsiteY5" fmla="*/ 271972 h 271972"/>
              <a:gd name="connsiteX6" fmla="*/ 110614 w 1504336"/>
              <a:gd name="connsiteY6" fmla="*/ 271971 h 271972"/>
              <a:gd name="connsiteX7" fmla="*/ 0 w 1504336"/>
              <a:gd name="connsiteY7" fmla="*/ 161357 h 271972"/>
              <a:gd name="connsiteX8" fmla="*/ 0 w 1504336"/>
              <a:gd name="connsiteY8" fmla="*/ 161358 h 271972"/>
              <a:gd name="connsiteX9" fmla="*/ 110614 w 1504336"/>
              <a:gd name="connsiteY9" fmla="*/ 50744 h 271972"/>
              <a:gd name="connsiteX10" fmla="*/ 178493 w 1504336"/>
              <a:gd name="connsiteY10" fmla="*/ 1384 h 271972"/>
              <a:gd name="connsiteX0" fmla="*/ 224387 w 1504336"/>
              <a:gd name="connsiteY0" fmla="*/ 0 h 271972"/>
              <a:gd name="connsiteX1" fmla="*/ 299961 w 1504336"/>
              <a:gd name="connsiteY1" fmla="*/ 53321 h 271972"/>
              <a:gd name="connsiteX2" fmla="*/ 1393722 w 1504336"/>
              <a:gd name="connsiteY2" fmla="*/ 50744 h 271972"/>
              <a:gd name="connsiteX3" fmla="*/ 1504336 w 1504336"/>
              <a:gd name="connsiteY3" fmla="*/ 161358 h 271972"/>
              <a:gd name="connsiteX4" fmla="*/ 1504335 w 1504336"/>
              <a:gd name="connsiteY4" fmla="*/ 161358 h 271972"/>
              <a:gd name="connsiteX5" fmla="*/ 1393721 w 1504336"/>
              <a:gd name="connsiteY5" fmla="*/ 271972 h 271972"/>
              <a:gd name="connsiteX6" fmla="*/ 110614 w 1504336"/>
              <a:gd name="connsiteY6" fmla="*/ 271971 h 271972"/>
              <a:gd name="connsiteX7" fmla="*/ 0 w 1504336"/>
              <a:gd name="connsiteY7" fmla="*/ 161357 h 271972"/>
              <a:gd name="connsiteX8" fmla="*/ 0 w 1504336"/>
              <a:gd name="connsiteY8" fmla="*/ 161358 h 271972"/>
              <a:gd name="connsiteX9" fmla="*/ 110614 w 1504336"/>
              <a:gd name="connsiteY9" fmla="*/ 50744 h 271972"/>
              <a:gd name="connsiteX10" fmla="*/ 178493 w 1504336"/>
              <a:gd name="connsiteY10" fmla="*/ 1384 h 271972"/>
              <a:gd name="connsiteX0" fmla="*/ 224387 w 1504336"/>
              <a:gd name="connsiteY0" fmla="*/ 0 h 271972"/>
              <a:gd name="connsiteX1" fmla="*/ 299961 w 1504336"/>
              <a:gd name="connsiteY1" fmla="*/ 53321 h 271972"/>
              <a:gd name="connsiteX2" fmla="*/ 1393722 w 1504336"/>
              <a:gd name="connsiteY2" fmla="*/ 50744 h 271972"/>
              <a:gd name="connsiteX3" fmla="*/ 1504336 w 1504336"/>
              <a:gd name="connsiteY3" fmla="*/ 161358 h 271972"/>
              <a:gd name="connsiteX4" fmla="*/ 1504335 w 1504336"/>
              <a:gd name="connsiteY4" fmla="*/ 161358 h 271972"/>
              <a:gd name="connsiteX5" fmla="*/ 1393721 w 1504336"/>
              <a:gd name="connsiteY5" fmla="*/ 271972 h 271972"/>
              <a:gd name="connsiteX6" fmla="*/ 110614 w 1504336"/>
              <a:gd name="connsiteY6" fmla="*/ 271971 h 271972"/>
              <a:gd name="connsiteX7" fmla="*/ 0 w 1504336"/>
              <a:gd name="connsiteY7" fmla="*/ 161357 h 271972"/>
              <a:gd name="connsiteX8" fmla="*/ 0 w 1504336"/>
              <a:gd name="connsiteY8" fmla="*/ 161358 h 271972"/>
              <a:gd name="connsiteX9" fmla="*/ 110614 w 1504336"/>
              <a:gd name="connsiteY9" fmla="*/ 50744 h 271972"/>
              <a:gd name="connsiteX10" fmla="*/ 178493 w 1504336"/>
              <a:gd name="connsiteY10" fmla="*/ 1384 h 271972"/>
              <a:gd name="connsiteX0" fmla="*/ 224387 w 1504336"/>
              <a:gd name="connsiteY0" fmla="*/ 0 h 271972"/>
              <a:gd name="connsiteX1" fmla="*/ 303046 w 1504336"/>
              <a:gd name="connsiteY1" fmla="*/ 47333 h 271972"/>
              <a:gd name="connsiteX2" fmla="*/ 1393722 w 1504336"/>
              <a:gd name="connsiteY2" fmla="*/ 50744 h 271972"/>
              <a:gd name="connsiteX3" fmla="*/ 1504336 w 1504336"/>
              <a:gd name="connsiteY3" fmla="*/ 161358 h 271972"/>
              <a:gd name="connsiteX4" fmla="*/ 1504335 w 1504336"/>
              <a:gd name="connsiteY4" fmla="*/ 161358 h 271972"/>
              <a:gd name="connsiteX5" fmla="*/ 1393721 w 1504336"/>
              <a:gd name="connsiteY5" fmla="*/ 271972 h 271972"/>
              <a:gd name="connsiteX6" fmla="*/ 110614 w 1504336"/>
              <a:gd name="connsiteY6" fmla="*/ 271971 h 271972"/>
              <a:gd name="connsiteX7" fmla="*/ 0 w 1504336"/>
              <a:gd name="connsiteY7" fmla="*/ 161357 h 271972"/>
              <a:gd name="connsiteX8" fmla="*/ 0 w 1504336"/>
              <a:gd name="connsiteY8" fmla="*/ 161358 h 271972"/>
              <a:gd name="connsiteX9" fmla="*/ 110614 w 1504336"/>
              <a:gd name="connsiteY9" fmla="*/ 50744 h 271972"/>
              <a:gd name="connsiteX10" fmla="*/ 178493 w 1504336"/>
              <a:gd name="connsiteY10" fmla="*/ 1384 h 271972"/>
              <a:gd name="connsiteX0" fmla="*/ 224387 w 1504336"/>
              <a:gd name="connsiteY0" fmla="*/ 0 h 271972"/>
              <a:gd name="connsiteX1" fmla="*/ 303046 w 1504336"/>
              <a:gd name="connsiteY1" fmla="*/ 47333 h 271972"/>
              <a:gd name="connsiteX2" fmla="*/ 1393722 w 1504336"/>
              <a:gd name="connsiteY2" fmla="*/ 50744 h 271972"/>
              <a:gd name="connsiteX3" fmla="*/ 1504336 w 1504336"/>
              <a:gd name="connsiteY3" fmla="*/ 161358 h 271972"/>
              <a:gd name="connsiteX4" fmla="*/ 1504335 w 1504336"/>
              <a:gd name="connsiteY4" fmla="*/ 161358 h 271972"/>
              <a:gd name="connsiteX5" fmla="*/ 1393721 w 1504336"/>
              <a:gd name="connsiteY5" fmla="*/ 271972 h 271972"/>
              <a:gd name="connsiteX6" fmla="*/ 110614 w 1504336"/>
              <a:gd name="connsiteY6" fmla="*/ 271971 h 271972"/>
              <a:gd name="connsiteX7" fmla="*/ 0 w 1504336"/>
              <a:gd name="connsiteY7" fmla="*/ 161357 h 271972"/>
              <a:gd name="connsiteX8" fmla="*/ 0 w 1504336"/>
              <a:gd name="connsiteY8" fmla="*/ 161358 h 271972"/>
              <a:gd name="connsiteX9" fmla="*/ 110614 w 1504336"/>
              <a:gd name="connsiteY9" fmla="*/ 50744 h 271972"/>
              <a:gd name="connsiteX10" fmla="*/ 178493 w 1504336"/>
              <a:gd name="connsiteY10" fmla="*/ 1384 h 271972"/>
              <a:gd name="connsiteX0" fmla="*/ 224387 w 1504336"/>
              <a:gd name="connsiteY0" fmla="*/ 0 h 271972"/>
              <a:gd name="connsiteX1" fmla="*/ 303046 w 1504336"/>
              <a:gd name="connsiteY1" fmla="*/ 47333 h 271972"/>
              <a:gd name="connsiteX2" fmla="*/ 1393722 w 1504336"/>
              <a:gd name="connsiteY2" fmla="*/ 50744 h 271972"/>
              <a:gd name="connsiteX3" fmla="*/ 1504336 w 1504336"/>
              <a:gd name="connsiteY3" fmla="*/ 161358 h 271972"/>
              <a:gd name="connsiteX4" fmla="*/ 1504335 w 1504336"/>
              <a:gd name="connsiteY4" fmla="*/ 161358 h 271972"/>
              <a:gd name="connsiteX5" fmla="*/ 1393721 w 1504336"/>
              <a:gd name="connsiteY5" fmla="*/ 271972 h 271972"/>
              <a:gd name="connsiteX6" fmla="*/ 110614 w 1504336"/>
              <a:gd name="connsiteY6" fmla="*/ 271971 h 271972"/>
              <a:gd name="connsiteX7" fmla="*/ 0 w 1504336"/>
              <a:gd name="connsiteY7" fmla="*/ 161357 h 271972"/>
              <a:gd name="connsiteX8" fmla="*/ 0 w 1504336"/>
              <a:gd name="connsiteY8" fmla="*/ 161358 h 271972"/>
              <a:gd name="connsiteX9" fmla="*/ 110614 w 1504336"/>
              <a:gd name="connsiteY9" fmla="*/ 50744 h 271972"/>
              <a:gd name="connsiteX10" fmla="*/ 178493 w 1504336"/>
              <a:gd name="connsiteY10" fmla="*/ 1384 h 271972"/>
              <a:gd name="connsiteX0" fmla="*/ 224387 w 1504336"/>
              <a:gd name="connsiteY0" fmla="*/ 0 h 271972"/>
              <a:gd name="connsiteX1" fmla="*/ 303046 w 1504336"/>
              <a:gd name="connsiteY1" fmla="*/ 47333 h 271972"/>
              <a:gd name="connsiteX2" fmla="*/ 1393722 w 1504336"/>
              <a:gd name="connsiteY2" fmla="*/ 50744 h 271972"/>
              <a:gd name="connsiteX3" fmla="*/ 1504336 w 1504336"/>
              <a:gd name="connsiteY3" fmla="*/ 161358 h 271972"/>
              <a:gd name="connsiteX4" fmla="*/ 1504335 w 1504336"/>
              <a:gd name="connsiteY4" fmla="*/ 161358 h 271972"/>
              <a:gd name="connsiteX5" fmla="*/ 1393721 w 1504336"/>
              <a:gd name="connsiteY5" fmla="*/ 271972 h 271972"/>
              <a:gd name="connsiteX6" fmla="*/ 110614 w 1504336"/>
              <a:gd name="connsiteY6" fmla="*/ 271971 h 271972"/>
              <a:gd name="connsiteX7" fmla="*/ 0 w 1504336"/>
              <a:gd name="connsiteY7" fmla="*/ 161357 h 271972"/>
              <a:gd name="connsiteX8" fmla="*/ 0 w 1504336"/>
              <a:gd name="connsiteY8" fmla="*/ 161358 h 271972"/>
              <a:gd name="connsiteX9" fmla="*/ 110614 w 1504336"/>
              <a:gd name="connsiteY9" fmla="*/ 50744 h 271972"/>
              <a:gd name="connsiteX10" fmla="*/ 178493 w 1504336"/>
              <a:gd name="connsiteY10" fmla="*/ 1384 h 271972"/>
              <a:gd name="connsiteX0" fmla="*/ 224387 w 1504336"/>
              <a:gd name="connsiteY0" fmla="*/ 0 h 271972"/>
              <a:gd name="connsiteX1" fmla="*/ 303046 w 1504336"/>
              <a:gd name="connsiteY1" fmla="*/ 47333 h 271972"/>
              <a:gd name="connsiteX2" fmla="*/ 1393722 w 1504336"/>
              <a:gd name="connsiteY2" fmla="*/ 50744 h 271972"/>
              <a:gd name="connsiteX3" fmla="*/ 1504336 w 1504336"/>
              <a:gd name="connsiteY3" fmla="*/ 161358 h 271972"/>
              <a:gd name="connsiteX4" fmla="*/ 1504335 w 1504336"/>
              <a:gd name="connsiteY4" fmla="*/ 161358 h 271972"/>
              <a:gd name="connsiteX5" fmla="*/ 1393721 w 1504336"/>
              <a:gd name="connsiteY5" fmla="*/ 271972 h 271972"/>
              <a:gd name="connsiteX6" fmla="*/ 110614 w 1504336"/>
              <a:gd name="connsiteY6" fmla="*/ 271971 h 271972"/>
              <a:gd name="connsiteX7" fmla="*/ 0 w 1504336"/>
              <a:gd name="connsiteY7" fmla="*/ 161357 h 271972"/>
              <a:gd name="connsiteX8" fmla="*/ 0 w 1504336"/>
              <a:gd name="connsiteY8" fmla="*/ 161358 h 271972"/>
              <a:gd name="connsiteX9" fmla="*/ 110614 w 1504336"/>
              <a:gd name="connsiteY9" fmla="*/ 50744 h 271972"/>
              <a:gd name="connsiteX10" fmla="*/ 178493 w 1504336"/>
              <a:gd name="connsiteY10" fmla="*/ 1384 h 271972"/>
              <a:gd name="connsiteX0" fmla="*/ 224387 w 1504336"/>
              <a:gd name="connsiteY0" fmla="*/ 0 h 271972"/>
              <a:gd name="connsiteX1" fmla="*/ 303046 w 1504336"/>
              <a:gd name="connsiteY1" fmla="*/ 47333 h 271972"/>
              <a:gd name="connsiteX2" fmla="*/ 1393722 w 1504336"/>
              <a:gd name="connsiteY2" fmla="*/ 50744 h 271972"/>
              <a:gd name="connsiteX3" fmla="*/ 1504336 w 1504336"/>
              <a:gd name="connsiteY3" fmla="*/ 161358 h 271972"/>
              <a:gd name="connsiteX4" fmla="*/ 1504335 w 1504336"/>
              <a:gd name="connsiteY4" fmla="*/ 161358 h 271972"/>
              <a:gd name="connsiteX5" fmla="*/ 1393721 w 1504336"/>
              <a:gd name="connsiteY5" fmla="*/ 271972 h 271972"/>
              <a:gd name="connsiteX6" fmla="*/ 110614 w 1504336"/>
              <a:gd name="connsiteY6" fmla="*/ 271971 h 271972"/>
              <a:gd name="connsiteX7" fmla="*/ 0 w 1504336"/>
              <a:gd name="connsiteY7" fmla="*/ 161357 h 271972"/>
              <a:gd name="connsiteX8" fmla="*/ 0 w 1504336"/>
              <a:gd name="connsiteY8" fmla="*/ 161358 h 271972"/>
              <a:gd name="connsiteX9" fmla="*/ 110614 w 1504336"/>
              <a:gd name="connsiteY9" fmla="*/ 50744 h 271972"/>
              <a:gd name="connsiteX10" fmla="*/ 178493 w 1504336"/>
              <a:gd name="connsiteY10" fmla="*/ 1384 h 271972"/>
              <a:gd name="connsiteX11" fmla="*/ 224387 w 1504336"/>
              <a:gd name="connsiteY11" fmla="*/ 0 h 271972"/>
              <a:gd name="connsiteX0" fmla="*/ 224387 w 1504336"/>
              <a:gd name="connsiteY0" fmla="*/ 0 h 271972"/>
              <a:gd name="connsiteX1" fmla="*/ 303046 w 1504336"/>
              <a:gd name="connsiteY1" fmla="*/ 47333 h 271972"/>
              <a:gd name="connsiteX2" fmla="*/ 1393722 w 1504336"/>
              <a:gd name="connsiteY2" fmla="*/ 50744 h 271972"/>
              <a:gd name="connsiteX3" fmla="*/ 1504336 w 1504336"/>
              <a:gd name="connsiteY3" fmla="*/ 161358 h 271972"/>
              <a:gd name="connsiteX4" fmla="*/ 1504335 w 1504336"/>
              <a:gd name="connsiteY4" fmla="*/ 161358 h 271972"/>
              <a:gd name="connsiteX5" fmla="*/ 1393721 w 1504336"/>
              <a:gd name="connsiteY5" fmla="*/ 271972 h 271972"/>
              <a:gd name="connsiteX6" fmla="*/ 1296700 w 1504336"/>
              <a:gd name="connsiteY6" fmla="*/ 269342 h 271972"/>
              <a:gd name="connsiteX7" fmla="*/ 110614 w 1504336"/>
              <a:gd name="connsiteY7" fmla="*/ 271971 h 271972"/>
              <a:gd name="connsiteX8" fmla="*/ 0 w 1504336"/>
              <a:gd name="connsiteY8" fmla="*/ 161357 h 271972"/>
              <a:gd name="connsiteX9" fmla="*/ 0 w 1504336"/>
              <a:gd name="connsiteY9" fmla="*/ 161358 h 271972"/>
              <a:gd name="connsiteX10" fmla="*/ 110614 w 1504336"/>
              <a:gd name="connsiteY10" fmla="*/ 50744 h 271972"/>
              <a:gd name="connsiteX11" fmla="*/ 178493 w 1504336"/>
              <a:gd name="connsiteY11" fmla="*/ 1384 h 271972"/>
              <a:gd name="connsiteX12" fmla="*/ 224387 w 1504336"/>
              <a:gd name="connsiteY12" fmla="*/ 0 h 271972"/>
              <a:gd name="connsiteX0" fmla="*/ 224387 w 1504336"/>
              <a:gd name="connsiteY0" fmla="*/ 0 h 271972"/>
              <a:gd name="connsiteX1" fmla="*/ 303046 w 1504336"/>
              <a:gd name="connsiteY1" fmla="*/ 47333 h 271972"/>
              <a:gd name="connsiteX2" fmla="*/ 1393722 w 1504336"/>
              <a:gd name="connsiteY2" fmla="*/ 50744 h 271972"/>
              <a:gd name="connsiteX3" fmla="*/ 1504336 w 1504336"/>
              <a:gd name="connsiteY3" fmla="*/ 161358 h 271972"/>
              <a:gd name="connsiteX4" fmla="*/ 1504335 w 1504336"/>
              <a:gd name="connsiteY4" fmla="*/ 161358 h 271972"/>
              <a:gd name="connsiteX5" fmla="*/ 1393721 w 1504336"/>
              <a:gd name="connsiteY5" fmla="*/ 271972 h 271972"/>
              <a:gd name="connsiteX6" fmla="*/ 1296700 w 1504336"/>
              <a:gd name="connsiteY6" fmla="*/ 269342 h 271972"/>
              <a:gd name="connsiteX7" fmla="*/ 1206344 w 1504336"/>
              <a:gd name="connsiteY7" fmla="*/ 268260 h 271972"/>
              <a:gd name="connsiteX8" fmla="*/ 110614 w 1504336"/>
              <a:gd name="connsiteY8" fmla="*/ 271971 h 271972"/>
              <a:gd name="connsiteX9" fmla="*/ 0 w 1504336"/>
              <a:gd name="connsiteY9" fmla="*/ 161357 h 271972"/>
              <a:gd name="connsiteX10" fmla="*/ 0 w 1504336"/>
              <a:gd name="connsiteY10" fmla="*/ 161358 h 271972"/>
              <a:gd name="connsiteX11" fmla="*/ 110614 w 1504336"/>
              <a:gd name="connsiteY11" fmla="*/ 50744 h 271972"/>
              <a:gd name="connsiteX12" fmla="*/ 178493 w 1504336"/>
              <a:gd name="connsiteY12" fmla="*/ 1384 h 271972"/>
              <a:gd name="connsiteX13" fmla="*/ 224387 w 1504336"/>
              <a:gd name="connsiteY13" fmla="*/ 0 h 271972"/>
              <a:gd name="connsiteX0" fmla="*/ 1206344 w 1504336"/>
              <a:gd name="connsiteY0" fmla="*/ 268260 h 360782"/>
              <a:gd name="connsiteX1" fmla="*/ 110614 w 1504336"/>
              <a:gd name="connsiteY1" fmla="*/ 271971 h 360782"/>
              <a:gd name="connsiteX2" fmla="*/ 0 w 1504336"/>
              <a:gd name="connsiteY2" fmla="*/ 161357 h 360782"/>
              <a:gd name="connsiteX3" fmla="*/ 0 w 1504336"/>
              <a:gd name="connsiteY3" fmla="*/ 161358 h 360782"/>
              <a:gd name="connsiteX4" fmla="*/ 110614 w 1504336"/>
              <a:gd name="connsiteY4" fmla="*/ 50744 h 360782"/>
              <a:gd name="connsiteX5" fmla="*/ 178493 w 1504336"/>
              <a:gd name="connsiteY5" fmla="*/ 1384 h 360782"/>
              <a:gd name="connsiteX6" fmla="*/ 224387 w 1504336"/>
              <a:gd name="connsiteY6" fmla="*/ 0 h 360782"/>
              <a:gd name="connsiteX7" fmla="*/ 303046 w 1504336"/>
              <a:gd name="connsiteY7" fmla="*/ 47333 h 360782"/>
              <a:gd name="connsiteX8" fmla="*/ 1393722 w 1504336"/>
              <a:gd name="connsiteY8" fmla="*/ 50744 h 360782"/>
              <a:gd name="connsiteX9" fmla="*/ 1504336 w 1504336"/>
              <a:gd name="connsiteY9" fmla="*/ 161358 h 360782"/>
              <a:gd name="connsiteX10" fmla="*/ 1504335 w 1504336"/>
              <a:gd name="connsiteY10" fmla="*/ 161358 h 360782"/>
              <a:gd name="connsiteX11" fmla="*/ 1393721 w 1504336"/>
              <a:gd name="connsiteY11" fmla="*/ 271972 h 360782"/>
              <a:gd name="connsiteX12" fmla="*/ 1388140 w 1504336"/>
              <a:gd name="connsiteY12" fmla="*/ 360782 h 360782"/>
              <a:gd name="connsiteX0" fmla="*/ 1206344 w 1504336"/>
              <a:gd name="connsiteY0" fmla="*/ 268260 h 309165"/>
              <a:gd name="connsiteX1" fmla="*/ 110614 w 1504336"/>
              <a:gd name="connsiteY1" fmla="*/ 271971 h 309165"/>
              <a:gd name="connsiteX2" fmla="*/ 0 w 1504336"/>
              <a:gd name="connsiteY2" fmla="*/ 161357 h 309165"/>
              <a:gd name="connsiteX3" fmla="*/ 0 w 1504336"/>
              <a:gd name="connsiteY3" fmla="*/ 161358 h 309165"/>
              <a:gd name="connsiteX4" fmla="*/ 110614 w 1504336"/>
              <a:gd name="connsiteY4" fmla="*/ 50744 h 309165"/>
              <a:gd name="connsiteX5" fmla="*/ 178493 w 1504336"/>
              <a:gd name="connsiteY5" fmla="*/ 1384 h 309165"/>
              <a:gd name="connsiteX6" fmla="*/ 224387 w 1504336"/>
              <a:gd name="connsiteY6" fmla="*/ 0 h 309165"/>
              <a:gd name="connsiteX7" fmla="*/ 303046 w 1504336"/>
              <a:gd name="connsiteY7" fmla="*/ 47333 h 309165"/>
              <a:gd name="connsiteX8" fmla="*/ 1393722 w 1504336"/>
              <a:gd name="connsiteY8" fmla="*/ 50744 h 309165"/>
              <a:gd name="connsiteX9" fmla="*/ 1504336 w 1504336"/>
              <a:gd name="connsiteY9" fmla="*/ 161358 h 309165"/>
              <a:gd name="connsiteX10" fmla="*/ 1504335 w 1504336"/>
              <a:gd name="connsiteY10" fmla="*/ 161358 h 309165"/>
              <a:gd name="connsiteX11" fmla="*/ 1393721 w 1504336"/>
              <a:gd name="connsiteY11" fmla="*/ 271972 h 309165"/>
              <a:gd name="connsiteX12" fmla="*/ 1354118 w 1504336"/>
              <a:gd name="connsiteY12" fmla="*/ 309165 h 309165"/>
              <a:gd name="connsiteX0" fmla="*/ 1206344 w 1504336"/>
              <a:gd name="connsiteY0" fmla="*/ 268260 h 316424"/>
              <a:gd name="connsiteX1" fmla="*/ 110614 w 1504336"/>
              <a:gd name="connsiteY1" fmla="*/ 271971 h 316424"/>
              <a:gd name="connsiteX2" fmla="*/ 0 w 1504336"/>
              <a:gd name="connsiteY2" fmla="*/ 161357 h 316424"/>
              <a:gd name="connsiteX3" fmla="*/ 0 w 1504336"/>
              <a:gd name="connsiteY3" fmla="*/ 161358 h 316424"/>
              <a:gd name="connsiteX4" fmla="*/ 110614 w 1504336"/>
              <a:gd name="connsiteY4" fmla="*/ 50744 h 316424"/>
              <a:gd name="connsiteX5" fmla="*/ 178493 w 1504336"/>
              <a:gd name="connsiteY5" fmla="*/ 1384 h 316424"/>
              <a:gd name="connsiteX6" fmla="*/ 224387 w 1504336"/>
              <a:gd name="connsiteY6" fmla="*/ 0 h 316424"/>
              <a:gd name="connsiteX7" fmla="*/ 303046 w 1504336"/>
              <a:gd name="connsiteY7" fmla="*/ 47333 h 316424"/>
              <a:gd name="connsiteX8" fmla="*/ 1393722 w 1504336"/>
              <a:gd name="connsiteY8" fmla="*/ 50744 h 316424"/>
              <a:gd name="connsiteX9" fmla="*/ 1504336 w 1504336"/>
              <a:gd name="connsiteY9" fmla="*/ 161358 h 316424"/>
              <a:gd name="connsiteX10" fmla="*/ 1504335 w 1504336"/>
              <a:gd name="connsiteY10" fmla="*/ 161358 h 316424"/>
              <a:gd name="connsiteX11" fmla="*/ 1393721 w 1504336"/>
              <a:gd name="connsiteY11" fmla="*/ 271972 h 316424"/>
              <a:gd name="connsiteX12" fmla="*/ 1331438 w 1504336"/>
              <a:gd name="connsiteY12" fmla="*/ 316424 h 316424"/>
              <a:gd name="connsiteX0" fmla="*/ 1206344 w 1504336"/>
              <a:gd name="connsiteY0" fmla="*/ 268260 h 316424"/>
              <a:gd name="connsiteX1" fmla="*/ 110614 w 1504336"/>
              <a:gd name="connsiteY1" fmla="*/ 271971 h 316424"/>
              <a:gd name="connsiteX2" fmla="*/ 0 w 1504336"/>
              <a:gd name="connsiteY2" fmla="*/ 161357 h 316424"/>
              <a:gd name="connsiteX3" fmla="*/ 0 w 1504336"/>
              <a:gd name="connsiteY3" fmla="*/ 161358 h 316424"/>
              <a:gd name="connsiteX4" fmla="*/ 110614 w 1504336"/>
              <a:gd name="connsiteY4" fmla="*/ 50744 h 316424"/>
              <a:gd name="connsiteX5" fmla="*/ 178493 w 1504336"/>
              <a:gd name="connsiteY5" fmla="*/ 1384 h 316424"/>
              <a:gd name="connsiteX6" fmla="*/ 224387 w 1504336"/>
              <a:gd name="connsiteY6" fmla="*/ 0 h 316424"/>
              <a:gd name="connsiteX7" fmla="*/ 303046 w 1504336"/>
              <a:gd name="connsiteY7" fmla="*/ 47333 h 316424"/>
              <a:gd name="connsiteX8" fmla="*/ 1393722 w 1504336"/>
              <a:gd name="connsiteY8" fmla="*/ 50744 h 316424"/>
              <a:gd name="connsiteX9" fmla="*/ 1504336 w 1504336"/>
              <a:gd name="connsiteY9" fmla="*/ 161358 h 316424"/>
              <a:gd name="connsiteX10" fmla="*/ 1504335 w 1504336"/>
              <a:gd name="connsiteY10" fmla="*/ 161358 h 316424"/>
              <a:gd name="connsiteX11" fmla="*/ 1393721 w 1504336"/>
              <a:gd name="connsiteY11" fmla="*/ 271972 h 316424"/>
              <a:gd name="connsiteX12" fmla="*/ 1331438 w 1504336"/>
              <a:gd name="connsiteY12" fmla="*/ 316424 h 316424"/>
              <a:gd name="connsiteX0" fmla="*/ 1206344 w 1504336"/>
              <a:gd name="connsiteY0" fmla="*/ 268260 h 318602"/>
              <a:gd name="connsiteX1" fmla="*/ 110614 w 1504336"/>
              <a:gd name="connsiteY1" fmla="*/ 271971 h 318602"/>
              <a:gd name="connsiteX2" fmla="*/ 0 w 1504336"/>
              <a:gd name="connsiteY2" fmla="*/ 161357 h 318602"/>
              <a:gd name="connsiteX3" fmla="*/ 0 w 1504336"/>
              <a:gd name="connsiteY3" fmla="*/ 161358 h 318602"/>
              <a:gd name="connsiteX4" fmla="*/ 110614 w 1504336"/>
              <a:gd name="connsiteY4" fmla="*/ 50744 h 318602"/>
              <a:gd name="connsiteX5" fmla="*/ 178493 w 1504336"/>
              <a:gd name="connsiteY5" fmla="*/ 1384 h 318602"/>
              <a:gd name="connsiteX6" fmla="*/ 224387 w 1504336"/>
              <a:gd name="connsiteY6" fmla="*/ 0 h 318602"/>
              <a:gd name="connsiteX7" fmla="*/ 303046 w 1504336"/>
              <a:gd name="connsiteY7" fmla="*/ 47333 h 318602"/>
              <a:gd name="connsiteX8" fmla="*/ 1393722 w 1504336"/>
              <a:gd name="connsiteY8" fmla="*/ 50744 h 318602"/>
              <a:gd name="connsiteX9" fmla="*/ 1504336 w 1504336"/>
              <a:gd name="connsiteY9" fmla="*/ 161358 h 318602"/>
              <a:gd name="connsiteX10" fmla="*/ 1504335 w 1504336"/>
              <a:gd name="connsiteY10" fmla="*/ 161358 h 318602"/>
              <a:gd name="connsiteX11" fmla="*/ 1393721 w 1504336"/>
              <a:gd name="connsiteY11" fmla="*/ 271972 h 318602"/>
              <a:gd name="connsiteX12" fmla="*/ 1324634 w 1504336"/>
              <a:gd name="connsiteY12" fmla="*/ 318602 h 318602"/>
              <a:gd name="connsiteX0" fmla="*/ 1206344 w 1504336"/>
              <a:gd name="connsiteY0" fmla="*/ 268260 h 318602"/>
              <a:gd name="connsiteX1" fmla="*/ 1149826 w 1504336"/>
              <a:gd name="connsiteY1" fmla="*/ 271348 h 318602"/>
              <a:gd name="connsiteX2" fmla="*/ 110614 w 1504336"/>
              <a:gd name="connsiteY2" fmla="*/ 271971 h 318602"/>
              <a:gd name="connsiteX3" fmla="*/ 0 w 1504336"/>
              <a:gd name="connsiteY3" fmla="*/ 161357 h 318602"/>
              <a:gd name="connsiteX4" fmla="*/ 0 w 1504336"/>
              <a:gd name="connsiteY4" fmla="*/ 161358 h 318602"/>
              <a:gd name="connsiteX5" fmla="*/ 110614 w 1504336"/>
              <a:gd name="connsiteY5" fmla="*/ 50744 h 318602"/>
              <a:gd name="connsiteX6" fmla="*/ 178493 w 1504336"/>
              <a:gd name="connsiteY6" fmla="*/ 1384 h 318602"/>
              <a:gd name="connsiteX7" fmla="*/ 224387 w 1504336"/>
              <a:gd name="connsiteY7" fmla="*/ 0 h 318602"/>
              <a:gd name="connsiteX8" fmla="*/ 303046 w 1504336"/>
              <a:gd name="connsiteY8" fmla="*/ 47333 h 318602"/>
              <a:gd name="connsiteX9" fmla="*/ 1393722 w 1504336"/>
              <a:gd name="connsiteY9" fmla="*/ 50744 h 318602"/>
              <a:gd name="connsiteX10" fmla="*/ 1504336 w 1504336"/>
              <a:gd name="connsiteY10" fmla="*/ 161358 h 318602"/>
              <a:gd name="connsiteX11" fmla="*/ 1504335 w 1504336"/>
              <a:gd name="connsiteY11" fmla="*/ 161358 h 318602"/>
              <a:gd name="connsiteX12" fmla="*/ 1393721 w 1504336"/>
              <a:gd name="connsiteY12" fmla="*/ 271972 h 318602"/>
              <a:gd name="connsiteX13" fmla="*/ 1324634 w 1504336"/>
              <a:gd name="connsiteY13" fmla="*/ 318602 h 318602"/>
              <a:gd name="connsiteX0" fmla="*/ 1206344 w 1504336"/>
              <a:gd name="connsiteY0" fmla="*/ 268260 h 318602"/>
              <a:gd name="connsiteX1" fmla="*/ 1149826 w 1504336"/>
              <a:gd name="connsiteY1" fmla="*/ 271348 h 318602"/>
              <a:gd name="connsiteX2" fmla="*/ 110614 w 1504336"/>
              <a:gd name="connsiteY2" fmla="*/ 271971 h 318602"/>
              <a:gd name="connsiteX3" fmla="*/ 0 w 1504336"/>
              <a:gd name="connsiteY3" fmla="*/ 161357 h 318602"/>
              <a:gd name="connsiteX4" fmla="*/ 0 w 1504336"/>
              <a:gd name="connsiteY4" fmla="*/ 161358 h 318602"/>
              <a:gd name="connsiteX5" fmla="*/ 110614 w 1504336"/>
              <a:gd name="connsiteY5" fmla="*/ 50744 h 318602"/>
              <a:gd name="connsiteX6" fmla="*/ 178493 w 1504336"/>
              <a:gd name="connsiteY6" fmla="*/ 1384 h 318602"/>
              <a:gd name="connsiteX7" fmla="*/ 224387 w 1504336"/>
              <a:gd name="connsiteY7" fmla="*/ 0 h 318602"/>
              <a:gd name="connsiteX8" fmla="*/ 303046 w 1504336"/>
              <a:gd name="connsiteY8" fmla="*/ 47333 h 318602"/>
              <a:gd name="connsiteX9" fmla="*/ 1393722 w 1504336"/>
              <a:gd name="connsiteY9" fmla="*/ 50744 h 318602"/>
              <a:gd name="connsiteX10" fmla="*/ 1504336 w 1504336"/>
              <a:gd name="connsiteY10" fmla="*/ 161358 h 318602"/>
              <a:gd name="connsiteX11" fmla="*/ 1504335 w 1504336"/>
              <a:gd name="connsiteY11" fmla="*/ 161358 h 318602"/>
              <a:gd name="connsiteX12" fmla="*/ 1393721 w 1504336"/>
              <a:gd name="connsiteY12" fmla="*/ 271972 h 318602"/>
              <a:gd name="connsiteX13" fmla="*/ 1324634 w 1504336"/>
              <a:gd name="connsiteY13" fmla="*/ 318602 h 318602"/>
              <a:gd name="connsiteX0" fmla="*/ 1280283 w 1504336"/>
              <a:gd name="connsiteY0" fmla="*/ 319603 h 319603"/>
              <a:gd name="connsiteX1" fmla="*/ 1149826 w 1504336"/>
              <a:gd name="connsiteY1" fmla="*/ 271348 h 319603"/>
              <a:gd name="connsiteX2" fmla="*/ 110614 w 1504336"/>
              <a:gd name="connsiteY2" fmla="*/ 271971 h 319603"/>
              <a:gd name="connsiteX3" fmla="*/ 0 w 1504336"/>
              <a:gd name="connsiteY3" fmla="*/ 161357 h 319603"/>
              <a:gd name="connsiteX4" fmla="*/ 0 w 1504336"/>
              <a:gd name="connsiteY4" fmla="*/ 161358 h 319603"/>
              <a:gd name="connsiteX5" fmla="*/ 110614 w 1504336"/>
              <a:gd name="connsiteY5" fmla="*/ 50744 h 319603"/>
              <a:gd name="connsiteX6" fmla="*/ 178493 w 1504336"/>
              <a:gd name="connsiteY6" fmla="*/ 1384 h 319603"/>
              <a:gd name="connsiteX7" fmla="*/ 224387 w 1504336"/>
              <a:gd name="connsiteY7" fmla="*/ 0 h 319603"/>
              <a:gd name="connsiteX8" fmla="*/ 303046 w 1504336"/>
              <a:gd name="connsiteY8" fmla="*/ 47333 h 319603"/>
              <a:gd name="connsiteX9" fmla="*/ 1393722 w 1504336"/>
              <a:gd name="connsiteY9" fmla="*/ 50744 h 319603"/>
              <a:gd name="connsiteX10" fmla="*/ 1504336 w 1504336"/>
              <a:gd name="connsiteY10" fmla="*/ 161358 h 319603"/>
              <a:gd name="connsiteX11" fmla="*/ 1504335 w 1504336"/>
              <a:gd name="connsiteY11" fmla="*/ 161358 h 319603"/>
              <a:gd name="connsiteX12" fmla="*/ 1393721 w 1504336"/>
              <a:gd name="connsiteY12" fmla="*/ 271972 h 319603"/>
              <a:gd name="connsiteX13" fmla="*/ 1324634 w 1504336"/>
              <a:gd name="connsiteY13" fmla="*/ 318602 h 319603"/>
              <a:gd name="connsiteX0" fmla="*/ 1280283 w 1504336"/>
              <a:gd name="connsiteY0" fmla="*/ 319603 h 319603"/>
              <a:gd name="connsiteX1" fmla="*/ 1149826 w 1504336"/>
              <a:gd name="connsiteY1" fmla="*/ 271348 h 319603"/>
              <a:gd name="connsiteX2" fmla="*/ 110614 w 1504336"/>
              <a:gd name="connsiteY2" fmla="*/ 271971 h 319603"/>
              <a:gd name="connsiteX3" fmla="*/ 0 w 1504336"/>
              <a:gd name="connsiteY3" fmla="*/ 161357 h 319603"/>
              <a:gd name="connsiteX4" fmla="*/ 0 w 1504336"/>
              <a:gd name="connsiteY4" fmla="*/ 161358 h 319603"/>
              <a:gd name="connsiteX5" fmla="*/ 110614 w 1504336"/>
              <a:gd name="connsiteY5" fmla="*/ 50744 h 319603"/>
              <a:gd name="connsiteX6" fmla="*/ 178493 w 1504336"/>
              <a:gd name="connsiteY6" fmla="*/ 1384 h 319603"/>
              <a:gd name="connsiteX7" fmla="*/ 224387 w 1504336"/>
              <a:gd name="connsiteY7" fmla="*/ 0 h 319603"/>
              <a:gd name="connsiteX8" fmla="*/ 303046 w 1504336"/>
              <a:gd name="connsiteY8" fmla="*/ 47333 h 319603"/>
              <a:gd name="connsiteX9" fmla="*/ 1393722 w 1504336"/>
              <a:gd name="connsiteY9" fmla="*/ 50744 h 319603"/>
              <a:gd name="connsiteX10" fmla="*/ 1504336 w 1504336"/>
              <a:gd name="connsiteY10" fmla="*/ 161358 h 319603"/>
              <a:gd name="connsiteX11" fmla="*/ 1504335 w 1504336"/>
              <a:gd name="connsiteY11" fmla="*/ 161358 h 319603"/>
              <a:gd name="connsiteX12" fmla="*/ 1393721 w 1504336"/>
              <a:gd name="connsiteY12" fmla="*/ 271972 h 319603"/>
              <a:gd name="connsiteX13" fmla="*/ 1324634 w 1504336"/>
              <a:gd name="connsiteY13" fmla="*/ 318602 h 319603"/>
              <a:gd name="connsiteX0" fmla="*/ 1280283 w 1504336"/>
              <a:gd name="connsiteY0" fmla="*/ 319603 h 319603"/>
              <a:gd name="connsiteX1" fmla="*/ 1235646 w 1504336"/>
              <a:gd name="connsiteY1" fmla="*/ 273882 h 319603"/>
              <a:gd name="connsiteX2" fmla="*/ 110614 w 1504336"/>
              <a:gd name="connsiteY2" fmla="*/ 271971 h 319603"/>
              <a:gd name="connsiteX3" fmla="*/ 0 w 1504336"/>
              <a:gd name="connsiteY3" fmla="*/ 161357 h 319603"/>
              <a:gd name="connsiteX4" fmla="*/ 0 w 1504336"/>
              <a:gd name="connsiteY4" fmla="*/ 161358 h 319603"/>
              <a:gd name="connsiteX5" fmla="*/ 110614 w 1504336"/>
              <a:gd name="connsiteY5" fmla="*/ 50744 h 319603"/>
              <a:gd name="connsiteX6" fmla="*/ 178493 w 1504336"/>
              <a:gd name="connsiteY6" fmla="*/ 1384 h 319603"/>
              <a:gd name="connsiteX7" fmla="*/ 224387 w 1504336"/>
              <a:gd name="connsiteY7" fmla="*/ 0 h 319603"/>
              <a:gd name="connsiteX8" fmla="*/ 303046 w 1504336"/>
              <a:gd name="connsiteY8" fmla="*/ 47333 h 319603"/>
              <a:gd name="connsiteX9" fmla="*/ 1393722 w 1504336"/>
              <a:gd name="connsiteY9" fmla="*/ 50744 h 319603"/>
              <a:gd name="connsiteX10" fmla="*/ 1504336 w 1504336"/>
              <a:gd name="connsiteY10" fmla="*/ 161358 h 319603"/>
              <a:gd name="connsiteX11" fmla="*/ 1504335 w 1504336"/>
              <a:gd name="connsiteY11" fmla="*/ 161358 h 319603"/>
              <a:gd name="connsiteX12" fmla="*/ 1393721 w 1504336"/>
              <a:gd name="connsiteY12" fmla="*/ 271972 h 319603"/>
              <a:gd name="connsiteX13" fmla="*/ 1324634 w 1504336"/>
              <a:gd name="connsiteY13" fmla="*/ 318602 h 319603"/>
              <a:gd name="connsiteX0" fmla="*/ 1280283 w 1504336"/>
              <a:gd name="connsiteY0" fmla="*/ 319603 h 319603"/>
              <a:gd name="connsiteX1" fmla="*/ 1235646 w 1504336"/>
              <a:gd name="connsiteY1" fmla="*/ 273882 h 319603"/>
              <a:gd name="connsiteX2" fmla="*/ 110614 w 1504336"/>
              <a:gd name="connsiteY2" fmla="*/ 271971 h 319603"/>
              <a:gd name="connsiteX3" fmla="*/ 0 w 1504336"/>
              <a:gd name="connsiteY3" fmla="*/ 161357 h 319603"/>
              <a:gd name="connsiteX4" fmla="*/ 0 w 1504336"/>
              <a:gd name="connsiteY4" fmla="*/ 161358 h 319603"/>
              <a:gd name="connsiteX5" fmla="*/ 110614 w 1504336"/>
              <a:gd name="connsiteY5" fmla="*/ 50744 h 319603"/>
              <a:gd name="connsiteX6" fmla="*/ 178493 w 1504336"/>
              <a:gd name="connsiteY6" fmla="*/ 1384 h 319603"/>
              <a:gd name="connsiteX7" fmla="*/ 224387 w 1504336"/>
              <a:gd name="connsiteY7" fmla="*/ 0 h 319603"/>
              <a:gd name="connsiteX8" fmla="*/ 303046 w 1504336"/>
              <a:gd name="connsiteY8" fmla="*/ 47333 h 319603"/>
              <a:gd name="connsiteX9" fmla="*/ 1393722 w 1504336"/>
              <a:gd name="connsiteY9" fmla="*/ 50744 h 319603"/>
              <a:gd name="connsiteX10" fmla="*/ 1504336 w 1504336"/>
              <a:gd name="connsiteY10" fmla="*/ 161358 h 319603"/>
              <a:gd name="connsiteX11" fmla="*/ 1504335 w 1504336"/>
              <a:gd name="connsiteY11" fmla="*/ 161358 h 319603"/>
              <a:gd name="connsiteX12" fmla="*/ 1393721 w 1504336"/>
              <a:gd name="connsiteY12" fmla="*/ 271972 h 319603"/>
              <a:gd name="connsiteX13" fmla="*/ 1324634 w 1504336"/>
              <a:gd name="connsiteY13" fmla="*/ 318602 h 319603"/>
              <a:gd name="connsiteX0" fmla="*/ 1280283 w 1504336"/>
              <a:gd name="connsiteY0" fmla="*/ 319603 h 319603"/>
              <a:gd name="connsiteX1" fmla="*/ 1235646 w 1504336"/>
              <a:gd name="connsiteY1" fmla="*/ 273882 h 319603"/>
              <a:gd name="connsiteX2" fmla="*/ 110614 w 1504336"/>
              <a:gd name="connsiteY2" fmla="*/ 271971 h 319603"/>
              <a:gd name="connsiteX3" fmla="*/ 0 w 1504336"/>
              <a:gd name="connsiteY3" fmla="*/ 161357 h 319603"/>
              <a:gd name="connsiteX4" fmla="*/ 0 w 1504336"/>
              <a:gd name="connsiteY4" fmla="*/ 161358 h 319603"/>
              <a:gd name="connsiteX5" fmla="*/ 110614 w 1504336"/>
              <a:gd name="connsiteY5" fmla="*/ 50744 h 319603"/>
              <a:gd name="connsiteX6" fmla="*/ 178493 w 1504336"/>
              <a:gd name="connsiteY6" fmla="*/ 1384 h 319603"/>
              <a:gd name="connsiteX7" fmla="*/ 224387 w 1504336"/>
              <a:gd name="connsiteY7" fmla="*/ 0 h 319603"/>
              <a:gd name="connsiteX8" fmla="*/ 303046 w 1504336"/>
              <a:gd name="connsiteY8" fmla="*/ 47333 h 319603"/>
              <a:gd name="connsiteX9" fmla="*/ 1393722 w 1504336"/>
              <a:gd name="connsiteY9" fmla="*/ 50744 h 319603"/>
              <a:gd name="connsiteX10" fmla="*/ 1504336 w 1504336"/>
              <a:gd name="connsiteY10" fmla="*/ 161358 h 319603"/>
              <a:gd name="connsiteX11" fmla="*/ 1504335 w 1504336"/>
              <a:gd name="connsiteY11" fmla="*/ 161358 h 319603"/>
              <a:gd name="connsiteX12" fmla="*/ 1393721 w 1504336"/>
              <a:gd name="connsiteY12" fmla="*/ 271972 h 319603"/>
              <a:gd name="connsiteX13" fmla="*/ 1324634 w 1504336"/>
              <a:gd name="connsiteY13" fmla="*/ 318602 h 319603"/>
              <a:gd name="connsiteX0" fmla="*/ 1280283 w 1504336"/>
              <a:gd name="connsiteY0" fmla="*/ 319603 h 319603"/>
              <a:gd name="connsiteX1" fmla="*/ 1235646 w 1504336"/>
              <a:gd name="connsiteY1" fmla="*/ 273882 h 319603"/>
              <a:gd name="connsiteX2" fmla="*/ 110614 w 1504336"/>
              <a:gd name="connsiteY2" fmla="*/ 271971 h 319603"/>
              <a:gd name="connsiteX3" fmla="*/ 0 w 1504336"/>
              <a:gd name="connsiteY3" fmla="*/ 161357 h 319603"/>
              <a:gd name="connsiteX4" fmla="*/ 0 w 1504336"/>
              <a:gd name="connsiteY4" fmla="*/ 161358 h 319603"/>
              <a:gd name="connsiteX5" fmla="*/ 110614 w 1504336"/>
              <a:gd name="connsiteY5" fmla="*/ 50744 h 319603"/>
              <a:gd name="connsiteX6" fmla="*/ 178493 w 1504336"/>
              <a:gd name="connsiteY6" fmla="*/ 1384 h 319603"/>
              <a:gd name="connsiteX7" fmla="*/ 224387 w 1504336"/>
              <a:gd name="connsiteY7" fmla="*/ 0 h 319603"/>
              <a:gd name="connsiteX8" fmla="*/ 303046 w 1504336"/>
              <a:gd name="connsiteY8" fmla="*/ 47333 h 319603"/>
              <a:gd name="connsiteX9" fmla="*/ 1393722 w 1504336"/>
              <a:gd name="connsiteY9" fmla="*/ 50744 h 319603"/>
              <a:gd name="connsiteX10" fmla="*/ 1504336 w 1504336"/>
              <a:gd name="connsiteY10" fmla="*/ 161358 h 319603"/>
              <a:gd name="connsiteX11" fmla="*/ 1504335 w 1504336"/>
              <a:gd name="connsiteY11" fmla="*/ 161358 h 319603"/>
              <a:gd name="connsiteX12" fmla="*/ 1393721 w 1504336"/>
              <a:gd name="connsiteY12" fmla="*/ 271972 h 319603"/>
              <a:gd name="connsiteX13" fmla="*/ 1324634 w 1504336"/>
              <a:gd name="connsiteY13" fmla="*/ 318602 h 319603"/>
              <a:gd name="connsiteX0" fmla="*/ 1280283 w 1504336"/>
              <a:gd name="connsiteY0" fmla="*/ 319603 h 319603"/>
              <a:gd name="connsiteX1" fmla="*/ 1235646 w 1504336"/>
              <a:gd name="connsiteY1" fmla="*/ 273882 h 319603"/>
              <a:gd name="connsiteX2" fmla="*/ 110614 w 1504336"/>
              <a:gd name="connsiteY2" fmla="*/ 271971 h 319603"/>
              <a:gd name="connsiteX3" fmla="*/ 0 w 1504336"/>
              <a:gd name="connsiteY3" fmla="*/ 161357 h 319603"/>
              <a:gd name="connsiteX4" fmla="*/ 0 w 1504336"/>
              <a:gd name="connsiteY4" fmla="*/ 161358 h 319603"/>
              <a:gd name="connsiteX5" fmla="*/ 110614 w 1504336"/>
              <a:gd name="connsiteY5" fmla="*/ 50744 h 319603"/>
              <a:gd name="connsiteX6" fmla="*/ 178493 w 1504336"/>
              <a:gd name="connsiteY6" fmla="*/ 1384 h 319603"/>
              <a:gd name="connsiteX7" fmla="*/ 224387 w 1504336"/>
              <a:gd name="connsiteY7" fmla="*/ 0 h 319603"/>
              <a:gd name="connsiteX8" fmla="*/ 303046 w 1504336"/>
              <a:gd name="connsiteY8" fmla="*/ 47333 h 319603"/>
              <a:gd name="connsiteX9" fmla="*/ 1393722 w 1504336"/>
              <a:gd name="connsiteY9" fmla="*/ 50744 h 319603"/>
              <a:gd name="connsiteX10" fmla="*/ 1504336 w 1504336"/>
              <a:gd name="connsiteY10" fmla="*/ 161358 h 319603"/>
              <a:gd name="connsiteX11" fmla="*/ 1504335 w 1504336"/>
              <a:gd name="connsiteY11" fmla="*/ 161358 h 319603"/>
              <a:gd name="connsiteX12" fmla="*/ 1393721 w 1504336"/>
              <a:gd name="connsiteY12" fmla="*/ 271972 h 319603"/>
              <a:gd name="connsiteX13" fmla="*/ 1324634 w 1504336"/>
              <a:gd name="connsiteY13" fmla="*/ 318602 h 319603"/>
              <a:gd name="connsiteX0" fmla="*/ 1280283 w 1504336"/>
              <a:gd name="connsiteY0" fmla="*/ 319603 h 319603"/>
              <a:gd name="connsiteX1" fmla="*/ 1235646 w 1504336"/>
              <a:gd name="connsiteY1" fmla="*/ 273882 h 319603"/>
              <a:gd name="connsiteX2" fmla="*/ 110614 w 1504336"/>
              <a:gd name="connsiteY2" fmla="*/ 271971 h 319603"/>
              <a:gd name="connsiteX3" fmla="*/ 0 w 1504336"/>
              <a:gd name="connsiteY3" fmla="*/ 161357 h 319603"/>
              <a:gd name="connsiteX4" fmla="*/ 0 w 1504336"/>
              <a:gd name="connsiteY4" fmla="*/ 161358 h 319603"/>
              <a:gd name="connsiteX5" fmla="*/ 110614 w 1504336"/>
              <a:gd name="connsiteY5" fmla="*/ 50744 h 319603"/>
              <a:gd name="connsiteX6" fmla="*/ 178493 w 1504336"/>
              <a:gd name="connsiteY6" fmla="*/ 1384 h 319603"/>
              <a:gd name="connsiteX7" fmla="*/ 224387 w 1504336"/>
              <a:gd name="connsiteY7" fmla="*/ 0 h 319603"/>
              <a:gd name="connsiteX8" fmla="*/ 303046 w 1504336"/>
              <a:gd name="connsiteY8" fmla="*/ 47333 h 319603"/>
              <a:gd name="connsiteX9" fmla="*/ 1393722 w 1504336"/>
              <a:gd name="connsiteY9" fmla="*/ 50744 h 319603"/>
              <a:gd name="connsiteX10" fmla="*/ 1504336 w 1504336"/>
              <a:gd name="connsiteY10" fmla="*/ 161358 h 319603"/>
              <a:gd name="connsiteX11" fmla="*/ 1504335 w 1504336"/>
              <a:gd name="connsiteY11" fmla="*/ 161358 h 319603"/>
              <a:gd name="connsiteX12" fmla="*/ 1393721 w 1504336"/>
              <a:gd name="connsiteY12" fmla="*/ 271972 h 319603"/>
              <a:gd name="connsiteX13" fmla="*/ 1324634 w 1504336"/>
              <a:gd name="connsiteY13" fmla="*/ 318602 h 319603"/>
              <a:gd name="connsiteX0" fmla="*/ 1280283 w 1504336"/>
              <a:gd name="connsiteY0" fmla="*/ 319603 h 319603"/>
              <a:gd name="connsiteX1" fmla="*/ 1235646 w 1504336"/>
              <a:gd name="connsiteY1" fmla="*/ 273882 h 319603"/>
              <a:gd name="connsiteX2" fmla="*/ 110614 w 1504336"/>
              <a:gd name="connsiteY2" fmla="*/ 271971 h 319603"/>
              <a:gd name="connsiteX3" fmla="*/ 0 w 1504336"/>
              <a:gd name="connsiteY3" fmla="*/ 161357 h 319603"/>
              <a:gd name="connsiteX4" fmla="*/ 0 w 1504336"/>
              <a:gd name="connsiteY4" fmla="*/ 161358 h 319603"/>
              <a:gd name="connsiteX5" fmla="*/ 110614 w 1504336"/>
              <a:gd name="connsiteY5" fmla="*/ 50744 h 319603"/>
              <a:gd name="connsiteX6" fmla="*/ 178493 w 1504336"/>
              <a:gd name="connsiteY6" fmla="*/ 1384 h 319603"/>
              <a:gd name="connsiteX7" fmla="*/ 224387 w 1504336"/>
              <a:gd name="connsiteY7" fmla="*/ 0 h 319603"/>
              <a:gd name="connsiteX8" fmla="*/ 303046 w 1504336"/>
              <a:gd name="connsiteY8" fmla="*/ 47333 h 319603"/>
              <a:gd name="connsiteX9" fmla="*/ 1393722 w 1504336"/>
              <a:gd name="connsiteY9" fmla="*/ 50744 h 319603"/>
              <a:gd name="connsiteX10" fmla="*/ 1504336 w 1504336"/>
              <a:gd name="connsiteY10" fmla="*/ 161358 h 319603"/>
              <a:gd name="connsiteX11" fmla="*/ 1504335 w 1504336"/>
              <a:gd name="connsiteY11" fmla="*/ 161358 h 319603"/>
              <a:gd name="connsiteX12" fmla="*/ 1393721 w 1504336"/>
              <a:gd name="connsiteY12" fmla="*/ 271972 h 319603"/>
              <a:gd name="connsiteX13" fmla="*/ 1324634 w 1504336"/>
              <a:gd name="connsiteY13" fmla="*/ 318602 h 319603"/>
              <a:gd name="connsiteX0" fmla="*/ 1280283 w 1504336"/>
              <a:gd name="connsiteY0" fmla="*/ 319603 h 319603"/>
              <a:gd name="connsiteX1" fmla="*/ 1235646 w 1504336"/>
              <a:gd name="connsiteY1" fmla="*/ 273882 h 319603"/>
              <a:gd name="connsiteX2" fmla="*/ 110614 w 1504336"/>
              <a:gd name="connsiteY2" fmla="*/ 271971 h 319603"/>
              <a:gd name="connsiteX3" fmla="*/ 0 w 1504336"/>
              <a:gd name="connsiteY3" fmla="*/ 161357 h 319603"/>
              <a:gd name="connsiteX4" fmla="*/ 0 w 1504336"/>
              <a:gd name="connsiteY4" fmla="*/ 161358 h 319603"/>
              <a:gd name="connsiteX5" fmla="*/ 110614 w 1504336"/>
              <a:gd name="connsiteY5" fmla="*/ 50744 h 319603"/>
              <a:gd name="connsiteX6" fmla="*/ 178493 w 1504336"/>
              <a:gd name="connsiteY6" fmla="*/ 1384 h 319603"/>
              <a:gd name="connsiteX7" fmla="*/ 224387 w 1504336"/>
              <a:gd name="connsiteY7" fmla="*/ 0 h 319603"/>
              <a:gd name="connsiteX8" fmla="*/ 303046 w 1504336"/>
              <a:gd name="connsiteY8" fmla="*/ 47333 h 319603"/>
              <a:gd name="connsiteX9" fmla="*/ 1393722 w 1504336"/>
              <a:gd name="connsiteY9" fmla="*/ 50744 h 319603"/>
              <a:gd name="connsiteX10" fmla="*/ 1504336 w 1504336"/>
              <a:gd name="connsiteY10" fmla="*/ 161358 h 319603"/>
              <a:gd name="connsiteX11" fmla="*/ 1504335 w 1504336"/>
              <a:gd name="connsiteY11" fmla="*/ 161358 h 319603"/>
              <a:gd name="connsiteX12" fmla="*/ 1393721 w 1504336"/>
              <a:gd name="connsiteY12" fmla="*/ 271972 h 319603"/>
              <a:gd name="connsiteX13" fmla="*/ 1324634 w 1504336"/>
              <a:gd name="connsiteY13" fmla="*/ 318602 h 319603"/>
              <a:gd name="connsiteX0" fmla="*/ 1280283 w 1504336"/>
              <a:gd name="connsiteY0" fmla="*/ 319603 h 319603"/>
              <a:gd name="connsiteX1" fmla="*/ 1235646 w 1504336"/>
              <a:gd name="connsiteY1" fmla="*/ 273882 h 319603"/>
              <a:gd name="connsiteX2" fmla="*/ 110614 w 1504336"/>
              <a:gd name="connsiteY2" fmla="*/ 271971 h 319603"/>
              <a:gd name="connsiteX3" fmla="*/ 0 w 1504336"/>
              <a:gd name="connsiteY3" fmla="*/ 161357 h 319603"/>
              <a:gd name="connsiteX4" fmla="*/ 0 w 1504336"/>
              <a:gd name="connsiteY4" fmla="*/ 161358 h 319603"/>
              <a:gd name="connsiteX5" fmla="*/ 110614 w 1504336"/>
              <a:gd name="connsiteY5" fmla="*/ 50744 h 319603"/>
              <a:gd name="connsiteX6" fmla="*/ 178493 w 1504336"/>
              <a:gd name="connsiteY6" fmla="*/ 1384 h 319603"/>
              <a:gd name="connsiteX7" fmla="*/ 224387 w 1504336"/>
              <a:gd name="connsiteY7" fmla="*/ 0 h 319603"/>
              <a:gd name="connsiteX8" fmla="*/ 303046 w 1504336"/>
              <a:gd name="connsiteY8" fmla="*/ 47333 h 319603"/>
              <a:gd name="connsiteX9" fmla="*/ 1393722 w 1504336"/>
              <a:gd name="connsiteY9" fmla="*/ 50744 h 319603"/>
              <a:gd name="connsiteX10" fmla="*/ 1504336 w 1504336"/>
              <a:gd name="connsiteY10" fmla="*/ 161358 h 319603"/>
              <a:gd name="connsiteX11" fmla="*/ 1504335 w 1504336"/>
              <a:gd name="connsiteY11" fmla="*/ 161358 h 319603"/>
              <a:gd name="connsiteX12" fmla="*/ 1393721 w 1504336"/>
              <a:gd name="connsiteY12" fmla="*/ 271972 h 319603"/>
              <a:gd name="connsiteX13" fmla="*/ 1324634 w 1504336"/>
              <a:gd name="connsiteY13" fmla="*/ 318602 h 319603"/>
              <a:gd name="connsiteX0" fmla="*/ 1280283 w 1504336"/>
              <a:gd name="connsiteY0" fmla="*/ 319603 h 319603"/>
              <a:gd name="connsiteX1" fmla="*/ 1235646 w 1504336"/>
              <a:gd name="connsiteY1" fmla="*/ 273882 h 319603"/>
              <a:gd name="connsiteX2" fmla="*/ 110614 w 1504336"/>
              <a:gd name="connsiteY2" fmla="*/ 271971 h 319603"/>
              <a:gd name="connsiteX3" fmla="*/ 0 w 1504336"/>
              <a:gd name="connsiteY3" fmla="*/ 161357 h 319603"/>
              <a:gd name="connsiteX4" fmla="*/ 0 w 1504336"/>
              <a:gd name="connsiteY4" fmla="*/ 161358 h 319603"/>
              <a:gd name="connsiteX5" fmla="*/ 110614 w 1504336"/>
              <a:gd name="connsiteY5" fmla="*/ 50744 h 319603"/>
              <a:gd name="connsiteX6" fmla="*/ 178493 w 1504336"/>
              <a:gd name="connsiteY6" fmla="*/ 1384 h 319603"/>
              <a:gd name="connsiteX7" fmla="*/ 224387 w 1504336"/>
              <a:gd name="connsiteY7" fmla="*/ 0 h 319603"/>
              <a:gd name="connsiteX8" fmla="*/ 303046 w 1504336"/>
              <a:gd name="connsiteY8" fmla="*/ 47333 h 319603"/>
              <a:gd name="connsiteX9" fmla="*/ 1393722 w 1504336"/>
              <a:gd name="connsiteY9" fmla="*/ 50744 h 319603"/>
              <a:gd name="connsiteX10" fmla="*/ 1504336 w 1504336"/>
              <a:gd name="connsiteY10" fmla="*/ 161358 h 319603"/>
              <a:gd name="connsiteX11" fmla="*/ 1504335 w 1504336"/>
              <a:gd name="connsiteY11" fmla="*/ 161358 h 319603"/>
              <a:gd name="connsiteX12" fmla="*/ 1393721 w 1504336"/>
              <a:gd name="connsiteY12" fmla="*/ 271972 h 319603"/>
              <a:gd name="connsiteX13" fmla="*/ 1324634 w 1504336"/>
              <a:gd name="connsiteY13" fmla="*/ 318602 h 319603"/>
              <a:gd name="connsiteX0" fmla="*/ 1280283 w 1504336"/>
              <a:gd name="connsiteY0" fmla="*/ 319603 h 319603"/>
              <a:gd name="connsiteX1" fmla="*/ 1235646 w 1504336"/>
              <a:gd name="connsiteY1" fmla="*/ 273882 h 319603"/>
              <a:gd name="connsiteX2" fmla="*/ 110614 w 1504336"/>
              <a:gd name="connsiteY2" fmla="*/ 271971 h 319603"/>
              <a:gd name="connsiteX3" fmla="*/ 0 w 1504336"/>
              <a:gd name="connsiteY3" fmla="*/ 161357 h 319603"/>
              <a:gd name="connsiteX4" fmla="*/ 0 w 1504336"/>
              <a:gd name="connsiteY4" fmla="*/ 161358 h 319603"/>
              <a:gd name="connsiteX5" fmla="*/ 110614 w 1504336"/>
              <a:gd name="connsiteY5" fmla="*/ 50744 h 319603"/>
              <a:gd name="connsiteX6" fmla="*/ 178493 w 1504336"/>
              <a:gd name="connsiteY6" fmla="*/ 1384 h 319603"/>
              <a:gd name="connsiteX7" fmla="*/ 224387 w 1504336"/>
              <a:gd name="connsiteY7" fmla="*/ 0 h 319603"/>
              <a:gd name="connsiteX8" fmla="*/ 303046 w 1504336"/>
              <a:gd name="connsiteY8" fmla="*/ 47333 h 319603"/>
              <a:gd name="connsiteX9" fmla="*/ 1393722 w 1504336"/>
              <a:gd name="connsiteY9" fmla="*/ 50744 h 319603"/>
              <a:gd name="connsiteX10" fmla="*/ 1504336 w 1504336"/>
              <a:gd name="connsiteY10" fmla="*/ 161358 h 319603"/>
              <a:gd name="connsiteX11" fmla="*/ 1504335 w 1504336"/>
              <a:gd name="connsiteY11" fmla="*/ 161358 h 319603"/>
              <a:gd name="connsiteX12" fmla="*/ 1393721 w 1504336"/>
              <a:gd name="connsiteY12" fmla="*/ 271972 h 319603"/>
              <a:gd name="connsiteX13" fmla="*/ 1324634 w 1504336"/>
              <a:gd name="connsiteY13" fmla="*/ 318602 h 319603"/>
              <a:gd name="connsiteX0" fmla="*/ 1280283 w 1504336"/>
              <a:gd name="connsiteY0" fmla="*/ 319603 h 319603"/>
              <a:gd name="connsiteX1" fmla="*/ 1235646 w 1504336"/>
              <a:gd name="connsiteY1" fmla="*/ 273882 h 319603"/>
              <a:gd name="connsiteX2" fmla="*/ 110614 w 1504336"/>
              <a:gd name="connsiteY2" fmla="*/ 271971 h 319603"/>
              <a:gd name="connsiteX3" fmla="*/ 0 w 1504336"/>
              <a:gd name="connsiteY3" fmla="*/ 161357 h 319603"/>
              <a:gd name="connsiteX4" fmla="*/ 0 w 1504336"/>
              <a:gd name="connsiteY4" fmla="*/ 161358 h 319603"/>
              <a:gd name="connsiteX5" fmla="*/ 110614 w 1504336"/>
              <a:gd name="connsiteY5" fmla="*/ 50744 h 319603"/>
              <a:gd name="connsiteX6" fmla="*/ 178493 w 1504336"/>
              <a:gd name="connsiteY6" fmla="*/ 1384 h 319603"/>
              <a:gd name="connsiteX7" fmla="*/ 224387 w 1504336"/>
              <a:gd name="connsiteY7" fmla="*/ 0 h 319603"/>
              <a:gd name="connsiteX8" fmla="*/ 303046 w 1504336"/>
              <a:gd name="connsiteY8" fmla="*/ 47333 h 319603"/>
              <a:gd name="connsiteX9" fmla="*/ 1393722 w 1504336"/>
              <a:gd name="connsiteY9" fmla="*/ 50744 h 319603"/>
              <a:gd name="connsiteX10" fmla="*/ 1504336 w 1504336"/>
              <a:gd name="connsiteY10" fmla="*/ 161358 h 319603"/>
              <a:gd name="connsiteX11" fmla="*/ 1504335 w 1504336"/>
              <a:gd name="connsiteY11" fmla="*/ 161358 h 319603"/>
              <a:gd name="connsiteX12" fmla="*/ 1393721 w 1504336"/>
              <a:gd name="connsiteY12" fmla="*/ 271972 h 319603"/>
              <a:gd name="connsiteX13" fmla="*/ 1324634 w 1504336"/>
              <a:gd name="connsiteY13" fmla="*/ 318602 h 319603"/>
              <a:gd name="connsiteX0" fmla="*/ 1280283 w 1504336"/>
              <a:gd name="connsiteY0" fmla="*/ 319603 h 319603"/>
              <a:gd name="connsiteX1" fmla="*/ 1235646 w 1504336"/>
              <a:gd name="connsiteY1" fmla="*/ 273882 h 319603"/>
              <a:gd name="connsiteX2" fmla="*/ 110614 w 1504336"/>
              <a:gd name="connsiteY2" fmla="*/ 271971 h 319603"/>
              <a:gd name="connsiteX3" fmla="*/ 0 w 1504336"/>
              <a:gd name="connsiteY3" fmla="*/ 161357 h 319603"/>
              <a:gd name="connsiteX4" fmla="*/ 0 w 1504336"/>
              <a:gd name="connsiteY4" fmla="*/ 161358 h 319603"/>
              <a:gd name="connsiteX5" fmla="*/ 110614 w 1504336"/>
              <a:gd name="connsiteY5" fmla="*/ 50744 h 319603"/>
              <a:gd name="connsiteX6" fmla="*/ 178493 w 1504336"/>
              <a:gd name="connsiteY6" fmla="*/ 1384 h 319603"/>
              <a:gd name="connsiteX7" fmla="*/ 224387 w 1504336"/>
              <a:gd name="connsiteY7" fmla="*/ 0 h 319603"/>
              <a:gd name="connsiteX8" fmla="*/ 303046 w 1504336"/>
              <a:gd name="connsiteY8" fmla="*/ 47333 h 319603"/>
              <a:gd name="connsiteX9" fmla="*/ 1393722 w 1504336"/>
              <a:gd name="connsiteY9" fmla="*/ 50744 h 319603"/>
              <a:gd name="connsiteX10" fmla="*/ 1504336 w 1504336"/>
              <a:gd name="connsiteY10" fmla="*/ 161358 h 319603"/>
              <a:gd name="connsiteX11" fmla="*/ 1504335 w 1504336"/>
              <a:gd name="connsiteY11" fmla="*/ 161358 h 319603"/>
              <a:gd name="connsiteX12" fmla="*/ 1393721 w 1504336"/>
              <a:gd name="connsiteY12" fmla="*/ 271972 h 319603"/>
              <a:gd name="connsiteX13" fmla="*/ 1324634 w 1504336"/>
              <a:gd name="connsiteY13" fmla="*/ 318602 h 319603"/>
              <a:gd name="connsiteX0" fmla="*/ 1280283 w 1504336"/>
              <a:gd name="connsiteY0" fmla="*/ 319603 h 320871"/>
              <a:gd name="connsiteX1" fmla="*/ 1235646 w 1504336"/>
              <a:gd name="connsiteY1" fmla="*/ 273882 h 320871"/>
              <a:gd name="connsiteX2" fmla="*/ 110614 w 1504336"/>
              <a:gd name="connsiteY2" fmla="*/ 271971 h 320871"/>
              <a:gd name="connsiteX3" fmla="*/ 0 w 1504336"/>
              <a:gd name="connsiteY3" fmla="*/ 161357 h 320871"/>
              <a:gd name="connsiteX4" fmla="*/ 0 w 1504336"/>
              <a:gd name="connsiteY4" fmla="*/ 161358 h 320871"/>
              <a:gd name="connsiteX5" fmla="*/ 110614 w 1504336"/>
              <a:gd name="connsiteY5" fmla="*/ 50744 h 320871"/>
              <a:gd name="connsiteX6" fmla="*/ 178493 w 1504336"/>
              <a:gd name="connsiteY6" fmla="*/ 1384 h 320871"/>
              <a:gd name="connsiteX7" fmla="*/ 224387 w 1504336"/>
              <a:gd name="connsiteY7" fmla="*/ 0 h 320871"/>
              <a:gd name="connsiteX8" fmla="*/ 303046 w 1504336"/>
              <a:gd name="connsiteY8" fmla="*/ 47333 h 320871"/>
              <a:gd name="connsiteX9" fmla="*/ 1393722 w 1504336"/>
              <a:gd name="connsiteY9" fmla="*/ 50744 h 320871"/>
              <a:gd name="connsiteX10" fmla="*/ 1504336 w 1504336"/>
              <a:gd name="connsiteY10" fmla="*/ 161358 h 320871"/>
              <a:gd name="connsiteX11" fmla="*/ 1504335 w 1504336"/>
              <a:gd name="connsiteY11" fmla="*/ 161358 h 320871"/>
              <a:gd name="connsiteX12" fmla="*/ 1393721 w 1504336"/>
              <a:gd name="connsiteY12" fmla="*/ 271972 h 320871"/>
              <a:gd name="connsiteX13" fmla="*/ 1325360 w 1504336"/>
              <a:gd name="connsiteY13" fmla="*/ 320871 h 320871"/>
              <a:gd name="connsiteX0" fmla="*/ 1280283 w 1504336"/>
              <a:gd name="connsiteY0" fmla="*/ 319603 h 320871"/>
              <a:gd name="connsiteX1" fmla="*/ 1235646 w 1504336"/>
              <a:gd name="connsiteY1" fmla="*/ 273882 h 320871"/>
              <a:gd name="connsiteX2" fmla="*/ 110614 w 1504336"/>
              <a:gd name="connsiteY2" fmla="*/ 271971 h 320871"/>
              <a:gd name="connsiteX3" fmla="*/ 0 w 1504336"/>
              <a:gd name="connsiteY3" fmla="*/ 161357 h 320871"/>
              <a:gd name="connsiteX4" fmla="*/ 0 w 1504336"/>
              <a:gd name="connsiteY4" fmla="*/ 161358 h 320871"/>
              <a:gd name="connsiteX5" fmla="*/ 110614 w 1504336"/>
              <a:gd name="connsiteY5" fmla="*/ 50744 h 320871"/>
              <a:gd name="connsiteX6" fmla="*/ 178493 w 1504336"/>
              <a:gd name="connsiteY6" fmla="*/ 1384 h 320871"/>
              <a:gd name="connsiteX7" fmla="*/ 224387 w 1504336"/>
              <a:gd name="connsiteY7" fmla="*/ 0 h 320871"/>
              <a:gd name="connsiteX8" fmla="*/ 303046 w 1504336"/>
              <a:gd name="connsiteY8" fmla="*/ 47333 h 320871"/>
              <a:gd name="connsiteX9" fmla="*/ 1393722 w 1504336"/>
              <a:gd name="connsiteY9" fmla="*/ 50744 h 320871"/>
              <a:gd name="connsiteX10" fmla="*/ 1504336 w 1504336"/>
              <a:gd name="connsiteY10" fmla="*/ 161358 h 320871"/>
              <a:gd name="connsiteX11" fmla="*/ 1504335 w 1504336"/>
              <a:gd name="connsiteY11" fmla="*/ 161358 h 320871"/>
              <a:gd name="connsiteX12" fmla="*/ 1393721 w 1504336"/>
              <a:gd name="connsiteY12" fmla="*/ 271972 h 320871"/>
              <a:gd name="connsiteX13" fmla="*/ 1325360 w 1504336"/>
              <a:gd name="connsiteY13" fmla="*/ 320871 h 320871"/>
              <a:gd name="connsiteX14" fmla="*/ 1280283 w 1504336"/>
              <a:gd name="connsiteY14" fmla="*/ 319603 h 320871"/>
              <a:gd name="connsiteX0" fmla="*/ 1280283 w 1504336"/>
              <a:gd name="connsiteY0" fmla="*/ 319603 h 319603"/>
              <a:gd name="connsiteX1" fmla="*/ 1235646 w 1504336"/>
              <a:gd name="connsiteY1" fmla="*/ 273882 h 319603"/>
              <a:gd name="connsiteX2" fmla="*/ 110614 w 1504336"/>
              <a:gd name="connsiteY2" fmla="*/ 271971 h 319603"/>
              <a:gd name="connsiteX3" fmla="*/ 0 w 1504336"/>
              <a:gd name="connsiteY3" fmla="*/ 161357 h 319603"/>
              <a:gd name="connsiteX4" fmla="*/ 0 w 1504336"/>
              <a:gd name="connsiteY4" fmla="*/ 161358 h 319603"/>
              <a:gd name="connsiteX5" fmla="*/ 110614 w 1504336"/>
              <a:gd name="connsiteY5" fmla="*/ 50744 h 319603"/>
              <a:gd name="connsiteX6" fmla="*/ 178493 w 1504336"/>
              <a:gd name="connsiteY6" fmla="*/ 1384 h 319603"/>
              <a:gd name="connsiteX7" fmla="*/ 224387 w 1504336"/>
              <a:gd name="connsiteY7" fmla="*/ 0 h 319603"/>
              <a:gd name="connsiteX8" fmla="*/ 303046 w 1504336"/>
              <a:gd name="connsiteY8" fmla="*/ 47333 h 319603"/>
              <a:gd name="connsiteX9" fmla="*/ 1393722 w 1504336"/>
              <a:gd name="connsiteY9" fmla="*/ 50744 h 319603"/>
              <a:gd name="connsiteX10" fmla="*/ 1504336 w 1504336"/>
              <a:gd name="connsiteY10" fmla="*/ 161358 h 319603"/>
              <a:gd name="connsiteX11" fmla="*/ 1504335 w 1504336"/>
              <a:gd name="connsiteY11" fmla="*/ 161358 h 319603"/>
              <a:gd name="connsiteX12" fmla="*/ 1393721 w 1504336"/>
              <a:gd name="connsiteY12" fmla="*/ 271972 h 319603"/>
              <a:gd name="connsiteX13" fmla="*/ 1321642 w 1504336"/>
              <a:gd name="connsiteY13" fmla="*/ 317061 h 319603"/>
              <a:gd name="connsiteX14" fmla="*/ 1280283 w 1504336"/>
              <a:gd name="connsiteY14" fmla="*/ 319603 h 319603"/>
              <a:gd name="connsiteX0" fmla="*/ 1280283 w 1504336"/>
              <a:gd name="connsiteY0" fmla="*/ 319603 h 319964"/>
              <a:gd name="connsiteX1" fmla="*/ 1235646 w 1504336"/>
              <a:gd name="connsiteY1" fmla="*/ 273882 h 319964"/>
              <a:gd name="connsiteX2" fmla="*/ 110614 w 1504336"/>
              <a:gd name="connsiteY2" fmla="*/ 271971 h 319964"/>
              <a:gd name="connsiteX3" fmla="*/ 0 w 1504336"/>
              <a:gd name="connsiteY3" fmla="*/ 161357 h 319964"/>
              <a:gd name="connsiteX4" fmla="*/ 0 w 1504336"/>
              <a:gd name="connsiteY4" fmla="*/ 161358 h 319964"/>
              <a:gd name="connsiteX5" fmla="*/ 110614 w 1504336"/>
              <a:gd name="connsiteY5" fmla="*/ 50744 h 319964"/>
              <a:gd name="connsiteX6" fmla="*/ 178493 w 1504336"/>
              <a:gd name="connsiteY6" fmla="*/ 1384 h 319964"/>
              <a:gd name="connsiteX7" fmla="*/ 224387 w 1504336"/>
              <a:gd name="connsiteY7" fmla="*/ 0 h 319964"/>
              <a:gd name="connsiteX8" fmla="*/ 303046 w 1504336"/>
              <a:gd name="connsiteY8" fmla="*/ 47333 h 319964"/>
              <a:gd name="connsiteX9" fmla="*/ 1393722 w 1504336"/>
              <a:gd name="connsiteY9" fmla="*/ 50744 h 319964"/>
              <a:gd name="connsiteX10" fmla="*/ 1504336 w 1504336"/>
              <a:gd name="connsiteY10" fmla="*/ 161358 h 319964"/>
              <a:gd name="connsiteX11" fmla="*/ 1504335 w 1504336"/>
              <a:gd name="connsiteY11" fmla="*/ 161358 h 319964"/>
              <a:gd name="connsiteX12" fmla="*/ 1393721 w 1504336"/>
              <a:gd name="connsiteY12" fmla="*/ 271972 h 319964"/>
              <a:gd name="connsiteX13" fmla="*/ 1312571 w 1504336"/>
              <a:gd name="connsiteY13" fmla="*/ 319964 h 319964"/>
              <a:gd name="connsiteX14" fmla="*/ 1280283 w 1504336"/>
              <a:gd name="connsiteY14" fmla="*/ 319603 h 319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504336" h="319964">
                <a:moveTo>
                  <a:pt x="1280283" y="319603"/>
                </a:moveTo>
                <a:cubicBezTo>
                  <a:pt x="1274625" y="288911"/>
                  <a:pt x="1283032" y="278719"/>
                  <a:pt x="1235646" y="273882"/>
                </a:cubicBezTo>
                <a:lnTo>
                  <a:pt x="110614" y="271971"/>
                </a:lnTo>
                <a:cubicBezTo>
                  <a:pt x="49524" y="271971"/>
                  <a:pt x="0" y="222447"/>
                  <a:pt x="0" y="161357"/>
                </a:cubicBezTo>
                <a:lnTo>
                  <a:pt x="0" y="161358"/>
                </a:lnTo>
                <a:cubicBezTo>
                  <a:pt x="0" y="100268"/>
                  <a:pt x="49524" y="50744"/>
                  <a:pt x="110614" y="50744"/>
                </a:cubicBezTo>
                <a:cubicBezTo>
                  <a:pt x="185777" y="51747"/>
                  <a:pt x="178493" y="1384"/>
                  <a:pt x="178493" y="1384"/>
                </a:cubicBezTo>
                <a:lnTo>
                  <a:pt x="224387" y="0"/>
                </a:lnTo>
                <a:cubicBezTo>
                  <a:pt x="226142" y="46111"/>
                  <a:pt x="259379" y="42139"/>
                  <a:pt x="303046" y="47333"/>
                </a:cubicBezTo>
                <a:lnTo>
                  <a:pt x="1393722" y="50744"/>
                </a:lnTo>
                <a:cubicBezTo>
                  <a:pt x="1454812" y="50744"/>
                  <a:pt x="1504336" y="100268"/>
                  <a:pt x="1504336" y="161358"/>
                </a:cubicBezTo>
                <a:lnTo>
                  <a:pt x="1504335" y="161358"/>
                </a:lnTo>
                <a:cubicBezTo>
                  <a:pt x="1504335" y="222448"/>
                  <a:pt x="1454811" y="271972"/>
                  <a:pt x="1393721" y="271972"/>
                </a:cubicBezTo>
                <a:cubicBezTo>
                  <a:pt x="1316929" y="272822"/>
                  <a:pt x="1312571" y="319964"/>
                  <a:pt x="1312571" y="319964"/>
                </a:cubicBezTo>
                <a:lnTo>
                  <a:pt x="1280283" y="319603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/>
          <p:cNvSpPr/>
          <p:nvPr/>
        </p:nvSpPr>
        <p:spPr>
          <a:xfrm rot="1179095">
            <a:off x="4583437" y="2739243"/>
            <a:ext cx="523027" cy="237723"/>
          </a:xfrm>
          <a:custGeom>
            <a:avLst/>
            <a:gdLst>
              <a:gd name="connsiteX0" fmla="*/ 0 w 1504335"/>
              <a:gd name="connsiteY0" fmla="*/ 68568 h 137135"/>
              <a:gd name="connsiteX1" fmla="*/ 68568 w 1504335"/>
              <a:gd name="connsiteY1" fmla="*/ 0 h 137135"/>
              <a:gd name="connsiteX2" fmla="*/ 1435768 w 1504335"/>
              <a:gd name="connsiteY2" fmla="*/ 0 h 137135"/>
              <a:gd name="connsiteX3" fmla="*/ 1504336 w 1504335"/>
              <a:gd name="connsiteY3" fmla="*/ 68568 h 137135"/>
              <a:gd name="connsiteX4" fmla="*/ 1504335 w 1504335"/>
              <a:gd name="connsiteY4" fmla="*/ 68568 h 137135"/>
              <a:gd name="connsiteX5" fmla="*/ 1435767 w 1504335"/>
              <a:gd name="connsiteY5" fmla="*/ 137136 h 137135"/>
              <a:gd name="connsiteX6" fmla="*/ 68568 w 1504335"/>
              <a:gd name="connsiteY6" fmla="*/ 137135 h 137135"/>
              <a:gd name="connsiteX7" fmla="*/ 0 w 1504335"/>
              <a:gd name="connsiteY7" fmla="*/ 68567 h 137135"/>
              <a:gd name="connsiteX8" fmla="*/ 0 w 1504335"/>
              <a:gd name="connsiteY8" fmla="*/ 68568 h 137135"/>
              <a:gd name="connsiteX0" fmla="*/ 0 w 1504336"/>
              <a:gd name="connsiteY0" fmla="*/ 71628 h 140196"/>
              <a:gd name="connsiteX1" fmla="*/ 68568 w 1504336"/>
              <a:gd name="connsiteY1" fmla="*/ 3060 h 140196"/>
              <a:gd name="connsiteX2" fmla="*/ 1159238 w 1504336"/>
              <a:gd name="connsiteY2" fmla="*/ 0 h 140196"/>
              <a:gd name="connsiteX3" fmla="*/ 1435768 w 1504336"/>
              <a:gd name="connsiteY3" fmla="*/ 3060 h 140196"/>
              <a:gd name="connsiteX4" fmla="*/ 1504336 w 1504336"/>
              <a:gd name="connsiteY4" fmla="*/ 71628 h 140196"/>
              <a:gd name="connsiteX5" fmla="*/ 1504335 w 1504336"/>
              <a:gd name="connsiteY5" fmla="*/ 71628 h 140196"/>
              <a:gd name="connsiteX6" fmla="*/ 1435767 w 1504336"/>
              <a:gd name="connsiteY6" fmla="*/ 140196 h 140196"/>
              <a:gd name="connsiteX7" fmla="*/ 68568 w 1504336"/>
              <a:gd name="connsiteY7" fmla="*/ 140195 h 140196"/>
              <a:gd name="connsiteX8" fmla="*/ 0 w 1504336"/>
              <a:gd name="connsiteY8" fmla="*/ 71627 h 140196"/>
              <a:gd name="connsiteX9" fmla="*/ 0 w 1504336"/>
              <a:gd name="connsiteY9" fmla="*/ 71628 h 140196"/>
              <a:gd name="connsiteX0" fmla="*/ 0 w 1504336"/>
              <a:gd name="connsiteY0" fmla="*/ 71628 h 142432"/>
              <a:gd name="connsiteX1" fmla="*/ 68568 w 1504336"/>
              <a:gd name="connsiteY1" fmla="*/ 3060 h 142432"/>
              <a:gd name="connsiteX2" fmla="*/ 1159238 w 1504336"/>
              <a:gd name="connsiteY2" fmla="*/ 0 h 142432"/>
              <a:gd name="connsiteX3" fmla="*/ 1435768 w 1504336"/>
              <a:gd name="connsiteY3" fmla="*/ 3060 h 142432"/>
              <a:gd name="connsiteX4" fmla="*/ 1504336 w 1504336"/>
              <a:gd name="connsiteY4" fmla="*/ 71628 h 142432"/>
              <a:gd name="connsiteX5" fmla="*/ 1504335 w 1504336"/>
              <a:gd name="connsiteY5" fmla="*/ 71628 h 142432"/>
              <a:gd name="connsiteX6" fmla="*/ 1435767 w 1504336"/>
              <a:gd name="connsiteY6" fmla="*/ 140196 h 142432"/>
              <a:gd name="connsiteX7" fmla="*/ 1173857 w 1504336"/>
              <a:gd name="connsiteY7" fmla="*/ 142432 h 142432"/>
              <a:gd name="connsiteX8" fmla="*/ 68568 w 1504336"/>
              <a:gd name="connsiteY8" fmla="*/ 140195 h 142432"/>
              <a:gd name="connsiteX9" fmla="*/ 0 w 1504336"/>
              <a:gd name="connsiteY9" fmla="*/ 71627 h 142432"/>
              <a:gd name="connsiteX10" fmla="*/ 0 w 1504336"/>
              <a:gd name="connsiteY10" fmla="*/ 71628 h 142432"/>
              <a:gd name="connsiteX0" fmla="*/ 1159238 w 1504336"/>
              <a:gd name="connsiteY0" fmla="*/ 0 h 142432"/>
              <a:gd name="connsiteX1" fmla="*/ 1435768 w 1504336"/>
              <a:gd name="connsiteY1" fmla="*/ 3060 h 142432"/>
              <a:gd name="connsiteX2" fmla="*/ 1504336 w 1504336"/>
              <a:gd name="connsiteY2" fmla="*/ 71628 h 142432"/>
              <a:gd name="connsiteX3" fmla="*/ 1504335 w 1504336"/>
              <a:gd name="connsiteY3" fmla="*/ 71628 h 142432"/>
              <a:gd name="connsiteX4" fmla="*/ 1435767 w 1504336"/>
              <a:gd name="connsiteY4" fmla="*/ 140196 h 142432"/>
              <a:gd name="connsiteX5" fmla="*/ 1173857 w 1504336"/>
              <a:gd name="connsiteY5" fmla="*/ 142432 h 142432"/>
              <a:gd name="connsiteX6" fmla="*/ 68568 w 1504336"/>
              <a:gd name="connsiteY6" fmla="*/ 140195 h 142432"/>
              <a:gd name="connsiteX7" fmla="*/ 0 w 1504336"/>
              <a:gd name="connsiteY7" fmla="*/ 71627 h 142432"/>
              <a:gd name="connsiteX8" fmla="*/ 0 w 1504336"/>
              <a:gd name="connsiteY8" fmla="*/ 71628 h 142432"/>
              <a:gd name="connsiteX9" fmla="*/ 160008 w 1504336"/>
              <a:gd name="connsiteY9" fmla="*/ 94500 h 142432"/>
              <a:gd name="connsiteX0" fmla="*/ 1159238 w 1504336"/>
              <a:gd name="connsiteY0" fmla="*/ 0 h 142432"/>
              <a:gd name="connsiteX1" fmla="*/ 1435768 w 1504336"/>
              <a:gd name="connsiteY1" fmla="*/ 3060 h 142432"/>
              <a:gd name="connsiteX2" fmla="*/ 1504336 w 1504336"/>
              <a:gd name="connsiteY2" fmla="*/ 71628 h 142432"/>
              <a:gd name="connsiteX3" fmla="*/ 1504335 w 1504336"/>
              <a:gd name="connsiteY3" fmla="*/ 71628 h 142432"/>
              <a:gd name="connsiteX4" fmla="*/ 1435767 w 1504336"/>
              <a:gd name="connsiteY4" fmla="*/ 140196 h 142432"/>
              <a:gd name="connsiteX5" fmla="*/ 1173857 w 1504336"/>
              <a:gd name="connsiteY5" fmla="*/ 142432 h 142432"/>
              <a:gd name="connsiteX6" fmla="*/ 68568 w 1504336"/>
              <a:gd name="connsiteY6" fmla="*/ 140195 h 142432"/>
              <a:gd name="connsiteX7" fmla="*/ 0 w 1504336"/>
              <a:gd name="connsiteY7" fmla="*/ 71627 h 142432"/>
              <a:gd name="connsiteX8" fmla="*/ 0 w 1504336"/>
              <a:gd name="connsiteY8" fmla="*/ 71628 h 142432"/>
              <a:gd name="connsiteX0" fmla="*/ 1159238 w 1504336"/>
              <a:gd name="connsiteY0" fmla="*/ 0 h 142432"/>
              <a:gd name="connsiteX1" fmla="*/ 1435768 w 1504336"/>
              <a:gd name="connsiteY1" fmla="*/ 3060 h 142432"/>
              <a:gd name="connsiteX2" fmla="*/ 1504336 w 1504336"/>
              <a:gd name="connsiteY2" fmla="*/ 71628 h 142432"/>
              <a:gd name="connsiteX3" fmla="*/ 1504335 w 1504336"/>
              <a:gd name="connsiteY3" fmla="*/ 71628 h 142432"/>
              <a:gd name="connsiteX4" fmla="*/ 1435767 w 1504336"/>
              <a:gd name="connsiteY4" fmla="*/ 140196 h 142432"/>
              <a:gd name="connsiteX5" fmla="*/ 1173857 w 1504336"/>
              <a:gd name="connsiteY5" fmla="*/ 142432 h 142432"/>
              <a:gd name="connsiteX6" fmla="*/ 68568 w 1504336"/>
              <a:gd name="connsiteY6" fmla="*/ 140195 h 142432"/>
              <a:gd name="connsiteX7" fmla="*/ 0 w 1504336"/>
              <a:gd name="connsiteY7" fmla="*/ 71627 h 142432"/>
              <a:gd name="connsiteX0" fmla="*/ 1159238 w 1504336"/>
              <a:gd name="connsiteY0" fmla="*/ 0 h 142432"/>
              <a:gd name="connsiteX1" fmla="*/ 1435768 w 1504336"/>
              <a:gd name="connsiteY1" fmla="*/ 3060 h 142432"/>
              <a:gd name="connsiteX2" fmla="*/ 1504336 w 1504336"/>
              <a:gd name="connsiteY2" fmla="*/ 71628 h 142432"/>
              <a:gd name="connsiteX3" fmla="*/ 1504335 w 1504336"/>
              <a:gd name="connsiteY3" fmla="*/ 71628 h 142432"/>
              <a:gd name="connsiteX4" fmla="*/ 1435767 w 1504336"/>
              <a:gd name="connsiteY4" fmla="*/ 140196 h 142432"/>
              <a:gd name="connsiteX5" fmla="*/ 1173857 w 1504336"/>
              <a:gd name="connsiteY5" fmla="*/ 142432 h 142432"/>
              <a:gd name="connsiteX6" fmla="*/ 0 w 1504336"/>
              <a:gd name="connsiteY6" fmla="*/ 71627 h 142432"/>
              <a:gd name="connsiteX0" fmla="*/ 0 w 345098"/>
              <a:gd name="connsiteY0" fmla="*/ 0 h 142432"/>
              <a:gd name="connsiteX1" fmla="*/ 276530 w 345098"/>
              <a:gd name="connsiteY1" fmla="*/ 3060 h 142432"/>
              <a:gd name="connsiteX2" fmla="*/ 345098 w 345098"/>
              <a:gd name="connsiteY2" fmla="*/ 71628 h 142432"/>
              <a:gd name="connsiteX3" fmla="*/ 345097 w 345098"/>
              <a:gd name="connsiteY3" fmla="*/ 71628 h 142432"/>
              <a:gd name="connsiteX4" fmla="*/ 276529 w 345098"/>
              <a:gd name="connsiteY4" fmla="*/ 140196 h 142432"/>
              <a:gd name="connsiteX5" fmla="*/ 14619 w 345098"/>
              <a:gd name="connsiteY5" fmla="*/ 142432 h 142432"/>
              <a:gd name="connsiteX0" fmla="*/ 2156 w 330479"/>
              <a:gd name="connsiteY0" fmla="*/ 641 h 139372"/>
              <a:gd name="connsiteX1" fmla="*/ 261911 w 330479"/>
              <a:gd name="connsiteY1" fmla="*/ 0 h 139372"/>
              <a:gd name="connsiteX2" fmla="*/ 330479 w 330479"/>
              <a:gd name="connsiteY2" fmla="*/ 68568 h 139372"/>
              <a:gd name="connsiteX3" fmla="*/ 330478 w 330479"/>
              <a:gd name="connsiteY3" fmla="*/ 68568 h 139372"/>
              <a:gd name="connsiteX4" fmla="*/ 261910 w 330479"/>
              <a:gd name="connsiteY4" fmla="*/ 137136 h 139372"/>
              <a:gd name="connsiteX5" fmla="*/ 0 w 330479"/>
              <a:gd name="connsiteY5" fmla="*/ 139372 h 139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0479" h="139372">
                <a:moveTo>
                  <a:pt x="2156" y="641"/>
                </a:moveTo>
                <a:lnTo>
                  <a:pt x="261911" y="0"/>
                </a:lnTo>
                <a:cubicBezTo>
                  <a:pt x="299780" y="0"/>
                  <a:pt x="330479" y="30699"/>
                  <a:pt x="330479" y="68568"/>
                </a:cubicBezTo>
                <a:lnTo>
                  <a:pt x="330478" y="68568"/>
                </a:lnTo>
                <a:cubicBezTo>
                  <a:pt x="330478" y="106437"/>
                  <a:pt x="299779" y="137136"/>
                  <a:pt x="261910" y="137136"/>
                </a:cubicBezTo>
                <a:lnTo>
                  <a:pt x="0" y="139372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二等辺三角形 15"/>
          <p:cNvSpPr/>
          <p:nvPr/>
        </p:nvSpPr>
        <p:spPr>
          <a:xfrm rot="6570665">
            <a:off x="4446462" y="2648296"/>
            <a:ext cx="253775" cy="229177"/>
          </a:xfrm>
          <a:custGeom>
            <a:avLst/>
            <a:gdLst>
              <a:gd name="connsiteX0" fmla="*/ 0 w 211238"/>
              <a:gd name="connsiteY0" fmla="*/ 300942 h 300942"/>
              <a:gd name="connsiteX1" fmla="*/ 105619 w 211238"/>
              <a:gd name="connsiteY1" fmla="*/ 0 h 300942"/>
              <a:gd name="connsiteX2" fmla="*/ 211238 w 211238"/>
              <a:gd name="connsiteY2" fmla="*/ 300942 h 300942"/>
              <a:gd name="connsiteX3" fmla="*/ 0 w 211238"/>
              <a:gd name="connsiteY3" fmla="*/ 300942 h 300942"/>
              <a:gd name="connsiteX0" fmla="*/ 0 w 211238"/>
              <a:gd name="connsiteY0" fmla="*/ 300942 h 300942"/>
              <a:gd name="connsiteX1" fmla="*/ 52086 w 211238"/>
              <a:gd name="connsiteY1" fmla="*/ 156258 h 300942"/>
              <a:gd name="connsiteX2" fmla="*/ 105619 w 211238"/>
              <a:gd name="connsiteY2" fmla="*/ 0 h 300942"/>
              <a:gd name="connsiteX3" fmla="*/ 211238 w 211238"/>
              <a:gd name="connsiteY3" fmla="*/ 300942 h 300942"/>
              <a:gd name="connsiteX4" fmla="*/ 0 w 211238"/>
              <a:gd name="connsiteY4" fmla="*/ 300942 h 300942"/>
              <a:gd name="connsiteX0" fmla="*/ 0 w 211238"/>
              <a:gd name="connsiteY0" fmla="*/ 300942 h 300942"/>
              <a:gd name="connsiteX1" fmla="*/ 52086 w 211238"/>
              <a:gd name="connsiteY1" fmla="*/ 156258 h 300942"/>
              <a:gd name="connsiteX2" fmla="*/ 105619 w 211238"/>
              <a:gd name="connsiteY2" fmla="*/ 0 h 300942"/>
              <a:gd name="connsiteX3" fmla="*/ 164939 w 211238"/>
              <a:gd name="connsiteY3" fmla="*/ 156258 h 300942"/>
              <a:gd name="connsiteX4" fmla="*/ 211238 w 211238"/>
              <a:gd name="connsiteY4" fmla="*/ 300942 h 300942"/>
              <a:gd name="connsiteX5" fmla="*/ 0 w 211238"/>
              <a:gd name="connsiteY5" fmla="*/ 300942 h 300942"/>
              <a:gd name="connsiteX0" fmla="*/ 0 w 211238"/>
              <a:gd name="connsiteY0" fmla="*/ 144684 h 144684"/>
              <a:gd name="connsiteX1" fmla="*/ 52086 w 211238"/>
              <a:gd name="connsiteY1" fmla="*/ 0 h 144684"/>
              <a:gd name="connsiteX2" fmla="*/ 164939 w 211238"/>
              <a:gd name="connsiteY2" fmla="*/ 0 h 144684"/>
              <a:gd name="connsiteX3" fmla="*/ 211238 w 211238"/>
              <a:gd name="connsiteY3" fmla="*/ 144684 h 144684"/>
              <a:gd name="connsiteX4" fmla="*/ 0 w 211238"/>
              <a:gd name="connsiteY4" fmla="*/ 144684 h 144684"/>
              <a:gd name="connsiteX0" fmla="*/ 0 w 211238"/>
              <a:gd name="connsiteY0" fmla="*/ 144684 h 144684"/>
              <a:gd name="connsiteX1" fmla="*/ 52086 w 211238"/>
              <a:gd name="connsiteY1" fmla="*/ 0 h 144684"/>
              <a:gd name="connsiteX2" fmla="*/ 164939 w 211238"/>
              <a:gd name="connsiteY2" fmla="*/ 0 h 144684"/>
              <a:gd name="connsiteX3" fmla="*/ 211238 w 211238"/>
              <a:gd name="connsiteY3" fmla="*/ 144684 h 144684"/>
              <a:gd name="connsiteX4" fmla="*/ 0 w 211238"/>
              <a:gd name="connsiteY4" fmla="*/ 144684 h 144684"/>
              <a:gd name="connsiteX0" fmla="*/ 0 w 211238"/>
              <a:gd name="connsiteY0" fmla="*/ 144684 h 144684"/>
              <a:gd name="connsiteX1" fmla="*/ 23149 w 211238"/>
              <a:gd name="connsiteY1" fmla="*/ 5787 h 144684"/>
              <a:gd name="connsiteX2" fmla="*/ 164939 w 211238"/>
              <a:gd name="connsiteY2" fmla="*/ 0 h 144684"/>
              <a:gd name="connsiteX3" fmla="*/ 211238 w 211238"/>
              <a:gd name="connsiteY3" fmla="*/ 144684 h 144684"/>
              <a:gd name="connsiteX4" fmla="*/ 0 w 211238"/>
              <a:gd name="connsiteY4" fmla="*/ 144684 h 144684"/>
              <a:gd name="connsiteX0" fmla="*/ 0 w 211238"/>
              <a:gd name="connsiteY0" fmla="*/ 144684 h 144684"/>
              <a:gd name="connsiteX1" fmla="*/ 23149 w 211238"/>
              <a:gd name="connsiteY1" fmla="*/ 5787 h 144684"/>
              <a:gd name="connsiteX2" fmla="*/ 188088 w 211238"/>
              <a:gd name="connsiteY2" fmla="*/ 0 h 144684"/>
              <a:gd name="connsiteX3" fmla="*/ 211238 w 211238"/>
              <a:gd name="connsiteY3" fmla="*/ 144684 h 144684"/>
              <a:gd name="connsiteX4" fmla="*/ 0 w 211238"/>
              <a:gd name="connsiteY4" fmla="*/ 144684 h 144684"/>
              <a:gd name="connsiteX0" fmla="*/ 0 w 211238"/>
              <a:gd name="connsiteY0" fmla="*/ 144684 h 144684"/>
              <a:gd name="connsiteX1" fmla="*/ 23149 w 211238"/>
              <a:gd name="connsiteY1" fmla="*/ 5787 h 144684"/>
              <a:gd name="connsiteX2" fmla="*/ 179407 w 211238"/>
              <a:gd name="connsiteY2" fmla="*/ 0 h 144684"/>
              <a:gd name="connsiteX3" fmla="*/ 211238 w 211238"/>
              <a:gd name="connsiteY3" fmla="*/ 144684 h 144684"/>
              <a:gd name="connsiteX4" fmla="*/ 0 w 211238"/>
              <a:gd name="connsiteY4" fmla="*/ 144684 h 144684"/>
              <a:gd name="connsiteX0" fmla="*/ 0 w 211238"/>
              <a:gd name="connsiteY0" fmla="*/ 141791 h 141791"/>
              <a:gd name="connsiteX1" fmla="*/ 23149 w 211238"/>
              <a:gd name="connsiteY1" fmla="*/ 2894 h 141791"/>
              <a:gd name="connsiteX2" fmla="*/ 179407 w 211238"/>
              <a:gd name="connsiteY2" fmla="*/ 0 h 141791"/>
              <a:gd name="connsiteX3" fmla="*/ 211238 w 211238"/>
              <a:gd name="connsiteY3" fmla="*/ 141791 h 141791"/>
              <a:gd name="connsiteX4" fmla="*/ 0 w 211238"/>
              <a:gd name="connsiteY4" fmla="*/ 141791 h 141791"/>
              <a:gd name="connsiteX0" fmla="*/ 0 w 211238"/>
              <a:gd name="connsiteY0" fmla="*/ 141791 h 141791"/>
              <a:gd name="connsiteX1" fmla="*/ 23149 w 211238"/>
              <a:gd name="connsiteY1" fmla="*/ 2894 h 141791"/>
              <a:gd name="connsiteX2" fmla="*/ 179407 w 211238"/>
              <a:gd name="connsiteY2" fmla="*/ 0 h 141791"/>
              <a:gd name="connsiteX3" fmla="*/ 211238 w 211238"/>
              <a:gd name="connsiteY3" fmla="*/ 141791 h 141791"/>
              <a:gd name="connsiteX4" fmla="*/ 0 w 211238"/>
              <a:gd name="connsiteY4" fmla="*/ 141791 h 141791"/>
              <a:gd name="connsiteX0" fmla="*/ 0 w 211238"/>
              <a:gd name="connsiteY0" fmla="*/ 141791 h 141791"/>
              <a:gd name="connsiteX1" fmla="*/ 23149 w 211238"/>
              <a:gd name="connsiteY1" fmla="*/ 2894 h 141791"/>
              <a:gd name="connsiteX2" fmla="*/ 179407 w 211238"/>
              <a:gd name="connsiteY2" fmla="*/ 0 h 141791"/>
              <a:gd name="connsiteX3" fmla="*/ 211238 w 211238"/>
              <a:gd name="connsiteY3" fmla="*/ 141791 h 141791"/>
              <a:gd name="connsiteX4" fmla="*/ 0 w 211238"/>
              <a:gd name="connsiteY4" fmla="*/ 141791 h 141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238" h="141791">
                <a:moveTo>
                  <a:pt x="0" y="141791"/>
                </a:moveTo>
                <a:lnTo>
                  <a:pt x="23149" y="2894"/>
                </a:lnTo>
                <a:lnTo>
                  <a:pt x="179407" y="0"/>
                </a:lnTo>
                <a:lnTo>
                  <a:pt x="211238" y="141791"/>
                </a:lnTo>
                <a:lnTo>
                  <a:pt x="0" y="141791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 rot="1072248">
            <a:off x="4960131" y="3564690"/>
            <a:ext cx="4464843" cy="79313"/>
          </a:xfrm>
          <a:custGeom>
            <a:avLst/>
            <a:gdLst>
              <a:gd name="connsiteX0" fmla="*/ 0 w 1820424"/>
              <a:gd name="connsiteY0" fmla="*/ 0 h 72452"/>
              <a:gd name="connsiteX1" fmla="*/ 1820424 w 1820424"/>
              <a:gd name="connsiteY1" fmla="*/ 0 h 72452"/>
              <a:gd name="connsiteX2" fmla="*/ 1820424 w 1820424"/>
              <a:gd name="connsiteY2" fmla="*/ 72452 h 72452"/>
              <a:gd name="connsiteX3" fmla="*/ 0 w 1820424"/>
              <a:gd name="connsiteY3" fmla="*/ 72452 h 72452"/>
              <a:gd name="connsiteX4" fmla="*/ 0 w 1820424"/>
              <a:gd name="connsiteY4" fmla="*/ 0 h 72452"/>
              <a:gd name="connsiteX0" fmla="*/ 0 w 1841980"/>
              <a:gd name="connsiteY0" fmla="*/ 0 h 72452"/>
              <a:gd name="connsiteX1" fmla="*/ 1820424 w 1841980"/>
              <a:gd name="connsiteY1" fmla="*/ 0 h 72452"/>
              <a:gd name="connsiteX2" fmla="*/ 1841980 w 1841980"/>
              <a:gd name="connsiteY2" fmla="*/ 71008 h 72452"/>
              <a:gd name="connsiteX3" fmla="*/ 0 w 1841980"/>
              <a:gd name="connsiteY3" fmla="*/ 72452 h 72452"/>
              <a:gd name="connsiteX4" fmla="*/ 0 w 1841980"/>
              <a:gd name="connsiteY4" fmla="*/ 0 h 72452"/>
              <a:gd name="connsiteX0" fmla="*/ 0 w 1841980"/>
              <a:gd name="connsiteY0" fmla="*/ 0 h 72452"/>
              <a:gd name="connsiteX1" fmla="*/ 1801360 w 1841980"/>
              <a:gd name="connsiteY1" fmla="*/ 641 h 72452"/>
              <a:gd name="connsiteX2" fmla="*/ 1841980 w 1841980"/>
              <a:gd name="connsiteY2" fmla="*/ 71008 h 72452"/>
              <a:gd name="connsiteX3" fmla="*/ 0 w 1841980"/>
              <a:gd name="connsiteY3" fmla="*/ 72452 h 72452"/>
              <a:gd name="connsiteX4" fmla="*/ 0 w 1841980"/>
              <a:gd name="connsiteY4" fmla="*/ 0 h 72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1980" h="72452">
                <a:moveTo>
                  <a:pt x="0" y="0"/>
                </a:moveTo>
                <a:lnTo>
                  <a:pt x="1801360" y="641"/>
                </a:lnTo>
                <a:lnTo>
                  <a:pt x="1841980" y="71008"/>
                </a:lnTo>
                <a:lnTo>
                  <a:pt x="0" y="72452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 rot="1130102">
            <a:off x="8926415" y="4168331"/>
            <a:ext cx="761680" cy="502181"/>
          </a:xfrm>
          <a:custGeom>
            <a:avLst/>
            <a:gdLst>
              <a:gd name="connsiteX0" fmla="*/ 0 w 571500"/>
              <a:gd name="connsiteY0" fmla="*/ 0 h 162986"/>
              <a:gd name="connsiteX1" fmla="*/ 571500 w 571500"/>
              <a:gd name="connsiteY1" fmla="*/ 0 h 162986"/>
              <a:gd name="connsiteX2" fmla="*/ 571500 w 571500"/>
              <a:gd name="connsiteY2" fmla="*/ 162986 h 162986"/>
              <a:gd name="connsiteX3" fmla="*/ 0 w 571500"/>
              <a:gd name="connsiteY3" fmla="*/ 162986 h 162986"/>
              <a:gd name="connsiteX4" fmla="*/ 0 w 571500"/>
              <a:gd name="connsiteY4" fmla="*/ 0 h 162986"/>
              <a:gd name="connsiteX0" fmla="*/ 0 w 571500"/>
              <a:gd name="connsiteY0" fmla="*/ 0 h 162986"/>
              <a:gd name="connsiteX1" fmla="*/ 571500 w 571500"/>
              <a:gd name="connsiteY1" fmla="*/ 0 h 162986"/>
              <a:gd name="connsiteX2" fmla="*/ 571500 w 571500"/>
              <a:gd name="connsiteY2" fmla="*/ 162986 h 162986"/>
              <a:gd name="connsiteX3" fmla="*/ 262350 w 571500"/>
              <a:gd name="connsiteY3" fmla="*/ 161093 h 162986"/>
              <a:gd name="connsiteX4" fmla="*/ 0 w 571500"/>
              <a:gd name="connsiteY4" fmla="*/ 162986 h 162986"/>
              <a:gd name="connsiteX5" fmla="*/ 0 w 571500"/>
              <a:gd name="connsiteY5" fmla="*/ 0 h 162986"/>
              <a:gd name="connsiteX0" fmla="*/ 0 w 571500"/>
              <a:gd name="connsiteY0" fmla="*/ 0 h 295120"/>
              <a:gd name="connsiteX1" fmla="*/ 571500 w 571500"/>
              <a:gd name="connsiteY1" fmla="*/ 0 h 295120"/>
              <a:gd name="connsiteX2" fmla="*/ 445699 w 571500"/>
              <a:gd name="connsiteY2" fmla="*/ 295120 h 295120"/>
              <a:gd name="connsiteX3" fmla="*/ 262350 w 571500"/>
              <a:gd name="connsiteY3" fmla="*/ 161093 h 295120"/>
              <a:gd name="connsiteX4" fmla="*/ 0 w 571500"/>
              <a:gd name="connsiteY4" fmla="*/ 162986 h 295120"/>
              <a:gd name="connsiteX5" fmla="*/ 0 w 571500"/>
              <a:gd name="connsiteY5" fmla="*/ 0 h 295120"/>
              <a:gd name="connsiteX0" fmla="*/ 0 w 571500"/>
              <a:gd name="connsiteY0" fmla="*/ 0 h 295120"/>
              <a:gd name="connsiteX1" fmla="*/ 571500 w 571500"/>
              <a:gd name="connsiteY1" fmla="*/ 0 h 295120"/>
              <a:gd name="connsiteX2" fmla="*/ 445699 w 571500"/>
              <a:gd name="connsiteY2" fmla="*/ 295120 h 295120"/>
              <a:gd name="connsiteX3" fmla="*/ 262350 w 571500"/>
              <a:gd name="connsiteY3" fmla="*/ 161093 h 295120"/>
              <a:gd name="connsiteX4" fmla="*/ 0 w 571500"/>
              <a:gd name="connsiteY4" fmla="*/ 162986 h 295120"/>
              <a:gd name="connsiteX5" fmla="*/ 0 w 571500"/>
              <a:gd name="connsiteY5" fmla="*/ 0 h 295120"/>
              <a:gd name="connsiteX0" fmla="*/ 0 w 571500"/>
              <a:gd name="connsiteY0" fmla="*/ 0 h 295120"/>
              <a:gd name="connsiteX1" fmla="*/ 571500 w 571500"/>
              <a:gd name="connsiteY1" fmla="*/ 0 h 295120"/>
              <a:gd name="connsiteX2" fmla="*/ 445699 w 571500"/>
              <a:gd name="connsiteY2" fmla="*/ 295120 h 295120"/>
              <a:gd name="connsiteX3" fmla="*/ 262350 w 571500"/>
              <a:gd name="connsiteY3" fmla="*/ 161093 h 295120"/>
              <a:gd name="connsiteX4" fmla="*/ 0 w 571500"/>
              <a:gd name="connsiteY4" fmla="*/ 162986 h 295120"/>
              <a:gd name="connsiteX5" fmla="*/ 0 w 571500"/>
              <a:gd name="connsiteY5" fmla="*/ 0 h 295120"/>
              <a:gd name="connsiteX0" fmla="*/ 0 w 549318"/>
              <a:gd name="connsiteY0" fmla="*/ 5221 h 300341"/>
              <a:gd name="connsiteX1" fmla="*/ 549318 w 549318"/>
              <a:gd name="connsiteY1" fmla="*/ 0 h 300341"/>
              <a:gd name="connsiteX2" fmla="*/ 445699 w 549318"/>
              <a:gd name="connsiteY2" fmla="*/ 300341 h 300341"/>
              <a:gd name="connsiteX3" fmla="*/ 262350 w 549318"/>
              <a:gd name="connsiteY3" fmla="*/ 166314 h 300341"/>
              <a:gd name="connsiteX4" fmla="*/ 0 w 549318"/>
              <a:gd name="connsiteY4" fmla="*/ 168207 h 300341"/>
              <a:gd name="connsiteX5" fmla="*/ 0 w 549318"/>
              <a:gd name="connsiteY5" fmla="*/ 5221 h 300341"/>
              <a:gd name="connsiteX0" fmla="*/ 0 w 549318"/>
              <a:gd name="connsiteY0" fmla="*/ 66256 h 361376"/>
              <a:gd name="connsiteX1" fmla="*/ 549318 w 549318"/>
              <a:gd name="connsiteY1" fmla="*/ 61035 h 361376"/>
              <a:gd name="connsiteX2" fmla="*/ 445699 w 549318"/>
              <a:gd name="connsiteY2" fmla="*/ 361376 h 361376"/>
              <a:gd name="connsiteX3" fmla="*/ 262350 w 549318"/>
              <a:gd name="connsiteY3" fmla="*/ 227349 h 361376"/>
              <a:gd name="connsiteX4" fmla="*/ 0 w 549318"/>
              <a:gd name="connsiteY4" fmla="*/ 229242 h 361376"/>
              <a:gd name="connsiteX5" fmla="*/ 0 w 549318"/>
              <a:gd name="connsiteY5" fmla="*/ 66256 h 361376"/>
              <a:gd name="connsiteX0" fmla="*/ 0 w 477546"/>
              <a:gd name="connsiteY0" fmla="*/ 40 h 295160"/>
              <a:gd name="connsiteX1" fmla="*/ 477546 w 477546"/>
              <a:gd name="connsiteY1" fmla="*/ 193858 h 295160"/>
              <a:gd name="connsiteX2" fmla="*/ 445699 w 477546"/>
              <a:gd name="connsiteY2" fmla="*/ 295160 h 295160"/>
              <a:gd name="connsiteX3" fmla="*/ 262350 w 477546"/>
              <a:gd name="connsiteY3" fmla="*/ 161133 h 295160"/>
              <a:gd name="connsiteX4" fmla="*/ 0 w 477546"/>
              <a:gd name="connsiteY4" fmla="*/ 163026 h 295160"/>
              <a:gd name="connsiteX5" fmla="*/ 0 w 477546"/>
              <a:gd name="connsiteY5" fmla="*/ 40 h 295160"/>
              <a:gd name="connsiteX0" fmla="*/ 0 w 477546"/>
              <a:gd name="connsiteY0" fmla="*/ 350 h 295470"/>
              <a:gd name="connsiteX1" fmla="*/ 477546 w 477546"/>
              <a:gd name="connsiteY1" fmla="*/ 194168 h 295470"/>
              <a:gd name="connsiteX2" fmla="*/ 445699 w 477546"/>
              <a:gd name="connsiteY2" fmla="*/ 295470 h 295470"/>
              <a:gd name="connsiteX3" fmla="*/ 262350 w 477546"/>
              <a:gd name="connsiteY3" fmla="*/ 161443 h 295470"/>
              <a:gd name="connsiteX4" fmla="*/ 0 w 477546"/>
              <a:gd name="connsiteY4" fmla="*/ 163336 h 295470"/>
              <a:gd name="connsiteX5" fmla="*/ 0 w 477546"/>
              <a:gd name="connsiteY5" fmla="*/ 350 h 295470"/>
              <a:gd name="connsiteX0" fmla="*/ 0 w 477546"/>
              <a:gd name="connsiteY0" fmla="*/ 1438 h 296558"/>
              <a:gd name="connsiteX1" fmla="*/ 477546 w 477546"/>
              <a:gd name="connsiteY1" fmla="*/ 195256 h 296558"/>
              <a:gd name="connsiteX2" fmla="*/ 445699 w 477546"/>
              <a:gd name="connsiteY2" fmla="*/ 296558 h 296558"/>
              <a:gd name="connsiteX3" fmla="*/ 262350 w 477546"/>
              <a:gd name="connsiteY3" fmla="*/ 162531 h 296558"/>
              <a:gd name="connsiteX4" fmla="*/ 0 w 477546"/>
              <a:gd name="connsiteY4" fmla="*/ 164424 h 296558"/>
              <a:gd name="connsiteX5" fmla="*/ 0 w 477546"/>
              <a:gd name="connsiteY5" fmla="*/ 1438 h 296558"/>
              <a:gd name="connsiteX0" fmla="*/ 0 w 477853"/>
              <a:gd name="connsiteY0" fmla="*/ 1438 h 296558"/>
              <a:gd name="connsiteX1" fmla="*/ 477546 w 477853"/>
              <a:gd name="connsiteY1" fmla="*/ 195256 h 296558"/>
              <a:gd name="connsiteX2" fmla="*/ 445699 w 477853"/>
              <a:gd name="connsiteY2" fmla="*/ 296558 h 296558"/>
              <a:gd name="connsiteX3" fmla="*/ 262350 w 477853"/>
              <a:gd name="connsiteY3" fmla="*/ 162531 h 296558"/>
              <a:gd name="connsiteX4" fmla="*/ 0 w 477853"/>
              <a:gd name="connsiteY4" fmla="*/ 164424 h 296558"/>
              <a:gd name="connsiteX5" fmla="*/ 0 w 477853"/>
              <a:gd name="connsiteY5" fmla="*/ 1438 h 296558"/>
              <a:gd name="connsiteX0" fmla="*/ 0 w 495556"/>
              <a:gd name="connsiteY0" fmla="*/ 63 h 300499"/>
              <a:gd name="connsiteX1" fmla="*/ 495371 w 495556"/>
              <a:gd name="connsiteY1" fmla="*/ 249654 h 300499"/>
              <a:gd name="connsiteX2" fmla="*/ 445699 w 495556"/>
              <a:gd name="connsiteY2" fmla="*/ 295183 h 300499"/>
              <a:gd name="connsiteX3" fmla="*/ 262350 w 495556"/>
              <a:gd name="connsiteY3" fmla="*/ 161156 h 300499"/>
              <a:gd name="connsiteX4" fmla="*/ 0 w 495556"/>
              <a:gd name="connsiteY4" fmla="*/ 163049 h 300499"/>
              <a:gd name="connsiteX5" fmla="*/ 0 w 495556"/>
              <a:gd name="connsiteY5" fmla="*/ 63 h 300499"/>
              <a:gd name="connsiteX0" fmla="*/ 0 w 495481"/>
              <a:gd name="connsiteY0" fmla="*/ 63 h 291838"/>
              <a:gd name="connsiteX1" fmla="*/ 495371 w 495481"/>
              <a:gd name="connsiteY1" fmla="*/ 249654 h 291838"/>
              <a:gd name="connsiteX2" fmla="*/ 415200 w 495481"/>
              <a:gd name="connsiteY2" fmla="*/ 263937 h 291838"/>
              <a:gd name="connsiteX3" fmla="*/ 262350 w 495481"/>
              <a:gd name="connsiteY3" fmla="*/ 161156 h 291838"/>
              <a:gd name="connsiteX4" fmla="*/ 0 w 495481"/>
              <a:gd name="connsiteY4" fmla="*/ 163049 h 291838"/>
              <a:gd name="connsiteX5" fmla="*/ 0 w 495481"/>
              <a:gd name="connsiteY5" fmla="*/ 63 h 291838"/>
              <a:gd name="connsiteX0" fmla="*/ 0 w 496670"/>
              <a:gd name="connsiteY0" fmla="*/ 63 h 324348"/>
              <a:gd name="connsiteX1" fmla="*/ 495371 w 496670"/>
              <a:gd name="connsiteY1" fmla="*/ 249654 h 324348"/>
              <a:gd name="connsiteX2" fmla="*/ 415200 w 496670"/>
              <a:gd name="connsiteY2" fmla="*/ 263937 h 324348"/>
              <a:gd name="connsiteX3" fmla="*/ 262350 w 496670"/>
              <a:gd name="connsiteY3" fmla="*/ 161156 h 324348"/>
              <a:gd name="connsiteX4" fmla="*/ 0 w 496670"/>
              <a:gd name="connsiteY4" fmla="*/ 163049 h 324348"/>
              <a:gd name="connsiteX5" fmla="*/ 0 w 496670"/>
              <a:gd name="connsiteY5" fmla="*/ 63 h 324348"/>
              <a:gd name="connsiteX0" fmla="*/ 0 w 496670"/>
              <a:gd name="connsiteY0" fmla="*/ 63 h 324348"/>
              <a:gd name="connsiteX1" fmla="*/ 495371 w 496670"/>
              <a:gd name="connsiteY1" fmla="*/ 249654 h 324348"/>
              <a:gd name="connsiteX2" fmla="*/ 415200 w 496670"/>
              <a:gd name="connsiteY2" fmla="*/ 263937 h 324348"/>
              <a:gd name="connsiteX3" fmla="*/ 221393 w 496670"/>
              <a:gd name="connsiteY3" fmla="*/ 174209 h 324348"/>
              <a:gd name="connsiteX4" fmla="*/ 0 w 496670"/>
              <a:gd name="connsiteY4" fmla="*/ 163049 h 324348"/>
              <a:gd name="connsiteX5" fmla="*/ 0 w 496670"/>
              <a:gd name="connsiteY5" fmla="*/ 63 h 324348"/>
              <a:gd name="connsiteX0" fmla="*/ 0 w 496670"/>
              <a:gd name="connsiteY0" fmla="*/ 63 h 324348"/>
              <a:gd name="connsiteX1" fmla="*/ 495371 w 496670"/>
              <a:gd name="connsiteY1" fmla="*/ 249654 h 324348"/>
              <a:gd name="connsiteX2" fmla="*/ 415200 w 496670"/>
              <a:gd name="connsiteY2" fmla="*/ 263937 h 324348"/>
              <a:gd name="connsiteX3" fmla="*/ 221393 w 496670"/>
              <a:gd name="connsiteY3" fmla="*/ 174209 h 324348"/>
              <a:gd name="connsiteX4" fmla="*/ 0 w 496670"/>
              <a:gd name="connsiteY4" fmla="*/ 163049 h 324348"/>
              <a:gd name="connsiteX5" fmla="*/ 0 w 496670"/>
              <a:gd name="connsiteY5" fmla="*/ 63 h 324348"/>
              <a:gd name="connsiteX0" fmla="*/ 0 w 496670"/>
              <a:gd name="connsiteY0" fmla="*/ 63 h 324348"/>
              <a:gd name="connsiteX1" fmla="*/ 495371 w 496670"/>
              <a:gd name="connsiteY1" fmla="*/ 249654 h 324348"/>
              <a:gd name="connsiteX2" fmla="*/ 415200 w 496670"/>
              <a:gd name="connsiteY2" fmla="*/ 263937 h 324348"/>
              <a:gd name="connsiteX3" fmla="*/ 221393 w 496670"/>
              <a:gd name="connsiteY3" fmla="*/ 174209 h 324348"/>
              <a:gd name="connsiteX4" fmla="*/ 0 w 496670"/>
              <a:gd name="connsiteY4" fmla="*/ 163049 h 324348"/>
              <a:gd name="connsiteX5" fmla="*/ 0 w 496670"/>
              <a:gd name="connsiteY5" fmla="*/ 63 h 324348"/>
              <a:gd name="connsiteX0" fmla="*/ 0 w 496670"/>
              <a:gd name="connsiteY0" fmla="*/ 63 h 324348"/>
              <a:gd name="connsiteX1" fmla="*/ 495371 w 496670"/>
              <a:gd name="connsiteY1" fmla="*/ 249654 h 324348"/>
              <a:gd name="connsiteX2" fmla="*/ 415200 w 496670"/>
              <a:gd name="connsiteY2" fmla="*/ 263937 h 324348"/>
              <a:gd name="connsiteX3" fmla="*/ 221393 w 496670"/>
              <a:gd name="connsiteY3" fmla="*/ 174209 h 324348"/>
              <a:gd name="connsiteX4" fmla="*/ 0 w 496670"/>
              <a:gd name="connsiteY4" fmla="*/ 163049 h 324348"/>
              <a:gd name="connsiteX5" fmla="*/ 0 w 496670"/>
              <a:gd name="connsiteY5" fmla="*/ 63 h 324348"/>
              <a:gd name="connsiteX0" fmla="*/ 0 w 496670"/>
              <a:gd name="connsiteY0" fmla="*/ 63 h 324348"/>
              <a:gd name="connsiteX1" fmla="*/ 495371 w 496670"/>
              <a:gd name="connsiteY1" fmla="*/ 249654 h 324348"/>
              <a:gd name="connsiteX2" fmla="*/ 415200 w 496670"/>
              <a:gd name="connsiteY2" fmla="*/ 263937 h 324348"/>
              <a:gd name="connsiteX3" fmla="*/ 221393 w 496670"/>
              <a:gd name="connsiteY3" fmla="*/ 174209 h 324348"/>
              <a:gd name="connsiteX4" fmla="*/ 0 w 496670"/>
              <a:gd name="connsiteY4" fmla="*/ 163049 h 324348"/>
              <a:gd name="connsiteX5" fmla="*/ 0 w 496670"/>
              <a:gd name="connsiteY5" fmla="*/ 63 h 324348"/>
              <a:gd name="connsiteX0" fmla="*/ 0 w 496670"/>
              <a:gd name="connsiteY0" fmla="*/ 63 h 324348"/>
              <a:gd name="connsiteX1" fmla="*/ 495371 w 496670"/>
              <a:gd name="connsiteY1" fmla="*/ 249654 h 324348"/>
              <a:gd name="connsiteX2" fmla="*/ 415200 w 496670"/>
              <a:gd name="connsiteY2" fmla="*/ 263937 h 324348"/>
              <a:gd name="connsiteX3" fmla="*/ 221393 w 496670"/>
              <a:gd name="connsiteY3" fmla="*/ 174209 h 324348"/>
              <a:gd name="connsiteX4" fmla="*/ 0 w 496670"/>
              <a:gd name="connsiteY4" fmla="*/ 163049 h 324348"/>
              <a:gd name="connsiteX5" fmla="*/ 0 w 496670"/>
              <a:gd name="connsiteY5" fmla="*/ 63 h 324348"/>
              <a:gd name="connsiteX0" fmla="*/ 0 w 496670"/>
              <a:gd name="connsiteY0" fmla="*/ 63 h 324348"/>
              <a:gd name="connsiteX1" fmla="*/ 495371 w 496670"/>
              <a:gd name="connsiteY1" fmla="*/ 249654 h 324348"/>
              <a:gd name="connsiteX2" fmla="*/ 415200 w 496670"/>
              <a:gd name="connsiteY2" fmla="*/ 263937 h 324348"/>
              <a:gd name="connsiteX3" fmla="*/ 221393 w 496670"/>
              <a:gd name="connsiteY3" fmla="*/ 174209 h 324348"/>
              <a:gd name="connsiteX4" fmla="*/ 0 w 496670"/>
              <a:gd name="connsiteY4" fmla="*/ 163049 h 324348"/>
              <a:gd name="connsiteX5" fmla="*/ 0 w 496670"/>
              <a:gd name="connsiteY5" fmla="*/ 63 h 324348"/>
              <a:gd name="connsiteX0" fmla="*/ 0 w 496670"/>
              <a:gd name="connsiteY0" fmla="*/ 63 h 324347"/>
              <a:gd name="connsiteX1" fmla="*/ 495371 w 496670"/>
              <a:gd name="connsiteY1" fmla="*/ 249654 h 324347"/>
              <a:gd name="connsiteX2" fmla="*/ 415200 w 496670"/>
              <a:gd name="connsiteY2" fmla="*/ 263936 h 324347"/>
              <a:gd name="connsiteX3" fmla="*/ 221393 w 496670"/>
              <a:gd name="connsiteY3" fmla="*/ 174209 h 324347"/>
              <a:gd name="connsiteX4" fmla="*/ 0 w 496670"/>
              <a:gd name="connsiteY4" fmla="*/ 163049 h 324347"/>
              <a:gd name="connsiteX5" fmla="*/ 0 w 496670"/>
              <a:gd name="connsiteY5" fmla="*/ 63 h 324347"/>
              <a:gd name="connsiteX0" fmla="*/ 0 w 496670"/>
              <a:gd name="connsiteY0" fmla="*/ 63 h 324347"/>
              <a:gd name="connsiteX1" fmla="*/ 495371 w 496670"/>
              <a:gd name="connsiteY1" fmla="*/ 249654 h 324347"/>
              <a:gd name="connsiteX2" fmla="*/ 415200 w 496670"/>
              <a:gd name="connsiteY2" fmla="*/ 263936 h 324347"/>
              <a:gd name="connsiteX3" fmla="*/ 221393 w 496670"/>
              <a:gd name="connsiteY3" fmla="*/ 174209 h 324347"/>
              <a:gd name="connsiteX4" fmla="*/ 0 w 496670"/>
              <a:gd name="connsiteY4" fmla="*/ 163049 h 324347"/>
              <a:gd name="connsiteX5" fmla="*/ 0 w 496670"/>
              <a:gd name="connsiteY5" fmla="*/ 63 h 324347"/>
              <a:gd name="connsiteX0" fmla="*/ 0 w 495598"/>
              <a:gd name="connsiteY0" fmla="*/ 63 h 348025"/>
              <a:gd name="connsiteX1" fmla="*/ 495371 w 495598"/>
              <a:gd name="connsiteY1" fmla="*/ 249654 h 348025"/>
              <a:gd name="connsiteX2" fmla="*/ 378839 w 495598"/>
              <a:gd name="connsiteY2" fmla="*/ 304203 h 348025"/>
              <a:gd name="connsiteX3" fmla="*/ 221393 w 495598"/>
              <a:gd name="connsiteY3" fmla="*/ 174209 h 348025"/>
              <a:gd name="connsiteX4" fmla="*/ 0 w 495598"/>
              <a:gd name="connsiteY4" fmla="*/ 163049 h 348025"/>
              <a:gd name="connsiteX5" fmla="*/ 0 w 495598"/>
              <a:gd name="connsiteY5" fmla="*/ 63 h 348025"/>
              <a:gd name="connsiteX0" fmla="*/ 0 w 495598"/>
              <a:gd name="connsiteY0" fmla="*/ 63 h 348025"/>
              <a:gd name="connsiteX1" fmla="*/ 495371 w 495598"/>
              <a:gd name="connsiteY1" fmla="*/ 249654 h 348025"/>
              <a:gd name="connsiteX2" fmla="*/ 378839 w 495598"/>
              <a:gd name="connsiteY2" fmla="*/ 304203 h 348025"/>
              <a:gd name="connsiteX3" fmla="*/ 221393 w 495598"/>
              <a:gd name="connsiteY3" fmla="*/ 174209 h 348025"/>
              <a:gd name="connsiteX4" fmla="*/ 0 w 495598"/>
              <a:gd name="connsiteY4" fmla="*/ 163049 h 348025"/>
              <a:gd name="connsiteX5" fmla="*/ 0 w 495598"/>
              <a:gd name="connsiteY5" fmla="*/ 63 h 348025"/>
              <a:gd name="connsiteX0" fmla="*/ 0 w 495598"/>
              <a:gd name="connsiteY0" fmla="*/ 63 h 348025"/>
              <a:gd name="connsiteX1" fmla="*/ 495371 w 495598"/>
              <a:gd name="connsiteY1" fmla="*/ 249654 h 348025"/>
              <a:gd name="connsiteX2" fmla="*/ 378839 w 495598"/>
              <a:gd name="connsiteY2" fmla="*/ 304203 h 348025"/>
              <a:gd name="connsiteX3" fmla="*/ 221393 w 495598"/>
              <a:gd name="connsiteY3" fmla="*/ 174209 h 348025"/>
              <a:gd name="connsiteX4" fmla="*/ 0 w 495598"/>
              <a:gd name="connsiteY4" fmla="*/ 163049 h 348025"/>
              <a:gd name="connsiteX5" fmla="*/ 0 w 495598"/>
              <a:gd name="connsiteY5" fmla="*/ 63 h 348025"/>
              <a:gd name="connsiteX0" fmla="*/ 0 w 427606"/>
              <a:gd name="connsiteY0" fmla="*/ 34 h 360731"/>
              <a:gd name="connsiteX1" fmla="*/ 407201 w 427606"/>
              <a:gd name="connsiteY1" fmla="*/ 281823 h 360731"/>
              <a:gd name="connsiteX2" fmla="*/ 378839 w 427606"/>
              <a:gd name="connsiteY2" fmla="*/ 304174 h 360731"/>
              <a:gd name="connsiteX3" fmla="*/ 221393 w 427606"/>
              <a:gd name="connsiteY3" fmla="*/ 174180 h 360731"/>
              <a:gd name="connsiteX4" fmla="*/ 0 w 427606"/>
              <a:gd name="connsiteY4" fmla="*/ 163020 h 360731"/>
              <a:gd name="connsiteX5" fmla="*/ 0 w 427606"/>
              <a:gd name="connsiteY5" fmla="*/ 34 h 360731"/>
              <a:gd name="connsiteX0" fmla="*/ 0 w 427606"/>
              <a:gd name="connsiteY0" fmla="*/ 329 h 361025"/>
              <a:gd name="connsiteX1" fmla="*/ 407201 w 427606"/>
              <a:gd name="connsiteY1" fmla="*/ 282118 h 361025"/>
              <a:gd name="connsiteX2" fmla="*/ 378839 w 427606"/>
              <a:gd name="connsiteY2" fmla="*/ 304469 h 361025"/>
              <a:gd name="connsiteX3" fmla="*/ 221393 w 427606"/>
              <a:gd name="connsiteY3" fmla="*/ 174475 h 361025"/>
              <a:gd name="connsiteX4" fmla="*/ 0 w 427606"/>
              <a:gd name="connsiteY4" fmla="*/ 163315 h 361025"/>
              <a:gd name="connsiteX5" fmla="*/ 0 w 427606"/>
              <a:gd name="connsiteY5" fmla="*/ 329 h 361025"/>
              <a:gd name="connsiteX0" fmla="*/ 0 w 435442"/>
              <a:gd name="connsiteY0" fmla="*/ 85 h 374951"/>
              <a:gd name="connsiteX1" fmla="*/ 424155 w 435442"/>
              <a:gd name="connsiteY1" fmla="*/ 309246 h 374951"/>
              <a:gd name="connsiteX2" fmla="*/ 378839 w 435442"/>
              <a:gd name="connsiteY2" fmla="*/ 304225 h 374951"/>
              <a:gd name="connsiteX3" fmla="*/ 221393 w 435442"/>
              <a:gd name="connsiteY3" fmla="*/ 174231 h 374951"/>
              <a:gd name="connsiteX4" fmla="*/ 0 w 435442"/>
              <a:gd name="connsiteY4" fmla="*/ 163071 h 374951"/>
              <a:gd name="connsiteX5" fmla="*/ 0 w 435442"/>
              <a:gd name="connsiteY5" fmla="*/ 85 h 374951"/>
              <a:gd name="connsiteX0" fmla="*/ 0 w 435442"/>
              <a:gd name="connsiteY0" fmla="*/ 85 h 374950"/>
              <a:gd name="connsiteX1" fmla="*/ 424155 w 435442"/>
              <a:gd name="connsiteY1" fmla="*/ 309246 h 374950"/>
              <a:gd name="connsiteX2" fmla="*/ 378839 w 435442"/>
              <a:gd name="connsiteY2" fmla="*/ 304225 h 374950"/>
              <a:gd name="connsiteX3" fmla="*/ 221393 w 435442"/>
              <a:gd name="connsiteY3" fmla="*/ 174231 h 374950"/>
              <a:gd name="connsiteX4" fmla="*/ 0 w 435442"/>
              <a:gd name="connsiteY4" fmla="*/ 163071 h 374950"/>
              <a:gd name="connsiteX5" fmla="*/ 0 w 435442"/>
              <a:gd name="connsiteY5" fmla="*/ 85 h 374950"/>
              <a:gd name="connsiteX0" fmla="*/ 0 w 460079"/>
              <a:gd name="connsiteY0" fmla="*/ 85 h 374085"/>
              <a:gd name="connsiteX1" fmla="*/ 424155 w 460079"/>
              <a:gd name="connsiteY1" fmla="*/ 309246 h 374085"/>
              <a:gd name="connsiteX2" fmla="*/ 431510 w 460079"/>
              <a:gd name="connsiteY2" fmla="*/ 373989 h 374085"/>
              <a:gd name="connsiteX3" fmla="*/ 378839 w 460079"/>
              <a:gd name="connsiteY3" fmla="*/ 304225 h 374085"/>
              <a:gd name="connsiteX4" fmla="*/ 221393 w 460079"/>
              <a:gd name="connsiteY4" fmla="*/ 174231 h 374085"/>
              <a:gd name="connsiteX5" fmla="*/ 0 w 460079"/>
              <a:gd name="connsiteY5" fmla="*/ 163071 h 374085"/>
              <a:gd name="connsiteX6" fmla="*/ 0 w 460079"/>
              <a:gd name="connsiteY6" fmla="*/ 85 h 374085"/>
              <a:gd name="connsiteX0" fmla="*/ 431510 w 525310"/>
              <a:gd name="connsiteY0" fmla="*/ 373989 h 467659"/>
              <a:gd name="connsiteX1" fmla="*/ 378839 w 525310"/>
              <a:gd name="connsiteY1" fmla="*/ 304225 h 467659"/>
              <a:gd name="connsiteX2" fmla="*/ 221393 w 525310"/>
              <a:gd name="connsiteY2" fmla="*/ 174231 h 467659"/>
              <a:gd name="connsiteX3" fmla="*/ 0 w 525310"/>
              <a:gd name="connsiteY3" fmla="*/ 163071 h 467659"/>
              <a:gd name="connsiteX4" fmla="*/ 0 w 525310"/>
              <a:gd name="connsiteY4" fmla="*/ 85 h 467659"/>
              <a:gd name="connsiteX5" fmla="*/ 424155 w 525310"/>
              <a:gd name="connsiteY5" fmla="*/ 309246 h 467659"/>
              <a:gd name="connsiteX6" fmla="*/ 525310 w 525310"/>
              <a:gd name="connsiteY6" fmla="*/ 467659 h 467659"/>
              <a:gd name="connsiteX0" fmla="*/ 431510 w 431510"/>
              <a:gd name="connsiteY0" fmla="*/ 373989 h 373989"/>
              <a:gd name="connsiteX1" fmla="*/ 378839 w 431510"/>
              <a:gd name="connsiteY1" fmla="*/ 304225 h 373989"/>
              <a:gd name="connsiteX2" fmla="*/ 221393 w 431510"/>
              <a:gd name="connsiteY2" fmla="*/ 174231 h 373989"/>
              <a:gd name="connsiteX3" fmla="*/ 0 w 431510"/>
              <a:gd name="connsiteY3" fmla="*/ 163071 h 373989"/>
              <a:gd name="connsiteX4" fmla="*/ 0 w 431510"/>
              <a:gd name="connsiteY4" fmla="*/ 85 h 373989"/>
              <a:gd name="connsiteX5" fmla="*/ 424155 w 431510"/>
              <a:gd name="connsiteY5" fmla="*/ 309246 h 373989"/>
              <a:gd name="connsiteX0" fmla="*/ 378839 w 424310"/>
              <a:gd name="connsiteY0" fmla="*/ 304225 h 309246"/>
              <a:gd name="connsiteX1" fmla="*/ 221393 w 424310"/>
              <a:gd name="connsiteY1" fmla="*/ 174231 h 309246"/>
              <a:gd name="connsiteX2" fmla="*/ 0 w 424310"/>
              <a:gd name="connsiteY2" fmla="*/ 163071 h 309246"/>
              <a:gd name="connsiteX3" fmla="*/ 0 w 424310"/>
              <a:gd name="connsiteY3" fmla="*/ 85 h 309246"/>
              <a:gd name="connsiteX4" fmla="*/ 424155 w 424310"/>
              <a:gd name="connsiteY4" fmla="*/ 309246 h 309246"/>
              <a:gd name="connsiteX0" fmla="*/ 378839 w 424310"/>
              <a:gd name="connsiteY0" fmla="*/ 304225 h 309246"/>
              <a:gd name="connsiteX1" fmla="*/ 221393 w 424310"/>
              <a:gd name="connsiteY1" fmla="*/ 174231 h 309246"/>
              <a:gd name="connsiteX2" fmla="*/ 0 w 424310"/>
              <a:gd name="connsiteY2" fmla="*/ 163071 h 309246"/>
              <a:gd name="connsiteX3" fmla="*/ 0 w 424310"/>
              <a:gd name="connsiteY3" fmla="*/ 85 h 309246"/>
              <a:gd name="connsiteX4" fmla="*/ 424155 w 424310"/>
              <a:gd name="connsiteY4" fmla="*/ 309246 h 309246"/>
              <a:gd name="connsiteX0" fmla="*/ 340765 w 424310"/>
              <a:gd name="connsiteY0" fmla="*/ 321480 h 321480"/>
              <a:gd name="connsiteX1" fmla="*/ 221393 w 424310"/>
              <a:gd name="connsiteY1" fmla="*/ 174231 h 321480"/>
              <a:gd name="connsiteX2" fmla="*/ 0 w 424310"/>
              <a:gd name="connsiteY2" fmla="*/ 163071 h 321480"/>
              <a:gd name="connsiteX3" fmla="*/ 0 w 424310"/>
              <a:gd name="connsiteY3" fmla="*/ 85 h 321480"/>
              <a:gd name="connsiteX4" fmla="*/ 424155 w 424310"/>
              <a:gd name="connsiteY4" fmla="*/ 309246 h 321480"/>
              <a:gd name="connsiteX0" fmla="*/ 322149 w 424310"/>
              <a:gd name="connsiteY0" fmla="*/ 327413 h 327413"/>
              <a:gd name="connsiteX1" fmla="*/ 221393 w 424310"/>
              <a:gd name="connsiteY1" fmla="*/ 174231 h 327413"/>
              <a:gd name="connsiteX2" fmla="*/ 0 w 424310"/>
              <a:gd name="connsiteY2" fmla="*/ 163071 h 327413"/>
              <a:gd name="connsiteX3" fmla="*/ 0 w 424310"/>
              <a:gd name="connsiteY3" fmla="*/ 85 h 327413"/>
              <a:gd name="connsiteX4" fmla="*/ 424155 w 424310"/>
              <a:gd name="connsiteY4" fmla="*/ 309246 h 327413"/>
              <a:gd name="connsiteX0" fmla="*/ 322149 w 424310"/>
              <a:gd name="connsiteY0" fmla="*/ 327413 h 327413"/>
              <a:gd name="connsiteX1" fmla="*/ 221393 w 424310"/>
              <a:gd name="connsiteY1" fmla="*/ 174231 h 327413"/>
              <a:gd name="connsiteX2" fmla="*/ 0 w 424310"/>
              <a:gd name="connsiteY2" fmla="*/ 163071 h 327413"/>
              <a:gd name="connsiteX3" fmla="*/ 0 w 424310"/>
              <a:gd name="connsiteY3" fmla="*/ 85 h 327413"/>
              <a:gd name="connsiteX4" fmla="*/ 424155 w 424310"/>
              <a:gd name="connsiteY4" fmla="*/ 309246 h 327413"/>
              <a:gd name="connsiteX0" fmla="*/ 336112 w 424310"/>
              <a:gd name="connsiteY0" fmla="*/ 322963 h 322963"/>
              <a:gd name="connsiteX1" fmla="*/ 221393 w 424310"/>
              <a:gd name="connsiteY1" fmla="*/ 174231 h 322963"/>
              <a:gd name="connsiteX2" fmla="*/ 0 w 424310"/>
              <a:gd name="connsiteY2" fmla="*/ 163071 h 322963"/>
              <a:gd name="connsiteX3" fmla="*/ 0 w 424310"/>
              <a:gd name="connsiteY3" fmla="*/ 85 h 322963"/>
              <a:gd name="connsiteX4" fmla="*/ 424155 w 424310"/>
              <a:gd name="connsiteY4" fmla="*/ 309246 h 322963"/>
              <a:gd name="connsiteX0" fmla="*/ 336112 w 424310"/>
              <a:gd name="connsiteY0" fmla="*/ 322963 h 322963"/>
              <a:gd name="connsiteX1" fmla="*/ 221393 w 424310"/>
              <a:gd name="connsiteY1" fmla="*/ 174231 h 322963"/>
              <a:gd name="connsiteX2" fmla="*/ 0 w 424310"/>
              <a:gd name="connsiteY2" fmla="*/ 163071 h 322963"/>
              <a:gd name="connsiteX3" fmla="*/ 0 w 424310"/>
              <a:gd name="connsiteY3" fmla="*/ 85 h 322963"/>
              <a:gd name="connsiteX4" fmla="*/ 424155 w 424310"/>
              <a:gd name="connsiteY4" fmla="*/ 309246 h 322963"/>
              <a:gd name="connsiteX0" fmla="*/ 357056 w 424310"/>
              <a:gd name="connsiteY0" fmla="*/ 316288 h 316288"/>
              <a:gd name="connsiteX1" fmla="*/ 221393 w 424310"/>
              <a:gd name="connsiteY1" fmla="*/ 174231 h 316288"/>
              <a:gd name="connsiteX2" fmla="*/ 0 w 424310"/>
              <a:gd name="connsiteY2" fmla="*/ 163071 h 316288"/>
              <a:gd name="connsiteX3" fmla="*/ 0 w 424310"/>
              <a:gd name="connsiteY3" fmla="*/ 85 h 316288"/>
              <a:gd name="connsiteX4" fmla="*/ 424155 w 424310"/>
              <a:gd name="connsiteY4" fmla="*/ 309246 h 316288"/>
              <a:gd name="connsiteX0" fmla="*/ 382654 w 424310"/>
              <a:gd name="connsiteY0" fmla="*/ 308130 h 309246"/>
              <a:gd name="connsiteX1" fmla="*/ 221393 w 424310"/>
              <a:gd name="connsiteY1" fmla="*/ 174231 h 309246"/>
              <a:gd name="connsiteX2" fmla="*/ 0 w 424310"/>
              <a:gd name="connsiteY2" fmla="*/ 163071 h 309246"/>
              <a:gd name="connsiteX3" fmla="*/ 0 w 424310"/>
              <a:gd name="connsiteY3" fmla="*/ 85 h 309246"/>
              <a:gd name="connsiteX4" fmla="*/ 424155 w 424310"/>
              <a:gd name="connsiteY4" fmla="*/ 309246 h 309246"/>
              <a:gd name="connsiteX0" fmla="*/ 382654 w 424310"/>
              <a:gd name="connsiteY0" fmla="*/ 308130 h 309246"/>
              <a:gd name="connsiteX1" fmla="*/ 221393 w 424310"/>
              <a:gd name="connsiteY1" fmla="*/ 174231 h 309246"/>
              <a:gd name="connsiteX2" fmla="*/ 0 w 424310"/>
              <a:gd name="connsiteY2" fmla="*/ 163071 h 309246"/>
              <a:gd name="connsiteX3" fmla="*/ 0 w 424310"/>
              <a:gd name="connsiteY3" fmla="*/ 85 h 309246"/>
              <a:gd name="connsiteX4" fmla="*/ 424155 w 424310"/>
              <a:gd name="connsiteY4" fmla="*/ 309246 h 309246"/>
              <a:gd name="connsiteX0" fmla="*/ 382654 w 424155"/>
              <a:gd name="connsiteY0" fmla="*/ 308635 h 309751"/>
              <a:gd name="connsiteX1" fmla="*/ 221393 w 424155"/>
              <a:gd name="connsiteY1" fmla="*/ 174736 h 309751"/>
              <a:gd name="connsiteX2" fmla="*/ 0 w 424155"/>
              <a:gd name="connsiteY2" fmla="*/ 163576 h 309751"/>
              <a:gd name="connsiteX3" fmla="*/ 0 w 424155"/>
              <a:gd name="connsiteY3" fmla="*/ 590 h 309751"/>
              <a:gd name="connsiteX4" fmla="*/ 424155 w 424155"/>
              <a:gd name="connsiteY4" fmla="*/ 309751 h 309751"/>
              <a:gd name="connsiteX0" fmla="*/ 382654 w 424155"/>
              <a:gd name="connsiteY0" fmla="*/ 308156 h 309272"/>
              <a:gd name="connsiteX1" fmla="*/ 221393 w 424155"/>
              <a:gd name="connsiteY1" fmla="*/ 174257 h 309272"/>
              <a:gd name="connsiteX2" fmla="*/ 0 w 424155"/>
              <a:gd name="connsiteY2" fmla="*/ 163097 h 309272"/>
              <a:gd name="connsiteX3" fmla="*/ 0 w 424155"/>
              <a:gd name="connsiteY3" fmla="*/ 111 h 309272"/>
              <a:gd name="connsiteX4" fmla="*/ 424155 w 424155"/>
              <a:gd name="connsiteY4" fmla="*/ 309272 h 309272"/>
              <a:gd name="connsiteX0" fmla="*/ 382654 w 418956"/>
              <a:gd name="connsiteY0" fmla="*/ 308299 h 308300"/>
              <a:gd name="connsiteX1" fmla="*/ 221393 w 418956"/>
              <a:gd name="connsiteY1" fmla="*/ 174400 h 308300"/>
              <a:gd name="connsiteX2" fmla="*/ 0 w 418956"/>
              <a:gd name="connsiteY2" fmla="*/ 163240 h 308300"/>
              <a:gd name="connsiteX3" fmla="*/ 0 w 418956"/>
              <a:gd name="connsiteY3" fmla="*/ 254 h 308300"/>
              <a:gd name="connsiteX4" fmla="*/ 418956 w 418956"/>
              <a:gd name="connsiteY4" fmla="*/ 293148 h 308300"/>
              <a:gd name="connsiteX0" fmla="*/ 382654 w 421927"/>
              <a:gd name="connsiteY0" fmla="*/ 308197 h 308197"/>
              <a:gd name="connsiteX1" fmla="*/ 221393 w 421927"/>
              <a:gd name="connsiteY1" fmla="*/ 174298 h 308197"/>
              <a:gd name="connsiteX2" fmla="*/ 0 w 421927"/>
              <a:gd name="connsiteY2" fmla="*/ 163138 h 308197"/>
              <a:gd name="connsiteX3" fmla="*/ 0 w 421927"/>
              <a:gd name="connsiteY3" fmla="*/ 152 h 308197"/>
              <a:gd name="connsiteX4" fmla="*/ 421927 w 421927"/>
              <a:gd name="connsiteY4" fmla="*/ 302342 h 308197"/>
              <a:gd name="connsiteX0" fmla="*/ 382654 w 419699"/>
              <a:gd name="connsiteY0" fmla="*/ 308266 h 308266"/>
              <a:gd name="connsiteX1" fmla="*/ 221393 w 419699"/>
              <a:gd name="connsiteY1" fmla="*/ 174367 h 308266"/>
              <a:gd name="connsiteX2" fmla="*/ 0 w 419699"/>
              <a:gd name="connsiteY2" fmla="*/ 163207 h 308266"/>
              <a:gd name="connsiteX3" fmla="*/ 0 w 419699"/>
              <a:gd name="connsiteY3" fmla="*/ 221 h 308266"/>
              <a:gd name="connsiteX4" fmla="*/ 419699 w 419699"/>
              <a:gd name="connsiteY4" fmla="*/ 295439 h 308266"/>
              <a:gd name="connsiteX0" fmla="*/ 382654 w 420442"/>
              <a:gd name="connsiteY0" fmla="*/ 308239 h 308239"/>
              <a:gd name="connsiteX1" fmla="*/ 221393 w 420442"/>
              <a:gd name="connsiteY1" fmla="*/ 174340 h 308239"/>
              <a:gd name="connsiteX2" fmla="*/ 0 w 420442"/>
              <a:gd name="connsiteY2" fmla="*/ 163180 h 308239"/>
              <a:gd name="connsiteX3" fmla="*/ 0 w 420442"/>
              <a:gd name="connsiteY3" fmla="*/ 194 h 308239"/>
              <a:gd name="connsiteX4" fmla="*/ 420442 w 420442"/>
              <a:gd name="connsiteY4" fmla="*/ 297736 h 308239"/>
              <a:gd name="connsiteX0" fmla="*/ 382654 w 420442"/>
              <a:gd name="connsiteY0" fmla="*/ 308045 h 308045"/>
              <a:gd name="connsiteX1" fmla="*/ 221393 w 420442"/>
              <a:gd name="connsiteY1" fmla="*/ 174146 h 308045"/>
              <a:gd name="connsiteX2" fmla="*/ 0 w 420442"/>
              <a:gd name="connsiteY2" fmla="*/ 162986 h 308045"/>
              <a:gd name="connsiteX3" fmla="*/ 0 w 420442"/>
              <a:gd name="connsiteY3" fmla="*/ 0 h 308045"/>
              <a:gd name="connsiteX4" fmla="*/ 420442 w 420442"/>
              <a:gd name="connsiteY4" fmla="*/ 297542 h 308045"/>
              <a:gd name="connsiteX0" fmla="*/ 382654 w 420442"/>
              <a:gd name="connsiteY0" fmla="*/ 308045 h 308045"/>
              <a:gd name="connsiteX1" fmla="*/ 221393 w 420442"/>
              <a:gd name="connsiteY1" fmla="*/ 174146 h 308045"/>
              <a:gd name="connsiteX2" fmla="*/ 0 w 420442"/>
              <a:gd name="connsiteY2" fmla="*/ 162986 h 308045"/>
              <a:gd name="connsiteX3" fmla="*/ 0 w 420442"/>
              <a:gd name="connsiteY3" fmla="*/ 0 h 308045"/>
              <a:gd name="connsiteX4" fmla="*/ 420442 w 420442"/>
              <a:gd name="connsiteY4" fmla="*/ 297542 h 308045"/>
              <a:gd name="connsiteX0" fmla="*/ 382654 w 420442"/>
              <a:gd name="connsiteY0" fmla="*/ 308045 h 308045"/>
              <a:gd name="connsiteX1" fmla="*/ 228472 w 420442"/>
              <a:gd name="connsiteY1" fmla="*/ 164209 h 308045"/>
              <a:gd name="connsiteX2" fmla="*/ 0 w 420442"/>
              <a:gd name="connsiteY2" fmla="*/ 162986 h 308045"/>
              <a:gd name="connsiteX3" fmla="*/ 0 w 420442"/>
              <a:gd name="connsiteY3" fmla="*/ 0 h 308045"/>
              <a:gd name="connsiteX4" fmla="*/ 420442 w 420442"/>
              <a:gd name="connsiteY4" fmla="*/ 297542 h 308045"/>
              <a:gd name="connsiteX0" fmla="*/ 382654 w 420442"/>
              <a:gd name="connsiteY0" fmla="*/ 308045 h 308045"/>
              <a:gd name="connsiteX1" fmla="*/ 228472 w 420442"/>
              <a:gd name="connsiteY1" fmla="*/ 164209 h 308045"/>
              <a:gd name="connsiteX2" fmla="*/ 0 w 420442"/>
              <a:gd name="connsiteY2" fmla="*/ 162986 h 308045"/>
              <a:gd name="connsiteX3" fmla="*/ 0 w 420442"/>
              <a:gd name="connsiteY3" fmla="*/ 0 h 308045"/>
              <a:gd name="connsiteX4" fmla="*/ 420442 w 420442"/>
              <a:gd name="connsiteY4" fmla="*/ 297542 h 308045"/>
              <a:gd name="connsiteX0" fmla="*/ 382654 w 420442"/>
              <a:gd name="connsiteY0" fmla="*/ 308045 h 308045"/>
              <a:gd name="connsiteX1" fmla="*/ 228472 w 420442"/>
              <a:gd name="connsiteY1" fmla="*/ 164209 h 308045"/>
              <a:gd name="connsiteX2" fmla="*/ 0 w 420442"/>
              <a:gd name="connsiteY2" fmla="*/ 162986 h 308045"/>
              <a:gd name="connsiteX3" fmla="*/ 0 w 420442"/>
              <a:gd name="connsiteY3" fmla="*/ 0 h 308045"/>
              <a:gd name="connsiteX4" fmla="*/ 420442 w 420442"/>
              <a:gd name="connsiteY4" fmla="*/ 297542 h 308045"/>
              <a:gd name="connsiteX0" fmla="*/ 382654 w 420442"/>
              <a:gd name="connsiteY0" fmla="*/ 308045 h 308045"/>
              <a:gd name="connsiteX1" fmla="*/ 228472 w 420442"/>
              <a:gd name="connsiteY1" fmla="*/ 164209 h 308045"/>
              <a:gd name="connsiteX2" fmla="*/ 0 w 420442"/>
              <a:gd name="connsiteY2" fmla="*/ 162986 h 308045"/>
              <a:gd name="connsiteX3" fmla="*/ 0 w 420442"/>
              <a:gd name="connsiteY3" fmla="*/ 0 h 308045"/>
              <a:gd name="connsiteX4" fmla="*/ 420442 w 420442"/>
              <a:gd name="connsiteY4" fmla="*/ 297542 h 308045"/>
              <a:gd name="connsiteX0" fmla="*/ 382654 w 420442"/>
              <a:gd name="connsiteY0" fmla="*/ 308045 h 308045"/>
              <a:gd name="connsiteX1" fmla="*/ 230699 w 420442"/>
              <a:gd name="connsiteY1" fmla="*/ 171181 h 308045"/>
              <a:gd name="connsiteX2" fmla="*/ 0 w 420442"/>
              <a:gd name="connsiteY2" fmla="*/ 162986 h 308045"/>
              <a:gd name="connsiteX3" fmla="*/ 0 w 420442"/>
              <a:gd name="connsiteY3" fmla="*/ 0 h 308045"/>
              <a:gd name="connsiteX4" fmla="*/ 420442 w 420442"/>
              <a:gd name="connsiteY4" fmla="*/ 297542 h 308045"/>
              <a:gd name="connsiteX0" fmla="*/ 382654 w 420442"/>
              <a:gd name="connsiteY0" fmla="*/ 308045 h 308045"/>
              <a:gd name="connsiteX1" fmla="*/ 230699 w 420442"/>
              <a:gd name="connsiteY1" fmla="*/ 171181 h 308045"/>
              <a:gd name="connsiteX2" fmla="*/ 0 w 420442"/>
              <a:gd name="connsiteY2" fmla="*/ 162986 h 308045"/>
              <a:gd name="connsiteX3" fmla="*/ 0 w 420442"/>
              <a:gd name="connsiteY3" fmla="*/ 0 h 308045"/>
              <a:gd name="connsiteX4" fmla="*/ 420442 w 420442"/>
              <a:gd name="connsiteY4" fmla="*/ 297542 h 308045"/>
              <a:gd name="connsiteX0" fmla="*/ 382654 w 420442"/>
              <a:gd name="connsiteY0" fmla="*/ 308045 h 308045"/>
              <a:gd name="connsiteX1" fmla="*/ 230699 w 420442"/>
              <a:gd name="connsiteY1" fmla="*/ 171181 h 308045"/>
              <a:gd name="connsiteX2" fmla="*/ 0 w 420442"/>
              <a:gd name="connsiteY2" fmla="*/ 162986 h 308045"/>
              <a:gd name="connsiteX3" fmla="*/ 0 w 420442"/>
              <a:gd name="connsiteY3" fmla="*/ 0 h 308045"/>
              <a:gd name="connsiteX4" fmla="*/ 420442 w 420442"/>
              <a:gd name="connsiteY4" fmla="*/ 297542 h 308045"/>
              <a:gd name="connsiteX0" fmla="*/ 382654 w 420442"/>
              <a:gd name="connsiteY0" fmla="*/ 309272 h 309272"/>
              <a:gd name="connsiteX1" fmla="*/ 230699 w 420442"/>
              <a:gd name="connsiteY1" fmla="*/ 172408 h 309272"/>
              <a:gd name="connsiteX2" fmla="*/ 0 w 420442"/>
              <a:gd name="connsiteY2" fmla="*/ 164213 h 309272"/>
              <a:gd name="connsiteX3" fmla="*/ 0 w 420442"/>
              <a:gd name="connsiteY3" fmla="*/ 1227 h 309272"/>
              <a:gd name="connsiteX4" fmla="*/ 331691 w 420442"/>
              <a:gd name="connsiteY4" fmla="*/ 100536 h 309272"/>
              <a:gd name="connsiteX5" fmla="*/ 420442 w 420442"/>
              <a:gd name="connsiteY5" fmla="*/ 298769 h 309272"/>
              <a:gd name="connsiteX0" fmla="*/ 382654 w 420442"/>
              <a:gd name="connsiteY0" fmla="*/ 310027 h 310027"/>
              <a:gd name="connsiteX1" fmla="*/ 230699 w 420442"/>
              <a:gd name="connsiteY1" fmla="*/ 173163 h 310027"/>
              <a:gd name="connsiteX2" fmla="*/ 0 w 420442"/>
              <a:gd name="connsiteY2" fmla="*/ 164968 h 310027"/>
              <a:gd name="connsiteX3" fmla="*/ 0 w 420442"/>
              <a:gd name="connsiteY3" fmla="*/ 1982 h 310027"/>
              <a:gd name="connsiteX4" fmla="*/ 328641 w 420442"/>
              <a:gd name="connsiteY4" fmla="*/ 74089 h 310027"/>
              <a:gd name="connsiteX5" fmla="*/ 420442 w 420442"/>
              <a:gd name="connsiteY5" fmla="*/ 299524 h 310027"/>
              <a:gd name="connsiteX0" fmla="*/ 382654 w 420442"/>
              <a:gd name="connsiteY0" fmla="*/ 311105 h 311105"/>
              <a:gd name="connsiteX1" fmla="*/ 230699 w 420442"/>
              <a:gd name="connsiteY1" fmla="*/ 174241 h 311105"/>
              <a:gd name="connsiteX2" fmla="*/ 0 w 420442"/>
              <a:gd name="connsiteY2" fmla="*/ 166046 h 311105"/>
              <a:gd name="connsiteX3" fmla="*/ 0 w 420442"/>
              <a:gd name="connsiteY3" fmla="*/ 3060 h 311105"/>
              <a:gd name="connsiteX4" fmla="*/ 328641 w 420442"/>
              <a:gd name="connsiteY4" fmla="*/ 75167 h 311105"/>
              <a:gd name="connsiteX5" fmla="*/ 420442 w 420442"/>
              <a:gd name="connsiteY5" fmla="*/ 300602 h 311105"/>
              <a:gd name="connsiteX0" fmla="*/ 382654 w 420442"/>
              <a:gd name="connsiteY0" fmla="*/ 311105 h 311105"/>
              <a:gd name="connsiteX1" fmla="*/ 230699 w 420442"/>
              <a:gd name="connsiteY1" fmla="*/ 174241 h 311105"/>
              <a:gd name="connsiteX2" fmla="*/ 0 w 420442"/>
              <a:gd name="connsiteY2" fmla="*/ 166046 h 311105"/>
              <a:gd name="connsiteX3" fmla="*/ 0 w 420442"/>
              <a:gd name="connsiteY3" fmla="*/ 3060 h 311105"/>
              <a:gd name="connsiteX4" fmla="*/ 328641 w 420442"/>
              <a:gd name="connsiteY4" fmla="*/ 75167 h 311105"/>
              <a:gd name="connsiteX5" fmla="*/ 420442 w 420442"/>
              <a:gd name="connsiteY5" fmla="*/ 300602 h 311105"/>
              <a:gd name="connsiteX0" fmla="*/ 382654 w 420442"/>
              <a:gd name="connsiteY0" fmla="*/ 311105 h 311105"/>
              <a:gd name="connsiteX1" fmla="*/ 230699 w 420442"/>
              <a:gd name="connsiteY1" fmla="*/ 174241 h 311105"/>
              <a:gd name="connsiteX2" fmla="*/ 0 w 420442"/>
              <a:gd name="connsiteY2" fmla="*/ 166046 h 311105"/>
              <a:gd name="connsiteX3" fmla="*/ 0 w 420442"/>
              <a:gd name="connsiteY3" fmla="*/ 3060 h 311105"/>
              <a:gd name="connsiteX4" fmla="*/ 328641 w 420442"/>
              <a:gd name="connsiteY4" fmla="*/ 75167 h 311105"/>
              <a:gd name="connsiteX5" fmla="*/ 420442 w 420442"/>
              <a:gd name="connsiteY5" fmla="*/ 300602 h 311105"/>
              <a:gd name="connsiteX0" fmla="*/ 382654 w 420442"/>
              <a:gd name="connsiteY0" fmla="*/ 311105 h 311105"/>
              <a:gd name="connsiteX1" fmla="*/ 230699 w 420442"/>
              <a:gd name="connsiteY1" fmla="*/ 174241 h 311105"/>
              <a:gd name="connsiteX2" fmla="*/ 0 w 420442"/>
              <a:gd name="connsiteY2" fmla="*/ 166046 h 311105"/>
              <a:gd name="connsiteX3" fmla="*/ 0 w 420442"/>
              <a:gd name="connsiteY3" fmla="*/ 3060 h 311105"/>
              <a:gd name="connsiteX4" fmla="*/ 328641 w 420442"/>
              <a:gd name="connsiteY4" fmla="*/ 75166 h 311105"/>
              <a:gd name="connsiteX5" fmla="*/ 420442 w 420442"/>
              <a:gd name="connsiteY5" fmla="*/ 300602 h 311105"/>
              <a:gd name="connsiteX0" fmla="*/ 382654 w 420442"/>
              <a:gd name="connsiteY0" fmla="*/ 311105 h 311105"/>
              <a:gd name="connsiteX1" fmla="*/ 230699 w 420442"/>
              <a:gd name="connsiteY1" fmla="*/ 174241 h 311105"/>
              <a:gd name="connsiteX2" fmla="*/ 0 w 420442"/>
              <a:gd name="connsiteY2" fmla="*/ 166046 h 311105"/>
              <a:gd name="connsiteX3" fmla="*/ 0 w 420442"/>
              <a:gd name="connsiteY3" fmla="*/ 3060 h 311105"/>
              <a:gd name="connsiteX4" fmla="*/ 328641 w 420442"/>
              <a:gd name="connsiteY4" fmla="*/ 75166 h 311105"/>
              <a:gd name="connsiteX5" fmla="*/ 420442 w 420442"/>
              <a:gd name="connsiteY5" fmla="*/ 300602 h 311105"/>
              <a:gd name="connsiteX0" fmla="*/ 382654 w 430683"/>
              <a:gd name="connsiteY0" fmla="*/ 311105 h 311105"/>
              <a:gd name="connsiteX1" fmla="*/ 230699 w 430683"/>
              <a:gd name="connsiteY1" fmla="*/ 174241 h 311105"/>
              <a:gd name="connsiteX2" fmla="*/ 0 w 430683"/>
              <a:gd name="connsiteY2" fmla="*/ 166046 h 311105"/>
              <a:gd name="connsiteX3" fmla="*/ 0 w 430683"/>
              <a:gd name="connsiteY3" fmla="*/ 3060 h 311105"/>
              <a:gd name="connsiteX4" fmla="*/ 328641 w 430683"/>
              <a:gd name="connsiteY4" fmla="*/ 75166 h 311105"/>
              <a:gd name="connsiteX5" fmla="*/ 430683 w 430683"/>
              <a:gd name="connsiteY5" fmla="*/ 297339 h 311105"/>
              <a:gd name="connsiteX0" fmla="*/ 382654 w 430684"/>
              <a:gd name="connsiteY0" fmla="*/ 311105 h 311105"/>
              <a:gd name="connsiteX1" fmla="*/ 230699 w 430684"/>
              <a:gd name="connsiteY1" fmla="*/ 174241 h 311105"/>
              <a:gd name="connsiteX2" fmla="*/ 0 w 430684"/>
              <a:gd name="connsiteY2" fmla="*/ 166046 h 311105"/>
              <a:gd name="connsiteX3" fmla="*/ 0 w 430684"/>
              <a:gd name="connsiteY3" fmla="*/ 3060 h 311105"/>
              <a:gd name="connsiteX4" fmla="*/ 328641 w 430684"/>
              <a:gd name="connsiteY4" fmla="*/ 75166 h 311105"/>
              <a:gd name="connsiteX5" fmla="*/ 430684 w 430684"/>
              <a:gd name="connsiteY5" fmla="*/ 297339 h 311105"/>
              <a:gd name="connsiteX0" fmla="*/ 382654 w 430684"/>
              <a:gd name="connsiteY0" fmla="*/ 311105 h 311105"/>
              <a:gd name="connsiteX1" fmla="*/ 230699 w 430684"/>
              <a:gd name="connsiteY1" fmla="*/ 174241 h 311105"/>
              <a:gd name="connsiteX2" fmla="*/ 0 w 430684"/>
              <a:gd name="connsiteY2" fmla="*/ 166046 h 311105"/>
              <a:gd name="connsiteX3" fmla="*/ 0 w 430684"/>
              <a:gd name="connsiteY3" fmla="*/ 3060 h 311105"/>
              <a:gd name="connsiteX4" fmla="*/ 328641 w 430684"/>
              <a:gd name="connsiteY4" fmla="*/ 75166 h 311105"/>
              <a:gd name="connsiteX5" fmla="*/ 430684 w 430684"/>
              <a:gd name="connsiteY5" fmla="*/ 297339 h 311105"/>
              <a:gd name="connsiteX0" fmla="*/ 382654 w 430684"/>
              <a:gd name="connsiteY0" fmla="*/ 310387 h 310387"/>
              <a:gd name="connsiteX1" fmla="*/ 230699 w 430684"/>
              <a:gd name="connsiteY1" fmla="*/ 173523 h 310387"/>
              <a:gd name="connsiteX2" fmla="*/ 0 w 430684"/>
              <a:gd name="connsiteY2" fmla="*/ 165328 h 310387"/>
              <a:gd name="connsiteX3" fmla="*/ 0 w 430684"/>
              <a:gd name="connsiteY3" fmla="*/ 2342 h 310387"/>
              <a:gd name="connsiteX4" fmla="*/ 383105 w 430684"/>
              <a:gd name="connsiteY4" fmla="*/ 84253 h 310387"/>
              <a:gd name="connsiteX5" fmla="*/ 430684 w 430684"/>
              <a:gd name="connsiteY5" fmla="*/ 296621 h 310387"/>
              <a:gd name="connsiteX0" fmla="*/ 382654 w 468900"/>
              <a:gd name="connsiteY0" fmla="*/ 310387 h 310387"/>
              <a:gd name="connsiteX1" fmla="*/ 230699 w 468900"/>
              <a:gd name="connsiteY1" fmla="*/ 173523 h 310387"/>
              <a:gd name="connsiteX2" fmla="*/ 0 w 468900"/>
              <a:gd name="connsiteY2" fmla="*/ 165328 h 310387"/>
              <a:gd name="connsiteX3" fmla="*/ 0 w 468900"/>
              <a:gd name="connsiteY3" fmla="*/ 2342 h 310387"/>
              <a:gd name="connsiteX4" fmla="*/ 383105 w 468900"/>
              <a:gd name="connsiteY4" fmla="*/ 84253 h 310387"/>
              <a:gd name="connsiteX5" fmla="*/ 468900 w 468900"/>
              <a:gd name="connsiteY5" fmla="*/ 292111 h 310387"/>
              <a:gd name="connsiteX0" fmla="*/ 382654 w 483352"/>
              <a:gd name="connsiteY0" fmla="*/ 310387 h 310387"/>
              <a:gd name="connsiteX1" fmla="*/ 230699 w 483352"/>
              <a:gd name="connsiteY1" fmla="*/ 173523 h 310387"/>
              <a:gd name="connsiteX2" fmla="*/ 0 w 483352"/>
              <a:gd name="connsiteY2" fmla="*/ 165328 h 310387"/>
              <a:gd name="connsiteX3" fmla="*/ 0 w 483352"/>
              <a:gd name="connsiteY3" fmla="*/ 2342 h 310387"/>
              <a:gd name="connsiteX4" fmla="*/ 383105 w 483352"/>
              <a:gd name="connsiteY4" fmla="*/ 84253 h 310387"/>
              <a:gd name="connsiteX5" fmla="*/ 483352 w 483352"/>
              <a:gd name="connsiteY5" fmla="*/ 292860 h 310387"/>
              <a:gd name="connsiteX0" fmla="*/ 436132 w 483352"/>
              <a:gd name="connsiteY0" fmla="*/ 300678 h 300678"/>
              <a:gd name="connsiteX1" fmla="*/ 230699 w 483352"/>
              <a:gd name="connsiteY1" fmla="*/ 173523 h 300678"/>
              <a:gd name="connsiteX2" fmla="*/ 0 w 483352"/>
              <a:gd name="connsiteY2" fmla="*/ 165328 h 300678"/>
              <a:gd name="connsiteX3" fmla="*/ 0 w 483352"/>
              <a:gd name="connsiteY3" fmla="*/ 2342 h 300678"/>
              <a:gd name="connsiteX4" fmla="*/ 383105 w 483352"/>
              <a:gd name="connsiteY4" fmla="*/ 84253 h 300678"/>
              <a:gd name="connsiteX5" fmla="*/ 483352 w 483352"/>
              <a:gd name="connsiteY5" fmla="*/ 292860 h 300678"/>
              <a:gd name="connsiteX0" fmla="*/ 436132 w 483352"/>
              <a:gd name="connsiteY0" fmla="*/ 300678 h 300678"/>
              <a:gd name="connsiteX1" fmla="*/ 254520 w 483352"/>
              <a:gd name="connsiteY1" fmla="*/ 176753 h 300678"/>
              <a:gd name="connsiteX2" fmla="*/ 0 w 483352"/>
              <a:gd name="connsiteY2" fmla="*/ 165328 h 300678"/>
              <a:gd name="connsiteX3" fmla="*/ 0 w 483352"/>
              <a:gd name="connsiteY3" fmla="*/ 2342 h 300678"/>
              <a:gd name="connsiteX4" fmla="*/ 383105 w 483352"/>
              <a:gd name="connsiteY4" fmla="*/ 84253 h 300678"/>
              <a:gd name="connsiteX5" fmla="*/ 483352 w 483352"/>
              <a:gd name="connsiteY5" fmla="*/ 292860 h 300678"/>
              <a:gd name="connsiteX0" fmla="*/ 436132 w 483352"/>
              <a:gd name="connsiteY0" fmla="*/ 303220 h 303220"/>
              <a:gd name="connsiteX1" fmla="*/ 254520 w 483352"/>
              <a:gd name="connsiteY1" fmla="*/ 179295 h 303220"/>
              <a:gd name="connsiteX2" fmla="*/ 0 w 483352"/>
              <a:gd name="connsiteY2" fmla="*/ 167870 h 303220"/>
              <a:gd name="connsiteX3" fmla="*/ 0 w 483352"/>
              <a:gd name="connsiteY3" fmla="*/ 4884 h 303220"/>
              <a:gd name="connsiteX4" fmla="*/ 360841 w 483352"/>
              <a:gd name="connsiteY4" fmla="*/ 63185 h 303220"/>
              <a:gd name="connsiteX5" fmla="*/ 483352 w 483352"/>
              <a:gd name="connsiteY5" fmla="*/ 295402 h 303220"/>
              <a:gd name="connsiteX0" fmla="*/ 441278 w 483352"/>
              <a:gd name="connsiteY0" fmla="*/ 309974 h 309974"/>
              <a:gd name="connsiteX1" fmla="*/ 254520 w 483352"/>
              <a:gd name="connsiteY1" fmla="*/ 179295 h 309974"/>
              <a:gd name="connsiteX2" fmla="*/ 0 w 483352"/>
              <a:gd name="connsiteY2" fmla="*/ 167870 h 309974"/>
              <a:gd name="connsiteX3" fmla="*/ 0 w 483352"/>
              <a:gd name="connsiteY3" fmla="*/ 4884 h 309974"/>
              <a:gd name="connsiteX4" fmla="*/ 360841 w 483352"/>
              <a:gd name="connsiteY4" fmla="*/ 63185 h 309974"/>
              <a:gd name="connsiteX5" fmla="*/ 483352 w 483352"/>
              <a:gd name="connsiteY5" fmla="*/ 295402 h 309974"/>
              <a:gd name="connsiteX0" fmla="*/ 441278 w 483352"/>
              <a:gd name="connsiteY0" fmla="*/ 309974 h 309974"/>
              <a:gd name="connsiteX1" fmla="*/ 254520 w 483352"/>
              <a:gd name="connsiteY1" fmla="*/ 179295 h 309974"/>
              <a:gd name="connsiteX2" fmla="*/ 0 w 483352"/>
              <a:gd name="connsiteY2" fmla="*/ 167870 h 309974"/>
              <a:gd name="connsiteX3" fmla="*/ 0 w 483352"/>
              <a:gd name="connsiteY3" fmla="*/ 4884 h 309974"/>
              <a:gd name="connsiteX4" fmla="*/ 360841 w 483352"/>
              <a:gd name="connsiteY4" fmla="*/ 63185 h 309974"/>
              <a:gd name="connsiteX5" fmla="*/ 483352 w 483352"/>
              <a:gd name="connsiteY5" fmla="*/ 295402 h 309974"/>
              <a:gd name="connsiteX0" fmla="*/ 441278 w 483352"/>
              <a:gd name="connsiteY0" fmla="*/ 309974 h 309974"/>
              <a:gd name="connsiteX1" fmla="*/ 254521 w 483352"/>
              <a:gd name="connsiteY1" fmla="*/ 179296 h 309974"/>
              <a:gd name="connsiteX2" fmla="*/ 0 w 483352"/>
              <a:gd name="connsiteY2" fmla="*/ 167870 h 309974"/>
              <a:gd name="connsiteX3" fmla="*/ 0 w 483352"/>
              <a:gd name="connsiteY3" fmla="*/ 4884 h 309974"/>
              <a:gd name="connsiteX4" fmla="*/ 360841 w 483352"/>
              <a:gd name="connsiteY4" fmla="*/ 63185 h 309974"/>
              <a:gd name="connsiteX5" fmla="*/ 483352 w 483352"/>
              <a:gd name="connsiteY5" fmla="*/ 295402 h 309974"/>
              <a:gd name="connsiteX0" fmla="*/ 441337 w 483411"/>
              <a:gd name="connsiteY0" fmla="*/ 317194 h 317194"/>
              <a:gd name="connsiteX1" fmla="*/ 254580 w 483411"/>
              <a:gd name="connsiteY1" fmla="*/ 186516 h 317194"/>
              <a:gd name="connsiteX2" fmla="*/ 59 w 483411"/>
              <a:gd name="connsiteY2" fmla="*/ 175090 h 317194"/>
              <a:gd name="connsiteX3" fmla="*/ 0 w 483411"/>
              <a:gd name="connsiteY3" fmla="*/ 3618 h 317194"/>
              <a:gd name="connsiteX4" fmla="*/ 360900 w 483411"/>
              <a:gd name="connsiteY4" fmla="*/ 70405 h 317194"/>
              <a:gd name="connsiteX5" fmla="*/ 483411 w 483411"/>
              <a:gd name="connsiteY5" fmla="*/ 302622 h 317194"/>
              <a:gd name="connsiteX0" fmla="*/ 441337 w 483411"/>
              <a:gd name="connsiteY0" fmla="*/ 314358 h 314358"/>
              <a:gd name="connsiteX1" fmla="*/ 254580 w 483411"/>
              <a:gd name="connsiteY1" fmla="*/ 183680 h 314358"/>
              <a:gd name="connsiteX2" fmla="*/ 59 w 483411"/>
              <a:gd name="connsiteY2" fmla="*/ 172254 h 314358"/>
              <a:gd name="connsiteX3" fmla="*/ 0 w 483411"/>
              <a:gd name="connsiteY3" fmla="*/ 782 h 314358"/>
              <a:gd name="connsiteX4" fmla="*/ 360900 w 483411"/>
              <a:gd name="connsiteY4" fmla="*/ 67569 h 314358"/>
              <a:gd name="connsiteX5" fmla="*/ 483411 w 483411"/>
              <a:gd name="connsiteY5" fmla="*/ 299786 h 314358"/>
              <a:gd name="connsiteX0" fmla="*/ 441337 w 483411"/>
              <a:gd name="connsiteY0" fmla="*/ 314358 h 314358"/>
              <a:gd name="connsiteX1" fmla="*/ 253713 w 483411"/>
              <a:gd name="connsiteY1" fmla="*/ 181140 h 314358"/>
              <a:gd name="connsiteX2" fmla="*/ 59 w 483411"/>
              <a:gd name="connsiteY2" fmla="*/ 172254 h 314358"/>
              <a:gd name="connsiteX3" fmla="*/ 0 w 483411"/>
              <a:gd name="connsiteY3" fmla="*/ 782 h 314358"/>
              <a:gd name="connsiteX4" fmla="*/ 360900 w 483411"/>
              <a:gd name="connsiteY4" fmla="*/ 67569 h 314358"/>
              <a:gd name="connsiteX5" fmla="*/ 483411 w 483411"/>
              <a:gd name="connsiteY5" fmla="*/ 299786 h 314358"/>
              <a:gd name="connsiteX0" fmla="*/ 441337 w 483411"/>
              <a:gd name="connsiteY0" fmla="*/ 314358 h 314358"/>
              <a:gd name="connsiteX1" fmla="*/ 253713 w 483411"/>
              <a:gd name="connsiteY1" fmla="*/ 181140 h 314358"/>
              <a:gd name="connsiteX2" fmla="*/ 59 w 483411"/>
              <a:gd name="connsiteY2" fmla="*/ 172254 h 314358"/>
              <a:gd name="connsiteX3" fmla="*/ 0 w 483411"/>
              <a:gd name="connsiteY3" fmla="*/ 782 h 314358"/>
              <a:gd name="connsiteX4" fmla="*/ 360900 w 483411"/>
              <a:gd name="connsiteY4" fmla="*/ 67569 h 314358"/>
              <a:gd name="connsiteX5" fmla="*/ 483411 w 483411"/>
              <a:gd name="connsiteY5" fmla="*/ 299786 h 314358"/>
              <a:gd name="connsiteX0" fmla="*/ 441337 w 483411"/>
              <a:gd name="connsiteY0" fmla="*/ 314358 h 314358"/>
              <a:gd name="connsiteX1" fmla="*/ 253713 w 483411"/>
              <a:gd name="connsiteY1" fmla="*/ 181140 h 314358"/>
              <a:gd name="connsiteX2" fmla="*/ 59 w 483411"/>
              <a:gd name="connsiteY2" fmla="*/ 172254 h 314358"/>
              <a:gd name="connsiteX3" fmla="*/ 0 w 483411"/>
              <a:gd name="connsiteY3" fmla="*/ 782 h 314358"/>
              <a:gd name="connsiteX4" fmla="*/ 360900 w 483411"/>
              <a:gd name="connsiteY4" fmla="*/ 67569 h 314358"/>
              <a:gd name="connsiteX5" fmla="*/ 483411 w 483411"/>
              <a:gd name="connsiteY5" fmla="*/ 299786 h 314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3411" h="314358">
                <a:moveTo>
                  <a:pt x="441337" y="314358"/>
                </a:moveTo>
                <a:cubicBezTo>
                  <a:pt x="389855" y="228275"/>
                  <a:pt x="371730" y="217735"/>
                  <a:pt x="253713" y="181140"/>
                </a:cubicBezTo>
                <a:cubicBezTo>
                  <a:pt x="89843" y="165158"/>
                  <a:pt x="73857" y="175974"/>
                  <a:pt x="59" y="172254"/>
                </a:cubicBezTo>
                <a:cubicBezTo>
                  <a:pt x="39" y="115097"/>
                  <a:pt x="20" y="57939"/>
                  <a:pt x="0" y="782"/>
                </a:cubicBezTo>
                <a:cubicBezTo>
                  <a:pt x="57885" y="-2210"/>
                  <a:pt x="293605" y="191"/>
                  <a:pt x="360900" y="67569"/>
                </a:cubicBezTo>
                <a:cubicBezTo>
                  <a:pt x="423294" y="119607"/>
                  <a:pt x="471289" y="257444"/>
                  <a:pt x="483411" y="299786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二等辺三角形 15"/>
          <p:cNvSpPr/>
          <p:nvPr/>
        </p:nvSpPr>
        <p:spPr>
          <a:xfrm rot="6570665">
            <a:off x="8866557" y="4080988"/>
            <a:ext cx="253775" cy="229177"/>
          </a:xfrm>
          <a:custGeom>
            <a:avLst/>
            <a:gdLst>
              <a:gd name="connsiteX0" fmla="*/ 0 w 211238"/>
              <a:gd name="connsiteY0" fmla="*/ 300942 h 300942"/>
              <a:gd name="connsiteX1" fmla="*/ 105619 w 211238"/>
              <a:gd name="connsiteY1" fmla="*/ 0 h 300942"/>
              <a:gd name="connsiteX2" fmla="*/ 211238 w 211238"/>
              <a:gd name="connsiteY2" fmla="*/ 300942 h 300942"/>
              <a:gd name="connsiteX3" fmla="*/ 0 w 211238"/>
              <a:gd name="connsiteY3" fmla="*/ 300942 h 300942"/>
              <a:gd name="connsiteX0" fmla="*/ 0 w 211238"/>
              <a:gd name="connsiteY0" fmla="*/ 300942 h 300942"/>
              <a:gd name="connsiteX1" fmla="*/ 52086 w 211238"/>
              <a:gd name="connsiteY1" fmla="*/ 156258 h 300942"/>
              <a:gd name="connsiteX2" fmla="*/ 105619 w 211238"/>
              <a:gd name="connsiteY2" fmla="*/ 0 h 300942"/>
              <a:gd name="connsiteX3" fmla="*/ 211238 w 211238"/>
              <a:gd name="connsiteY3" fmla="*/ 300942 h 300942"/>
              <a:gd name="connsiteX4" fmla="*/ 0 w 211238"/>
              <a:gd name="connsiteY4" fmla="*/ 300942 h 300942"/>
              <a:gd name="connsiteX0" fmla="*/ 0 w 211238"/>
              <a:gd name="connsiteY0" fmla="*/ 300942 h 300942"/>
              <a:gd name="connsiteX1" fmla="*/ 52086 w 211238"/>
              <a:gd name="connsiteY1" fmla="*/ 156258 h 300942"/>
              <a:gd name="connsiteX2" fmla="*/ 105619 w 211238"/>
              <a:gd name="connsiteY2" fmla="*/ 0 h 300942"/>
              <a:gd name="connsiteX3" fmla="*/ 164939 w 211238"/>
              <a:gd name="connsiteY3" fmla="*/ 156258 h 300942"/>
              <a:gd name="connsiteX4" fmla="*/ 211238 w 211238"/>
              <a:gd name="connsiteY4" fmla="*/ 300942 h 300942"/>
              <a:gd name="connsiteX5" fmla="*/ 0 w 211238"/>
              <a:gd name="connsiteY5" fmla="*/ 300942 h 300942"/>
              <a:gd name="connsiteX0" fmla="*/ 0 w 211238"/>
              <a:gd name="connsiteY0" fmla="*/ 144684 h 144684"/>
              <a:gd name="connsiteX1" fmla="*/ 52086 w 211238"/>
              <a:gd name="connsiteY1" fmla="*/ 0 h 144684"/>
              <a:gd name="connsiteX2" fmla="*/ 164939 w 211238"/>
              <a:gd name="connsiteY2" fmla="*/ 0 h 144684"/>
              <a:gd name="connsiteX3" fmla="*/ 211238 w 211238"/>
              <a:gd name="connsiteY3" fmla="*/ 144684 h 144684"/>
              <a:gd name="connsiteX4" fmla="*/ 0 w 211238"/>
              <a:gd name="connsiteY4" fmla="*/ 144684 h 144684"/>
              <a:gd name="connsiteX0" fmla="*/ 0 w 211238"/>
              <a:gd name="connsiteY0" fmla="*/ 144684 h 144684"/>
              <a:gd name="connsiteX1" fmla="*/ 52086 w 211238"/>
              <a:gd name="connsiteY1" fmla="*/ 0 h 144684"/>
              <a:gd name="connsiteX2" fmla="*/ 164939 w 211238"/>
              <a:gd name="connsiteY2" fmla="*/ 0 h 144684"/>
              <a:gd name="connsiteX3" fmla="*/ 211238 w 211238"/>
              <a:gd name="connsiteY3" fmla="*/ 144684 h 144684"/>
              <a:gd name="connsiteX4" fmla="*/ 0 w 211238"/>
              <a:gd name="connsiteY4" fmla="*/ 144684 h 144684"/>
              <a:gd name="connsiteX0" fmla="*/ 0 w 211238"/>
              <a:gd name="connsiteY0" fmla="*/ 144684 h 144684"/>
              <a:gd name="connsiteX1" fmla="*/ 23149 w 211238"/>
              <a:gd name="connsiteY1" fmla="*/ 5787 h 144684"/>
              <a:gd name="connsiteX2" fmla="*/ 164939 w 211238"/>
              <a:gd name="connsiteY2" fmla="*/ 0 h 144684"/>
              <a:gd name="connsiteX3" fmla="*/ 211238 w 211238"/>
              <a:gd name="connsiteY3" fmla="*/ 144684 h 144684"/>
              <a:gd name="connsiteX4" fmla="*/ 0 w 211238"/>
              <a:gd name="connsiteY4" fmla="*/ 144684 h 144684"/>
              <a:gd name="connsiteX0" fmla="*/ 0 w 211238"/>
              <a:gd name="connsiteY0" fmla="*/ 144684 h 144684"/>
              <a:gd name="connsiteX1" fmla="*/ 23149 w 211238"/>
              <a:gd name="connsiteY1" fmla="*/ 5787 h 144684"/>
              <a:gd name="connsiteX2" fmla="*/ 188088 w 211238"/>
              <a:gd name="connsiteY2" fmla="*/ 0 h 144684"/>
              <a:gd name="connsiteX3" fmla="*/ 211238 w 211238"/>
              <a:gd name="connsiteY3" fmla="*/ 144684 h 144684"/>
              <a:gd name="connsiteX4" fmla="*/ 0 w 211238"/>
              <a:gd name="connsiteY4" fmla="*/ 144684 h 144684"/>
              <a:gd name="connsiteX0" fmla="*/ 0 w 211238"/>
              <a:gd name="connsiteY0" fmla="*/ 144684 h 144684"/>
              <a:gd name="connsiteX1" fmla="*/ 23149 w 211238"/>
              <a:gd name="connsiteY1" fmla="*/ 5787 h 144684"/>
              <a:gd name="connsiteX2" fmla="*/ 179407 w 211238"/>
              <a:gd name="connsiteY2" fmla="*/ 0 h 144684"/>
              <a:gd name="connsiteX3" fmla="*/ 211238 w 211238"/>
              <a:gd name="connsiteY3" fmla="*/ 144684 h 144684"/>
              <a:gd name="connsiteX4" fmla="*/ 0 w 211238"/>
              <a:gd name="connsiteY4" fmla="*/ 144684 h 144684"/>
              <a:gd name="connsiteX0" fmla="*/ 0 w 211238"/>
              <a:gd name="connsiteY0" fmla="*/ 141791 h 141791"/>
              <a:gd name="connsiteX1" fmla="*/ 23149 w 211238"/>
              <a:gd name="connsiteY1" fmla="*/ 2894 h 141791"/>
              <a:gd name="connsiteX2" fmla="*/ 179407 w 211238"/>
              <a:gd name="connsiteY2" fmla="*/ 0 h 141791"/>
              <a:gd name="connsiteX3" fmla="*/ 211238 w 211238"/>
              <a:gd name="connsiteY3" fmla="*/ 141791 h 141791"/>
              <a:gd name="connsiteX4" fmla="*/ 0 w 211238"/>
              <a:gd name="connsiteY4" fmla="*/ 141791 h 141791"/>
              <a:gd name="connsiteX0" fmla="*/ 0 w 211238"/>
              <a:gd name="connsiteY0" fmla="*/ 141791 h 141791"/>
              <a:gd name="connsiteX1" fmla="*/ 23149 w 211238"/>
              <a:gd name="connsiteY1" fmla="*/ 2894 h 141791"/>
              <a:gd name="connsiteX2" fmla="*/ 179407 w 211238"/>
              <a:gd name="connsiteY2" fmla="*/ 0 h 141791"/>
              <a:gd name="connsiteX3" fmla="*/ 211238 w 211238"/>
              <a:gd name="connsiteY3" fmla="*/ 141791 h 141791"/>
              <a:gd name="connsiteX4" fmla="*/ 0 w 211238"/>
              <a:gd name="connsiteY4" fmla="*/ 141791 h 141791"/>
              <a:gd name="connsiteX0" fmla="*/ 0 w 211238"/>
              <a:gd name="connsiteY0" fmla="*/ 141791 h 141791"/>
              <a:gd name="connsiteX1" fmla="*/ 23149 w 211238"/>
              <a:gd name="connsiteY1" fmla="*/ 2894 h 141791"/>
              <a:gd name="connsiteX2" fmla="*/ 179407 w 211238"/>
              <a:gd name="connsiteY2" fmla="*/ 0 h 141791"/>
              <a:gd name="connsiteX3" fmla="*/ 211238 w 211238"/>
              <a:gd name="connsiteY3" fmla="*/ 141791 h 141791"/>
              <a:gd name="connsiteX4" fmla="*/ 0 w 211238"/>
              <a:gd name="connsiteY4" fmla="*/ 141791 h 141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238" h="141791">
                <a:moveTo>
                  <a:pt x="0" y="141791"/>
                </a:moveTo>
                <a:lnTo>
                  <a:pt x="23149" y="2894"/>
                </a:lnTo>
                <a:lnTo>
                  <a:pt x="179407" y="0"/>
                </a:lnTo>
                <a:lnTo>
                  <a:pt x="211238" y="141791"/>
                </a:lnTo>
                <a:lnTo>
                  <a:pt x="0" y="141791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二等辺三角形 15"/>
          <p:cNvSpPr/>
          <p:nvPr/>
        </p:nvSpPr>
        <p:spPr>
          <a:xfrm rot="10800000">
            <a:off x="3843447" y="2002921"/>
            <a:ext cx="289752" cy="281192"/>
          </a:xfrm>
          <a:custGeom>
            <a:avLst/>
            <a:gdLst>
              <a:gd name="connsiteX0" fmla="*/ 0 w 211238"/>
              <a:gd name="connsiteY0" fmla="*/ 300942 h 300942"/>
              <a:gd name="connsiteX1" fmla="*/ 105619 w 211238"/>
              <a:gd name="connsiteY1" fmla="*/ 0 h 300942"/>
              <a:gd name="connsiteX2" fmla="*/ 211238 w 211238"/>
              <a:gd name="connsiteY2" fmla="*/ 300942 h 300942"/>
              <a:gd name="connsiteX3" fmla="*/ 0 w 211238"/>
              <a:gd name="connsiteY3" fmla="*/ 300942 h 300942"/>
              <a:gd name="connsiteX0" fmla="*/ 0 w 211238"/>
              <a:gd name="connsiteY0" fmla="*/ 300942 h 300942"/>
              <a:gd name="connsiteX1" fmla="*/ 52086 w 211238"/>
              <a:gd name="connsiteY1" fmla="*/ 156258 h 300942"/>
              <a:gd name="connsiteX2" fmla="*/ 105619 w 211238"/>
              <a:gd name="connsiteY2" fmla="*/ 0 h 300942"/>
              <a:gd name="connsiteX3" fmla="*/ 211238 w 211238"/>
              <a:gd name="connsiteY3" fmla="*/ 300942 h 300942"/>
              <a:gd name="connsiteX4" fmla="*/ 0 w 211238"/>
              <a:gd name="connsiteY4" fmla="*/ 300942 h 300942"/>
              <a:gd name="connsiteX0" fmla="*/ 0 w 211238"/>
              <a:gd name="connsiteY0" fmla="*/ 300942 h 300942"/>
              <a:gd name="connsiteX1" fmla="*/ 52086 w 211238"/>
              <a:gd name="connsiteY1" fmla="*/ 156258 h 300942"/>
              <a:gd name="connsiteX2" fmla="*/ 105619 w 211238"/>
              <a:gd name="connsiteY2" fmla="*/ 0 h 300942"/>
              <a:gd name="connsiteX3" fmla="*/ 164939 w 211238"/>
              <a:gd name="connsiteY3" fmla="*/ 156258 h 300942"/>
              <a:gd name="connsiteX4" fmla="*/ 211238 w 211238"/>
              <a:gd name="connsiteY4" fmla="*/ 300942 h 300942"/>
              <a:gd name="connsiteX5" fmla="*/ 0 w 211238"/>
              <a:gd name="connsiteY5" fmla="*/ 300942 h 300942"/>
              <a:gd name="connsiteX0" fmla="*/ 0 w 211238"/>
              <a:gd name="connsiteY0" fmla="*/ 144684 h 144684"/>
              <a:gd name="connsiteX1" fmla="*/ 52086 w 211238"/>
              <a:gd name="connsiteY1" fmla="*/ 0 h 144684"/>
              <a:gd name="connsiteX2" fmla="*/ 164939 w 211238"/>
              <a:gd name="connsiteY2" fmla="*/ 0 h 144684"/>
              <a:gd name="connsiteX3" fmla="*/ 211238 w 211238"/>
              <a:gd name="connsiteY3" fmla="*/ 144684 h 144684"/>
              <a:gd name="connsiteX4" fmla="*/ 0 w 211238"/>
              <a:gd name="connsiteY4" fmla="*/ 144684 h 144684"/>
              <a:gd name="connsiteX0" fmla="*/ 0 w 211238"/>
              <a:gd name="connsiteY0" fmla="*/ 144684 h 144684"/>
              <a:gd name="connsiteX1" fmla="*/ 52086 w 211238"/>
              <a:gd name="connsiteY1" fmla="*/ 0 h 144684"/>
              <a:gd name="connsiteX2" fmla="*/ 164939 w 211238"/>
              <a:gd name="connsiteY2" fmla="*/ 0 h 144684"/>
              <a:gd name="connsiteX3" fmla="*/ 211238 w 211238"/>
              <a:gd name="connsiteY3" fmla="*/ 144684 h 144684"/>
              <a:gd name="connsiteX4" fmla="*/ 0 w 211238"/>
              <a:gd name="connsiteY4" fmla="*/ 144684 h 144684"/>
              <a:gd name="connsiteX0" fmla="*/ 0 w 211238"/>
              <a:gd name="connsiteY0" fmla="*/ 144684 h 144684"/>
              <a:gd name="connsiteX1" fmla="*/ 23149 w 211238"/>
              <a:gd name="connsiteY1" fmla="*/ 5787 h 144684"/>
              <a:gd name="connsiteX2" fmla="*/ 164939 w 211238"/>
              <a:gd name="connsiteY2" fmla="*/ 0 h 144684"/>
              <a:gd name="connsiteX3" fmla="*/ 211238 w 211238"/>
              <a:gd name="connsiteY3" fmla="*/ 144684 h 144684"/>
              <a:gd name="connsiteX4" fmla="*/ 0 w 211238"/>
              <a:gd name="connsiteY4" fmla="*/ 144684 h 144684"/>
              <a:gd name="connsiteX0" fmla="*/ 0 w 211238"/>
              <a:gd name="connsiteY0" fmla="*/ 144684 h 144684"/>
              <a:gd name="connsiteX1" fmla="*/ 23149 w 211238"/>
              <a:gd name="connsiteY1" fmla="*/ 5787 h 144684"/>
              <a:gd name="connsiteX2" fmla="*/ 188088 w 211238"/>
              <a:gd name="connsiteY2" fmla="*/ 0 h 144684"/>
              <a:gd name="connsiteX3" fmla="*/ 211238 w 211238"/>
              <a:gd name="connsiteY3" fmla="*/ 144684 h 144684"/>
              <a:gd name="connsiteX4" fmla="*/ 0 w 211238"/>
              <a:gd name="connsiteY4" fmla="*/ 144684 h 144684"/>
              <a:gd name="connsiteX0" fmla="*/ 0 w 211238"/>
              <a:gd name="connsiteY0" fmla="*/ 144684 h 144684"/>
              <a:gd name="connsiteX1" fmla="*/ 23149 w 211238"/>
              <a:gd name="connsiteY1" fmla="*/ 5787 h 144684"/>
              <a:gd name="connsiteX2" fmla="*/ 179407 w 211238"/>
              <a:gd name="connsiteY2" fmla="*/ 0 h 144684"/>
              <a:gd name="connsiteX3" fmla="*/ 211238 w 211238"/>
              <a:gd name="connsiteY3" fmla="*/ 144684 h 144684"/>
              <a:gd name="connsiteX4" fmla="*/ 0 w 211238"/>
              <a:gd name="connsiteY4" fmla="*/ 144684 h 144684"/>
              <a:gd name="connsiteX0" fmla="*/ 0 w 211238"/>
              <a:gd name="connsiteY0" fmla="*/ 141791 h 141791"/>
              <a:gd name="connsiteX1" fmla="*/ 23149 w 211238"/>
              <a:gd name="connsiteY1" fmla="*/ 2894 h 141791"/>
              <a:gd name="connsiteX2" fmla="*/ 179407 w 211238"/>
              <a:gd name="connsiteY2" fmla="*/ 0 h 141791"/>
              <a:gd name="connsiteX3" fmla="*/ 211238 w 211238"/>
              <a:gd name="connsiteY3" fmla="*/ 141791 h 141791"/>
              <a:gd name="connsiteX4" fmla="*/ 0 w 211238"/>
              <a:gd name="connsiteY4" fmla="*/ 141791 h 141791"/>
              <a:gd name="connsiteX0" fmla="*/ 0 w 211238"/>
              <a:gd name="connsiteY0" fmla="*/ 141791 h 141791"/>
              <a:gd name="connsiteX1" fmla="*/ 23149 w 211238"/>
              <a:gd name="connsiteY1" fmla="*/ 2894 h 141791"/>
              <a:gd name="connsiteX2" fmla="*/ 179407 w 211238"/>
              <a:gd name="connsiteY2" fmla="*/ 0 h 141791"/>
              <a:gd name="connsiteX3" fmla="*/ 211238 w 211238"/>
              <a:gd name="connsiteY3" fmla="*/ 141791 h 141791"/>
              <a:gd name="connsiteX4" fmla="*/ 0 w 211238"/>
              <a:gd name="connsiteY4" fmla="*/ 141791 h 141791"/>
              <a:gd name="connsiteX0" fmla="*/ 0 w 211238"/>
              <a:gd name="connsiteY0" fmla="*/ 141791 h 141791"/>
              <a:gd name="connsiteX1" fmla="*/ 23149 w 211238"/>
              <a:gd name="connsiteY1" fmla="*/ 2894 h 141791"/>
              <a:gd name="connsiteX2" fmla="*/ 179407 w 211238"/>
              <a:gd name="connsiteY2" fmla="*/ 0 h 141791"/>
              <a:gd name="connsiteX3" fmla="*/ 211238 w 211238"/>
              <a:gd name="connsiteY3" fmla="*/ 141791 h 141791"/>
              <a:gd name="connsiteX4" fmla="*/ 0 w 211238"/>
              <a:gd name="connsiteY4" fmla="*/ 141791 h 141791"/>
              <a:gd name="connsiteX0" fmla="*/ 0 w 211238"/>
              <a:gd name="connsiteY0" fmla="*/ 138897 h 138897"/>
              <a:gd name="connsiteX1" fmla="*/ 23149 w 211238"/>
              <a:gd name="connsiteY1" fmla="*/ 0 h 138897"/>
              <a:gd name="connsiteX2" fmla="*/ 179407 w 211238"/>
              <a:gd name="connsiteY2" fmla="*/ 2863 h 138897"/>
              <a:gd name="connsiteX3" fmla="*/ 211238 w 211238"/>
              <a:gd name="connsiteY3" fmla="*/ 138897 h 138897"/>
              <a:gd name="connsiteX4" fmla="*/ 0 w 211238"/>
              <a:gd name="connsiteY4" fmla="*/ 138897 h 138897"/>
              <a:gd name="connsiteX0" fmla="*/ 0 w 211238"/>
              <a:gd name="connsiteY0" fmla="*/ 136077 h 136077"/>
              <a:gd name="connsiteX1" fmla="*/ 31872 w 211238"/>
              <a:gd name="connsiteY1" fmla="*/ 0 h 136077"/>
              <a:gd name="connsiteX2" fmla="*/ 179407 w 211238"/>
              <a:gd name="connsiteY2" fmla="*/ 43 h 136077"/>
              <a:gd name="connsiteX3" fmla="*/ 211238 w 211238"/>
              <a:gd name="connsiteY3" fmla="*/ 136077 h 136077"/>
              <a:gd name="connsiteX4" fmla="*/ 0 w 211238"/>
              <a:gd name="connsiteY4" fmla="*/ 136077 h 136077"/>
              <a:gd name="connsiteX0" fmla="*/ 0 w 211238"/>
              <a:gd name="connsiteY0" fmla="*/ 136077 h 136077"/>
              <a:gd name="connsiteX1" fmla="*/ 21256 w 211238"/>
              <a:gd name="connsiteY1" fmla="*/ 0 h 136077"/>
              <a:gd name="connsiteX2" fmla="*/ 179407 w 211238"/>
              <a:gd name="connsiteY2" fmla="*/ 43 h 136077"/>
              <a:gd name="connsiteX3" fmla="*/ 211238 w 211238"/>
              <a:gd name="connsiteY3" fmla="*/ 136077 h 136077"/>
              <a:gd name="connsiteX4" fmla="*/ 0 w 211238"/>
              <a:gd name="connsiteY4" fmla="*/ 136077 h 136077"/>
              <a:gd name="connsiteX0" fmla="*/ 0 w 211238"/>
              <a:gd name="connsiteY0" fmla="*/ 136077 h 136077"/>
              <a:gd name="connsiteX1" fmla="*/ 21256 w 211238"/>
              <a:gd name="connsiteY1" fmla="*/ 0 h 136077"/>
              <a:gd name="connsiteX2" fmla="*/ 186484 w 211238"/>
              <a:gd name="connsiteY2" fmla="*/ 43 h 136077"/>
              <a:gd name="connsiteX3" fmla="*/ 211238 w 211238"/>
              <a:gd name="connsiteY3" fmla="*/ 136077 h 136077"/>
              <a:gd name="connsiteX4" fmla="*/ 0 w 211238"/>
              <a:gd name="connsiteY4" fmla="*/ 136077 h 136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238" h="136077">
                <a:moveTo>
                  <a:pt x="0" y="136077"/>
                </a:moveTo>
                <a:lnTo>
                  <a:pt x="21256" y="0"/>
                </a:lnTo>
                <a:lnTo>
                  <a:pt x="186484" y="43"/>
                </a:lnTo>
                <a:lnTo>
                  <a:pt x="211238" y="136077"/>
                </a:lnTo>
                <a:lnTo>
                  <a:pt x="0" y="136077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角丸四角形 22"/>
          <p:cNvSpPr/>
          <p:nvPr/>
        </p:nvSpPr>
        <p:spPr>
          <a:xfrm rot="5400000">
            <a:off x="2832707" y="1484602"/>
            <a:ext cx="2290043" cy="102016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楕円 23"/>
          <p:cNvSpPr/>
          <p:nvPr/>
        </p:nvSpPr>
        <p:spPr>
          <a:xfrm>
            <a:off x="3944266" y="2454275"/>
            <a:ext cx="69723" cy="18940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8" name="直線コネクタ 27"/>
          <p:cNvCxnSpPr>
            <a:cxnSpLocks/>
          </p:cNvCxnSpPr>
          <p:nvPr/>
        </p:nvCxnSpPr>
        <p:spPr>
          <a:xfrm flipV="1">
            <a:off x="3978232" y="1066205"/>
            <a:ext cx="0" cy="14123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角丸四角形 28"/>
          <p:cNvSpPr/>
          <p:nvPr/>
        </p:nvSpPr>
        <p:spPr>
          <a:xfrm rot="5400000">
            <a:off x="4710057" y="3434970"/>
            <a:ext cx="2290042" cy="450037"/>
          </a:xfrm>
          <a:custGeom>
            <a:avLst/>
            <a:gdLst>
              <a:gd name="connsiteX0" fmla="*/ 0 w 1596788"/>
              <a:gd name="connsiteY0" fmla="*/ 197388 h 394775"/>
              <a:gd name="connsiteX1" fmla="*/ 197388 w 1596788"/>
              <a:gd name="connsiteY1" fmla="*/ 0 h 394775"/>
              <a:gd name="connsiteX2" fmla="*/ 1399401 w 1596788"/>
              <a:gd name="connsiteY2" fmla="*/ 0 h 394775"/>
              <a:gd name="connsiteX3" fmla="*/ 1596789 w 1596788"/>
              <a:gd name="connsiteY3" fmla="*/ 197388 h 394775"/>
              <a:gd name="connsiteX4" fmla="*/ 1596788 w 1596788"/>
              <a:gd name="connsiteY4" fmla="*/ 197388 h 394775"/>
              <a:gd name="connsiteX5" fmla="*/ 1399400 w 1596788"/>
              <a:gd name="connsiteY5" fmla="*/ 394776 h 394775"/>
              <a:gd name="connsiteX6" fmla="*/ 197388 w 1596788"/>
              <a:gd name="connsiteY6" fmla="*/ 394775 h 394775"/>
              <a:gd name="connsiteX7" fmla="*/ 0 w 1596788"/>
              <a:gd name="connsiteY7" fmla="*/ 197387 h 394775"/>
              <a:gd name="connsiteX8" fmla="*/ 0 w 1596788"/>
              <a:gd name="connsiteY8" fmla="*/ 197388 h 394775"/>
              <a:gd name="connsiteX0" fmla="*/ 1399400 w 1596789"/>
              <a:gd name="connsiteY0" fmla="*/ 394776 h 486216"/>
              <a:gd name="connsiteX1" fmla="*/ 197388 w 1596789"/>
              <a:gd name="connsiteY1" fmla="*/ 394775 h 486216"/>
              <a:gd name="connsiteX2" fmla="*/ 0 w 1596789"/>
              <a:gd name="connsiteY2" fmla="*/ 197387 h 486216"/>
              <a:gd name="connsiteX3" fmla="*/ 0 w 1596789"/>
              <a:gd name="connsiteY3" fmla="*/ 197388 h 486216"/>
              <a:gd name="connsiteX4" fmla="*/ 197388 w 1596789"/>
              <a:gd name="connsiteY4" fmla="*/ 0 h 486216"/>
              <a:gd name="connsiteX5" fmla="*/ 1399401 w 1596789"/>
              <a:gd name="connsiteY5" fmla="*/ 0 h 486216"/>
              <a:gd name="connsiteX6" fmla="*/ 1596789 w 1596789"/>
              <a:gd name="connsiteY6" fmla="*/ 197388 h 486216"/>
              <a:gd name="connsiteX7" fmla="*/ 1596788 w 1596789"/>
              <a:gd name="connsiteY7" fmla="*/ 197388 h 486216"/>
              <a:gd name="connsiteX8" fmla="*/ 1490840 w 1596789"/>
              <a:gd name="connsiteY8" fmla="*/ 486216 h 486216"/>
              <a:gd name="connsiteX0" fmla="*/ 197388 w 1596789"/>
              <a:gd name="connsiteY0" fmla="*/ 394775 h 486216"/>
              <a:gd name="connsiteX1" fmla="*/ 0 w 1596789"/>
              <a:gd name="connsiteY1" fmla="*/ 197387 h 486216"/>
              <a:gd name="connsiteX2" fmla="*/ 0 w 1596789"/>
              <a:gd name="connsiteY2" fmla="*/ 197388 h 486216"/>
              <a:gd name="connsiteX3" fmla="*/ 197388 w 1596789"/>
              <a:gd name="connsiteY3" fmla="*/ 0 h 486216"/>
              <a:gd name="connsiteX4" fmla="*/ 1399401 w 1596789"/>
              <a:gd name="connsiteY4" fmla="*/ 0 h 486216"/>
              <a:gd name="connsiteX5" fmla="*/ 1596789 w 1596789"/>
              <a:gd name="connsiteY5" fmla="*/ 197388 h 486216"/>
              <a:gd name="connsiteX6" fmla="*/ 1596788 w 1596789"/>
              <a:gd name="connsiteY6" fmla="*/ 197388 h 486216"/>
              <a:gd name="connsiteX7" fmla="*/ 1490840 w 1596789"/>
              <a:gd name="connsiteY7" fmla="*/ 486216 h 486216"/>
              <a:gd name="connsiteX0" fmla="*/ 197388 w 1596789"/>
              <a:gd name="connsiteY0" fmla="*/ 394775 h 394775"/>
              <a:gd name="connsiteX1" fmla="*/ 0 w 1596789"/>
              <a:gd name="connsiteY1" fmla="*/ 197387 h 394775"/>
              <a:gd name="connsiteX2" fmla="*/ 0 w 1596789"/>
              <a:gd name="connsiteY2" fmla="*/ 197388 h 394775"/>
              <a:gd name="connsiteX3" fmla="*/ 197388 w 1596789"/>
              <a:gd name="connsiteY3" fmla="*/ 0 h 394775"/>
              <a:gd name="connsiteX4" fmla="*/ 1399401 w 1596789"/>
              <a:gd name="connsiteY4" fmla="*/ 0 h 394775"/>
              <a:gd name="connsiteX5" fmla="*/ 1596789 w 1596789"/>
              <a:gd name="connsiteY5" fmla="*/ 197388 h 394775"/>
              <a:gd name="connsiteX6" fmla="*/ 1596788 w 1596789"/>
              <a:gd name="connsiteY6" fmla="*/ 197388 h 394775"/>
              <a:gd name="connsiteX0" fmla="*/ 197388 w 1596789"/>
              <a:gd name="connsiteY0" fmla="*/ 394775 h 394775"/>
              <a:gd name="connsiteX1" fmla="*/ 0 w 1596789"/>
              <a:gd name="connsiteY1" fmla="*/ 197387 h 394775"/>
              <a:gd name="connsiteX2" fmla="*/ 0 w 1596789"/>
              <a:gd name="connsiteY2" fmla="*/ 197388 h 394775"/>
              <a:gd name="connsiteX3" fmla="*/ 197388 w 1596789"/>
              <a:gd name="connsiteY3" fmla="*/ 0 h 394775"/>
              <a:gd name="connsiteX4" fmla="*/ 1399401 w 1596789"/>
              <a:gd name="connsiteY4" fmla="*/ 0 h 394775"/>
              <a:gd name="connsiteX5" fmla="*/ 1596789 w 1596789"/>
              <a:gd name="connsiteY5" fmla="*/ 197388 h 394775"/>
              <a:gd name="connsiteX0" fmla="*/ 197388 w 1399401"/>
              <a:gd name="connsiteY0" fmla="*/ 394775 h 394775"/>
              <a:gd name="connsiteX1" fmla="*/ 0 w 1399401"/>
              <a:gd name="connsiteY1" fmla="*/ 197387 h 394775"/>
              <a:gd name="connsiteX2" fmla="*/ 0 w 1399401"/>
              <a:gd name="connsiteY2" fmla="*/ 197388 h 394775"/>
              <a:gd name="connsiteX3" fmla="*/ 197388 w 1399401"/>
              <a:gd name="connsiteY3" fmla="*/ 0 h 394775"/>
              <a:gd name="connsiteX4" fmla="*/ 1399401 w 1399401"/>
              <a:gd name="connsiteY4" fmla="*/ 0 h 394775"/>
              <a:gd name="connsiteX0" fmla="*/ 197388 w 1399401"/>
              <a:gd name="connsiteY0" fmla="*/ 394775 h 394775"/>
              <a:gd name="connsiteX1" fmla="*/ 0 w 1399401"/>
              <a:gd name="connsiteY1" fmla="*/ 197387 h 394775"/>
              <a:gd name="connsiteX2" fmla="*/ 0 w 1399401"/>
              <a:gd name="connsiteY2" fmla="*/ 197388 h 394775"/>
              <a:gd name="connsiteX3" fmla="*/ 197388 w 1399401"/>
              <a:gd name="connsiteY3" fmla="*/ 0 h 394775"/>
              <a:gd name="connsiteX4" fmla="*/ 1399401 w 1399401"/>
              <a:gd name="connsiteY4" fmla="*/ 0 h 394775"/>
              <a:gd name="connsiteX0" fmla="*/ 197388 w 1399401"/>
              <a:gd name="connsiteY0" fmla="*/ 394775 h 394775"/>
              <a:gd name="connsiteX1" fmla="*/ 0 w 1399401"/>
              <a:gd name="connsiteY1" fmla="*/ 197387 h 394775"/>
              <a:gd name="connsiteX2" fmla="*/ 0 w 1399401"/>
              <a:gd name="connsiteY2" fmla="*/ 197388 h 394775"/>
              <a:gd name="connsiteX3" fmla="*/ 197388 w 1399401"/>
              <a:gd name="connsiteY3" fmla="*/ 0 h 394775"/>
              <a:gd name="connsiteX4" fmla="*/ 1399401 w 1399401"/>
              <a:gd name="connsiteY4" fmla="*/ 0 h 394775"/>
              <a:gd name="connsiteX0" fmla="*/ 197388 w 1399401"/>
              <a:gd name="connsiteY0" fmla="*/ 385250 h 385250"/>
              <a:gd name="connsiteX1" fmla="*/ 0 w 1399401"/>
              <a:gd name="connsiteY1" fmla="*/ 197387 h 385250"/>
              <a:gd name="connsiteX2" fmla="*/ 0 w 1399401"/>
              <a:gd name="connsiteY2" fmla="*/ 197388 h 385250"/>
              <a:gd name="connsiteX3" fmla="*/ 197388 w 1399401"/>
              <a:gd name="connsiteY3" fmla="*/ 0 h 385250"/>
              <a:gd name="connsiteX4" fmla="*/ 1399401 w 1399401"/>
              <a:gd name="connsiteY4" fmla="*/ 0 h 385250"/>
              <a:gd name="connsiteX0" fmla="*/ 197388 w 1399401"/>
              <a:gd name="connsiteY0" fmla="*/ 385250 h 385250"/>
              <a:gd name="connsiteX1" fmla="*/ 0 w 1399401"/>
              <a:gd name="connsiteY1" fmla="*/ 197387 h 385250"/>
              <a:gd name="connsiteX2" fmla="*/ 0 w 1399401"/>
              <a:gd name="connsiteY2" fmla="*/ 197388 h 385250"/>
              <a:gd name="connsiteX3" fmla="*/ 197388 w 1399401"/>
              <a:gd name="connsiteY3" fmla="*/ 0 h 385250"/>
              <a:gd name="connsiteX4" fmla="*/ 1399401 w 1399401"/>
              <a:gd name="connsiteY4" fmla="*/ 0 h 385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9401" h="385250">
                <a:moveTo>
                  <a:pt x="197388" y="385250"/>
                </a:moveTo>
                <a:cubicBezTo>
                  <a:pt x="57418" y="385250"/>
                  <a:pt x="0" y="306401"/>
                  <a:pt x="0" y="197387"/>
                </a:cubicBezTo>
                <a:lnTo>
                  <a:pt x="0" y="197388"/>
                </a:lnTo>
                <a:cubicBezTo>
                  <a:pt x="0" y="88374"/>
                  <a:pt x="88377" y="7144"/>
                  <a:pt x="197388" y="0"/>
                </a:cubicBezTo>
                <a:lnTo>
                  <a:pt x="1399401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角丸四角形 28"/>
          <p:cNvSpPr/>
          <p:nvPr/>
        </p:nvSpPr>
        <p:spPr>
          <a:xfrm rot="5400000">
            <a:off x="4740362" y="3547036"/>
            <a:ext cx="2227808" cy="314170"/>
          </a:xfrm>
          <a:custGeom>
            <a:avLst/>
            <a:gdLst>
              <a:gd name="connsiteX0" fmla="*/ 0 w 1596788"/>
              <a:gd name="connsiteY0" fmla="*/ 197388 h 394775"/>
              <a:gd name="connsiteX1" fmla="*/ 197388 w 1596788"/>
              <a:gd name="connsiteY1" fmla="*/ 0 h 394775"/>
              <a:gd name="connsiteX2" fmla="*/ 1399401 w 1596788"/>
              <a:gd name="connsiteY2" fmla="*/ 0 h 394775"/>
              <a:gd name="connsiteX3" fmla="*/ 1596789 w 1596788"/>
              <a:gd name="connsiteY3" fmla="*/ 197388 h 394775"/>
              <a:gd name="connsiteX4" fmla="*/ 1596788 w 1596788"/>
              <a:gd name="connsiteY4" fmla="*/ 197388 h 394775"/>
              <a:gd name="connsiteX5" fmla="*/ 1399400 w 1596788"/>
              <a:gd name="connsiteY5" fmla="*/ 394776 h 394775"/>
              <a:gd name="connsiteX6" fmla="*/ 197388 w 1596788"/>
              <a:gd name="connsiteY6" fmla="*/ 394775 h 394775"/>
              <a:gd name="connsiteX7" fmla="*/ 0 w 1596788"/>
              <a:gd name="connsiteY7" fmla="*/ 197387 h 394775"/>
              <a:gd name="connsiteX8" fmla="*/ 0 w 1596788"/>
              <a:gd name="connsiteY8" fmla="*/ 197388 h 394775"/>
              <a:gd name="connsiteX0" fmla="*/ 1399400 w 1596789"/>
              <a:gd name="connsiteY0" fmla="*/ 394776 h 486216"/>
              <a:gd name="connsiteX1" fmla="*/ 197388 w 1596789"/>
              <a:gd name="connsiteY1" fmla="*/ 394775 h 486216"/>
              <a:gd name="connsiteX2" fmla="*/ 0 w 1596789"/>
              <a:gd name="connsiteY2" fmla="*/ 197387 h 486216"/>
              <a:gd name="connsiteX3" fmla="*/ 0 w 1596789"/>
              <a:gd name="connsiteY3" fmla="*/ 197388 h 486216"/>
              <a:gd name="connsiteX4" fmla="*/ 197388 w 1596789"/>
              <a:gd name="connsiteY4" fmla="*/ 0 h 486216"/>
              <a:gd name="connsiteX5" fmla="*/ 1399401 w 1596789"/>
              <a:gd name="connsiteY5" fmla="*/ 0 h 486216"/>
              <a:gd name="connsiteX6" fmla="*/ 1596789 w 1596789"/>
              <a:gd name="connsiteY6" fmla="*/ 197388 h 486216"/>
              <a:gd name="connsiteX7" fmla="*/ 1596788 w 1596789"/>
              <a:gd name="connsiteY7" fmla="*/ 197388 h 486216"/>
              <a:gd name="connsiteX8" fmla="*/ 1490840 w 1596789"/>
              <a:gd name="connsiteY8" fmla="*/ 486216 h 486216"/>
              <a:gd name="connsiteX0" fmla="*/ 197388 w 1596789"/>
              <a:gd name="connsiteY0" fmla="*/ 394775 h 486216"/>
              <a:gd name="connsiteX1" fmla="*/ 0 w 1596789"/>
              <a:gd name="connsiteY1" fmla="*/ 197387 h 486216"/>
              <a:gd name="connsiteX2" fmla="*/ 0 w 1596789"/>
              <a:gd name="connsiteY2" fmla="*/ 197388 h 486216"/>
              <a:gd name="connsiteX3" fmla="*/ 197388 w 1596789"/>
              <a:gd name="connsiteY3" fmla="*/ 0 h 486216"/>
              <a:gd name="connsiteX4" fmla="*/ 1399401 w 1596789"/>
              <a:gd name="connsiteY4" fmla="*/ 0 h 486216"/>
              <a:gd name="connsiteX5" fmla="*/ 1596789 w 1596789"/>
              <a:gd name="connsiteY5" fmla="*/ 197388 h 486216"/>
              <a:gd name="connsiteX6" fmla="*/ 1596788 w 1596789"/>
              <a:gd name="connsiteY6" fmla="*/ 197388 h 486216"/>
              <a:gd name="connsiteX7" fmla="*/ 1490840 w 1596789"/>
              <a:gd name="connsiteY7" fmla="*/ 486216 h 486216"/>
              <a:gd name="connsiteX0" fmla="*/ 197388 w 1596789"/>
              <a:gd name="connsiteY0" fmla="*/ 394775 h 394775"/>
              <a:gd name="connsiteX1" fmla="*/ 0 w 1596789"/>
              <a:gd name="connsiteY1" fmla="*/ 197387 h 394775"/>
              <a:gd name="connsiteX2" fmla="*/ 0 w 1596789"/>
              <a:gd name="connsiteY2" fmla="*/ 197388 h 394775"/>
              <a:gd name="connsiteX3" fmla="*/ 197388 w 1596789"/>
              <a:gd name="connsiteY3" fmla="*/ 0 h 394775"/>
              <a:gd name="connsiteX4" fmla="*/ 1399401 w 1596789"/>
              <a:gd name="connsiteY4" fmla="*/ 0 h 394775"/>
              <a:gd name="connsiteX5" fmla="*/ 1596789 w 1596789"/>
              <a:gd name="connsiteY5" fmla="*/ 197388 h 394775"/>
              <a:gd name="connsiteX6" fmla="*/ 1596788 w 1596789"/>
              <a:gd name="connsiteY6" fmla="*/ 197388 h 394775"/>
              <a:gd name="connsiteX0" fmla="*/ 197388 w 1596789"/>
              <a:gd name="connsiteY0" fmla="*/ 394775 h 394775"/>
              <a:gd name="connsiteX1" fmla="*/ 0 w 1596789"/>
              <a:gd name="connsiteY1" fmla="*/ 197387 h 394775"/>
              <a:gd name="connsiteX2" fmla="*/ 0 w 1596789"/>
              <a:gd name="connsiteY2" fmla="*/ 197388 h 394775"/>
              <a:gd name="connsiteX3" fmla="*/ 197388 w 1596789"/>
              <a:gd name="connsiteY3" fmla="*/ 0 h 394775"/>
              <a:gd name="connsiteX4" fmla="*/ 1399401 w 1596789"/>
              <a:gd name="connsiteY4" fmla="*/ 0 h 394775"/>
              <a:gd name="connsiteX5" fmla="*/ 1596789 w 1596789"/>
              <a:gd name="connsiteY5" fmla="*/ 197388 h 394775"/>
              <a:gd name="connsiteX0" fmla="*/ 197388 w 1399401"/>
              <a:gd name="connsiteY0" fmla="*/ 394775 h 394775"/>
              <a:gd name="connsiteX1" fmla="*/ 0 w 1399401"/>
              <a:gd name="connsiteY1" fmla="*/ 197387 h 394775"/>
              <a:gd name="connsiteX2" fmla="*/ 0 w 1399401"/>
              <a:gd name="connsiteY2" fmla="*/ 197388 h 394775"/>
              <a:gd name="connsiteX3" fmla="*/ 197388 w 1399401"/>
              <a:gd name="connsiteY3" fmla="*/ 0 h 394775"/>
              <a:gd name="connsiteX4" fmla="*/ 1399401 w 1399401"/>
              <a:gd name="connsiteY4" fmla="*/ 0 h 394775"/>
              <a:gd name="connsiteX0" fmla="*/ 158226 w 1399401"/>
              <a:gd name="connsiteY0" fmla="*/ 394774 h 394774"/>
              <a:gd name="connsiteX1" fmla="*/ 0 w 1399401"/>
              <a:gd name="connsiteY1" fmla="*/ 197387 h 394774"/>
              <a:gd name="connsiteX2" fmla="*/ 0 w 1399401"/>
              <a:gd name="connsiteY2" fmla="*/ 197388 h 394774"/>
              <a:gd name="connsiteX3" fmla="*/ 197388 w 1399401"/>
              <a:gd name="connsiteY3" fmla="*/ 0 h 394774"/>
              <a:gd name="connsiteX4" fmla="*/ 1399401 w 1399401"/>
              <a:gd name="connsiteY4" fmla="*/ 0 h 394774"/>
              <a:gd name="connsiteX0" fmla="*/ 160673 w 1399401"/>
              <a:gd name="connsiteY0" fmla="*/ 382665 h 382665"/>
              <a:gd name="connsiteX1" fmla="*/ 0 w 1399401"/>
              <a:gd name="connsiteY1" fmla="*/ 197387 h 382665"/>
              <a:gd name="connsiteX2" fmla="*/ 0 w 1399401"/>
              <a:gd name="connsiteY2" fmla="*/ 197388 h 382665"/>
              <a:gd name="connsiteX3" fmla="*/ 197388 w 1399401"/>
              <a:gd name="connsiteY3" fmla="*/ 0 h 382665"/>
              <a:gd name="connsiteX4" fmla="*/ 1399401 w 1399401"/>
              <a:gd name="connsiteY4" fmla="*/ 0 h 382665"/>
              <a:gd name="connsiteX0" fmla="*/ 160676 w 1399401"/>
              <a:gd name="connsiteY0" fmla="*/ 385691 h 385691"/>
              <a:gd name="connsiteX1" fmla="*/ 0 w 1399401"/>
              <a:gd name="connsiteY1" fmla="*/ 197387 h 385691"/>
              <a:gd name="connsiteX2" fmla="*/ 0 w 1399401"/>
              <a:gd name="connsiteY2" fmla="*/ 197388 h 385691"/>
              <a:gd name="connsiteX3" fmla="*/ 197388 w 1399401"/>
              <a:gd name="connsiteY3" fmla="*/ 0 h 385691"/>
              <a:gd name="connsiteX4" fmla="*/ 1399401 w 1399401"/>
              <a:gd name="connsiteY4" fmla="*/ 0 h 385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9401" h="385691">
                <a:moveTo>
                  <a:pt x="160676" y="385691"/>
                </a:moveTo>
                <a:cubicBezTo>
                  <a:pt x="51662" y="385691"/>
                  <a:pt x="0" y="306401"/>
                  <a:pt x="0" y="197387"/>
                </a:cubicBezTo>
                <a:lnTo>
                  <a:pt x="0" y="197388"/>
                </a:lnTo>
                <a:cubicBezTo>
                  <a:pt x="0" y="88374"/>
                  <a:pt x="88374" y="0"/>
                  <a:pt x="197388" y="0"/>
                </a:cubicBezTo>
                <a:lnTo>
                  <a:pt x="1399401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角丸四角形 28"/>
          <p:cNvSpPr/>
          <p:nvPr/>
        </p:nvSpPr>
        <p:spPr>
          <a:xfrm rot="16200000" flipV="1">
            <a:off x="7354530" y="3100505"/>
            <a:ext cx="2290042" cy="550165"/>
          </a:xfrm>
          <a:custGeom>
            <a:avLst/>
            <a:gdLst>
              <a:gd name="connsiteX0" fmla="*/ 0 w 1596788"/>
              <a:gd name="connsiteY0" fmla="*/ 197388 h 394775"/>
              <a:gd name="connsiteX1" fmla="*/ 197388 w 1596788"/>
              <a:gd name="connsiteY1" fmla="*/ 0 h 394775"/>
              <a:gd name="connsiteX2" fmla="*/ 1399401 w 1596788"/>
              <a:gd name="connsiteY2" fmla="*/ 0 h 394775"/>
              <a:gd name="connsiteX3" fmla="*/ 1596789 w 1596788"/>
              <a:gd name="connsiteY3" fmla="*/ 197388 h 394775"/>
              <a:gd name="connsiteX4" fmla="*/ 1596788 w 1596788"/>
              <a:gd name="connsiteY4" fmla="*/ 197388 h 394775"/>
              <a:gd name="connsiteX5" fmla="*/ 1399400 w 1596788"/>
              <a:gd name="connsiteY5" fmla="*/ 394776 h 394775"/>
              <a:gd name="connsiteX6" fmla="*/ 197388 w 1596788"/>
              <a:gd name="connsiteY6" fmla="*/ 394775 h 394775"/>
              <a:gd name="connsiteX7" fmla="*/ 0 w 1596788"/>
              <a:gd name="connsiteY7" fmla="*/ 197387 h 394775"/>
              <a:gd name="connsiteX8" fmla="*/ 0 w 1596788"/>
              <a:gd name="connsiteY8" fmla="*/ 197388 h 394775"/>
              <a:gd name="connsiteX0" fmla="*/ 1399400 w 1596789"/>
              <a:gd name="connsiteY0" fmla="*/ 394776 h 486216"/>
              <a:gd name="connsiteX1" fmla="*/ 197388 w 1596789"/>
              <a:gd name="connsiteY1" fmla="*/ 394775 h 486216"/>
              <a:gd name="connsiteX2" fmla="*/ 0 w 1596789"/>
              <a:gd name="connsiteY2" fmla="*/ 197387 h 486216"/>
              <a:gd name="connsiteX3" fmla="*/ 0 w 1596789"/>
              <a:gd name="connsiteY3" fmla="*/ 197388 h 486216"/>
              <a:gd name="connsiteX4" fmla="*/ 197388 w 1596789"/>
              <a:gd name="connsiteY4" fmla="*/ 0 h 486216"/>
              <a:gd name="connsiteX5" fmla="*/ 1399401 w 1596789"/>
              <a:gd name="connsiteY5" fmla="*/ 0 h 486216"/>
              <a:gd name="connsiteX6" fmla="*/ 1596789 w 1596789"/>
              <a:gd name="connsiteY6" fmla="*/ 197388 h 486216"/>
              <a:gd name="connsiteX7" fmla="*/ 1596788 w 1596789"/>
              <a:gd name="connsiteY7" fmla="*/ 197388 h 486216"/>
              <a:gd name="connsiteX8" fmla="*/ 1490840 w 1596789"/>
              <a:gd name="connsiteY8" fmla="*/ 486216 h 486216"/>
              <a:gd name="connsiteX0" fmla="*/ 197388 w 1596789"/>
              <a:gd name="connsiteY0" fmla="*/ 394775 h 486216"/>
              <a:gd name="connsiteX1" fmla="*/ 0 w 1596789"/>
              <a:gd name="connsiteY1" fmla="*/ 197387 h 486216"/>
              <a:gd name="connsiteX2" fmla="*/ 0 w 1596789"/>
              <a:gd name="connsiteY2" fmla="*/ 197388 h 486216"/>
              <a:gd name="connsiteX3" fmla="*/ 197388 w 1596789"/>
              <a:gd name="connsiteY3" fmla="*/ 0 h 486216"/>
              <a:gd name="connsiteX4" fmla="*/ 1399401 w 1596789"/>
              <a:gd name="connsiteY4" fmla="*/ 0 h 486216"/>
              <a:gd name="connsiteX5" fmla="*/ 1596789 w 1596789"/>
              <a:gd name="connsiteY5" fmla="*/ 197388 h 486216"/>
              <a:gd name="connsiteX6" fmla="*/ 1596788 w 1596789"/>
              <a:gd name="connsiteY6" fmla="*/ 197388 h 486216"/>
              <a:gd name="connsiteX7" fmla="*/ 1490840 w 1596789"/>
              <a:gd name="connsiteY7" fmla="*/ 486216 h 486216"/>
              <a:gd name="connsiteX0" fmla="*/ 197388 w 1596789"/>
              <a:gd name="connsiteY0" fmla="*/ 394775 h 394775"/>
              <a:gd name="connsiteX1" fmla="*/ 0 w 1596789"/>
              <a:gd name="connsiteY1" fmla="*/ 197387 h 394775"/>
              <a:gd name="connsiteX2" fmla="*/ 0 w 1596789"/>
              <a:gd name="connsiteY2" fmla="*/ 197388 h 394775"/>
              <a:gd name="connsiteX3" fmla="*/ 197388 w 1596789"/>
              <a:gd name="connsiteY3" fmla="*/ 0 h 394775"/>
              <a:gd name="connsiteX4" fmla="*/ 1399401 w 1596789"/>
              <a:gd name="connsiteY4" fmla="*/ 0 h 394775"/>
              <a:gd name="connsiteX5" fmla="*/ 1596789 w 1596789"/>
              <a:gd name="connsiteY5" fmla="*/ 197388 h 394775"/>
              <a:gd name="connsiteX6" fmla="*/ 1596788 w 1596789"/>
              <a:gd name="connsiteY6" fmla="*/ 197388 h 394775"/>
              <a:gd name="connsiteX0" fmla="*/ 197388 w 1596789"/>
              <a:gd name="connsiteY0" fmla="*/ 394775 h 394775"/>
              <a:gd name="connsiteX1" fmla="*/ 0 w 1596789"/>
              <a:gd name="connsiteY1" fmla="*/ 197387 h 394775"/>
              <a:gd name="connsiteX2" fmla="*/ 0 w 1596789"/>
              <a:gd name="connsiteY2" fmla="*/ 197388 h 394775"/>
              <a:gd name="connsiteX3" fmla="*/ 197388 w 1596789"/>
              <a:gd name="connsiteY3" fmla="*/ 0 h 394775"/>
              <a:gd name="connsiteX4" fmla="*/ 1399401 w 1596789"/>
              <a:gd name="connsiteY4" fmla="*/ 0 h 394775"/>
              <a:gd name="connsiteX5" fmla="*/ 1596789 w 1596789"/>
              <a:gd name="connsiteY5" fmla="*/ 197388 h 394775"/>
              <a:gd name="connsiteX0" fmla="*/ 197388 w 1399401"/>
              <a:gd name="connsiteY0" fmla="*/ 394775 h 394775"/>
              <a:gd name="connsiteX1" fmla="*/ 0 w 1399401"/>
              <a:gd name="connsiteY1" fmla="*/ 197387 h 394775"/>
              <a:gd name="connsiteX2" fmla="*/ 0 w 1399401"/>
              <a:gd name="connsiteY2" fmla="*/ 197388 h 394775"/>
              <a:gd name="connsiteX3" fmla="*/ 197388 w 1399401"/>
              <a:gd name="connsiteY3" fmla="*/ 0 h 394775"/>
              <a:gd name="connsiteX4" fmla="*/ 1399401 w 1399401"/>
              <a:gd name="connsiteY4" fmla="*/ 0 h 394775"/>
              <a:gd name="connsiteX0" fmla="*/ 197388 w 1399401"/>
              <a:gd name="connsiteY0" fmla="*/ 394775 h 394775"/>
              <a:gd name="connsiteX1" fmla="*/ 0 w 1399401"/>
              <a:gd name="connsiteY1" fmla="*/ 197387 h 394775"/>
              <a:gd name="connsiteX2" fmla="*/ 0 w 1399401"/>
              <a:gd name="connsiteY2" fmla="*/ 197388 h 394775"/>
              <a:gd name="connsiteX3" fmla="*/ 197388 w 1399401"/>
              <a:gd name="connsiteY3" fmla="*/ 0 h 394775"/>
              <a:gd name="connsiteX4" fmla="*/ 1399401 w 1399401"/>
              <a:gd name="connsiteY4" fmla="*/ 0 h 394775"/>
              <a:gd name="connsiteX0" fmla="*/ 197388 w 1399401"/>
              <a:gd name="connsiteY0" fmla="*/ 394775 h 394775"/>
              <a:gd name="connsiteX1" fmla="*/ 0 w 1399401"/>
              <a:gd name="connsiteY1" fmla="*/ 197387 h 394775"/>
              <a:gd name="connsiteX2" fmla="*/ 0 w 1399401"/>
              <a:gd name="connsiteY2" fmla="*/ 197388 h 394775"/>
              <a:gd name="connsiteX3" fmla="*/ 197388 w 1399401"/>
              <a:gd name="connsiteY3" fmla="*/ 0 h 394775"/>
              <a:gd name="connsiteX4" fmla="*/ 1399401 w 1399401"/>
              <a:gd name="connsiteY4" fmla="*/ 0 h 394775"/>
              <a:gd name="connsiteX0" fmla="*/ 197388 w 1399401"/>
              <a:gd name="connsiteY0" fmla="*/ 385250 h 385250"/>
              <a:gd name="connsiteX1" fmla="*/ 0 w 1399401"/>
              <a:gd name="connsiteY1" fmla="*/ 197387 h 385250"/>
              <a:gd name="connsiteX2" fmla="*/ 0 w 1399401"/>
              <a:gd name="connsiteY2" fmla="*/ 197388 h 385250"/>
              <a:gd name="connsiteX3" fmla="*/ 197388 w 1399401"/>
              <a:gd name="connsiteY3" fmla="*/ 0 h 385250"/>
              <a:gd name="connsiteX4" fmla="*/ 1399401 w 1399401"/>
              <a:gd name="connsiteY4" fmla="*/ 0 h 385250"/>
              <a:gd name="connsiteX0" fmla="*/ 197388 w 1399401"/>
              <a:gd name="connsiteY0" fmla="*/ 385250 h 385250"/>
              <a:gd name="connsiteX1" fmla="*/ 0 w 1399401"/>
              <a:gd name="connsiteY1" fmla="*/ 197387 h 385250"/>
              <a:gd name="connsiteX2" fmla="*/ 0 w 1399401"/>
              <a:gd name="connsiteY2" fmla="*/ 197388 h 385250"/>
              <a:gd name="connsiteX3" fmla="*/ 197388 w 1399401"/>
              <a:gd name="connsiteY3" fmla="*/ 0 h 385250"/>
              <a:gd name="connsiteX4" fmla="*/ 1399401 w 1399401"/>
              <a:gd name="connsiteY4" fmla="*/ 0 h 385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9401" h="385250">
                <a:moveTo>
                  <a:pt x="197388" y="385250"/>
                </a:moveTo>
                <a:cubicBezTo>
                  <a:pt x="57418" y="385250"/>
                  <a:pt x="0" y="306401"/>
                  <a:pt x="0" y="197387"/>
                </a:cubicBezTo>
                <a:lnTo>
                  <a:pt x="0" y="197388"/>
                </a:lnTo>
                <a:cubicBezTo>
                  <a:pt x="0" y="88374"/>
                  <a:pt x="88377" y="7144"/>
                  <a:pt x="197388" y="0"/>
                </a:cubicBezTo>
                <a:lnTo>
                  <a:pt x="1399401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角丸四角形 28"/>
          <p:cNvSpPr/>
          <p:nvPr/>
        </p:nvSpPr>
        <p:spPr>
          <a:xfrm rot="16200000" flipV="1">
            <a:off x="7381082" y="3118720"/>
            <a:ext cx="2227808" cy="419830"/>
          </a:xfrm>
          <a:custGeom>
            <a:avLst/>
            <a:gdLst>
              <a:gd name="connsiteX0" fmla="*/ 0 w 1596788"/>
              <a:gd name="connsiteY0" fmla="*/ 197388 h 394775"/>
              <a:gd name="connsiteX1" fmla="*/ 197388 w 1596788"/>
              <a:gd name="connsiteY1" fmla="*/ 0 h 394775"/>
              <a:gd name="connsiteX2" fmla="*/ 1399401 w 1596788"/>
              <a:gd name="connsiteY2" fmla="*/ 0 h 394775"/>
              <a:gd name="connsiteX3" fmla="*/ 1596789 w 1596788"/>
              <a:gd name="connsiteY3" fmla="*/ 197388 h 394775"/>
              <a:gd name="connsiteX4" fmla="*/ 1596788 w 1596788"/>
              <a:gd name="connsiteY4" fmla="*/ 197388 h 394775"/>
              <a:gd name="connsiteX5" fmla="*/ 1399400 w 1596788"/>
              <a:gd name="connsiteY5" fmla="*/ 394776 h 394775"/>
              <a:gd name="connsiteX6" fmla="*/ 197388 w 1596788"/>
              <a:gd name="connsiteY6" fmla="*/ 394775 h 394775"/>
              <a:gd name="connsiteX7" fmla="*/ 0 w 1596788"/>
              <a:gd name="connsiteY7" fmla="*/ 197387 h 394775"/>
              <a:gd name="connsiteX8" fmla="*/ 0 w 1596788"/>
              <a:gd name="connsiteY8" fmla="*/ 197388 h 394775"/>
              <a:gd name="connsiteX0" fmla="*/ 1399400 w 1596789"/>
              <a:gd name="connsiteY0" fmla="*/ 394776 h 486216"/>
              <a:gd name="connsiteX1" fmla="*/ 197388 w 1596789"/>
              <a:gd name="connsiteY1" fmla="*/ 394775 h 486216"/>
              <a:gd name="connsiteX2" fmla="*/ 0 w 1596789"/>
              <a:gd name="connsiteY2" fmla="*/ 197387 h 486216"/>
              <a:gd name="connsiteX3" fmla="*/ 0 w 1596789"/>
              <a:gd name="connsiteY3" fmla="*/ 197388 h 486216"/>
              <a:gd name="connsiteX4" fmla="*/ 197388 w 1596789"/>
              <a:gd name="connsiteY4" fmla="*/ 0 h 486216"/>
              <a:gd name="connsiteX5" fmla="*/ 1399401 w 1596789"/>
              <a:gd name="connsiteY5" fmla="*/ 0 h 486216"/>
              <a:gd name="connsiteX6" fmla="*/ 1596789 w 1596789"/>
              <a:gd name="connsiteY6" fmla="*/ 197388 h 486216"/>
              <a:gd name="connsiteX7" fmla="*/ 1596788 w 1596789"/>
              <a:gd name="connsiteY7" fmla="*/ 197388 h 486216"/>
              <a:gd name="connsiteX8" fmla="*/ 1490840 w 1596789"/>
              <a:gd name="connsiteY8" fmla="*/ 486216 h 486216"/>
              <a:gd name="connsiteX0" fmla="*/ 197388 w 1596789"/>
              <a:gd name="connsiteY0" fmla="*/ 394775 h 486216"/>
              <a:gd name="connsiteX1" fmla="*/ 0 w 1596789"/>
              <a:gd name="connsiteY1" fmla="*/ 197387 h 486216"/>
              <a:gd name="connsiteX2" fmla="*/ 0 w 1596789"/>
              <a:gd name="connsiteY2" fmla="*/ 197388 h 486216"/>
              <a:gd name="connsiteX3" fmla="*/ 197388 w 1596789"/>
              <a:gd name="connsiteY3" fmla="*/ 0 h 486216"/>
              <a:gd name="connsiteX4" fmla="*/ 1399401 w 1596789"/>
              <a:gd name="connsiteY4" fmla="*/ 0 h 486216"/>
              <a:gd name="connsiteX5" fmla="*/ 1596789 w 1596789"/>
              <a:gd name="connsiteY5" fmla="*/ 197388 h 486216"/>
              <a:gd name="connsiteX6" fmla="*/ 1596788 w 1596789"/>
              <a:gd name="connsiteY6" fmla="*/ 197388 h 486216"/>
              <a:gd name="connsiteX7" fmla="*/ 1490840 w 1596789"/>
              <a:gd name="connsiteY7" fmla="*/ 486216 h 486216"/>
              <a:gd name="connsiteX0" fmla="*/ 197388 w 1596789"/>
              <a:gd name="connsiteY0" fmla="*/ 394775 h 394775"/>
              <a:gd name="connsiteX1" fmla="*/ 0 w 1596789"/>
              <a:gd name="connsiteY1" fmla="*/ 197387 h 394775"/>
              <a:gd name="connsiteX2" fmla="*/ 0 w 1596789"/>
              <a:gd name="connsiteY2" fmla="*/ 197388 h 394775"/>
              <a:gd name="connsiteX3" fmla="*/ 197388 w 1596789"/>
              <a:gd name="connsiteY3" fmla="*/ 0 h 394775"/>
              <a:gd name="connsiteX4" fmla="*/ 1399401 w 1596789"/>
              <a:gd name="connsiteY4" fmla="*/ 0 h 394775"/>
              <a:gd name="connsiteX5" fmla="*/ 1596789 w 1596789"/>
              <a:gd name="connsiteY5" fmla="*/ 197388 h 394775"/>
              <a:gd name="connsiteX6" fmla="*/ 1596788 w 1596789"/>
              <a:gd name="connsiteY6" fmla="*/ 197388 h 394775"/>
              <a:gd name="connsiteX0" fmla="*/ 197388 w 1596789"/>
              <a:gd name="connsiteY0" fmla="*/ 394775 h 394775"/>
              <a:gd name="connsiteX1" fmla="*/ 0 w 1596789"/>
              <a:gd name="connsiteY1" fmla="*/ 197387 h 394775"/>
              <a:gd name="connsiteX2" fmla="*/ 0 w 1596789"/>
              <a:gd name="connsiteY2" fmla="*/ 197388 h 394775"/>
              <a:gd name="connsiteX3" fmla="*/ 197388 w 1596789"/>
              <a:gd name="connsiteY3" fmla="*/ 0 h 394775"/>
              <a:gd name="connsiteX4" fmla="*/ 1399401 w 1596789"/>
              <a:gd name="connsiteY4" fmla="*/ 0 h 394775"/>
              <a:gd name="connsiteX5" fmla="*/ 1596789 w 1596789"/>
              <a:gd name="connsiteY5" fmla="*/ 197388 h 394775"/>
              <a:gd name="connsiteX0" fmla="*/ 197388 w 1399401"/>
              <a:gd name="connsiteY0" fmla="*/ 394775 h 394775"/>
              <a:gd name="connsiteX1" fmla="*/ 0 w 1399401"/>
              <a:gd name="connsiteY1" fmla="*/ 197387 h 394775"/>
              <a:gd name="connsiteX2" fmla="*/ 0 w 1399401"/>
              <a:gd name="connsiteY2" fmla="*/ 197388 h 394775"/>
              <a:gd name="connsiteX3" fmla="*/ 197388 w 1399401"/>
              <a:gd name="connsiteY3" fmla="*/ 0 h 394775"/>
              <a:gd name="connsiteX4" fmla="*/ 1399401 w 1399401"/>
              <a:gd name="connsiteY4" fmla="*/ 0 h 394775"/>
              <a:gd name="connsiteX0" fmla="*/ 158226 w 1399401"/>
              <a:gd name="connsiteY0" fmla="*/ 394774 h 394774"/>
              <a:gd name="connsiteX1" fmla="*/ 0 w 1399401"/>
              <a:gd name="connsiteY1" fmla="*/ 197387 h 394774"/>
              <a:gd name="connsiteX2" fmla="*/ 0 w 1399401"/>
              <a:gd name="connsiteY2" fmla="*/ 197388 h 394774"/>
              <a:gd name="connsiteX3" fmla="*/ 197388 w 1399401"/>
              <a:gd name="connsiteY3" fmla="*/ 0 h 394774"/>
              <a:gd name="connsiteX4" fmla="*/ 1399401 w 1399401"/>
              <a:gd name="connsiteY4" fmla="*/ 0 h 394774"/>
              <a:gd name="connsiteX0" fmla="*/ 160673 w 1399401"/>
              <a:gd name="connsiteY0" fmla="*/ 382665 h 382665"/>
              <a:gd name="connsiteX1" fmla="*/ 0 w 1399401"/>
              <a:gd name="connsiteY1" fmla="*/ 197387 h 382665"/>
              <a:gd name="connsiteX2" fmla="*/ 0 w 1399401"/>
              <a:gd name="connsiteY2" fmla="*/ 197388 h 382665"/>
              <a:gd name="connsiteX3" fmla="*/ 197388 w 1399401"/>
              <a:gd name="connsiteY3" fmla="*/ 0 h 382665"/>
              <a:gd name="connsiteX4" fmla="*/ 1399401 w 1399401"/>
              <a:gd name="connsiteY4" fmla="*/ 0 h 382665"/>
              <a:gd name="connsiteX0" fmla="*/ 160676 w 1399401"/>
              <a:gd name="connsiteY0" fmla="*/ 385691 h 385691"/>
              <a:gd name="connsiteX1" fmla="*/ 0 w 1399401"/>
              <a:gd name="connsiteY1" fmla="*/ 197387 h 385691"/>
              <a:gd name="connsiteX2" fmla="*/ 0 w 1399401"/>
              <a:gd name="connsiteY2" fmla="*/ 197388 h 385691"/>
              <a:gd name="connsiteX3" fmla="*/ 197388 w 1399401"/>
              <a:gd name="connsiteY3" fmla="*/ 0 h 385691"/>
              <a:gd name="connsiteX4" fmla="*/ 1399401 w 1399401"/>
              <a:gd name="connsiteY4" fmla="*/ 0 h 385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9401" h="385691">
                <a:moveTo>
                  <a:pt x="160676" y="385691"/>
                </a:moveTo>
                <a:cubicBezTo>
                  <a:pt x="51662" y="385691"/>
                  <a:pt x="0" y="306401"/>
                  <a:pt x="0" y="197387"/>
                </a:cubicBezTo>
                <a:lnTo>
                  <a:pt x="0" y="197388"/>
                </a:lnTo>
                <a:cubicBezTo>
                  <a:pt x="0" y="88374"/>
                  <a:pt x="88374" y="0"/>
                  <a:pt x="197388" y="0"/>
                </a:cubicBezTo>
                <a:lnTo>
                  <a:pt x="1399401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フリーフォーム: 図形 32">
            <a:extLst>
              <a:ext uri="{FF2B5EF4-FFF2-40B4-BE49-F238E27FC236}">
                <a16:creationId xmlns:a16="http://schemas.microsoft.com/office/drawing/2014/main" id="{44535F94-0891-4DD8-B028-6004DE6544ED}"/>
              </a:ext>
            </a:extLst>
          </p:cNvPr>
          <p:cNvSpPr/>
          <p:nvPr/>
        </p:nvSpPr>
        <p:spPr>
          <a:xfrm rot="15449535" flipH="1">
            <a:off x="3304205" y="4770964"/>
            <a:ext cx="1597784" cy="125643"/>
          </a:xfrm>
          <a:custGeom>
            <a:avLst/>
            <a:gdLst>
              <a:gd name="connsiteX0" fmla="*/ 21076 w 4442778"/>
              <a:gd name="connsiteY0" fmla="*/ 236156 h 334265"/>
              <a:gd name="connsiteX1" fmla="*/ 169599 w 4442778"/>
              <a:gd name="connsiteY1" fmla="*/ 226823 h 334265"/>
              <a:gd name="connsiteX2" fmla="*/ 1365430 w 4442778"/>
              <a:gd name="connsiteY2" fmla="*/ 304105 h 334265"/>
              <a:gd name="connsiteX3" fmla="*/ 4341385 w 4442778"/>
              <a:gd name="connsiteY3" fmla="*/ 236606 h 334265"/>
              <a:gd name="connsiteX4" fmla="*/ 4442778 w 4442778"/>
              <a:gd name="connsiteY4" fmla="*/ 131173 h 334265"/>
              <a:gd name="connsiteX5" fmla="*/ 4341385 w 4442778"/>
              <a:gd name="connsiteY5" fmla="*/ 25741 h 334265"/>
              <a:gd name="connsiteX6" fmla="*/ 1533066 w 4442778"/>
              <a:gd name="connsiteY6" fmla="*/ 86145 h 334265"/>
              <a:gd name="connsiteX7" fmla="*/ 13909 w 4442778"/>
              <a:gd name="connsiteY7" fmla="*/ 25740 h 334265"/>
              <a:gd name="connsiteX8" fmla="*/ 0 w 4442778"/>
              <a:gd name="connsiteY8" fmla="*/ 28661 h 334265"/>
              <a:gd name="connsiteX9" fmla="*/ 18537 w 4442778"/>
              <a:gd name="connsiteY9" fmla="*/ 222044 h 334265"/>
              <a:gd name="connsiteX10" fmla="*/ 21076 w 4442778"/>
              <a:gd name="connsiteY10" fmla="*/ 236156 h 334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442778" h="334265">
                <a:moveTo>
                  <a:pt x="21076" y="236156"/>
                </a:moveTo>
                <a:lnTo>
                  <a:pt x="169599" y="226823"/>
                </a:lnTo>
                <a:cubicBezTo>
                  <a:pt x="917042" y="182377"/>
                  <a:pt x="1206726" y="205116"/>
                  <a:pt x="1365430" y="304105"/>
                </a:cubicBezTo>
                <a:cubicBezTo>
                  <a:pt x="1744059" y="363070"/>
                  <a:pt x="3289442" y="332961"/>
                  <a:pt x="4341385" y="236606"/>
                </a:cubicBezTo>
                <a:cubicBezTo>
                  <a:pt x="4397382" y="236607"/>
                  <a:pt x="4442777" y="189402"/>
                  <a:pt x="4442778" y="131173"/>
                </a:cubicBezTo>
                <a:cubicBezTo>
                  <a:pt x="4442777" y="72945"/>
                  <a:pt x="4397382" y="25740"/>
                  <a:pt x="4341385" y="25741"/>
                </a:cubicBezTo>
                <a:cubicBezTo>
                  <a:pt x="3301203" y="117652"/>
                  <a:pt x="1745925" y="141866"/>
                  <a:pt x="1533066" y="86145"/>
                </a:cubicBezTo>
                <a:cubicBezTo>
                  <a:pt x="1028702" y="-75948"/>
                  <a:pt x="382021" y="43918"/>
                  <a:pt x="13909" y="25740"/>
                </a:cubicBezTo>
                <a:lnTo>
                  <a:pt x="0" y="28661"/>
                </a:lnTo>
                <a:lnTo>
                  <a:pt x="18537" y="222044"/>
                </a:lnTo>
                <a:lnTo>
                  <a:pt x="21076" y="236156"/>
                </a:ln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0" name="四角形: 角を丸くする 170">
            <a:extLst>
              <a:ext uri="{FF2B5EF4-FFF2-40B4-BE49-F238E27FC236}">
                <a16:creationId xmlns:a16="http://schemas.microsoft.com/office/drawing/2014/main" id="{94895199-3C83-4BAA-85C0-AA012FA6D20B}"/>
              </a:ext>
            </a:extLst>
          </p:cNvPr>
          <p:cNvSpPr/>
          <p:nvPr/>
        </p:nvSpPr>
        <p:spPr>
          <a:xfrm rot="6150465">
            <a:off x="2516972" y="5023811"/>
            <a:ext cx="1568519" cy="260278"/>
          </a:xfrm>
          <a:custGeom>
            <a:avLst/>
            <a:gdLst>
              <a:gd name="connsiteX0" fmla="*/ 0 w 5374105"/>
              <a:gd name="connsiteY0" fmla="*/ 120279 h 240558"/>
              <a:gd name="connsiteX1" fmla="*/ 120279 w 5374105"/>
              <a:gd name="connsiteY1" fmla="*/ 0 h 240558"/>
              <a:gd name="connsiteX2" fmla="*/ 5253826 w 5374105"/>
              <a:gd name="connsiteY2" fmla="*/ 0 h 240558"/>
              <a:gd name="connsiteX3" fmla="*/ 5374105 w 5374105"/>
              <a:gd name="connsiteY3" fmla="*/ 120279 h 240558"/>
              <a:gd name="connsiteX4" fmla="*/ 5374105 w 5374105"/>
              <a:gd name="connsiteY4" fmla="*/ 120279 h 240558"/>
              <a:gd name="connsiteX5" fmla="*/ 5253826 w 5374105"/>
              <a:gd name="connsiteY5" fmla="*/ 240558 h 240558"/>
              <a:gd name="connsiteX6" fmla="*/ 120279 w 5374105"/>
              <a:gd name="connsiteY6" fmla="*/ 240558 h 240558"/>
              <a:gd name="connsiteX7" fmla="*/ 0 w 5374105"/>
              <a:gd name="connsiteY7" fmla="*/ 120279 h 240558"/>
              <a:gd name="connsiteX0" fmla="*/ 0 w 5374105"/>
              <a:gd name="connsiteY0" fmla="*/ 136374 h 256653"/>
              <a:gd name="connsiteX1" fmla="*/ 120279 w 5374105"/>
              <a:gd name="connsiteY1" fmla="*/ 16095 h 256653"/>
              <a:gd name="connsiteX2" fmla="*/ 1412942 w 5374105"/>
              <a:gd name="connsiteY2" fmla="*/ 0 h 256653"/>
              <a:gd name="connsiteX3" fmla="*/ 5253826 w 5374105"/>
              <a:gd name="connsiteY3" fmla="*/ 16095 h 256653"/>
              <a:gd name="connsiteX4" fmla="*/ 5374105 w 5374105"/>
              <a:gd name="connsiteY4" fmla="*/ 136374 h 256653"/>
              <a:gd name="connsiteX5" fmla="*/ 5374105 w 5374105"/>
              <a:gd name="connsiteY5" fmla="*/ 136374 h 256653"/>
              <a:gd name="connsiteX6" fmla="*/ 5253826 w 5374105"/>
              <a:gd name="connsiteY6" fmla="*/ 256653 h 256653"/>
              <a:gd name="connsiteX7" fmla="*/ 120279 w 5374105"/>
              <a:gd name="connsiteY7" fmla="*/ 256653 h 256653"/>
              <a:gd name="connsiteX8" fmla="*/ 0 w 5374105"/>
              <a:gd name="connsiteY8" fmla="*/ 136374 h 256653"/>
              <a:gd name="connsiteX0" fmla="*/ 0 w 5374105"/>
              <a:gd name="connsiteY0" fmla="*/ 136374 h 288854"/>
              <a:gd name="connsiteX1" fmla="*/ 120279 w 5374105"/>
              <a:gd name="connsiteY1" fmla="*/ 16095 h 288854"/>
              <a:gd name="connsiteX2" fmla="*/ 1412942 w 5374105"/>
              <a:gd name="connsiteY2" fmla="*/ 0 h 288854"/>
              <a:gd name="connsiteX3" fmla="*/ 5253826 w 5374105"/>
              <a:gd name="connsiteY3" fmla="*/ 16095 h 288854"/>
              <a:gd name="connsiteX4" fmla="*/ 5374105 w 5374105"/>
              <a:gd name="connsiteY4" fmla="*/ 136374 h 288854"/>
              <a:gd name="connsiteX5" fmla="*/ 5374105 w 5374105"/>
              <a:gd name="connsiteY5" fmla="*/ 136374 h 288854"/>
              <a:gd name="connsiteX6" fmla="*/ 5253826 w 5374105"/>
              <a:gd name="connsiteY6" fmla="*/ 256653 h 288854"/>
              <a:gd name="connsiteX7" fmla="*/ 1444157 w 5374105"/>
              <a:gd name="connsiteY7" fmla="*/ 288854 h 288854"/>
              <a:gd name="connsiteX8" fmla="*/ 120279 w 5374105"/>
              <a:gd name="connsiteY8" fmla="*/ 256653 h 288854"/>
              <a:gd name="connsiteX9" fmla="*/ 0 w 5374105"/>
              <a:gd name="connsiteY9" fmla="*/ 136374 h 288854"/>
              <a:gd name="connsiteX0" fmla="*/ 0 w 5374105"/>
              <a:gd name="connsiteY0" fmla="*/ 136374 h 586420"/>
              <a:gd name="connsiteX1" fmla="*/ 120279 w 5374105"/>
              <a:gd name="connsiteY1" fmla="*/ 16095 h 586420"/>
              <a:gd name="connsiteX2" fmla="*/ 1412942 w 5374105"/>
              <a:gd name="connsiteY2" fmla="*/ 0 h 586420"/>
              <a:gd name="connsiteX3" fmla="*/ 5253826 w 5374105"/>
              <a:gd name="connsiteY3" fmla="*/ 16095 h 586420"/>
              <a:gd name="connsiteX4" fmla="*/ 5374105 w 5374105"/>
              <a:gd name="connsiteY4" fmla="*/ 136374 h 586420"/>
              <a:gd name="connsiteX5" fmla="*/ 5374105 w 5374105"/>
              <a:gd name="connsiteY5" fmla="*/ 136374 h 586420"/>
              <a:gd name="connsiteX6" fmla="*/ 5253826 w 5374105"/>
              <a:gd name="connsiteY6" fmla="*/ 256653 h 586420"/>
              <a:gd name="connsiteX7" fmla="*/ 1510168 w 5374105"/>
              <a:gd name="connsiteY7" fmla="*/ 586420 h 586420"/>
              <a:gd name="connsiteX8" fmla="*/ 120279 w 5374105"/>
              <a:gd name="connsiteY8" fmla="*/ 256653 h 586420"/>
              <a:gd name="connsiteX9" fmla="*/ 0 w 5374105"/>
              <a:gd name="connsiteY9" fmla="*/ 136374 h 586420"/>
              <a:gd name="connsiteX0" fmla="*/ 0 w 5374105"/>
              <a:gd name="connsiteY0" fmla="*/ 136374 h 586420"/>
              <a:gd name="connsiteX1" fmla="*/ 120279 w 5374105"/>
              <a:gd name="connsiteY1" fmla="*/ 16095 h 586420"/>
              <a:gd name="connsiteX2" fmla="*/ 1412942 w 5374105"/>
              <a:gd name="connsiteY2" fmla="*/ 0 h 586420"/>
              <a:gd name="connsiteX3" fmla="*/ 5253826 w 5374105"/>
              <a:gd name="connsiteY3" fmla="*/ 16095 h 586420"/>
              <a:gd name="connsiteX4" fmla="*/ 5374105 w 5374105"/>
              <a:gd name="connsiteY4" fmla="*/ 136374 h 586420"/>
              <a:gd name="connsiteX5" fmla="*/ 5374105 w 5374105"/>
              <a:gd name="connsiteY5" fmla="*/ 136374 h 586420"/>
              <a:gd name="connsiteX6" fmla="*/ 5253826 w 5374105"/>
              <a:gd name="connsiteY6" fmla="*/ 256653 h 586420"/>
              <a:gd name="connsiteX7" fmla="*/ 1510168 w 5374105"/>
              <a:gd name="connsiteY7" fmla="*/ 586420 h 586420"/>
              <a:gd name="connsiteX8" fmla="*/ 120279 w 5374105"/>
              <a:gd name="connsiteY8" fmla="*/ 256653 h 586420"/>
              <a:gd name="connsiteX9" fmla="*/ 0 w 5374105"/>
              <a:gd name="connsiteY9" fmla="*/ 136374 h 586420"/>
              <a:gd name="connsiteX0" fmla="*/ 0 w 5374105"/>
              <a:gd name="connsiteY0" fmla="*/ 136374 h 586420"/>
              <a:gd name="connsiteX1" fmla="*/ 120279 w 5374105"/>
              <a:gd name="connsiteY1" fmla="*/ 16095 h 586420"/>
              <a:gd name="connsiteX2" fmla="*/ 1412942 w 5374105"/>
              <a:gd name="connsiteY2" fmla="*/ 0 h 586420"/>
              <a:gd name="connsiteX3" fmla="*/ 5253826 w 5374105"/>
              <a:gd name="connsiteY3" fmla="*/ 16095 h 586420"/>
              <a:gd name="connsiteX4" fmla="*/ 5374105 w 5374105"/>
              <a:gd name="connsiteY4" fmla="*/ 136374 h 586420"/>
              <a:gd name="connsiteX5" fmla="*/ 5374105 w 5374105"/>
              <a:gd name="connsiteY5" fmla="*/ 136374 h 586420"/>
              <a:gd name="connsiteX6" fmla="*/ 5253826 w 5374105"/>
              <a:gd name="connsiteY6" fmla="*/ 256653 h 586420"/>
              <a:gd name="connsiteX7" fmla="*/ 1510168 w 5374105"/>
              <a:gd name="connsiteY7" fmla="*/ 586420 h 586420"/>
              <a:gd name="connsiteX8" fmla="*/ 120279 w 5374105"/>
              <a:gd name="connsiteY8" fmla="*/ 256653 h 586420"/>
              <a:gd name="connsiteX9" fmla="*/ 0 w 5374105"/>
              <a:gd name="connsiteY9" fmla="*/ 136374 h 586420"/>
              <a:gd name="connsiteX0" fmla="*/ 0 w 5374105"/>
              <a:gd name="connsiteY0" fmla="*/ 136374 h 596507"/>
              <a:gd name="connsiteX1" fmla="*/ 120279 w 5374105"/>
              <a:gd name="connsiteY1" fmla="*/ 16095 h 596507"/>
              <a:gd name="connsiteX2" fmla="*/ 1412942 w 5374105"/>
              <a:gd name="connsiteY2" fmla="*/ 0 h 596507"/>
              <a:gd name="connsiteX3" fmla="*/ 5253826 w 5374105"/>
              <a:gd name="connsiteY3" fmla="*/ 16095 h 596507"/>
              <a:gd name="connsiteX4" fmla="*/ 5374105 w 5374105"/>
              <a:gd name="connsiteY4" fmla="*/ 136374 h 596507"/>
              <a:gd name="connsiteX5" fmla="*/ 5374105 w 5374105"/>
              <a:gd name="connsiteY5" fmla="*/ 136374 h 596507"/>
              <a:gd name="connsiteX6" fmla="*/ 5253826 w 5374105"/>
              <a:gd name="connsiteY6" fmla="*/ 256653 h 596507"/>
              <a:gd name="connsiteX7" fmla="*/ 1510168 w 5374105"/>
              <a:gd name="connsiteY7" fmla="*/ 586420 h 596507"/>
              <a:gd name="connsiteX8" fmla="*/ 120279 w 5374105"/>
              <a:gd name="connsiteY8" fmla="*/ 256653 h 596507"/>
              <a:gd name="connsiteX9" fmla="*/ 0 w 5374105"/>
              <a:gd name="connsiteY9" fmla="*/ 136374 h 596507"/>
              <a:gd name="connsiteX0" fmla="*/ 0 w 5374105"/>
              <a:gd name="connsiteY0" fmla="*/ 120279 h 580412"/>
              <a:gd name="connsiteX1" fmla="*/ 120279 w 5374105"/>
              <a:gd name="connsiteY1" fmla="*/ 0 h 580412"/>
              <a:gd name="connsiteX2" fmla="*/ 1430313 w 5374105"/>
              <a:gd name="connsiteY2" fmla="*/ 62212 h 580412"/>
              <a:gd name="connsiteX3" fmla="*/ 5253826 w 5374105"/>
              <a:gd name="connsiteY3" fmla="*/ 0 h 580412"/>
              <a:gd name="connsiteX4" fmla="*/ 5374105 w 5374105"/>
              <a:gd name="connsiteY4" fmla="*/ 120279 h 580412"/>
              <a:gd name="connsiteX5" fmla="*/ 5374105 w 5374105"/>
              <a:gd name="connsiteY5" fmla="*/ 120279 h 580412"/>
              <a:gd name="connsiteX6" fmla="*/ 5253826 w 5374105"/>
              <a:gd name="connsiteY6" fmla="*/ 240558 h 580412"/>
              <a:gd name="connsiteX7" fmla="*/ 1510168 w 5374105"/>
              <a:gd name="connsiteY7" fmla="*/ 570325 h 580412"/>
              <a:gd name="connsiteX8" fmla="*/ 120279 w 5374105"/>
              <a:gd name="connsiteY8" fmla="*/ 240558 h 580412"/>
              <a:gd name="connsiteX9" fmla="*/ 0 w 5374105"/>
              <a:gd name="connsiteY9" fmla="*/ 120279 h 580412"/>
              <a:gd name="connsiteX0" fmla="*/ 0 w 5374105"/>
              <a:gd name="connsiteY0" fmla="*/ 286761 h 746894"/>
              <a:gd name="connsiteX1" fmla="*/ 120279 w 5374105"/>
              <a:gd name="connsiteY1" fmla="*/ 166482 h 746894"/>
              <a:gd name="connsiteX2" fmla="*/ 1430313 w 5374105"/>
              <a:gd name="connsiteY2" fmla="*/ 228694 h 746894"/>
              <a:gd name="connsiteX3" fmla="*/ 5253826 w 5374105"/>
              <a:gd name="connsiteY3" fmla="*/ 166482 h 746894"/>
              <a:gd name="connsiteX4" fmla="*/ 5374105 w 5374105"/>
              <a:gd name="connsiteY4" fmla="*/ 286761 h 746894"/>
              <a:gd name="connsiteX5" fmla="*/ 5374105 w 5374105"/>
              <a:gd name="connsiteY5" fmla="*/ 286761 h 746894"/>
              <a:gd name="connsiteX6" fmla="*/ 5253826 w 5374105"/>
              <a:gd name="connsiteY6" fmla="*/ 407040 h 746894"/>
              <a:gd name="connsiteX7" fmla="*/ 1510168 w 5374105"/>
              <a:gd name="connsiteY7" fmla="*/ 736807 h 746894"/>
              <a:gd name="connsiteX8" fmla="*/ 120279 w 5374105"/>
              <a:gd name="connsiteY8" fmla="*/ 407040 h 746894"/>
              <a:gd name="connsiteX9" fmla="*/ 0 w 5374105"/>
              <a:gd name="connsiteY9" fmla="*/ 286761 h 746894"/>
              <a:gd name="connsiteX0" fmla="*/ 0 w 5374105"/>
              <a:gd name="connsiteY0" fmla="*/ 141135 h 601268"/>
              <a:gd name="connsiteX1" fmla="*/ 120279 w 5374105"/>
              <a:gd name="connsiteY1" fmla="*/ 20856 h 601268"/>
              <a:gd name="connsiteX2" fmla="*/ 1552021 w 5374105"/>
              <a:gd name="connsiteY2" fmla="*/ 335415 h 601268"/>
              <a:gd name="connsiteX3" fmla="*/ 5253826 w 5374105"/>
              <a:gd name="connsiteY3" fmla="*/ 20856 h 601268"/>
              <a:gd name="connsiteX4" fmla="*/ 5374105 w 5374105"/>
              <a:gd name="connsiteY4" fmla="*/ 141135 h 601268"/>
              <a:gd name="connsiteX5" fmla="*/ 5374105 w 5374105"/>
              <a:gd name="connsiteY5" fmla="*/ 141135 h 601268"/>
              <a:gd name="connsiteX6" fmla="*/ 5253826 w 5374105"/>
              <a:gd name="connsiteY6" fmla="*/ 261414 h 601268"/>
              <a:gd name="connsiteX7" fmla="*/ 1510168 w 5374105"/>
              <a:gd name="connsiteY7" fmla="*/ 591181 h 601268"/>
              <a:gd name="connsiteX8" fmla="*/ 120279 w 5374105"/>
              <a:gd name="connsiteY8" fmla="*/ 261414 h 601268"/>
              <a:gd name="connsiteX9" fmla="*/ 0 w 5374105"/>
              <a:gd name="connsiteY9" fmla="*/ 141135 h 601268"/>
              <a:gd name="connsiteX0" fmla="*/ 0 w 5374105"/>
              <a:gd name="connsiteY0" fmla="*/ 124258 h 584391"/>
              <a:gd name="connsiteX1" fmla="*/ 120279 w 5374105"/>
              <a:gd name="connsiteY1" fmla="*/ 3979 h 584391"/>
              <a:gd name="connsiteX2" fmla="*/ 1552021 w 5374105"/>
              <a:gd name="connsiteY2" fmla="*/ 318538 h 584391"/>
              <a:gd name="connsiteX3" fmla="*/ 5253826 w 5374105"/>
              <a:gd name="connsiteY3" fmla="*/ 3979 h 584391"/>
              <a:gd name="connsiteX4" fmla="*/ 5374105 w 5374105"/>
              <a:gd name="connsiteY4" fmla="*/ 124258 h 584391"/>
              <a:gd name="connsiteX5" fmla="*/ 5374105 w 5374105"/>
              <a:gd name="connsiteY5" fmla="*/ 124258 h 584391"/>
              <a:gd name="connsiteX6" fmla="*/ 5253826 w 5374105"/>
              <a:gd name="connsiteY6" fmla="*/ 244537 h 584391"/>
              <a:gd name="connsiteX7" fmla="*/ 1510168 w 5374105"/>
              <a:gd name="connsiteY7" fmla="*/ 574304 h 584391"/>
              <a:gd name="connsiteX8" fmla="*/ 120279 w 5374105"/>
              <a:gd name="connsiteY8" fmla="*/ 244537 h 584391"/>
              <a:gd name="connsiteX9" fmla="*/ 0 w 5374105"/>
              <a:gd name="connsiteY9" fmla="*/ 124258 h 584391"/>
              <a:gd name="connsiteX0" fmla="*/ 0 w 5374105"/>
              <a:gd name="connsiteY0" fmla="*/ 120279 h 580412"/>
              <a:gd name="connsiteX1" fmla="*/ 120279 w 5374105"/>
              <a:gd name="connsiteY1" fmla="*/ 0 h 580412"/>
              <a:gd name="connsiteX2" fmla="*/ 1552021 w 5374105"/>
              <a:gd name="connsiteY2" fmla="*/ 314559 h 580412"/>
              <a:gd name="connsiteX3" fmla="*/ 5253826 w 5374105"/>
              <a:gd name="connsiteY3" fmla="*/ 0 h 580412"/>
              <a:gd name="connsiteX4" fmla="*/ 5374105 w 5374105"/>
              <a:gd name="connsiteY4" fmla="*/ 120279 h 580412"/>
              <a:gd name="connsiteX5" fmla="*/ 5374105 w 5374105"/>
              <a:gd name="connsiteY5" fmla="*/ 120279 h 580412"/>
              <a:gd name="connsiteX6" fmla="*/ 5253826 w 5374105"/>
              <a:gd name="connsiteY6" fmla="*/ 240558 h 580412"/>
              <a:gd name="connsiteX7" fmla="*/ 1510168 w 5374105"/>
              <a:gd name="connsiteY7" fmla="*/ 570325 h 580412"/>
              <a:gd name="connsiteX8" fmla="*/ 120279 w 5374105"/>
              <a:gd name="connsiteY8" fmla="*/ 240558 h 580412"/>
              <a:gd name="connsiteX9" fmla="*/ 0 w 5374105"/>
              <a:gd name="connsiteY9" fmla="*/ 120279 h 580412"/>
              <a:gd name="connsiteX0" fmla="*/ 0 w 5374105"/>
              <a:gd name="connsiteY0" fmla="*/ 120279 h 580412"/>
              <a:gd name="connsiteX1" fmla="*/ 120279 w 5374105"/>
              <a:gd name="connsiteY1" fmla="*/ 0 h 580412"/>
              <a:gd name="connsiteX2" fmla="*/ 1552021 w 5374105"/>
              <a:gd name="connsiteY2" fmla="*/ 314559 h 580412"/>
              <a:gd name="connsiteX3" fmla="*/ 5253826 w 5374105"/>
              <a:gd name="connsiteY3" fmla="*/ 0 h 580412"/>
              <a:gd name="connsiteX4" fmla="*/ 5374105 w 5374105"/>
              <a:gd name="connsiteY4" fmla="*/ 120279 h 580412"/>
              <a:gd name="connsiteX5" fmla="*/ 5374105 w 5374105"/>
              <a:gd name="connsiteY5" fmla="*/ 120279 h 580412"/>
              <a:gd name="connsiteX6" fmla="*/ 5253826 w 5374105"/>
              <a:gd name="connsiteY6" fmla="*/ 240558 h 580412"/>
              <a:gd name="connsiteX7" fmla="*/ 1510168 w 5374105"/>
              <a:gd name="connsiteY7" fmla="*/ 570325 h 580412"/>
              <a:gd name="connsiteX8" fmla="*/ 120279 w 5374105"/>
              <a:gd name="connsiteY8" fmla="*/ 240558 h 580412"/>
              <a:gd name="connsiteX9" fmla="*/ 0 w 5374105"/>
              <a:gd name="connsiteY9" fmla="*/ 120279 h 580412"/>
              <a:gd name="connsiteX0" fmla="*/ 0 w 5374105"/>
              <a:gd name="connsiteY0" fmla="*/ 120279 h 580412"/>
              <a:gd name="connsiteX1" fmla="*/ 120279 w 5374105"/>
              <a:gd name="connsiteY1" fmla="*/ 0 h 580412"/>
              <a:gd name="connsiteX2" fmla="*/ 1552021 w 5374105"/>
              <a:gd name="connsiteY2" fmla="*/ 314559 h 580412"/>
              <a:gd name="connsiteX3" fmla="*/ 5253826 w 5374105"/>
              <a:gd name="connsiteY3" fmla="*/ 0 h 580412"/>
              <a:gd name="connsiteX4" fmla="*/ 5374105 w 5374105"/>
              <a:gd name="connsiteY4" fmla="*/ 120279 h 580412"/>
              <a:gd name="connsiteX5" fmla="*/ 5374105 w 5374105"/>
              <a:gd name="connsiteY5" fmla="*/ 120279 h 580412"/>
              <a:gd name="connsiteX6" fmla="*/ 5253826 w 5374105"/>
              <a:gd name="connsiteY6" fmla="*/ 240558 h 580412"/>
              <a:gd name="connsiteX7" fmla="*/ 1510168 w 5374105"/>
              <a:gd name="connsiteY7" fmla="*/ 570325 h 580412"/>
              <a:gd name="connsiteX8" fmla="*/ 120279 w 5374105"/>
              <a:gd name="connsiteY8" fmla="*/ 240558 h 580412"/>
              <a:gd name="connsiteX9" fmla="*/ 0 w 5374105"/>
              <a:gd name="connsiteY9" fmla="*/ 120279 h 580412"/>
              <a:gd name="connsiteX0" fmla="*/ 0 w 5374105"/>
              <a:gd name="connsiteY0" fmla="*/ 120279 h 580412"/>
              <a:gd name="connsiteX1" fmla="*/ 120279 w 5374105"/>
              <a:gd name="connsiteY1" fmla="*/ 0 h 580412"/>
              <a:gd name="connsiteX2" fmla="*/ 1552021 w 5374105"/>
              <a:gd name="connsiteY2" fmla="*/ 314559 h 580412"/>
              <a:gd name="connsiteX3" fmla="*/ 5253826 w 5374105"/>
              <a:gd name="connsiteY3" fmla="*/ 0 h 580412"/>
              <a:gd name="connsiteX4" fmla="*/ 5374105 w 5374105"/>
              <a:gd name="connsiteY4" fmla="*/ 120279 h 580412"/>
              <a:gd name="connsiteX5" fmla="*/ 5374105 w 5374105"/>
              <a:gd name="connsiteY5" fmla="*/ 120279 h 580412"/>
              <a:gd name="connsiteX6" fmla="*/ 5253826 w 5374105"/>
              <a:gd name="connsiteY6" fmla="*/ 240558 h 580412"/>
              <a:gd name="connsiteX7" fmla="*/ 1510168 w 5374105"/>
              <a:gd name="connsiteY7" fmla="*/ 570325 h 580412"/>
              <a:gd name="connsiteX8" fmla="*/ 120279 w 5374105"/>
              <a:gd name="connsiteY8" fmla="*/ 240558 h 580412"/>
              <a:gd name="connsiteX9" fmla="*/ 0 w 5374105"/>
              <a:gd name="connsiteY9" fmla="*/ 120279 h 580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74105" h="580412">
                <a:moveTo>
                  <a:pt x="0" y="120279"/>
                </a:moveTo>
                <a:cubicBezTo>
                  <a:pt x="0" y="53851"/>
                  <a:pt x="53851" y="0"/>
                  <a:pt x="120279" y="0"/>
                </a:cubicBezTo>
                <a:cubicBezTo>
                  <a:pt x="556957" y="20737"/>
                  <a:pt x="1054570" y="-54202"/>
                  <a:pt x="1552021" y="314559"/>
                </a:cubicBezTo>
                <a:cubicBezTo>
                  <a:pt x="1804530" y="378125"/>
                  <a:pt x="4019891" y="104853"/>
                  <a:pt x="5253826" y="0"/>
                </a:cubicBezTo>
                <a:cubicBezTo>
                  <a:pt x="5320254" y="0"/>
                  <a:pt x="5374105" y="53851"/>
                  <a:pt x="5374105" y="120279"/>
                </a:cubicBezTo>
                <a:lnTo>
                  <a:pt x="5374105" y="120279"/>
                </a:lnTo>
                <a:cubicBezTo>
                  <a:pt x="5374105" y="186707"/>
                  <a:pt x="5320254" y="240558"/>
                  <a:pt x="5253826" y="240558"/>
                </a:cubicBezTo>
                <a:cubicBezTo>
                  <a:pt x="4005940" y="350480"/>
                  <a:pt x="1959324" y="637591"/>
                  <a:pt x="1510168" y="570325"/>
                </a:cubicBezTo>
                <a:cubicBezTo>
                  <a:pt x="1046872" y="460403"/>
                  <a:pt x="1430998" y="244652"/>
                  <a:pt x="120279" y="240558"/>
                </a:cubicBezTo>
                <a:cubicBezTo>
                  <a:pt x="53851" y="240558"/>
                  <a:pt x="0" y="186707"/>
                  <a:pt x="0" y="120279"/>
                </a:cubicBez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四角形: 角を丸くする 170">
            <a:extLst>
              <a:ext uri="{FF2B5EF4-FFF2-40B4-BE49-F238E27FC236}">
                <a16:creationId xmlns:a16="http://schemas.microsoft.com/office/drawing/2014/main" id="{4DAAEFCE-6703-4CB5-987C-427A7FB5CC63}"/>
              </a:ext>
            </a:extLst>
          </p:cNvPr>
          <p:cNvSpPr/>
          <p:nvPr/>
        </p:nvSpPr>
        <p:spPr>
          <a:xfrm rot="15449535" flipH="1">
            <a:off x="4022802" y="5039959"/>
            <a:ext cx="1435039" cy="214712"/>
          </a:xfrm>
          <a:custGeom>
            <a:avLst/>
            <a:gdLst>
              <a:gd name="connsiteX0" fmla="*/ 0 w 5374105"/>
              <a:gd name="connsiteY0" fmla="*/ 120279 h 240558"/>
              <a:gd name="connsiteX1" fmla="*/ 120279 w 5374105"/>
              <a:gd name="connsiteY1" fmla="*/ 0 h 240558"/>
              <a:gd name="connsiteX2" fmla="*/ 5253826 w 5374105"/>
              <a:gd name="connsiteY2" fmla="*/ 0 h 240558"/>
              <a:gd name="connsiteX3" fmla="*/ 5374105 w 5374105"/>
              <a:gd name="connsiteY3" fmla="*/ 120279 h 240558"/>
              <a:gd name="connsiteX4" fmla="*/ 5374105 w 5374105"/>
              <a:gd name="connsiteY4" fmla="*/ 120279 h 240558"/>
              <a:gd name="connsiteX5" fmla="*/ 5253826 w 5374105"/>
              <a:gd name="connsiteY5" fmla="*/ 240558 h 240558"/>
              <a:gd name="connsiteX6" fmla="*/ 120279 w 5374105"/>
              <a:gd name="connsiteY6" fmla="*/ 240558 h 240558"/>
              <a:gd name="connsiteX7" fmla="*/ 0 w 5374105"/>
              <a:gd name="connsiteY7" fmla="*/ 120279 h 240558"/>
              <a:gd name="connsiteX0" fmla="*/ 0 w 5374105"/>
              <a:gd name="connsiteY0" fmla="*/ 136374 h 256653"/>
              <a:gd name="connsiteX1" fmla="*/ 120279 w 5374105"/>
              <a:gd name="connsiteY1" fmla="*/ 16095 h 256653"/>
              <a:gd name="connsiteX2" fmla="*/ 1412942 w 5374105"/>
              <a:gd name="connsiteY2" fmla="*/ 0 h 256653"/>
              <a:gd name="connsiteX3" fmla="*/ 5253826 w 5374105"/>
              <a:gd name="connsiteY3" fmla="*/ 16095 h 256653"/>
              <a:gd name="connsiteX4" fmla="*/ 5374105 w 5374105"/>
              <a:gd name="connsiteY4" fmla="*/ 136374 h 256653"/>
              <a:gd name="connsiteX5" fmla="*/ 5374105 w 5374105"/>
              <a:gd name="connsiteY5" fmla="*/ 136374 h 256653"/>
              <a:gd name="connsiteX6" fmla="*/ 5253826 w 5374105"/>
              <a:gd name="connsiteY6" fmla="*/ 256653 h 256653"/>
              <a:gd name="connsiteX7" fmla="*/ 120279 w 5374105"/>
              <a:gd name="connsiteY7" fmla="*/ 256653 h 256653"/>
              <a:gd name="connsiteX8" fmla="*/ 0 w 5374105"/>
              <a:gd name="connsiteY8" fmla="*/ 136374 h 256653"/>
              <a:gd name="connsiteX0" fmla="*/ 0 w 5374105"/>
              <a:gd name="connsiteY0" fmla="*/ 136374 h 288854"/>
              <a:gd name="connsiteX1" fmla="*/ 120279 w 5374105"/>
              <a:gd name="connsiteY1" fmla="*/ 16095 h 288854"/>
              <a:gd name="connsiteX2" fmla="*/ 1412942 w 5374105"/>
              <a:gd name="connsiteY2" fmla="*/ 0 h 288854"/>
              <a:gd name="connsiteX3" fmla="*/ 5253826 w 5374105"/>
              <a:gd name="connsiteY3" fmla="*/ 16095 h 288854"/>
              <a:gd name="connsiteX4" fmla="*/ 5374105 w 5374105"/>
              <a:gd name="connsiteY4" fmla="*/ 136374 h 288854"/>
              <a:gd name="connsiteX5" fmla="*/ 5374105 w 5374105"/>
              <a:gd name="connsiteY5" fmla="*/ 136374 h 288854"/>
              <a:gd name="connsiteX6" fmla="*/ 5253826 w 5374105"/>
              <a:gd name="connsiteY6" fmla="*/ 256653 h 288854"/>
              <a:gd name="connsiteX7" fmla="*/ 1444157 w 5374105"/>
              <a:gd name="connsiteY7" fmla="*/ 288854 h 288854"/>
              <a:gd name="connsiteX8" fmla="*/ 120279 w 5374105"/>
              <a:gd name="connsiteY8" fmla="*/ 256653 h 288854"/>
              <a:gd name="connsiteX9" fmla="*/ 0 w 5374105"/>
              <a:gd name="connsiteY9" fmla="*/ 136374 h 288854"/>
              <a:gd name="connsiteX0" fmla="*/ 0 w 5374105"/>
              <a:gd name="connsiteY0" fmla="*/ 136374 h 586420"/>
              <a:gd name="connsiteX1" fmla="*/ 120279 w 5374105"/>
              <a:gd name="connsiteY1" fmla="*/ 16095 h 586420"/>
              <a:gd name="connsiteX2" fmla="*/ 1412942 w 5374105"/>
              <a:gd name="connsiteY2" fmla="*/ 0 h 586420"/>
              <a:gd name="connsiteX3" fmla="*/ 5253826 w 5374105"/>
              <a:gd name="connsiteY3" fmla="*/ 16095 h 586420"/>
              <a:gd name="connsiteX4" fmla="*/ 5374105 w 5374105"/>
              <a:gd name="connsiteY4" fmla="*/ 136374 h 586420"/>
              <a:gd name="connsiteX5" fmla="*/ 5374105 w 5374105"/>
              <a:gd name="connsiteY5" fmla="*/ 136374 h 586420"/>
              <a:gd name="connsiteX6" fmla="*/ 5253826 w 5374105"/>
              <a:gd name="connsiteY6" fmla="*/ 256653 h 586420"/>
              <a:gd name="connsiteX7" fmla="*/ 1510168 w 5374105"/>
              <a:gd name="connsiteY7" fmla="*/ 586420 h 586420"/>
              <a:gd name="connsiteX8" fmla="*/ 120279 w 5374105"/>
              <a:gd name="connsiteY8" fmla="*/ 256653 h 586420"/>
              <a:gd name="connsiteX9" fmla="*/ 0 w 5374105"/>
              <a:gd name="connsiteY9" fmla="*/ 136374 h 586420"/>
              <a:gd name="connsiteX0" fmla="*/ 0 w 5374105"/>
              <a:gd name="connsiteY0" fmla="*/ 136374 h 586420"/>
              <a:gd name="connsiteX1" fmla="*/ 120279 w 5374105"/>
              <a:gd name="connsiteY1" fmla="*/ 16095 h 586420"/>
              <a:gd name="connsiteX2" fmla="*/ 1412942 w 5374105"/>
              <a:gd name="connsiteY2" fmla="*/ 0 h 586420"/>
              <a:gd name="connsiteX3" fmla="*/ 5253826 w 5374105"/>
              <a:gd name="connsiteY3" fmla="*/ 16095 h 586420"/>
              <a:gd name="connsiteX4" fmla="*/ 5374105 w 5374105"/>
              <a:gd name="connsiteY4" fmla="*/ 136374 h 586420"/>
              <a:gd name="connsiteX5" fmla="*/ 5374105 w 5374105"/>
              <a:gd name="connsiteY5" fmla="*/ 136374 h 586420"/>
              <a:gd name="connsiteX6" fmla="*/ 5253826 w 5374105"/>
              <a:gd name="connsiteY6" fmla="*/ 256653 h 586420"/>
              <a:gd name="connsiteX7" fmla="*/ 1510168 w 5374105"/>
              <a:gd name="connsiteY7" fmla="*/ 586420 h 586420"/>
              <a:gd name="connsiteX8" fmla="*/ 120279 w 5374105"/>
              <a:gd name="connsiteY8" fmla="*/ 256653 h 586420"/>
              <a:gd name="connsiteX9" fmla="*/ 0 w 5374105"/>
              <a:gd name="connsiteY9" fmla="*/ 136374 h 586420"/>
              <a:gd name="connsiteX0" fmla="*/ 0 w 5374105"/>
              <a:gd name="connsiteY0" fmla="*/ 136374 h 586420"/>
              <a:gd name="connsiteX1" fmla="*/ 120279 w 5374105"/>
              <a:gd name="connsiteY1" fmla="*/ 16095 h 586420"/>
              <a:gd name="connsiteX2" fmla="*/ 1412942 w 5374105"/>
              <a:gd name="connsiteY2" fmla="*/ 0 h 586420"/>
              <a:gd name="connsiteX3" fmla="*/ 5253826 w 5374105"/>
              <a:gd name="connsiteY3" fmla="*/ 16095 h 586420"/>
              <a:gd name="connsiteX4" fmla="*/ 5374105 w 5374105"/>
              <a:gd name="connsiteY4" fmla="*/ 136374 h 586420"/>
              <a:gd name="connsiteX5" fmla="*/ 5374105 w 5374105"/>
              <a:gd name="connsiteY5" fmla="*/ 136374 h 586420"/>
              <a:gd name="connsiteX6" fmla="*/ 5253826 w 5374105"/>
              <a:gd name="connsiteY6" fmla="*/ 256653 h 586420"/>
              <a:gd name="connsiteX7" fmla="*/ 1510168 w 5374105"/>
              <a:gd name="connsiteY7" fmla="*/ 586420 h 586420"/>
              <a:gd name="connsiteX8" fmla="*/ 120279 w 5374105"/>
              <a:gd name="connsiteY8" fmla="*/ 256653 h 586420"/>
              <a:gd name="connsiteX9" fmla="*/ 0 w 5374105"/>
              <a:gd name="connsiteY9" fmla="*/ 136374 h 586420"/>
              <a:gd name="connsiteX0" fmla="*/ 0 w 5374105"/>
              <a:gd name="connsiteY0" fmla="*/ 136374 h 596507"/>
              <a:gd name="connsiteX1" fmla="*/ 120279 w 5374105"/>
              <a:gd name="connsiteY1" fmla="*/ 16095 h 596507"/>
              <a:gd name="connsiteX2" fmla="*/ 1412942 w 5374105"/>
              <a:gd name="connsiteY2" fmla="*/ 0 h 596507"/>
              <a:gd name="connsiteX3" fmla="*/ 5253826 w 5374105"/>
              <a:gd name="connsiteY3" fmla="*/ 16095 h 596507"/>
              <a:gd name="connsiteX4" fmla="*/ 5374105 w 5374105"/>
              <a:gd name="connsiteY4" fmla="*/ 136374 h 596507"/>
              <a:gd name="connsiteX5" fmla="*/ 5374105 w 5374105"/>
              <a:gd name="connsiteY5" fmla="*/ 136374 h 596507"/>
              <a:gd name="connsiteX6" fmla="*/ 5253826 w 5374105"/>
              <a:gd name="connsiteY6" fmla="*/ 256653 h 596507"/>
              <a:gd name="connsiteX7" fmla="*/ 1510168 w 5374105"/>
              <a:gd name="connsiteY7" fmla="*/ 586420 h 596507"/>
              <a:gd name="connsiteX8" fmla="*/ 120279 w 5374105"/>
              <a:gd name="connsiteY8" fmla="*/ 256653 h 596507"/>
              <a:gd name="connsiteX9" fmla="*/ 0 w 5374105"/>
              <a:gd name="connsiteY9" fmla="*/ 136374 h 596507"/>
              <a:gd name="connsiteX0" fmla="*/ 0 w 5374105"/>
              <a:gd name="connsiteY0" fmla="*/ 120279 h 580412"/>
              <a:gd name="connsiteX1" fmla="*/ 120279 w 5374105"/>
              <a:gd name="connsiteY1" fmla="*/ 0 h 580412"/>
              <a:gd name="connsiteX2" fmla="*/ 1430313 w 5374105"/>
              <a:gd name="connsiteY2" fmla="*/ 62212 h 580412"/>
              <a:gd name="connsiteX3" fmla="*/ 5253826 w 5374105"/>
              <a:gd name="connsiteY3" fmla="*/ 0 h 580412"/>
              <a:gd name="connsiteX4" fmla="*/ 5374105 w 5374105"/>
              <a:gd name="connsiteY4" fmla="*/ 120279 h 580412"/>
              <a:gd name="connsiteX5" fmla="*/ 5374105 w 5374105"/>
              <a:gd name="connsiteY5" fmla="*/ 120279 h 580412"/>
              <a:gd name="connsiteX6" fmla="*/ 5253826 w 5374105"/>
              <a:gd name="connsiteY6" fmla="*/ 240558 h 580412"/>
              <a:gd name="connsiteX7" fmla="*/ 1510168 w 5374105"/>
              <a:gd name="connsiteY7" fmla="*/ 570325 h 580412"/>
              <a:gd name="connsiteX8" fmla="*/ 120279 w 5374105"/>
              <a:gd name="connsiteY8" fmla="*/ 240558 h 580412"/>
              <a:gd name="connsiteX9" fmla="*/ 0 w 5374105"/>
              <a:gd name="connsiteY9" fmla="*/ 120279 h 580412"/>
              <a:gd name="connsiteX0" fmla="*/ 0 w 5374105"/>
              <a:gd name="connsiteY0" fmla="*/ 286761 h 746894"/>
              <a:gd name="connsiteX1" fmla="*/ 120279 w 5374105"/>
              <a:gd name="connsiteY1" fmla="*/ 166482 h 746894"/>
              <a:gd name="connsiteX2" fmla="*/ 1430313 w 5374105"/>
              <a:gd name="connsiteY2" fmla="*/ 228694 h 746894"/>
              <a:gd name="connsiteX3" fmla="*/ 5253826 w 5374105"/>
              <a:gd name="connsiteY3" fmla="*/ 166482 h 746894"/>
              <a:gd name="connsiteX4" fmla="*/ 5374105 w 5374105"/>
              <a:gd name="connsiteY4" fmla="*/ 286761 h 746894"/>
              <a:gd name="connsiteX5" fmla="*/ 5374105 w 5374105"/>
              <a:gd name="connsiteY5" fmla="*/ 286761 h 746894"/>
              <a:gd name="connsiteX6" fmla="*/ 5253826 w 5374105"/>
              <a:gd name="connsiteY6" fmla="*/ 407040 h 746894"/>
              <a:gd name="connsiteX7" fmla="*/ 1510168 w 5374105"/>
              <a:gd name="connsiteY7" fmla="*/ 736807 h 746894"/>
              <a:gd name="connsiteX8" fmla="*/ 120279 w 5374105"/>
              <a:gd name="connsiteY8" fmla="*/ 407040 h 746894"/>
              <a:gd name="connsiteX9" fmla="*/ 0 w 5374105"/>
              <a:gd name="connsiteY9" fmla="*/ 286761 h 746894"/>
              <a:gd name="connsiteX0" fmla="*/ 0 w 5374105"/>
              <a:gd name="connsiteY0" fmla="*/ 141135 h 601268"/>
              <a:gd name="connsiteX1" fmla="*/ 120279 w 5374105"/>
              <a:gd name="connsiteY1" fmla="*/ 20856 h 601268"/>
              <a:gd name="connsiteX2" fmla="*/ 1552021 w 5374105"/>
              <a:gd name="connsiteY2" fmla="*/ 335415 h 601268"/>
              <a:gd name="connsiteX3" fmla="*/ 5253826 w 5374105"/>
              <a:gd name="connsiteY3" fmla="*/ 20856 h 601268"/>
              <a:gd name="connsiteX4" fmla="*/ 5374105 w 5374105"/>
              <a:gd name="connsiteY4" fmla="*/ 141135 h 601268"/>
              <a:gd name="connsiteX5" fmla="*/ 5374105 w 5374105"/>
              <a:gd name="connsiteY5" fmla="*/ 141135 h 601268"/>
              <a:gd name="connsiteX6" fmla="*/ 5253826 w 5374105"/>
              <a:gd name="connsiteY6" fmla="*/ 261414 h 601268"/>
              <a:gd name="connsiteX7" fmla="*/ 1510168 w 5374105"/>
              <a:gd name="connsiteY7" fmla="*/ 591181 h 601268"/>
              <a:gd name="connsiteX8" fmla="*/ 120279 w 5374105"/>
              <a:gd name="connsiteY8" fmla="*/ 261414 h 601268"/>
              <a:gd name="connsiteX9" fmla="*/ 0 w 5374105"/>
              <a:gd name="connsiteY9" fmla="*/ 141135 h 601268"/>
              <a:gd name="connsiteX0" fmla="*/ 0 w 5374105"/>
              <a:gd name="connsiteY0" fmla="*/ 124258 h 584391"/>
              <a:gd name="connsiteX1" fmla="*/ 120279 w 5374105"/>
              <a:gd name="connsiteY1" fmla="*/ 3979 h 584391"/>
              <a:gd name="connsiteX2" fmla="*/ 1552021 w 5374105"/>
              <a:gd name="connsiteY2" fmla="*/ 318538 h 584391"/>
              <a:gd name="connsiteX3" fmla="*/ 5253826 w 5374105"/>
              <a:gd name="connsiteY3" fmla="*/ 3979 h 584391"/>
              <a:gd name="connsiteX4" fmla="*/ 5374105 w 5374105"/>
              <a:gd name="connsiteY4" fmla="*/ 124258 h 584391"/>
              <a:gd name="connsiteX5" fmla="*/ 5374105 w 5374105"/>
              <a:gd name="connsiteY5" fmla="*/ 124258 h 584391"/>
              <a:gd name="connsiteX6" fmla="*/ 5253826 w 5374105"/>
              <a:gd name="connsiteY6" fmla="*/ 244537 h 584391"/>
              <a:gd name="connsiteX7" fmla="*/ 1510168 w 5374105"/>
              <a:gd name="connsiteY7" fmla="*/ 574304 h 584391"/>
              <a:gd name="connsiteX8" fmla="*/ 120279 w 5374105"/>
              <a:gd name="connsiteY8" fmla="*/ 244537 h 584391"/>
              <a:gd name="connsiteX9" fmla="*/ 0 w 5374105"/>
              <a:gd name="connsiteY9" fmla="*/ 124258 h 584391"/>
              <a:gd name="connsiteX0" fmla="*/ 0 w 5374105"/>
              <a:gd name="connsiteY0" fmla="*/ 120279 h 580412"/>
              <a:gd name="connsiteX1" fmla="*/ 120279 w 5374105"/>
              <a:gd name="connsiteY1" fmla="*/ 0 h 580412"/>
              <a:gd name="connsiteX2" fmla="*/ 1552021 w 5374105"/>
              <a:gd name="connsiteY2" fmla="*/ 314559 h 580412"/>
              <a:gd name="connsiteX3" fmla="*/ 5253826 w 5374105"/>
              <a:gd name="connsiteY3" fmla="*/ 0 h 580412"/>
              <a:gd name="connsiteX4" fmla="*/ 5374105 w 5374105"/>
              <a:gd name="connsiteY4" fmla="*/ 120279 h 580412"/>
              <a:gd name="connsiteX5" fmla="*/ 5374105 w 5374105"/>
              <a:gd name="connsiteY5" fmla="*/ 120279 h 580412"/>
              <a:gd name="connsiteX6" fmla="*/ 5253826 w 5374105"/>
              <a:gd name="connsiteY6" fmla="*/ 240558 h 580412"/>
              <a:gd name="connsiteX7" fmla="*/ 1510168 w 5374105"/>
              <a:gd name="connsiteY7" fmla="*/ 570325 h 580412"/>
              <a:gd name="connsiteX8" fmla="*/ 120279 w 5374105"/>
              <a:gd name="connsiteY8" fmla="*/ 240558 h 580412"/>
              <a:gd name="connsiteX9" fmla="*/ 0 w 5374105"/>
              <a:gd name="connsiteY9" fmla="*/ 120279 h 580412"/>
              <a:gd name="connsiteX0" fmla="*/ 0 w 5374105"/>
              <a:gd name="connsiteY0" fmla="*/ 120279 h 580412"/>
              <a:gd name="connsiteX1" fmla="*/ 120279 w 5374105"/>
              <a:gd name="connsiteY1" fmla="*/ 0 h 580412"/>
              <a:gd name="connsiteX2" fmla="*/ 1552021 w 5374105"/>
              <a:gd name="connsiteY2" fmla="*/ 314559 h 580412"/>
              <a:gd name="connsiteX3" fmla="*/ 5253826 w 5374105"/>
              <a:gd name="connsiteY3" fmla="*/ 0 h 580412"/>
              <a:gd name="connsiteX4" fmla="*/ 5374105 w 5374105"/>
              <a:gd name="connsiteY4" fmla="*/ 120279 h 580412"/>
              <a:gd name="connsiteX5" fmla="*/ 5374105 w 5374105"/>
              <a:gd name="connsiteY5" fmla="*/ 120279 h 580412"/>
              <a:gd name="connsiteX6" fmla="*/ 5253826 w 5374105"/>
              <a:gd name="connsiteY6" fmla="*/ 240558 h 580412"/>
              <a:gd name="connsiteX7" fmla="*/ 1510168 w 5374105"/>
              <a:gd name="connsiteY7" fmla="*/ 570325 h 580412"/>
              <a:gd name="connsiteX8" fmla="*/ 120279 w 5374105"/>
              <a:gd name="connsiteY8" fmla="*/ 240558 h 580412"/>
              <a:gd name="connsiteX9" fmla="*/ 0 w 5374105"/>
              <a:gd name="connsiteY9" fmla="*/ 120279 h 580412"/>
              <a:gd name="connsiteX0" fmla="*/ 0 w 5374105"/>
              <a:gd name="connsiteY0" fmla="*/ 120279 h 580412"/>
              <a:gd name="connsiteX1" fmla="*/ 120279 w 5374105"/>
              <a:gd name="connsiteY1" fmla="*/ 0 h 580412"/>
              <a:gd name="connsiteX2" fmla="*/ 1552021 w 5374105"/>
              <a:gd name="connsiteY2" fmla="*/ 314559 h 580412"/>
              <a:gd name="connsiteX3" fmla="*/ 5253826 w 5374105"/>
              <a:gd name="connsiteY3" fmla="*/ 0 h 580412"/>
              <a:gd name="connsiteX4" fmla="*/ 5374105 w 5374105"/>
              <a:gd name="connsiteY4" fmla="*/ 120279 h 580412"/>
              <a:gd name="connsiteX5" fmla="*/ 5374105 w 5374105"/>
              <a:gd name="connsiteY5" fmla="*/ 120279 h 580412"/>
              <a:gd name="connsiteX6" fmla="*/ 5253826 w 5374105"/>
              <a:gd name="connsiteY6" fmla="*/ 240558 h 580412"/>
              <a:gd name="connsiteX7" fmla="*/ 1510168 w 5374105"/>
              <a:gd name="connsiteY7" fmla="*/ 570325 h 580412"/>
              <a:gd name="connsiteX8" fmla="*/ 120279 w 5374105"/>
              <a:gd name="connsiteY8" fmla="*/ 240558 h 580412"/>
              <a:gd name="connsiteX9" fmla="*/ 0 w 5374105"/>
              <a:gd name="connsiteY9" fmla="*/ 120279 h 580412"/>
              <a:gd name="connsiteX0" fmla="*/ 0 w 5374105"/>
              <a:gd name="connsiteY0" fmla="*/ 120279 h 580412"/>
              <a:gd name="connsiteX1" fmla="*/ 120279 w 5374105"/>
              <a:gd name="connsiteY1" fmla="*/ 0 h 580412"/>
              <a:gd name="connsiteX2" fmla="*/ 1552021 w 5374105"/>
              <a:gd name="connsiteY2" fmla="*/ 314559 h 580412"/>
              <a:gd name="connsiteX3" fmla="*/ 5253826 w 5374105"/>
              <a:gd name="connsiteY3" fmla="*/ 0 h 580412"/>
              <a:gd name="connsiteX4" fmla="*/ 5374105 w 5374105"/>
              <a:gd name="connsiteY4" fmla="*/ 120279 h 580412"/>
              <a:gd name="connsiteX5" fmla="*/ 5374105 w 5374105"/>
              <a:gd name="connsiteY5" fmla="*/ 120279 h 580412"/>
              <a:gd name="connsiteX6" fmla="*/ 5253826 w 5374105"/>
              <a:gd name="connsiteY6" fmla="*/ 240558 h 580412"/>
              <a:gd name="connsiteX7" fmla="*/ 1510168 w 5374105"/>
              <a:gd name="connsiteY7" fmla="*/ 570325 h 580412"/>
              <a:gd name="connsiteX8" fmla="*/ 120279 w 5374105"/>
              <a:gd name="connsiteY8" fmla="*/ 240558 h 580412"/>
              <a:gd name="connsiteX9" fmla="*/ 0 w 5374105"/>
              <a:gd name="connsiteY9" fmla="*/ 120279 h 580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74105" h="580412">
                <a:moveTo>
                  <a:pt x="0" y="120279"/>
                </a:moveTo>
                <a:cubicBezTo>
                  <a:pt x="0" y="53851"/>
                  <a:pt x="53851" y="0"/>
                  <a:pt x="120279" y="0"/>
                </a:cubicBezTo>
                <a:cubicBezTo>
                  <a:pt x="556957" y="20737"/>
                  <a:pt x="1054570" y="-54202"/>
                  <a:pt x="1552021" y="314559"/>
                </a:cubicBezTo>
                <a:cubicBezTo>
                  <a:pt x="1804530" y="378125"/>
                  <a:pt x="4019891" y="104853"/>
                  <a:pt x="5253826" y="0"/>
                </a:cubicBezTo>
                <a:cubicBezTo>
                  <a:pt x="5320254" y="0"/>
                  <a:pt x="5374105" y="53851"/>
                  <a:pt x="5374105" y="120279"/>
                </a:cubicBezTo>
                <a:lnTo>
                  <a:pt x="5374105" y="120279"/>
                </a:lnTo>
                <a:cubicBezTo>
                  <a:pt x="5374105" y="186707"/>
                  <a:pt x="5320254" y="240558"/>
                  <a:pt x="5253826" y="240558"/>
                </a:cubicBezTo>
                <a:cubicBezTo>
                  <a:pt x="4005940" y="350480"/>
                  <a:pt x="1959324" y="637591"/>
                  <a:pt x="1510168" y="570325"/>
                </a:cubicBezTo>
                <a:cubicBezTo>
                  <a:pt x="1046872" y="460403"/>
                  <a:pt x="1430998" y="244652"/>
                  <a:pt x="120279" y="240558"/>
                </a:cubicBezTo>
                <a:cubicBezTo>
                  <a:pt x="53851" y="240558"/>
                  <a:pt x="0" y="186707"/>
                  <a:pt x="0" y="120279"/>
                </a:cubicBez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フリーフォーム: 図形 73">
            <a:extLst>
              <a:ext uri="{FF2B5EF4-FFF2-40B4-BE49-F238E27FC236}">
                <a16:creationId xmlns:a16="http://schemas.microsoft.com/office/drawing/2014/main" id="{44107D00-6223-464F-8C17-201A6E0A501C}"/>
              </a:ext>
            </a:extLst>
          </p:cNvPr>
          <p:cNvSpPr/>
          <p:nvPr/>
        </p:nvSpPr>
        <p:spPr>
          <a:xfrm>
            <a:off x="3662229" y="4516767"/>
            <a:ext cx="725251" cy="239693"/>
          </a:xfrm>
          <a:custGeom>
            <a:avLst/>
            <a:gdLst>
              <a:gd name="connsiteX0" fmla="*/ 393635 w 787270"/>
              <a:gd name="connsiteY0" fmla="*/ 0 h 1468116"/>
              <a:gd name="connsiteX1" fmla="*/ 787270 w 787270"/>
              <a:gd name="connsiteY1" fmla="*/ 1121992 h 1468116"/>
              <a:gd name="connsiteX2" fmla="*/ 779537 w 787270"/>
              <a:gd name="connsiteY2" fmla="*/ 1121992 h 1468116"/>
              <a:gd name="connsiteX3" fmla="*/ 787270 w 787270"/>
              <a:gd name="connsiteY3" fmla="*/ 1178442 h 1468116"/>
              <a:gd name="connsiteX4" fmla="*/ 393635 w 787270"/>
              <a:gd name="connsiteY4" fmla="*/ 1468116 h 1468116"/>
              <a:gd name="connsiteX5" fmla="*/ 0 w 787270"/>
              <a:gd name="connsiteY5" fmla="*/ 1178442 h 1468116"/>
              <a:gd name="connsiteX6" fmla="*/ 7733 w 787270"/>
              <a:gd name="connsiteY6" fmla="*/ 1121992 h 1468116"/>
              <a:gd name="connsiteX7" fmla="*/ 0 w 787270"/>
              <a:gd name="connsiteY7" fmla="*/ 1121992 h 1468116"/>
              <a:gd name="connsiteX0" fmla="*/ 393635 w 787270"/>
              <a:gd name="connsiteY0" fmla="*/ 0 h 1468116"/>
              <a:gd name="connsiteX1" fmla="*/ 634157 w 787270"/>
              <a:gd name="connsiteY1" fmla="*/ 664211 h 1468116"/>
              <a:gd name="connsiteX2" fmla="*/ 787270 w 787270"/>
              <a:gd name="connsiteY2" fmla="*/ 1121992 h 1468116"/>
              <a:gd name="connsiteX3" fmla="*/ 779537 w 787270"/>
              <a:gd name="connsiteY3" fmla="*/ 1121992 h 1468116"/>
              <a:gd name="connsiteX4" fmla="*/ 787270 w 787270"/>
              <a:gd name="connsiteY4" fmla="*/ 1178442 h 1468116"/>
              <a:gd name="connsiteX5" fmla="*/ 393635 w 787270"/>
              <a:gd name="connsiteY5" fmla="*/ 1468116 h 1468116"/>
              <a:gd name="connsiteX6" fmla="*/ 0 w 787270"/>
              <a:gd name="connsiteY6" fmla="*/ 1178442 h 1468116"/>
              <a:gd name="connsiteX7" fmla="*/ 7733 w 787270"/>
              <a:gd name="connsiteY7" fmla="*/ 1121992 h 1468116"/>
              <a:gd name="connsiteX8" fmla="*/ 0 w 787270"/>
              <a:gd name="connsiteY8" fmla="*/ 1121992 h 1468116"/>
              <a:gd name="connsiteX9" fmla="*/ 393635 w 787270"/>
              <a:gd name="connsiteY9" fmla="*/ 0 h 1468116"/>
              <a:gd name="connsiteX0" fmla="*/ 393635 w 787270"/>
              <a:gd name="connsiteY0" fmla="*/ 0 h 1468116"/>
              <a:gd name="connsiteX1" fmla="*/ 634157 w 787270"/>
              <a:gd name="connsiteY1" fmla="*/ 664211 h 1468116"/>
              <a:gd name="connsiteX2" fmla="*/ 787270 w 787270"/>
              <a:gd name="connsiteY2" fmla="*/ 1121992 h 1468116"/>
              <a:gd name="connsiteX3" fmla="*/ 779537 w 787270"/>
              <a:gd name="connsiteY3" fmla="*/ 1121992 h 1468116"/>
              <a:gd name="connsiteX4" fmla="*/ 787270 w 787270"/>
              <a:gd name="connsiteY4" fmla="*/ 1178442 h 1468116"/>
              <a:gd name="connsiteX5" fmla="*/ 393635 w 787270"/>
              <a:gd name="connsiteY5" fmla="*/ 1468116 h 1468116"/>
              <a:gd name="connsiteX6" fmla="*/ 0 w 787270"/>
              <a:gd name="connsiteY6" fmla="*/ 1178442 h 1468116"/>
              <a:gd name="connsiteX7" fmla="*/ 7733 w 787270"/>
              <a:gd name="connsiteY7" fmla="*/ 1121992 h 1468116"/>
              <a:gd name="connsiteX8" fmla="*/ 0 w 787270"/>
              <a:gd name="connsiteY8" fmla="*/ 1121992 h 1468116"/>
              <a:gd name="connsiteX9" fmla="*/ 163127 w 787270"/>
              <a:gd name="connsiteY9" fmla="*/ 653578 h 1468116"/>
              <a:gd name="connsiteX10" fmla="*/ 393635 w 787270"/>
              <a:gd name="connsiteY10" fmla="*/ 0 h 1468116"/>
              <a:gd name="connsiteX0" fmla="*/ 393635 w 1077480"/>
              <a:gd name="connsiteY0" fmla="*/ 0 h 1468116"/>
              <a:gd name="connsiteX1" fmla="*/ 1077480 w 1077480"/>
              <a:gd name="connsiteY1" fmla="*/ 696109 h 1468116"/>
              <a:gd name="connsiteX2" fmla="*/ 787270 w 1077480"/>
              <a:gd name="connsiteY2" fmla="*/ 1121992 h 1468116"/>
              <a:gd name="connsiteX3" fmla="*/ 779537 w 1077480"/>
              <a:gd name="connsiteY3" fmla="*/ 1121992 h 1468116"/>
              <a:gd name="connsiteX4" fmla="*/ 787270 w 1077480"/>
              <a:gd name="connsiteY4" fmla="*/ 1178442 h 1468116"/>
              <a:gd name="connsiteX5" fmla="*/ 393635 w 1077480"/>
              <a:gd name="connsiteY5" fmla="*/ 1468116 h 1468116"/>
              <a:gd name="connsiteX6" fmla="*/ 0 w 1077480"/>
              <a:gd name="connsiteY6" fmla="*/ 1178442 h 1468116"/>
              <a:gd name="connsiteX7" fmla="*/ 7733 w 1077480"/>
              <a:gd name="connsiteY7" fmla="*/ 1121992 h 1468116"/>
              <a:gd name="connsiteX8" fmla="*/ 0 w 1077480"/>
              <a:gd name="connsiteY8" fmla="*/ 1121992 h 1468116"/>
              <a:gd name="connsiteX9" fmla="*/ 163127 w 1077480"/>
              <a:gd name="connsiteY9" fmla="*/ 653578 h 1468116"/>
              <a:gd name="connsiteX10" fmla="*/ 393635 w 1077480"/>
              <a:gd name="connsiteY10" fmla="*/ 0 h 1468116"/>
              <a:gd name="connsiteX0" fmla="*/ 673829 w 1357674"/>
              <a:gd name="connsiteY0" fmla="*/ 0 h 1468116"/>
              <a:gd name="connsiteX1" fmla="*/ 1357674 w 1357674"/>
              <a:gd name="connsiteY1" fmla="*/ 696109 h 1468116"/>
              <a:gd name="connsiteX2" fmla="*/ 1067464 w 1357674"/>
              <a:gd name="connsiteY2" fmla="*/ 1121992 h 1468116"/>
              <a:gd name="connsiteX3" fmla="*/ 1059731 w 1357674"/>
              <a:gd name="connsiteY3" fmla="*/ 1121992 h 1468116"/>
              <a:gd name="connsiteX4" fmla="*/ 1067464 w 1357674"/>
              <a:gd name="connsiteY4" fmla="*/ 1178442 h 1468116"/>
              <a:gd name="connsiteX5" fmla="*/ 673829 w 1357674"/>
              <a:gd name="connsiteY5" fmla="*/ 1468116 h 1468116"/>
              <a:gd name="connsiteX6" fmla="*/ 280194 w 1357674"/>
              <a:gd name="connsiteY6" fmla="*/ 1178442 h 1468116"/>
              <a:gd name="connsiteX7" fmla="*/ 287927 w 1357674"/>
              <a:gd name="connsiteY7" fmla="*/ 1121992 h 1468116"/>
              <a:gd name="connsiteX8" fmla="*/ 280194 w 1357674"/>
              <a:gd name="connsiteY8" fmla="*/ 1121992 h 1468116"/>
              <a:gd name="connsiteX9" fmla="*/ 0 w 1357674"/>
              <a:gd name="connsiteY9" fmla="*/ 653578 h 1468116"/>
              <a:gd name="connsiteX10" fmla="*/ 673829 w 1357674"/>
              <a:gd name="connsiteY10" fmla="*/ 0 h 1468116"/>
              <a:gd name="connsiteX0" fmla="*/ 673829 w 1357674"/>
              <a:gd name="connsiteY0" fmla="*/ 0 h 1468116"/>
              <a:gd name="connsiteX1" fmla="*/ 1357674 w 1357674"/>
              <a:gd name="connsiteY1" fmla="*/ 696109 h 1468116"/>
              <a:gd name="connsiteX2" fmla="*/ 1067464 w 1357674"/>
              <a:gd name="connsiteY2" fmla="*/ 1121992 h 1468116"/>
              <a:gd name="connsiteX3" fmla="*/ 1059731 w 1357674"/>
              <a:gd name="connsiteY3" fmla="*/ 1121992 h 1468116"/>
              <a:gd name="connsiteX4" fmla="*/ 1067464 w 1357674"/>
              <a:gd name="connsiteY4" fmla="*/ 1178442 h 1468116"/>
              <a:gd name="connsiteX5" fmla="*/ 673829 w 1357674"/>
              <a:gd name="connsiteY5" fmla="*/ 1468116 h 1468116"/>
              <a:gd name="connsiteX6" fmla="*/ 280194 w 1357674"/>
              <a:gd name="connsiteY6" fmla="*/ 1178442 h 1468116"/>
              <a:gd name="connsiteX7" fmla="*/ 287927 w 1357674"/>
              <a:gd name="connsiteY7" fmla="*/ 1121992 h 1468116"/>
              <a:gd name="connsiteX8" fmla="*/ 280194 w 1357674"/>
              <a:gd name="connsiteY8" fmla="*/ 1121992 h 1468116"/>
              <a:gd name="connsiteX9" fmla="*/ 0 w 1357674"/>
              <a:gd name="connsiteY9" fmla="*/ 653578 h 1468116"/>
              <a:gd name="connsiteX10" fmla="*/ 673829 w 1357674"/>
              <a:gd name="connsiteY10" fmla="*/ 0 h 1468116"/>
              <a:gd name="connsiteX0" fmla="*/ 673829 w 1357674"/>
              <a:gd name="connsiteY0" fmla="*/ 0 h 1468116"/>
              <a:gd name="connsiteX1" fmla="*/ 1357674 w 1357674"/>
              <a:gd name="connsiteY1" fmla="*/ 696109 h 1468116"/>
              <a:gd name="connsiteX2" fmla="*/ 1067464 w 1357674"/>
              <a:gd name="connsiteY2" fmla="*/ 1121992 h 1468116"/>
              <a:gd name="connsiteX3" fmla="*/ 1059731 w 1357674"/>
              <a:gd name="connsiteY3" fmla="*/ 1121992 h 1468116"/>
              <a:gd name="connsiteX4" fmla="*/ 1067464 w 1357674"/>
              <a:gd name="connsiteY4" fmla="*/ 1178442 h 1468116"/>
              <a:gd name="connsiteX5" fmla="*/ 673829 w 1357674"/>
              <a:gd name="connsiteY5" fmla="*/ 1468116 h 1468116"/>
              <a:gd name="connsiteX6" fmla="*/ 280194 w 1357674"/>
              <a:gd name="connsiteY6" fmla="*/ 1178442 h 1468116"/>
              <a:gd name="connsiteX7" fmla="*/ 287927 w 1357674"/>
              <a:gd name="connsiteY7" fmla="*/ 1121992 h 1468116"/>
              <a:gd name="connsiteX8" fmla="*/ 280194 w 1357674"/>
              <a:gd name="connsiteY8" fmla="*/ 1121992 h 1468116"/>
              <a:gd name="connsiteX9" fmla="*/ 0 w 1357674"/>
              <a:gd name="connsiteY9" fmla="*/ 653578 h 1468116"/>
              <a:gd name="connsiteX10" fmla="*/ 673829 w 1357674"/>
              <a:gd name="connsiteY10" fmla="*/ 0 h 1468116"/>
              <a:gd name="connsiteX0" fmla="*/ 646121 w 1357674"/>
              <a:gd name="connsiteY0" fmla="*/ 197026 h 814538"/>
              <a:gd name="connsiteX1" fmla="*/ 1357674 w 1357674"/>
              <a:gd name="connsiteY1" fmla="*/ 42531 h 814538"/>
              <a:gd name="connsiteX2" fmla="*/ 1067464 w 1357674"/>
              <a:gd name="connsiteY2" fmla="*/ 468414 h 814538"/>
              <a:gd name="connsiteX3" fmla="*/ 1059731 w 1357674"/>
              <a:gd name="connsiteY3" fmla="*/ 468414 h 814538"/>
              <a:gd name="connsiteX4" fmla="*/ 1067464 w 1357674"/>
              <a:gd name="connsiteY4" fmla="*/ 524864 h 814538"/>
              <a:gd name="connsiteX5" fmla="*/ 673829 w 1357674"/>
              <a:gd name="connsiteY5" fmla="*/ 814538 h 814538"/>
              <a:gd name="connsiteX6" fmla="*/ 280194 w 1357674"/>
              <a:gd name="connsiteY6" fmla="*/ 524864 h 814538"/>
              <a:gd name="connsiteX7" fmla="*/ 287927 w 1357674"/>
              <a:gd name="connsiteY7" fmla="*/ 468414 h 814538"/>
              <a:gd name="connsiteX8" fmla="*/ 280194 w 1357674"/>
              <a:gd name="connsiteY8" fmla="*/ 468414 h 814538"/>
              <a:gd name="connsiteX9" fmla="*/ 0 w 1357674"/>
              <a:gd name="connsiteY9" fmla="*/ 0 h 814538"/>
              <a:gd name="connsiteX10" fmla="*/ 646121 w 1357674"/>
              <a:gd name="connsiteY10" fmla="*/ 197026 h 814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57674" h="814538">
                <a:moveTo>
                  <a:pt x="646121" y="197026"/>
                </a:moveTo>
                <a:lnTo>
                  <a:pt x="1357674" y="42531"/>
                </a:lnTo>
                <a:cubicBezTo>
                  <a:pt x="997714" y="290818"/>
                  <a:pt x="1164201" y="326453"/>
                  <a:pt x="1067464" y="468414"/>
                </a:cubicBezTo>
                <a:lnTo>
                  <a:pt x="1059731" y="468414"/>
                </a:lnTo>
                <a:lnTo>
                  <a:pt x="1067464" y="524864"/>
                </a:lnTo>
                <a:cubicBezTo>
                  <a:pt x="1067464" y="684847"/>
                  <a:pt x="891228" y="814538"/>
                  <a:pt x="673829" y="814538"/>
                </a:cubicBezTo>
                <a:cubicBezTo>
                  <a:pt x="456430" y="814538"/>
                  <a:pt x="280194" y="684847"/>
                  <a:pt x="280194" y="524864"/>
                </a:cubicBezTo>
                <a:lnTo>
                  <a:pt x="287927" y="468414"/>
                </a:lnTo>
                <a:lnTo>
                  <a:pt x="280194" y="468414"/>
                </a:lnTo>
                <a:cubicBezTo>
                  <a:pt x="186796" y="312276"/>
                  <a:pt x="328913" y="230566"/>
                  <a:pt x="0" y="0"/>
                </a:cubicBezTo>
                <a:lnTo>
                  <a:pt x="646121" y="197026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5" name="フリーフォーム: 図形 44">
            <a:extLst>
              <a:ext uri="{FF2B5EF4-FFF2-40B4-BE49-F238E27FC236}">
                <a16:creationId xmlns:a16="http://schemas.microsoft.com/office/drawing/2014/main" id="{C00D6791-512C-42D8-BE86-22DFBF639F5D}"/>
              </a:ext>
            </a:extLst>
          </p:cNvPr>
          <p:cNvSpPr/>
          <p:nvPr/>
        </p:nvSpPr>
        <p:spPr>
          <a:xfrm>
            <a:off x="3183685" y="3639438"/>
            <a:ext cx="1644274" cy="877329"/>
          </a:xfrm>
          <a:custGeom>
            <a:avLst/>
            <a:gdLst>
              <a:gd name="connsiteX0" fmla="*/ 4044134 w 4049073"/>
              <a:gd name="connsiteY0" fmla="*/ 0 h 1883143"/>
              <a:gd name="connsiteX1" fmla="*/ 4049073 w 4049073"/>
              <a:gd name="connsiteY1" fmla="*/ 84365 h 1883143"/>
              <a:gd name="connsiteX2" fmla="*/ 4031195 w 4049073"/>
              <a:gd name="connsiteY2" fmla="*/ 251186 h 1883143"/>
              <a:gd name="connsiteX3" fmla="*/ 2021420 w 4049073"/>
              <a:gd name="connsiteY3" fmla="*/ 1882779 h 1883143"/>
              <a:gd name="connsiteX4" fmla="*/ 11645 w 4049073"/>
              <a:gd name="connsiteY4" fmla="*/ 251186 h 1883143"/>
              <a:gd name="connsiteX5" fmla="*/ 46 w 4049073"/>
              <a:gd name="connsiteY5" fmla="*/ 84365 h 1883143"/>
              <a:gd name="connsiteX6" fmla="*/ 6571 w 4049073"/>
              <a:gd name="connsiteY6" fmla="*/ 9628 h 1883143"/>
              <a:gd name="connsiteX7" fmla="*/ 10453 w 4049073"/>
              <a:gd name="connsiteY7" fmla="*/ 37269 h 1883143"/>
              <a:gd name="connsiteX8" fmla="*/ 2024676 w 4049073"/>
              <a:gd name="connsiteY8" fmla="*/ 690755 h 1883143"/>
              <a:gd name="connsiteX9" fmla="*/ 4038899 w 4049073"/>
              <a:gd name="connsiteY9" fmla="*/ 37269 h 1883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49073" h="1883143">
                <a:moveTo>
                  <a:pt x="4044134" y="0"/>
                </a:moveTo>
                <a:lnTo>
                  <a:pt x="4049073" y="84365"/>
                </a:lnTo>
                <a:cubicBezTo>
                  <a:pt x="4047772" y="139215"/>
                  <a:pt x="4041911" y="194867"/>
                  <a:pt x="4031195" y="251186"/>
                </a:cubicBezTo>
                <a:cubicBezTo>
                  <a:pt x="3878795" y="1171340"/>
                  <a:pt x="3474288" y="1901829"/>
                  <a:pt x="2021420" y="1882779"/>
                </a:cubicBezTo>
                <a:cubicBezTo>
                  <a:pt x="568552" y="1863729"/>
                  <a:pt x="144995" y="1152290"/>
                  <a:pt x="11645" y="251186"/>
                </a:cubicBezTo>
                <a:cubicBezTo>
                  <a:pt x="3311" y="194867"/>
                  <a:pt x="-467" y="139215"/>
                  <a:pt x="46" y="84365"/>
                </a:cubicBezTo>
                <a:lnTo>
                  <a:pt x="6571" y="9628"/>
                </a:lnTo>
                <a:lnTo>
                  <a:pt x="10453" y="37269"/>
                </a:lnTo>
                <a:cubicBezTo>
                  <a:pt x="114137" y="404322"/>
                  <a:pt x="976365" y="690755"/>
                  <a:pt x="2024676" y="690755"/>
                </a:cubicBezTo>
                <a:cubicBezTo>
                  <a:pt x="3072987" y="690755"/>
                  <a:pt x="3935215" y="404322"/>
                  <a:pt x="4038899" y="37269"/>
                </a:cubicBez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46" name="アーチ 45">
            <a:extLst>
              <a:ext uri="{FF2B5EF4-FFF2-40B4-BE49-F238E27FC236}">
                <a16:creationId xmlns:a16="http://schemas.microsoft.com/office/drawing/2014/main" id="{5B1D49F0-A5CF-4F99-8BE5-91CC2A38B6B0}"/>
              </a:ext>
            </a:extLst>
          </p:cNvPr>
          <p:cNvSpPr/>
          <p:nvPr/>
        </p:nvSpPr>
        <p:spPr>
          <a:xfrm rot="6357586">
            <a:off x="4582524" y="3662644"/>
            <a:ext cx="435478" cy="296125"/>
          </a:xfrm>
          <a:prstGeom prst="blockArc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36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7" name="アーチ 46">
            <a:extLst>
              <a:ext uri="{FF2B5EF4-FFF2-40B4-BE49-F238E27FC236}">
                <a16:creationId xmlns:a16="http://schemas.microsoft.com/office/drawing/2014/main" id="{E8D943D7-5904-404F-950E-AF4F2F332140}"/>
              </a:ext>
            </a:extLst>
          </p:cNvPr>
          <p:cNvSpPr/>
          <p:nvPr/>
        </p:nvSpPr>
        <p:spPr>
          <a:xfrm rot="15816704" flipH="1">
            <a:off x="2968205" y="3666536"/>
            <a:ext cx="435478" cy="296125"/>
          </a:xfrm>
          <a:prstGeom prst="blockArc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36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8" name="フリーフォーム: 図形 47">
            <a:extLst>
              <a:ext uri="{FF2B5EF4-FFF2-40B4-BE49-F238E27FC236}">
                <a16:creationId xmlns:a16="http://schemas.microsoft.com/office/drawing/2014/main" id="{94FD64CC-4099-40AA-94EA-C9BE5570340C}"/>
              </a:ext>
            </a:extLst>
          </p:cNvPr>
          <p:cNvSpPr/>
          <p:nvPr/>
        </p:nvSpPr>
        <p:spPr>
          <a:xfrm>
            <a:off x="3255063" y="4120993"/>
            <a:ext cx="1485302" cy="419877"/>
          </a:xfrm>
          <a:custGeom>
            <a:avLst/>
            <a:gdLst>
              <a:gd name="connsiteX0" fmla="*/ 71669 w 3657600"/>
              <a:gd name="connsiteY0" fmla="*/ 0 h 901245"/>
              <a:gd name="connsiteX1" fmla="*/ 138679 w 3657600"/>
              <a:gd name="connsiteY1" fmla="*/ 113341 h 901245"/>
              <a:gd name="connsiteX2" fmla="*/ 230810 w 3657600"/>
              <a:gd name="connsiteY2" fmla="*/ 237817 h 901245"/>
              <a:gd name="connsiteX3" fmla="*/ 278140 w 3657600"/>
              <a:gd name="connsiteY3" fmla="*/ 288864 h 901245"/>
              <a:gd name="connsiteX4" fmla="*/ 298304 w 3657600"/>
              <a:gd name="connsiteY4" fmla="*/ 325569 h 901245"/>
              <a:gd name="connsiteX5" fmla="*/ 441266 w 3657600"/>
              <a:gd name="connsiteY5" fmla="*/ 452122 h 901245"/>
              <a:gd name="connsiteX6" fmla="*/ 446094 w 3657600"/>
              <a:gd name="connsiteY6" fmla="*/ 454890 h 901245"/>
              <a:gd name="connsiteX7" fmla="*/ 446095 w 3657600"/>
              <a:gd name="connsiteY7" fmla="*/ 454892 h 901245"/>
              <a:gd name="connsiteX8" fmla="*/ 510846 w 3657600"/>
              <a:gd name="connsiteY8" fmla="*/ 492013 h 901245"/>
              <a:gd name="connsiteX9" fmla="*/ 520230 w 3657600"/>
              <a:gd name="connsiteY9" fmla="*/ 498345 h 901245"/>
              <a:gd name="connsiteX10" fmla="*/ 526220 w 3657600"/>
              <a:gd name="connsiteY10" fmla="*/ 501779 h 901245"/>
              <a:gd name="connsiteX11" fmla="*/ 1855036 w 3657600"/>
              <a:gd name="connsiteY11" fmla="*/ 747855 h 901245"/>
              <a:gd name="connsiteX12" fmla="*/ 3150617 w 3657600"/>
              <a:gd name="connsiteY12" fmla="*/ 518264 h 901245"/>
              <a:gd name="connsiteX13" fmla="*/ 3152991 w 3657600"/>
              <a:gd name="connsiteY13" fmla="*/ 516957 h 901245"/>
              <a:gd name="connsiteX14" fmla="*/ 3201548 w 3657600"/>
              <a:gd name="connsiteY14" fmla="*/ 483998 h 901245"/>
              <a:gd name="connsiteX15" fmla="*/ 3259432 w 3657600"/>
              <a:gd name="connsiteY15" fmla="*/ 452122 h 901245"/>
              <a:gd name="connsiteX16" fmla="*/ 3295614 w 3657600"/>
              <a:gd name="connsiteY16" fmla="*/ 425963 h 901245"/>
              <a:gd name="connsiteX17" fmla="*/ 3307812 w 3657600"/>
              <a:gd name="connsiteY17" fmla="*/ 409899 h 901245"/>
              <a:gd name="connsiteX18" fmla="*/ 3316893 w 3657600"/>
              <a:gd name="connsiteY18" fmla="*/ 403333 h 901245"/>
              <a:gd name="connsiteX19" fmla="*/ 3410267 w 3657600"/>
              <a:gd name="connsiteY19" fmla="*/ 298566 h 901245"/>
              <a:gd name="connsiteX20" fmla="*/ 3421255 w 3657600"/>
              <a:gd name="connsiteY20" fmla="*/ 273492 h 901245"/>
              <a:gd name="connsiteX21" fmla="*/ 3435335 w 3657600"/>
              <a:gd name="connsiteY21" fmla="*/ 258034 h 901245"/>
              <a:gd name="connsiteX22" fmla="*/ 3527005 w 3657600"/>
              <a:gd name="connsiteY22" fmla="*/ 131759 h 901245"/>
              <a:gd name="connsiteX23" fmla="*/ 3595806 w 3657600"/>
              <a:gd name="connsiteY23" fmla="*/ 13276 h 901245"/>
              <a:gd name="connsiteX24" fmla="*/ 3610642 w 3657600"/>
              <a:gd name="connsiteY24" fmla="*/ 34423 h 901245"/>
              <a:gd name="connsiteX25" fmla="*/ 3657600 w 3657600"/>
              <a:gd name="connsiteY25" fmla="*/ 194119 h 901245"/>
              <a:gd name="connsiteX26" fmla="*/ 2849091 w 3657600"/>
              <a:gd name="connsiteY26" fmla="*/ 780479 h 901245"/>
              <a:gd name="connsiteX27" fmla="*/ 2775640 w 3657600"/>
              <a:gd name="connsiteY27" fmla="*/ 797686 h 901245"/>
              <a:gd name="connsiteX28" fmla="*/ 2762806 w 3657600"/>
              <a:gd name="connsiteY28" fmla="*/ 802969 h 901245"/>
              <a:gd name="connsiteX29" fmla="*/ 2761659 w 3657600"/>
              <a:gd name="connsiteY29" fmla="*/ 803308 h 901245"/>
              <a:gd name="connsiteX30" fmla="*/ 2707914 w 3657600"/>
              <a:gd name="connsiteY30" fmla="*/ 815898 h 901245"/>
              <a:gd name="connsiteX31" fmla="*/ 1833810 w 3657600"/>
              <a:gd name="connsiteY31" fmla="*/ 901245 h 901245"/>
              <a:gd name="connsiteX32" fmla="*/ 1288491 w 3657600"/>
              <a:gd name="connsiteY32" fmla="*/ 869454 h 901245"/>
              <a:gd name="connsiteX33" fmla="*/ 1236982 w 3657600"/>
              <a:gd name="connsiteY33" fmla="*/ 862185 h 901245"/>
              <a:gd name="connsiteX34" fmla="*/ 1236981 w 3657600"/>
              <a:gd name="connsiteY34" fmla="*/ 862185 h 901245"/>
              <a:gd name="connsiteX35" fmla="*/ 1120009 w 3657600"/>
              <a:gd name="connsiteY35" fmla="*/ 845676 h 901245"/>
              <a:gd name="connsiteX36" fmla="*/ 0 w 3657600"/>
              <a:gd name="connsiteY36" fmla="*/ 194118 h 901245"/>
              <a:gd name="connsiteX37" fmla="*/ 37257 w 3657600"/>
              <a:gd name="connsiteY37" fmla="*/ 51607 h 901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3657600" h="901245">
                <a:moveTo>
                  <a:pt x="71669" y="0"/>
                </a:moveTo>
                <a:lnTo>
                  <a:pt x="138679" y="113341"/>
                </a:lnTo>
                <a:cubicBezTo>
                  <a:pt x="167113" y="156351"/>
                  <a:pt x="197763" y="197884"/>
                  <a:pt x="230810" y="237817"/>
                </a:cubicBezTo>
                <a:lnTo>
                  <a:pt x="278140" y="288864"/>
                </a:lnTo>
                <a:lnTo>
                  <a:pt x="298304" y="325569"/>
                </a:lnTo>
                <a:cubicBezTo>
                  <a:pt x="331239" y="370152"/>
                  <a:pt x="379592" y="412580"/>
                  <a:pt x="441266" y="452122"/>
                </a:cubicBezTo>
                <a:lnTo>
                  <a:pt x="446094" y="454890"/>
                </a:lnTo>
                <a:lnTo>
                  <a:pt x="446095" y="454892"/>
                </a:lnTo>
                <a:lnTo>
                  <a:pt x="510846" y="492013"/>
                </a:lnTo>
                <a:lnTo>
                  <a:pt x="520230" y="498345"/>
                </a:lnTo>
                <a:lnTo>
                  <a:pt x="526220" y="501779"/>
                </a:lnTo>
                <a:cubicBezTo>
                  <a:pt x="814201" y="650243"/>
                  <a:pt x="1301890" y="747855"/>
                  <a:pt x="1855036" y="747855"/>
                </a:cubicBezTo>
                <a:cubicBezTo>
                  <a:pt x="2387439" y="747855"/>
                  <a:pt x="2859202" y="657427"/>
                  <a:pt x="3150617" y="518264"/>
                </a:cubicBezTo>
                <a:lnTo>
                  <a:pt x="3152991" y="516957"/>
                </a:lnTo>
                <a:lnTo>
                  <a:pt x="3201548" y="483998"/>
                </a:lnTo>
                <a:lnTo>
                  <a:pt x="3259432" y="452122"/>
                </a:lnTo>
                <a:lnTo>
                  <a:pt x="3295614" y="425963"/>
                </a:lnTo>
                <a:lnTo>
                  <a:pt x="3307812" y="409899"/>
                </a:lnTo>
                <a:lnTo>
                  <a:pt x="3316893" y="403333"/>
                </a:lnTo>
                <a:cubicBezTo>
                  <a:pt x="3357438" y="369947"/>
                  <a:pt x="3388921" y="334900"/>
                  <a:pt x="3410267" y="298566"/>
                </a:cubicBezTo>
                <a:lnTo>
                  <a:pt x="3421255" y="273492"/>
                </a:lnTo>
                <a:lnTo>
                  <a:pt x="3435335" y="258034"/>
                </a:lnTo>
                <a:cubicBezTo>
                  <a:pt x="3468173" y="217594"/>
                  <a:pt x="3498665" y="175457"/>
                  <a:pt x="3527005" y="131759"/>
                </a:cubicBezTo>
                <a:lnTo>
                  <a:pt x="3595806" y="13276"/>
                </a:lnTo>
                <a:lnTo>
                  <a:pt x="3610642" y="34423"/>
                </a:lnTo>
                <a:cubicBezTo>
                  <a:pt x="3641364" y="85743"/>
                  <a:pt x="3657600" y="139200"/>
                  <a:pt x="3657600" y="194119"/>
                </a:cubicBezTo>
                <a:cubicBezTo>
                  <a:pt x="3657600" y="438204"/>
                  <a:pt x="3336888" y="653404"/>
                  <a:pt x="2849091" y="780479"/>
                </a:cubicBezTo>
                <a:lnTo>
                  <a:pt x="2775640" y="797686"/>
                </a:lnTo>
                <a:lnTo>
                  <a:pt x="2762806" y="802969"/>
                </a:lnTo>
                <a:lnTo>
                  <a:pt x="2761659" y="803308"/>
                </a:lnTo>
                <a:lnTo>
                  <a:pt x="2707914" y="815898"/>
                </a:lnTo>
                <a:cubicBezTo>
                  <a:pt x="2448075" y="870328"/>
                  <a:pt x="2150306" y="901245"/>
                  <a:pt x="1833810" y="901245"/>
                </a:cubicBezTo>
                <a:cubicBezTo>
                  <a:pt x="1643913" y="901245"/>
                  <a:pt x="1460757" y="890115"/>
                  <a:pt x="1288491" y="869454"/>
                </a:cubicBezTo>
                <a:lnTo>
                  <a:pt x="1236982" y="862185"/>
                </a:lnTo>
                <a:lnTo>
                  <a:pt x="1236981" y="862185"/>
                </a:lnTo>
                <a:lnTo>
                  <a:pt x="1120009" y="845676"/>
                </a:lnTo>
                <a:cubicBezTo>
                  <a:pt x="461827" y="738328"/>
                  <a:pt x="0" y="487020"/>
                  <a:pt x="0" y="194118"/>
                </a:cubicBezTo>
                <a:cubicBezTo>
                  <a:pt x="0" y="145301"/>
                  <a:pt x="12829" y="97640"/>
                  <a:pt x="37257" y="51607"/>
                </a:cubicBez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2313B533-A20A-4FAA-AA68-D7FBB68AFFAA}"/>
              </a:ext>
            </a:extLst>
          </p:cNvPr>
          <p:cNvGrpSpPr/>
          <p:nvPr/>
        </p:nvGrpSpPr>
        <p:grpSpPr>
          <a:xfrm>
            <a:off x="3008991" y="4790155"/>
            <a:ext cx="1231746" cy="1212354"/>
            <a:chOff x="-973470" y="1722626"/>
            <a:chExt cx="3896886" cy="3770644"/>
          </a:xfrm>
        </p:grpSpPr>
        <p:grpSp>
          <p:nvGrpSpPr>
            <p:cNvPr id="49" name="グループ化 48">
              <a:extLst>
                <a:ext uri="{FF2B5EF4-FFF2-40B4-BE49-F238E27FC236}">
                  <a16:creationId xmlns:a16="http://schemas.microsoft.com/office/drawing/2014/main" id="{CE360EEE-2747-4318-8B46-17DD2777E5A1}"/>
                </a:ext>
              </a:extLst>
            </p:cNvPr>
            <p:cNvGrpSpPr/>
            <p:nvPr/>
          </p:nvGrpSpPr>
          <p:grpSpPr>
            <a:xfrm>
              <a:off x="1357951" y="3942219"/>
              <a:ext cx="1565465" cy="1551051"/>
              <a:chOff x="3712489" y="3845682"/>
              <a:chExt cx="1893490" cy="1551051"/>
            </a:xfrm>
          </p:grpSpPr>
          <p:grpSp>
            <p:nvGrpSpPr>
              <p:cNvPr id="50" name="グループ化 49">
                <a:extLst>
                  <a:ext uri="{FF2B5EF4-FFF2-40B4-BE49-F238E27FC236}">
                    <a16:creationId xmlns:a16="http://schemas.microsoft.com/office/drawing/2014/main" id="{FF4D0BEC-BFB7-418B-B2C2-C735D642D93E}"/>
                  </a:ext>
                </a:extLst>
              </p:cNvPr>
              <p:cNvGrpSpPr/>
              <p:nvPr/>
            </p:nvGrpSpPr>
            <p:grpSpPr>
              <a:xfrm>
                <a:off x="3712489" y="4346850"/>
                <a:ext cx="1893490" cy="1049883"/>
                <a:chOff x="3026659" y="5077019"/>
                <a:chExt cx="1226471" cy="680041"/>
              </a:xfrm>
            </p:grpSpPr>
            <p:sp>
              <p:nvSpPr>
                <p:cNvPr id="59" name="フリーフォーム: 図形 58">
                  <a:extLst>
                    <a:ext uri="{FF2B5EF4-FFF2-40B4-BE49-F238E27FC236}">
                      <a16:creationId xmlns:a16="http://schemas.microsoft.com/office/drawing/2014/main" id="{C61B171E-9B46-437A-A83D-82058B734CD4}"/>
                    </a:ext>
                  </a:extLst>
                </p:cNvPr>
                <p:cNvSpPr/>
                <p:nvPr/>
              </p:nvSpPr>
              <p:spPr>
                <a:xfrm>
                  <a:off x="3026659" y="5463559"/>
                  <a:ext cx="1226471" cy="293501"/>
                </a:xfrm>
                <a:custGeom>
                  <a:avLst/>
                  <a:gdLst>
                    <a:gd name="connsiteX0" fmla="*/ 0 w 1226471"/>
                    <a:gd name="connsiteY0" fmla="*/ 0 h 293501"/>
                    <a:gd name="connsiteX1" fmla="*/ 10342 w 1226471"/>
                    <a:gd name="connsiteY1" fmla="*/ 0 h 293501"/>
                    <a:gd name="connsiteX2" fmla="*/ 19644 w 1226471"/>
                    <a:gd name="connsiteY2" fmla="*/ 26697 h 293501"/>
                    <a:gd name="connsiteX3" fmla="*/ 613235 w 1226471"/>
                    <a:gd name="connsiteY3" fmla="*/ 166666 h 293501"/>
                    <a:gd name="connsiteX4" fmla="*/ 1206826 w 1226471"/>
                    <a:gd name="connsiteY4" fmla="*/ 26697 h 293501"/>
                    <a:gd name="connsiteX5" fmla="*/ 1216128 w 1226471"/>
                    <a:gd name="connsiteY5" fmla="*/ 0 h 293501"/>
                    <a:gd name="connsiteX6" fmla="*/ 1222709 w 1226471"/>
                    <a:gd name="connsiteY6" fmla="*/ 0 h 293501"/>
                    <a:gd name="connsiteX7" fmla="*/ 1222709 w 1226471"/>
                    <a:gd name="connsiteY7" fmla="*/ 112860 h 293501"/>
                    <a:gd name="connsiteX8" fmla="*/ 1226471 w 1226471"/>
                    <a:gd name="connsiteY8" fmla="*/ 118203 h 293501"/>
                    <a:gd name="connsiteX9" fmla="*/ 615116 w 1226471"/>
                    <a:gd name="connsiteY9" fmla="*/ 293501 h 293501"/>
                    <a:gd name="connsiteX10" fmla="*/ 3761 w 1226471"/>
                    <a:gd name="connsiteY10" fmla="*/ 118203 h 293501"/>
                    <a:gd name="connsiteX11" fmla="*/ 3762 w 1226471"/>
                    <a:gd name="connsiteY11" fmla="*/ 118202 h 293501"/>
                    <a:gd name="connsiteX12" fmla="*/ 0 w 1226471"/>
                    <a:gd name="connsiteY12" fmla="*/ 118202 h 2935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226471" h="293501">
                      <a:moveTo>
                        <a:pt x="0" y="0"/>
                      </a:moveTo>
                      <a:lnTo>
                        <a:pt x="10342" y="0"/>
                      </a:lnTo>
                      <a:lnTo>
                        <a:pt x="19644" y="26697"/>
                      </a:lnTo>
                      <a:cubicBezTo>
                        <a:pt x="76142" y="106577"/>
                        <a:pt x="320434" y="166666"/>
                        <a:pt x="613235" y="166666"/>
                      </a:cubicBezTo>
                      <a:cubicBezTo>
                        <a:pt x="906036" y="166666"/>
                        <a:pt x="1150328" y="106577"/>
                        <a:pt x="1206826" y="26697"/>
                      </a:cubicBezTo>
                      <a:lnTo>
                        <a:pt x="1216128" y="0"/>
                      </a:lnTo>
                      <a:lnTo>
                        <a:pt x="1222709" y="0"/>
                      </a:lnTo>
                      <a:lnTo>
                        <a:pt x="1222709" y="112860"/>
                      </a:lnTo>
                      <a:lnTo>
                        <a:pt x="1226471" y="118203"/>
                      </a:lnTo>
                      <a:cubicBezTo>
                        <a:pt x="1226471" y="215017"/>
                        <a:pt x="952758" y="293501"/>
                        <a:pt x="615116" y="293501"/>
                      </a:cubicBezTo>
                      <a:cubicBezTo>
                        <a:pt x="277474" y="293501"/>
                        <a:pt x="3761" y="215017"/>
                        <a:pt x="3761" y="118203"/>
                      </a:cubicBezTo>
                      <a:lnTo>
                        <a:pt x="3762" y="118202"/>
                      </a:lnTo>
                      <a:lnTo>
                        <a:pt x="0" y="118202"/>
                      </a:lnTo>
                      <a:close/>
                    </a:path>
                  </a:pathLst>
                </a:cu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0" name="フリーフォーム: 図形 59">
                  <a:extLst>
                    <a:ext uri="{FF2B5EF4-FFF2-40B4-BE49-F238E27FC236}">
                      <a16:creationId xmlns:a16="http://schemas.microsoft.com/office/drawing/2014/main" id="{9823A53D-46B3-40F9-92CD-1BD8C0C1E597}"/>
                    </a:ext>
                  </a:extLst>
                </p:cNvPr>
                <p:cNvSpPr/>
                <p:nvPr/>
              </p:nvSpPr>
              <p:spPr>
                <a:xfrm>
                  <a:off x="3033483" y="5302740"/>
                  <a:ext cx="1211802" cy="332978"/>
                </a:xfrm>
                <a:custGeom>
                  <a:avLst/>
                  <a:gdLst>
                    <a:gd name="connsiteX0" fmla="*/ 866210 w 1211802"/>
                    <a:gd name="connsiteY0" fmla="*/ 0 h 332978"/>
                    <a:gd name="connsiteX1" fmla="*/ 944666 w 1211802"/>
                    <a:gd name="connsiteY1" fmla="*/ 12320 h 332978"/>
                    <a:gd name="connsiteX2" fmla="*/ 1211802 w 1211802"/>
                    <a:gd name="connsiteY2" fmla="*/ 157680 h 332978"/>
                    <a:gd name="connsiteX3" fmla="*/ 605901 w 1211802"/>
                    <a:gd name="connsiteY3" fmla="*/ 332978 h 332978"/>
                    <a:gd name="connsiteX4" fmla="*/ 0 w 1211802"/>
                    <a:gd name="connsiteY4" fmla="*/ 157680 h 332978"/>
                    <a:gd name="connsiteX5" fmla="*/ 267136 w 1211802"/>
                    <a:gd name="connsiteY5" fmla="*/ 12320 h 332978"/>
                    <a:gd name="connsiteX6" fmla="*/ 340771 w 1211802"/>
                    <a:gd name="connsiteY6" fmla="*/ 757 h 332978"/>
                    <a:gd name="connsiteX7" fmla="*/ 340771 w 1211802"/>
                    <a:gd name="connsiteY7" fmla="*/ 135399 h 332978"/>
                    <a:gd name="connsiteX8" fmla="*/ 340771 w 1211802"/>
                    <a:gd name="connsiteY8" fmla="*/ 136790 h 332978"/>
                    <a:gd name="connsiteX9" fmla="*/ 341214 w 1211802"/>
                    <a:gd name="connsiteY9" fmla="*/ 136790 h 332978"/>
                    <a:gd name="connsiteX10" fmla="*/ 346109 w 1211802"/>
                    <a:gd name="connsiteY10" fmla="*/ 152183 h 332978"/>
                    <a:gd name="connsiteX11" fmla="*/ 603491 w 1211802"/>
                    <a:gd name="connsiteY11" fmla="*/ 218679 h 332978"/>
                    <a:gd name="connsiteX12" fmla="*/ 860873 w 1211802"/>
                    <a:gd name="connsiteY12" fmla="*/ 152183 h 332978"/>
                    <a:gd name="connsiteX13" fmla="*/ 865769 w 1211802"/>
                    <a:gd name="connsiteY13" fmla="*/ 136790 h 332978"/>
                    <a:gd name="connsiteX14" fmla="*/ 866210 w 1211802"/>
                    <a:gd name="connsiteY14" fmla="*/ 136790 h 332978"/>
                    <a:gd name="connsiteX15" fmla="*/ 866210 w 1211802"/>
                    <a:gd name="connsiteY15" fmla="*/ 135402 h 332978"/>
                    <a:gd name="connsiteX16" fmla="*/ 866211 w 1211802"/>
                    <a:gd name="connsiteY16" fmla="*/ 135399 h 332978"/>
                    <a:gd name="connsiteX17" fmla="*/ 866210 w 1211802"/>
                    <a:gd name="connsiteY17" fmla="*/ 135396 h 332978"/>
                    <a:gd name="connsiteX18" fmla="*/ 866210 w 1211802"/>
                    <a:gd name="connsiteY18" fmla="*/ 0 h 3329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1211802" h="332978">
                      <a:moveTo>
                        <a:pt x="866210" y="0"/>
                      </a:moveTo>
                      <a:lnTo>
                        <a:pt x="944666" y="12320"/>
                      </a:lnTo>
                      <a:cubicBezTo>
                        <a:pt x="1105837" y="43822"/>
                        <a:pt x="1211802" y="97171"/>
                        <a:pt x="1211802" y="157680"/>
                      </a:cubicBezTo>
                      <a:cubicBezTo>
                        <a:pt x="1211802" y="254494"/>
                        <a:pt x="940531" y="332978"/>
                        <a:pt x="605901" y="332978"/>
                      </a:cubicBezTo>
                      <a:cubicBezTo>
                        <a:pt x="271271" y="332978"/>
                        <a:pt x="0" y="254494"/>
                        <a:pt x="0" y="157680"/>
                      </a:cubicBezTo>
                      <a:cubicBezTo>
                        <a:pt x="0" y="97171"/>
                        <a:pt x="105965" y="43822"/>
                        <a:pt x="267136" y="12320"/>
                      </a:cubicBezTo>
                      <a:lnTo>
                        <a:pt x="340771" y="757"/>
                      </a:lnTo>
                      <a:lnTo>
                        <a:pt x="340771" y="135399"/>
                      </a:lnTo>
                      <a:lnTo>
                        <a:pt x="340771" y="136790"/>
                      </a:lnTo>
                      <a:lnTo>
                        <a:pt x="341214" y="136790"/>
                      </a:lnTo>
                      <a:lnTo>
                        <a:pt x="346109" y="152183"/>
                      </a:lnTo>
                      <a:cubicBezTo>
                        <a:pt x="370606" y="190132"/>
                        <a:pt x="476532" y="218679"/>
                        <a:pt x="603491" y="218679"/>
                      </a:cubicBezTo>
                      <a:cubicBezTo>
                        <a:pt x="730450" y="218679"/>
                        <a:pt x="836376" y="190132"/>
                        <a:pt x="860873" y="152183"/>
                      </a:cubicBezTo>
                      <a:lnTo>
                        <a:pt x="865769" y="136790"/>
                      </a:lnTo>
                      <a:lnTo>
                        <a:pt x="866210" y="136790"/>
                      </a:lnTo>
                      <a:lnTo>
                        <a:pt x="866210" y="135402"/>
                      </a:lnTo>
                      <a:lnTo>
                        <a:pt x="866211" y="135399"/>
                      </a:lnTo>
                      <a:lnTo>
                        <a:pt x="866210" y="135396"/>
                      </a:lnTo>
                      <a:lnTo>
                        <a:pt x="866210" y="0"/>
                      </a:lnTo>
                      <a:close/>
                    </a:path>
                  </a:pathLst>
                </a:cu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grpSp>
              <p:nvGrpSpPr>
                <p:cNvPr id="61" name="グループ化 60">
                  <a:extLst>
                    <a:ext uri="{FF2B5EF4-FFF2-40B4-BE49-F238E27FC236}">
                      <a16:creationId xmlns:a16="http://schemas.microsoft.com/office/drawing/2014/main" id="{E2204434-9E06-4AF0-A28D-56ACFFD3CAAE}"/>
                    </a:ext>
                  </a:extLst>
                </p:cNvPr>
                <p:cNvGrpSpPr/>
                <p:nvPr/>
              </p:nvGrpSpPr>
              <p:grpSpPr>
                <a:xfrm>
                  <a:off x="3376664" y="5077019"/>
                  <a:ext cx="525440" cy="443887"/>
                  <a:chOff x="4940257" y="4160995"/>
                  <a:chExt cx="525440" cy="443887"/>
                </a:xfrm>
              </p:grpSpPr>
              <p:sp>
                <p:nvSpPr>
                  <p:cNvPr id="62" name="フリーフォーム: 図形 61">
                    <a:extLst>
                      <a:ext uri="{FF2B5EF4-FFF2-40B4-BE49-F238E27FC236}">
                        <a16:creationId xmlns:a16="http://schemas.microsoft.com/office/drawing/2014/main" id="{779C6EBA-EE22-4FC4-B630-5AD0D6DCA492}"/>
                      </a:ext>
                    </a:extLst>
                  </p:cNvPr>
                  <p:cNvSpPr/>
                  <p:nvPr/>
                </p:nvSpPr>
                <p:spPr>
                  <a:xfrm>
                    <a:off x="4940257" y="4240938"/>
                    <a:ext cx="525440" cy="363944"/>
                  </a:xfrm>
                  <a:custGeom>
                    <a:avLst/>
                    <a:gdLst>
                      <a:gd name="connsiteX0" fmla="*/ 0 w 525440"/>
                      <a:gd name="connsiteY0" fmla="*/ 0 h 363944"/>
                      <a:gd name="connsiteX1" fmla="*/ 525439 w 525440"/>
                      <a:gd name="connsiteY1" fmla="*/ 0 h 363944"/>
                      <a:gd name="connsiteX2" fmla="*/ 525439 w 525440"/>
                      <a:gd name="connsiteY2" fmla="*/ 287775 h 363944"/>
                      <a:gd name="connsiteX3" fmla="*/ 525440 w 525440"/>
                      <a:gd name="connsiteY3" fmla="*/ 287778 h 363944"/>
                      <a:gd name="connsiteX4" fmla="*/ 525439 w 525440"/>
                      <a:gd name="connsiteY4" fmla="*/ 287781 h 363944"/>
                      <a:gd name="connsiteX5" fmla="*/ 525439 w 525440"/>
                      <a:gd name="connsiteY5" fmla="*/ 293501 h 363944"/>
                      <a:gd name="connsiteX6" fmla="*/ 523450 w 525440"/>
                      <a:gd name="connsiteY6" fmla="*/ 293501 h 363944"/>
                      <a:gd name="connsiteX7" fmla="*/ 520103 w 525440"/>
                      <a:gd name="connsiteY7" fmla="*/ 303128 h 363944"/>
                      <a:gd name="connsiteX8" fmla="*/ 262720 w 525440"/>
                      <a:gd name="connsiteY8" fmla="*/ 363944 h 363944"/>
                      <a:gd name="connsiteX9" fmla="*/ 5338 w 525440"/>
                      <a:gd name="connsiteY9" fmla="*/ 303128 h 363944"/>
                      <a:gd name="connsiteX10" fmla="*/ 1990 w 525440"/>
                      <a:gd name="connsiteY10" fmla="*/ 293501 h 363944"/>
                      <a:gd name="connsiteX11" fmla="*/ 0 w 525440"/>
                      <a:gd name="connsiteY11" fmla="*/ 293501 h 363944"/>
                      <a:gd name="connsiteX12" fmla="*/ 0 w 525440"/>
                      <a:gd name="connsiteY12" fmla="*/ 287778 h 36394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525440" h="363944">
                        <a:moveTo>
                          <a:pt x="0" y="0"/>
                        </a:moveTo>
                        <a:lnTo>
                          <a:pt x="525439" y="0"/>
                        </a:lnTo>
                        <a:lnTo>
                          <a:pt x="525439" y="287775"/>
                        </a:lnTo>
                        <a:lnTo>
                          <a:pt x="525440" y="287778"/>
                        </a:lnTo>
                        <a:lnTo>
                          <a:pt x="525439" y="287781"/>
                        </a:lnTo>
                        <a:lnTo>
                          <a:pt x="525439" y="293501"/>
                        </a:lnTo>
                        <a:lnTo>
                          <a:pt x="523450" y="293501"/>
                        </a:lnTo>
                        <a:lnTo>
                          <a:pt x="520103" y="303128"/>
                        </a:lnTo>
                        <a:cubicBezTo>
                          <a:pt x="495605" y="337836"/>
                          <a:pt x="389679" y="363944"/>
                          <a:pt x="262720" y="363944"/>
                        </a:cubicBezTo>
                        <a:cubicBezTo>
                          <a:pt x="135761" y="363944"/>
                          <a:pt x="29836" y="337836"/>
                          <a:pt x="5338" y="303128"/>
                        </a:cubicBezTo>
                        <a:lnTo>
                          <a:pt x="1990" y="293501"/>
                        </a:lnTo>
                        <a:lnTo>
                          <a:pt x="0" y="293501"/>
                        </a:lnTo>
                        <a:lnTo>
                          <a:pt x="0" y="287778"/>
                        </a:lnTo>
                        <a:close/>
                      </a:path>
                    </a:pathLst>
                  </a:cu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3" name="楕円 62">
                    <a:extLst>
                      <a:ext uri="{FF2B5EF4-FFF2-40B4-BE49-F238E27FC236}">
                        <a16:creationId xmlns:a16="http://schemas.microsoft.com/office/drawing/2014/main" id="{88C12D51-3432-416A-8520-8DB87527C838}"/>
                      </a:ext>
                    </a:extLst>
                  </p:cNvPr>
                  <p:cNvSpPr/>
                  <p:nvPr/>
                </p:nvSpPr>
                <p:spPr>
                  <a:xfrm>
                    <a:off x="4940258" y="4160995"/>
                    <a:ext cx="525439" cy="152331"/>
                  </a:xfrm>
                  <a:prstGeom prst="ellips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51" name="グループ化 50">
                <a:extLst>
                  <a:ext uri="{FF2B5EF4-FFF2-40B4-BE49-F238E27FC236}">
                    <a16:creationId xmlns:a16="http://schemas.microsoft.com/office/drawing/2014/main" id="{C8A20CBB-43DA-4176-851A-D155CF351C7C}"/>
                  </a:ext>
                </a:extLst>
              </p:cNvPr>
              <p:cNvGrpSpPr/>
              <p:nvPr/>
            </p:nvGrpSpPr>
            <p:grpSpPr>
              <a:xfrm>
                <a:off x="4045209" y="3845682"/>
                <a:ext cx="1226471" cy="956083"/>
                <a:chOff x="4013316" y="4417611"/>
                <a:chExt cx="1226471" cy="956083"/>
              </a:xfrm>
            </p:grpSpPr>
            <p:grpSp>
              <p:nvGrpSpPr>
                <p:cNvPr id="52" name="グループ化 51">
                  <a:extLst>
                    <a:ext uri="{FF2B5EF4-FFF2-40B4-BE49-F238E27FC236}">
                      <a16:creationId xmlns:a16="http://schemas.microsoft.com/office/drawing/2014/main" id="{E1CCE981-786F-400D-8EFF-AFF69D42BC18}"/>
                    </a:ext>
                  </a:extLst>
                </p:cNvPr>
                <p:cNvGrpSpPr/>
                <p:nvPr/>
              </p:nvGrpSpPr>
              <p:grpSpPr>
                <a:xfrm>
                  <a:off x="4013316" y="4693653"/>
                  <a:ext cx="1226471" cy="680041"/>
                  <a:chOff x="3026659" y="5077019"/>
                  <a:chExt cx="1226471" cy="680041"/>
                </a:xfrm>
              </p:grpSpPr>
              <p:sp>
                <p:nvSpPr>
                  <p:cNvPr id="54" name="フリーフォーム: 図形 53">
                    <a:extLst>
                      <a:ext uri="{FF2B5EF4-FFF2-40B4-BE49-F238E27FC236}">
                        <a16:creationId xmlns:a16="http://schemas.microsoft.com/office/drawing/2014/main" id="{4D8CFB2B-1705-4FC3-BAD9-2FEF3285C2ED}"/>
                      </a:ext>
                    </a:extLst>
                  </p:cNvPr>
                  <p:cNvSpPr/>
                  <p:nvPr/>
                </p:nvSpPr>
                <p:spPr>
                  <a:xfrm>
                    <a:off x="3026659" y="5463559"/>
                    <a:ext cx="1226471" cy="293501"/>
                  </a:xfrm>
                  <a:custGeom>
                    <a:avLst/>
                    <a:gdLst>
                      <a:gd name="connsiteX0" fmla="*/ 0 w 1226471"/>
                      <a:gd name="connsiteY0" fmla="*/ 0 h 293501"/>
                      <a:gd name="connsiteX1" fmla="*/ 10342 w 1226471"/>
                      <a:gd name="connsiteY1" fmla="*/ 0 h 293501"/>
                      <a:gd name="connsiteX2" fmla="*/ 19644 w 1226471"/>
                      <a:gd name="connsiteY2" fmla="*/ 26697 h 293501"/>
                      <a:gd name="connsiteX3" fmla="*/ 613235 w 1226471"/>
                      <a:gd name="connsiteY3" fmla="*/ 166666 h 293501"/>
                      <a:gd name="connsiteX4" fmla="*/ 1206826 w 1226471"/>
                      <a:gd name="connsiteY4" fmla="*/ 26697 h 293501"/>
                      <a:gd name="connsiteX5" fmla="*/ 1216128 w 1226471"/>
                      <a:gd name="connsiteY5" fmla="*/ 0 h 293501"/>
                      <a:gd name="connsiteX6" fmla="*/ 1222709 w 1226471"/>
                      <a:gd name="connsiteY6" fmla="*/ 0 h 293501"/>
                      <a:gd name="connsiteX7" fmla="*/ 1222709 w 1226471"/>
                      <a:gd name="connsiteY7" fmla="*/ 112860 h 293501"/>
                      <a:gd name="connsiteX8" fmla="*/ 1226471 w 1226471"/>
                      <a:gd name="connsiteY8" fmla="*/ 118203 h 293501"/>
                      <a:gd name="connsiteX9" fmla="*/ 615116 w 1226471"/>
                      <a:gd name="connsiteY9" fmla="*/ 293501 h 293501"/>
                      <a:gd name="connsiteX10" fmla="*/ 3761 w 1226471"/>
                      <a:gd name="connsiteY10" fmla="*/ 118203 h 293501"/>
                      <a:gd name="connsiteX11" fmla="*/ 3762 w 1226471"/>
                      <a:gd name="connsiteY11" fmla="*/ 118202 h 293501"/>
                      <a:gd name="connsiteX12" fmla="*/ 0 w 1226471"/>
                      <a:gd name="connsiteY12" fmla="*/ 118202 h 2935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226471" h="293501">
                        <a:moveTo>
                          <a:pt x="0" y="0"/>
                        </a:moveTo>
                        <a:lnTo>
                          <a:pt x="10342" y="0"/>
                        </a:lnTo>
                        <a:lnTo>
                          <a:pt x="19644" y="26697"/>
                        </a:lnTo>
                        <a:cubicBezTo>
                          <a:pt x="76142" y="106577"/>
                          <a:pt x="320434" y="166666"/>
                          <a:pt x="613235" y="166666"/>
                        </a:cubicBezTo>
                        <a:cubicBezTo>
                          <a:pt x="906036" y="166666"/>
                          <a:pt x="1150328" y="106577"/>
                          <a:pt x="1206826" y="26697"/>
                        </a:cubicBezTo>
                        <a:lnTo>
                          <a:pt x="1216128" y="0"/>
                        </a:lnTo>
                        <a:lnTo>
                          <a:pt x="1222709" y="0"/>
                        </a:lnTo>
                        <a:lnTo>
                          <a:pt x="1222709" y="112860"/>
                        </a:lnTo>
                        <a:lnTo>
                          <a:pt x="1226471" y="118203"/>
                        </a:lnTo>
                        <a:cubicBezTo>
                          <a:pt x="1226471" y="215017"/>
                          <a:pt x="952758" y="293501"/>
                          <a:pt x="615116" y="293501"/>
                        </a:cubicBezTo>
                        <a:cubicBezTo>
                          <a:pt x="277474" y="293501"/>
                          <a:pt x="3761" y="215017"/>
                          <a:pt x="3761" y="118203"/>
                        </a:cubicBezTo>
                        <a:lnTo>
                          <a:pt x="3762" y="118202"/>
                        </a:lnTo>
                        <a:lnTo>
                          <a:pt x="0" y="118202"/>
                        </a:lnTo>
                        <a:close/>
                      </a:path>
                    </a:pathLst>
                  </a:cu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5" name="フリーフォーム: 図形 54">
                    <a:extLst>
                      <a:ext uri="{FF2B5EF4-FFF2-40B4-BE49-F238E27FC236}">
                        <a16:creationId xmlns:a16="http://schemas.microsoft.com/office/drawing/2014/main" id="{03BCCFF2-2436-4ACA-998F-F91F3B585153}"/>
                      </a:ext>
                    </a:extLst>
                  </p:cNvPr>
                  <p:cNvSpPr/>
                  <p:nvPr/>
                </p:nvSpPr>
                <p:spPr>
                  <a:xfrm>
                    <a:off x="3033483" y="5302740"/>
                    <a:ext cx="1211802" cy="332978"/>
                  </a:xfrm>
                  <a:custGeom>
                    <a:avLst/>
                    <a:gdLst>
                      <a:gd name="connsiteX0" fmla="*/ 866210 w 1211802"/>
                      <a:gd name="connsiteY0" fmla="*/ 0 h 332978"/>
                      <a:gd name="connsiteX1" fmla="*/ 944666 w 1211802"/>
                      <a:gd name="connsiteY1" fmla="*/ 12320 h 332978"/>
                      <a:gd name="connsiteX2" fmla="*/ 1211802 w 1211802"/>
                      <a:gd name="connsiteY2" fmla="*/ 157680 h 332978"/>
                      <a:gd name="connsiteX3" fmla="*/ 605901 w 1211802"/>
                      <a:gd name="connsiteY3" fmla="*/ 332978 h 332978"/>
                      <a:gd name="connsiteX4" fmla="*/ 0 w 1211802"/>
                      <a:gd name="connsiteY4" fmla="*/ 157680 h 332978"/>
                      <a:gd name="connsiteX5" fmla="*/ 267136 w 1211802"/>
                      <a:gd name="connsiteY5" fmla="*/ 12320 h 332978"/>
                      <a:gd name="connsiteX6" fmla="*/ 340771 w 1211802"/>
                      <a:gd name="connsiteY6" fmla="*/ 757 h 332978"/>
                      <a:gd name="connsiteX7" fmla="*/ 340771 w 1211802"/>
                      <a:gd name="connsiteY7" fmla="*/ 135399 h 332978"/>
                      <a:gd name="connsiteX8" fmla="*/ 340771 w 1211802"/>
                      <a:gd name="connsiteY8" fmla="*/ 136790 h 332978"/>
                      <a:gd name="connsiteX9" fmla="*/ 341214 w 1211802"/>
                      <a:gd name="connsiteY9" fmla="*/ 136790 h 332978"/>
                      <a:gd name="connsiteX10" fmla="*/ 346109 w 1211802"/>
                      <a:gd name="connsiteY10" fmla="*/ 152183 h 332978"/>
                      <a:gd name="connsiteX11" fmla="*/ 603491 w 1211802"/>
                      <a:gd name="connsiteY11" fmla="*/ 218679 h 332978"/>
                      <a:gd name="connsiteX12" fmla="*/ 860873 w 1211802"/>
                      <a:gd name="connsiteY12" fmla="*/ 152183 h 332978"/>
                      <a:gd name="connsiteX13" fmla="*/ 865769 w 1211802"/>
                      <a:gd name="connsiteY13" fmla="*/ 136790 h 332978"/>
                      <a:gd name="connsiteX14" fmla="*/ 866210 w 1211802"/>
                      <a:gd name="connsiteY14" fmla="*/ 136790 h 332978"/>
                      <a:gd name="connsiteX15" fmla="*/ 866210 w 1211802"/>
                      <a:gd name="connsiteY15" fmla="*/ 135402 h 332978"/>
                      <a:gd name="connsiteX16" fmla="*/ 866211 w 1211802"/>
                      <a:gd name="connsiteY16" fmla="*/ 135399 h 332978"/>
                      <a:gd name="connsiteX17" fmla="*/ 866210 w 1211802"/>
                      <a:gd name="connsiteY17" fmla="*/ 135396 h 332978"/>
                      <a:gd name="connsiteX18" fmla="*/ 866210 w 1211802"/>
                      <a:gd name="connsiteY18" fmla="*/ 0 h 3329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211802" h="332978">
                        <a:moveTo>
                          <a:pt x="866210" y="0"/>
                        </a:moveTo>
                        <a:lnTo>
                          <a:pt x="944666" y="12320"/>
                        </a:lnTo>
                        <a:cubicBezTo>
                          <a:pt x="1105837" y="43822"/>
                          <a:pt x="1211802" y="97171"/>
                          <a:pt x="1211802" y="157680"/>
                        </a:cubicBezTo>
                        <a:cubicBezTo>
                          <a:pt x="1211802" y="254494"/>
                          <a:pt x="940531" y="332978"/>
                          <a:pt x="605901" y="332978"/>
                        </a:cubicBezTo>
                        <a:cubicBezTo>
                          <a:pt x="271271" y="332978"/>
                          <a:pt x="0" y="254494"/>
                          <a:pt x="0" y="157680"/>
                        </a:cubicBezTo>
                        <a:cubicBezTo>
                          <a:pt x="0" y="97171"/>
                          <a:pt x="105965" y="43822"/>
                          <a:pt x="267136" y="12320"/>
                        </a:cubicBezTo>
                        <a:lnTo>
                          <a:pt x="340771" y="757"/>
                        </a:lnTo>
                        <a:lnTo>
                          <a:pt x="340771" y="135399"/>
                        </a:lnTo>
                        <a:lnTo>
                          <a:pt x="340771" y="136790"/>
                        </a:lnTo>
                        <a:lnTo>
                          <a:pt x="341214" y="136790"/>
                        </a:lnTo>
                        <a:lnTo>
                          <a:pt x="346109" y="152183"/>
                        </a:lnTo>
                        <a:cubicBezTo>
                          <a:pt x="370606" y="190132"/>
                          <a:pt x="476532" y="218679"/>
                          <a:pt x="603491" y="218679"/>
                        </a:cubicBezTo>
                        <a:cubicBezTo>
                          <a:pt x="730450" y="218679"/>
                          <a:pt x="836376" y="190132"/>
                          <a:pt x="860873" y="152183"/>
                        </a:cubicBezTo>
                        <a:lnTo>
                          <a:pt x="865769" y="136790"/>
                        </a:lnTo>
                        <a:lnTo>
                          <a:pt x="866210" y="136790"/>
                        </a:lnTo>
                        <a:lnTo>
                          <a:pt x="866210" y="135402"/>
                        </a:lnTo>
                        <a:lnTo>
                          <a:pt x="866211" y="135399"/>
                        </a:lnTo>
                        <a:lnTo>
                          <a:pt x="866210" y="135396"/>
                        </a:lnTo>
                        <a:lnTo>
                          <a:pt x="866210" y="0"/>
                        </a:lnTo>
                        <a:close/>
                      </a:path>
                    </a:pathLst>
                  </a:cu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  <p:grpSp>
                <p:nvGrpSpPr>
                  <p:cNvPr id="56" name="グループ化 55">
                    <a:extLst>
                      <a:ext uri="{FF2B5EF4-FFF2-40B4-BE49-F238E27FC236}">
                        <a16:creationId xmlns:a16="http://schemas.microsoft.com/office/drawing/2014/main" id="{D63362C6-5CE5-44D2-AA99-41FB4A0E76D6}"/>
                      </a:ext>
                    </a:extLst>
                  </p:cNvPr>
                  <p:cNvGrpSpPr/>
                  <p:nvPr/>
                </p:nvGrpSpPr>
                <p:grpSpPr>
                  <a:xfrm>
                    <a:off x="3376664" y="5077019"/>
                    <a:ext cx="525440" cy="443887"/>
                    <a:chOff x="4940257" y="4160995"/>
                    <a:chExt cx="525440" cy="443887"/>
                  </a:xfrm>
                </p:grpSpPr>
                <p:sp>
                  <p:nvSpPr>
                    <p:cNvPr id="57" name="フリーフォーム: 図形 56">
                      <a:extLst>
                        <a:ext uri="{FF2B5EF4-FFF2-40B4-BE49-F238E27FC236}">
                          <a16:creationId xmlns:a16="http://schemas.microsoft.com/office/drawing/2014/main" id="{1A8AD0FE-B1A7-4E6F-8BE1-76ED7C22C9E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40257" y="4240938"/>
                      <a:ext cx="525440" cy="363944"/>
                    </a:xfrm>
                    <a:custGeom>
                      <a:avLst/>
                      <a:gdLst>
                        <a:gd name="connsiteX0" fmla="*/ 0 w 525440"/>
                        <a:gd name="connsiteY0" fmla="*/ 0 h 363944"/>
                        <a:gd name="connsiteX1" fmla="*/ 525439 w 525440"/>
                        <a:gd name="connsiteY1" fmla="*/ 0 h 363944"/>
                        <a:gd name="connsiteX2" fmla="*/ 525439 w 525440"/>
                        <a:gd name="connsiteY2" fmla="*/ 287775 h 363944"/>
                        <a:gd name="connsiteX3" fmla="*/ 525440 w 525440"/>
                        <a:gd name="connsiteY3" fmla="*/ 287778 h 363944"/>
                        <a:gd name="connsiteX4" fmla="*/ 525439 w 525440"/>
                        <a:gd name="connsiteY4" fmla="*/ 287781 h 363944"/>
                        <a:gd name="connsiteX5" fmla="*/ 525439 w 525440"/>
                        <a:gd name="connsiteY5" fmla="*/ 293501 h 363944"/>
                        <a:gd name="connsiteX6" fmla="*/ 523450 w 525440"/>
                        <a:gd name="connsiteY6" fmla="*/ 293501 h 363944"/>
                        <a:gd name="connsiteX7" fmla="*/ 520103 w 525440"/>
                        <a:gd name="connsiteY7" fmla="*/ 303128 h 363944"/>
                        <a:gd name="connsiteX8" fmla="*/ 262720 w 525440"/>
                        <a:gd name="connsiteY8" fmla="*/ 363944 h 363944"/>
                        <a:gd name="connsiteX9" fmla="*/ 5338 w 525440"/>
                        <a:gd name="connsiteY9" fmla="*/ 303128 h 363944"/>
                        <a:gd name="connsiteX10" fmla="*/ 1990 w 525440"/>
                        <a:gd name="connsiteY10" fmla="*/ 293501 h 363944"/>
                        <a:gd name="connsiteX11" fmla="*/ 0 w 525440"/>
                        <a:gd name="connsiteY11" fmla="*/ 293501 h 363944"/>
                        <a:gd name="connsiteX12" fmla="*/ 0 w 525440"/>
                        <a:gd name="connsiteY12" fmla="*/ 287778 h 36394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</a:cxnLst>
                      <a:rect l="l" t="t" r="r" b="b"/>
                      <a:pathLst>
                        <a:path w="525440" h="363944">
                          <a:moveTo>
                            <a:pt x="0" y="0"/>
                          </a:moveTo>
                          <a:lnTo>
                            <a:pt x="525439" y="0"/>
                          </a:lnTo>
                          <a:lnTo>
                            <a:pt x="525439" y="287775"/>
                          </a:lnTo>
                          <a:lnTo>
                            <a:pt x="525440" y="287778"/>
                          </a:lnTo>
                          <a:lnTo>
                            <a:pt x="525439" y="287781"/>
                          </a:lnTo>
                          <a:lnTo>
                            <a:pt x="525439" y="293501"/>
                          </a:lnTo>
                          <a:lnTo>
                            <a:pt x="523450" y="293501"/>
                          </a:lnTo>
                          <a:lnTo>
                            <a:pt x="520103" y="303128"/>
                          </a:lnTo>
                          <a:cubicBezTo>
                            <a:pt x="495605" y="337836"/>
                            <a:pt x="389679" y="363944"/>
                            <a:pt x="262720" y="363944"/>
                          </a:cubicBezTo>
                          <a:cubicBezTo>
                            <a:pt x="135761" y="363944"/>
                            <a:pt x="29836" y="337836"/>
                            <a:pt x="5338" y="303128"/>
                          </a:cubicBezTo>
                          <a:lnTo>
                            <a:pt x="1990" y="293501"/>
                          </a:lnTo>
                          <a:lnTo>
                            <a:pt x="0" y="293501"/>
                          </a:lnTo>
                          <a:lnTo>
                            <a:pt x="0" y="287778"/>
                          </a:lnTo>
                          <a:close/>
                        </a:path>
                      </a:pathLst>
                    </a:custGeom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wrap="square" rtlCol="0" anchor="ctr">
                      <a:noAutofit/>
                    </a:bodyPr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58" name="楕円 57">
                      <a:extLst>
                        <a:ext uri="{FF2B5EF4-FFF2-40B4-BE49-F238E27FC236}">
                          <a16:creationId xmlns:a16="http://schemas.microsoft.com/office/drawing/2014/main" id="{955430C4-FB28-4407-A547-C5839FA336B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40258" y="4160995"/>
                      <a:ext cx="525439" cy="152331"/>
                    </a:xfrm>
                    <a:prstGeom prst="ellips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</p:grpSp>
            <p:sp>
              <p:nvSpPr>
                <p:cNvPr id="53" name="フリーフォーム: 図形 52">
                  <a:extLst>
                    <a:ext uri="{FF2B5EF4-FFF2-40B4-BE49-F238E27FC236}">
                      <a16:creationId xmlns:a16="http://schemas.microsoft.com/office/drawing/2014/main" id="{83AA1A69-5B69-4736-BDB2-8258C841D82C}"/>
                    </a:ext>
                  </a:extLst>
                </p:cNvPr>
                <p:cNvSpPr/>
                <p:nvPr/>
              </p:nvSpPr>
              <p:spPr>
                <a:xfrm>
                  <a:off x="4592332" y="4417611"/>
                  <a:ext cx="67418" cy="374616"/>
                </a:xfrm>
                <a:custGeom>
                  <a:avLst/>
                  <a:gdLst>
                    <a:gd name="connsiteX0" fmla="*/ 536896 w 1070028"/>
                    <a:gd name="connsiteY0" fmla="*/ 0 h 1182051"/>
                    <a:gd name="connsiteX1" fmla="*/ 1070028 w 1070028"/>
                    <a:gd name="connsiteY1" fmla="*/ 1063164 h 1182051"/>
                    <a:gd name="connsiteX2" fmla="*/ 1061414 w 1070028"/>
                    <a:gd name="connsiteY2" fmla="*/ 1063164 h 1182051"/>
                    <a:gd name="connsiteX3" fmla="*/ 1062184 w 1070028"/>
                    <a:gd name="connsiteY3" fmla="*/ 1064851 h 1182051"/>
                    <a:gd name="connsiteX4" fmla="*/ 531092 w 1070028"/>
                    <a:gd name="connsiteY4" fmla="*/ 1182051 h 1182051"/>
                    <a:gd name="connsiteX5" fmla="*/ 0 w 1070028"/>
                    <a:gd name="connsiteY5" fmla="*/ 1064851 h 1182051"/>
                    <a:gd name="connsiteX6" fmla="*/ 10790 w 1070028"/>
                    <a:gd name="connsiteY6" fmla="*/ 1041231 h 1182051"/>
                    <a:gd name="connsiteX7" fmla="*/ 16962 w 1070028"/>
                    <a:gd name="connsiteY7" fmla="*/ 1036844 h 118205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70028" h="1182051">
                      <a:moveTo>
                        <a:pt x="536896" y="0"/>
                      </a:moveTo>
                      <a:lnTo>
                        <a:pt x="1070028" y="1063164"/>
                      </a:lnTo>
                      <a:lnTo>
                        <a:pt x="1061414" y="1063164"/>
                      </a:lnTo>
                      <a:lnTo>
                        <a:pt x="1062184" y="1064851"/>
                      </a:lnTo>
                      <a:cubicBezTo>
                        <a:pt x="1062184" y="1129579"/>
                        <a:pt x="824406" y="1182051"/>
                        <a:pt x="531092" y="1182051"/>
                      </a:cubicBezTo>
                      <a:cubicBezTo>
                        <a:pt x="237778" y="1182051"/>
                        <a:pt x="0" y="1129579"/>
                        <a:pt x="0" y="1064851"/>
                      </a:cubicBezTo>
                      <a:cubicBezTo>
                        <a:pt x="0" y="1056760"/>
                        <a:pt x="3715" y="1048861"/>
                        <a:pt x="10790" y="1041231"/>
                      </a:cubicBezTo>
                      <a:lnTo>
                        <a:pt x="16962" y="103684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64" name="グループ化 63">
              <a:extLst>
                <a:ext uri="{FF2B5EF4-FFF2-40B4-BE49-F238E27FC236}">
                  <a16:creationId xmlns:a16="http://schemas.microsoft.com/office/drawing/2014/main" id="{EA12CCBD-E297-4A9B-A338-52E02085CE4B}"/>
                </a:ext>
              </a:extLst>
            </p:cNvPr>
            <p:cNvGrpSpPr/>
            <p:nvPr/>
          </p:nvGrpSpPr>
          <p:grpSpPr>
            <a:xfrm>
              <a:off x="1633031" y="1722626"/>
              <a:ext cx="1013999" cy="2874722"/>
              <a:chOff x="2331434" y="2182284"/>
              <a:chExt cx="1226471" cy="2874722"/>
            </a:xfrm>
            <a:solidFill>
              <a:schemeClr val="bg1"/>
            </a:solidFill>
          </p:grpSpPr>
          <p:sp>
            <p:nvSpPr>
              <p:cNvPr id="65" name="フリーフォーム: 図形 64">
                <a:extLst>
                  <a:ext uri="{FF2B5EF4-FFF2-40B4-BE49-F238E27FC236}">
                    <a16:creationId xmlns:a16="http://schemas.microsoft.com/office/drawing/2014/main" id="{8A58A0BE-48CA-4941-9B38-070D20938E73}"/>
                  </a:ext>
                </a:extLst>
              </p:cNvPr>
              <p:cNvSpPr/>
              <p:nvPr/>
            </p:nvSpPr>
            <p:spPr>
              <a:xfrm>
                <a:off x="2331434" y="4763505"/>
                <a:ext cx="1226471" cy="293501"/>
              </a:xfrm>
              <a:custGeom>
                <a:avLst/>
                <a:gdLst>
                  <a:gd name="connsiteX0" fmla="*/ 0 w 1226471"/>
                  <a:gd name="connsiteY0" fmla="*/ 0 h 293501"/>
                  <a:gd name="connsiteX1" fmla="*/ 10342 w 1226471"/>
                  <a:gd name="connsiteY1" fmla="*/ 0 h 293501"/>
                  <a:gd name="connsiteX2" fmla="*/ 19644 w 1226471"/>
                  <a:gd name="connsiteY2" fmla="*/ 26697 h 293501"/>
                  <a:gd name="connsiteX3" fmla="*/ 613235 w 1226471"/>
                  <a:gd name="connsiteY3" fmla="*/ 166666 h 293501"/>
                  <a:gd name="connsiteX4" fmla="*/ 1206826 w 1226471"/>
                  <a:gd name="connsiteY4" fmla="*/ 26697 h 293501"/>
                  <a:gd name="connsiteX5" fmla="*/ 1216128 w 1226471"/>
                  <a:gd name="connsiteY5" fmla="*/ 0 h 293501"/>
                  <a:gd name="connsiteX6" fmla="*/ 1222709 w 1226471"/>
                  <a:gd name="connsiteY6" fmla="*/ 0 h 293501"/>
                  <a:gd name="connsiteX7" fmla="*/ 1222709 w 1226471"/>
                  <a:gd name="connsiteY7" fmla="*/ 112860 h 293501"/>
                  <a:gd name="connsiteX8" fmla="*/ 1226471 w 1226471"/>
                  <a:gd name="connsiteY8" fmla="*/ 118203 h 293501"/>
                  <a:gd name="connsiteX9" fmla="*/ 615116 w 1226471"/>
                  <a:gd name="connsiteY9" fmla="*/ 293501 h 293501"/>
                  <a:gd name="connsiteX10" fmla="*/ 3761 w 1226471"/>
                  <a:gd name="connsiteY10" fmla="*/ 118203 h 293501"/>
                  <a:gd name="connsiteX11" fmla="*/ 3762 w 1226471"/>
                  <a:gd name="connsiteY11" fmla="*/ 118202 h 293501"/>
                  <a:gd name="connsiteX12" fmla="*/ 0 w 1226471"/>
                  <a:gd name="connsiteY12" fmla="*/ 118202 h 2935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226471" h="293501">
                    <a:moveTo>
                      <a:pt x="0" y="0"/>
                    </a:moveTo>
                    <a:lnTo>
                      <a:pt x="10342" y="0"/>
                    </a:lnTo>
                    <a:lnTo>
                      <a:pt x="19644" y="26697"/>
                    </a:lnTo>
                    <a:cubicBezTo>
                      <a:pt x="76142" y="106577"/>
                      <a:pt x="320434" y="166666"/>
                      <a:pt x="613235" y="166666"/>
                    </a:cubicBezTo>
                    <a:cubicBezTo>
                      <a:pt x="906036" y="166666"/>
                      <a:pt x="1150328" y="106577"/>
                      <a:pt x="1206826" y="26697"/>
                    </a:cubicBezTo>
                    <a:lnTo>
                      <a:pt x="1216128" y="0"/>
                    </a:lnTo>
                    <a:lnTo>
                      <a:pt x="1222709" y="0"/>
                    </a:lnTo>
                    <a:lnTo>
                      <a:pt x="1222709" y="112860"/>
                    </a:lnTo>
                    <a:lnTo>
                      <a:pt x="1226471" y="118203"/>
                    </a:lnTo>
                    <a:cubicBezTo>
                      <a:pt x="1226471" y="215017"/>
                      <a:pt x="952758" y="293501"/>
                      <a:pt x="615116" y="293501"/>
                    </a:cubicBezTo>
                    <a:cubicBezTo>
                      <a:pt x="277474" y="293501"/>
                      <a:pt x="3761" y="215017"/>
                      <a:pt x="3761" y="118203"/>
                    </a:cubicBezTo>
                    <a:lnTo>
                      <a:pt x="3762" y="118202"/>
                    </a:lnTo>
                    <a:lnTo>
                      <a:pt x="0" y="118202"/>
                    </a:lnTo>
                    <a:close/>
                  </a:path>
                </a:pathLst>
              </a:cu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6" name="フリーフォーム: 図形 65">
                <a:extLst>
                  <a:ext uri="{FF2B5EF4-FFF2-40B4-BE49-F238E27FC236}">
                    <a16:creationId xmlns:a16="http://schemas.microsoft.com/office/drawing/2014/main" id="{20D237C3-0105-41DA-B220-77A2B10885FB}"/>
                  </a:ext>
                </a:extLst>
              </p:cNvPr>
              <p:cNvSpPr/>
              <p:nvPr/>
            </p:nvSpPr>
            <p:spPr>
              <a:xfrm>
                <a:off x="2339279" y="4637521"/>
                <a:ext cx="1211802" cy="286629"/>
              </a:xfrm>
              <a:custGeom>
                <a:avLst/>
                <a:gdLst>
                  <a:gd name="connsiteX0" fmla="*/ 141465 w 1211802"/>
                  <a:gd name="connsiteY0" fmla="*/ 0 h 286629"/>
                  <a:gd name="connsiteX1" fmla="*/ 102509 w 1211802"/>
                  <a:gd name="connsiteY1" fmla="*/ 77687 h 286629"/>
                  <a:gd name="connsiteX2" fmla="*/ 96337 w 1211802"/>
                  <a:gd name="connsiteY2" fmla="*/ 82074 h 286629"/>
                  <a:gd name="connsiteX3" fmla="*/ 85547 w 1211802"/>
                  <a:gd name="connsiteY3" fmla="*/ 105694 h 286629"/>
                  <a:gd name="connsiteX4" fmla="*/ 616639 w 1211802"/>
                  <a:gd name="connsiteY4" fmla="*/ 222894 h 286629"/>
                  <a:gd name="connsiteX5" fmla="*/ 1147731 w 1211802"/>
                  <a:gd name="connsiteY5" fmla="*/ 105694 h 286629"/>
                  <a:gd name="connsiteX6" fmla="*/ 1146960 w 1211802"/>
                  <a:gd name="connsiteY6" fmla="*/ 104007 h 286629"/>
                  <a:gd name="connsiteX7" fmla="*/ 1155575 w 1211802"/>
                  <a:gd name="connsiteY7" fmla="*/ 104007 h 286629"/>
                  <a:gd name="connsiteX8" fmla="*/ 1110747 w 1211802"/>
                  <a:gd name="connsiteY8" fmla="*/ 14612 h 286629"/>
                  <a:gd name="connsiteX9" fmla="*/ 1164187 w 1211802"/>
                  <a:gd name="connsiteY9" fmla="*/ 43097 h 286629"/>
                  <a:gd name="connsiteX10" fmla="*/ 1211802 w 1211802"/>
                  <a:gd name="connsiteY10" fmla="*/ 111331 h 286629"/>
                  <a:gd name="connsiteX11" fmla="*/ 605901 w 1211802"/>
                  <a:gd name="connsiteY11" fmla="*/ 286629 h 286629"/>
                  <a:gd name="connsiteX12" fmla="*/ 0 w 1211802"/>
                  <a:gd name="connsiteY12" fmla="*/ 111331 h 286629"/>
                  <a:gd name="connsiteX13" fmla="*/ 103478 w 1211802"/>
                  <a:gd name="connsiteY13" fmla="*/ 13320 h 286629"/>
                  <a:gd name="connsiteX14" fmla="*/ 141465 w 1211802"/>
                  <a:gd name="connsiteY14" fmla="*/ 0 h 2866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211802" h="286629">
                    <a:moveTo>
                      <a:pt x="141465" y="0"/>
                    </a:moveTo>
                    <a:lnTo>
                      <a:pt x="102509" y="77687"/>
                    </a:lnTo>
                    <a:lnTo>
                      <a:pt x="96337" y="82074"/>
                    </a:lnTo>
                    <a:cubicBezTo>
                      <a:pt x="89262" y="89704"/>
                      <a:pt x="85547" y="97603"/>
                      <a:pt x="85547" y="105694"/>
                    </a:cubicBezTo>
                    <a:cubicBezTo>
                      <a:pt x="85547" y="170422"/>
                      <a:pt x="323325" y="222894"/>
                      <a:pt x="616639" y="222894"/>
                    </a:cubicBezTo>
                    <a:cubicBezTo>
                      <a:pt x="909953" y="222894"/>
                      <a:pt x="1147731" y="170422"/>
                      <a:pt x="1147731" y="105694"/>
                    </a:cubicBezTo>
                    <a:lnTo>
                      <a:pt x="1146960" y="104007"/>
                    </a:lnTo>
                    <a:lnTo>
                      <a:pt x="1155575" y="104007"/>
                    </a:lnTo>
                    <a:lnTo>
                      <a:pt x="1110747" y="14612"/>
                    </a:lnTo>
                    <a:lnTo>
                      <a:pt x="1164187" y="43097"/>
                    </a:lnTo>
                    <a:cubicBezTo>
                      <a:pt x="1194848" y="64070"/>
                      <a:pt x="1211802" y="87128"/>
                      <a:pt x="1211802" y="111331"/>
                    </a:cubicBezTo>
                    <a:cubicBezTo>
                      <a:pt x="1211802" y="208145"/>
                      <a:pt x="940531" y="286629"/>
                      <a:pt x="605901" y="286629"/>
                    </a:cubicBezTo>
                    <a:cubicBezTo>
                      <a:pt x="271271" y="286629"/>
                      <a:pt x="0" y="208145"/>
                      <a:pt x="0" y="111331"/>
                    </a:cubicBezTo>
                    <a:cubicBezTo>
                      <a:pt x="0" y="75026"/>
                      <a:pt x="38147" y="41298"/>
                      <a:pt x="103478" y="13320"/>
                    </a:cubicBezTo>
                    <a:lnTo>
                      <a:pt x="141465" y="0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67" name="グループ化 66">
                <a:extLst>
                  <a:ext uri="{FF2B5EF4-FFF2-40B4-BE49-F238E27FC236}">
                    <a16:creationId xmlns:a16="http://schemas.microsoft.com/office/drawing/2014/main" id="{EBCB3483-4A27-4240-8B13-A4D050C8F821}"/>
                  </a:ext>
                </a:extLst>
              </p:cNvPr>
              <p:cNvGrpSpPr/>
              <p:nvPr/>
            </p:nvGrpSpPr>
            <p:grpSpPr>
              <a:xfrm>
                <a:off x="2423303" y="2182284"/>
                <a:ext cx="1070028" cy="2684039"/>
                <a:chOff x="1429641" y="1946622"/>
                <a:chExt cx="1070028" cy="2684039"/>
              </a:xfrm>
              <a:grpFill/>
            </p:grpSpPr>
            <p:sp>
              <p:nvSpPr>
                <p:cNvPr id="68" name="フリーフォーム: 図形 67">
                  <a:extLst>
                    <a:ext uri="{FF2B5EF4-FFF2-40B4-BE49-F238E27FC236}">
                      <a16:creationId xmlns:a16="http://schemas.microsoft.com/office/drawing/2014/main" id="{3ABF54AD-0042-4621-A115-C5F925110D78}"/>
                    </a:ext>
                  </a:extLst>
                </p:cNvPr>
                <p:cNvSpPr/>
                <p:nvPr/>
              </p:nvSpPr>
              <p:spPr>
                <a:xfrm>
                  <a:off x="1429641" y="3876732"/>
                  <a:ext cx="1070028" cy="753929"/>
                </a:xfrm>
                <a:custGeom>
                  <a:avLst/>
                  <a:gdLst>
                    <a:gd name="connsiteX0" fmla="*/ 751581 w 1070028"/>
                    <a:gd name="connsiteY0" fmla="*/ 0 h 753929"/>
                    <a:gd name="connsiteX1" fmla="*/ 1070028 w 1070028"/>
                    <a:gd name="connsiteY1" fmla="*/ 635042 h 753929"/>
                    <a:gd name="connsiteX2" fmla="*/ 1061414 w 1070028"/>
                    <a:gd name="connsiteY2" fmla="*/ 635042 h 753929"/>
                    <a:gd name="connsiteX3" fmla="*/ 1062184 w 1070028"/>
                    <a:gd name="connsiteY3" fmla="*/ 636729 h 753929"/>
                    <a:gd name="connsiteX4" fmla="*/ 531092 w 1070028"/>
                    <a:gd name="connsiteY4" fmla="*/ 753929 h 753929"/>
                    <a:gd name="connsiteX5" fmla="*/ 0 w 1070028"/>
                    <a:gd name="connsiteY5" fmla="*/ 636729 h 753929"/>
                    <a:gd name="connsiteX6" fmla="*/ 10790 w 1070028"/>
                    <a:gd name="connsiteY6" fmla="*/ 613109 h 753929"/>
                    <a:gd name="connsiteX7" fmla="*/ 16962 w 1070028"/>
                    <a:gd name="connsiteY7" fmla="*/ 608722 h 753929"/>
                    <a:gd name="connsiteX8" fmla="*/ 319944 w 1070028"/>
                    <a:gd name="connsiteY8" fmla="*/ 4520 h 753929"/>
                    <a:gd name="connsiteX9" fmla="*/ 322567 w 1070028"/>
                    <a:gd name="connsiteY9" fmla="*/ 4520 h 753929"/>
                    <a:gd name="connsiteX10" fmla="*/ 318444 w 1070028"/>
                    <a:gd name="connsiteY10" fmla="*/ 16352 h 753929"/>
                    <a:gd name="connsiteX11" fmla="*/ 535013 w 1070028"/>
                    <a:gd name="connsiteY11" fmla="*/ 79009 h 753929"/>
                    <a:gd name="connsiteX12" fmla="*/ 751582 w 1070028"/>
                    <a:gd name="connsiteY12" fmla="*/ 16352 h 753929"/>
                    <a:gd name="connsiteX13" fmla="*/ 747459 w 1070028"/>
                    <a:gd name="connsiteY13" fmla="*/ 4520 h 753929"/>
                    <a:gd name="connsiteX14" fmla="*/ 751581 w 1070028"/>
                    <a:gd name="connsiteY14" fmla="*/ 4520 h 753929"/>
                    <a:gd name="connsiteX15" fmla="*/ 751581 w 1070028"/>
                    <a:gd name="connsiteY15" fmla="*/ 0 h 75392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1070028" h="753929">
                      <a:moveTo>
                        <a:pt x="751581" y="0"/>
                      </a:moveTo>
                      <a:lnTo>
                        <a:pt x="1070028" y="635042"/>
                      </a:lnTo>
                      <a:lnTo>
                        <a:pt x="1061414" y="635042"/>
                      </a:lnTo>
                      <a:lnTo>
                        <a:pt x="1062184" y="636729"/>
                      </a:lnTo>
                      <a:cubicBezTo>
                        <a:pt x="1062184" y="701457"/>
                        <a:pt x="824406" y="753929"/>
                        <a:pt x="531092" y="753929"/>
                      </a:cubicBezTo>
                      <a:cubicBezTo>
                        <a:pt x="237778" y="753929"/>
                        <a:pt x="0" y="701457"/>
                        <a:pt x="0" y="636729"/>
                      </a:cubicBezTo>
                      <a:cubicBezTo>
                        <a:pt x="0" y="628638"/>
                        <a:pt x="3715" y="620739"/>
                        <a:pt x="10790" y="613109"/>
                      </a:cubicBezTo>
                      <a:lnTo>
                        <a:pt x="16962" y="608722"/>
                      </a:lnTo>
                      <a:lnTo>
                        <a:pt x="319944" y="4520"/>
                      </a:lnTo>
                      <a:lnTo>
                        <a:pt x="322567" y="4520"/>
                      </a:lnTo>
                      <a:lnTo>
                        <a:pt x="318444" y="16352"/>
                      </a:lnTo>
                      <a:cubicBezTo>
                        <a:pt x="318444" y="50957"/>
                        <a:pt x="415405" y="79009"/>
                        <a:pt x="535013" y="79009"/>
                      </a:cubicBezTo>
                      <a:cubicBezTo>
                        <a:pt x="654621" y="79009"/>
                        <a:pt x="751582" y="50957"/>
                        <a:pt x="751582" y="16352"/>
                      </a:cubicBezTo>
                      <a:lnTo>
                        <a:pt x="747459" y="4520"/>
                      </a:lnTo>
                      <a:lnTo>
                        <a:pt x="751581" y="4520"/>
                      </a:lnTo>
                      <a:lnTo>
                        <a:pt x="751581" y="0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9" name="フリーフォーム: 図形 68">
                  <a:extLst>
                    <a:ext uri="{FF2B5EF4-FFF2-40B4-BE49-F238E27FC236}">
                      <a16:creationId xmlns:a16="http://schemas.microsoft.com/office/drawing/2014/main" id="{C4610BC3-3D83-418F-88C2-6A860B8FC525}"/>
                    </a:ext>
                  </a:extLst>
                </p:cNvPr>
                <p:cNvSpPr/>
                <p:nvPr/>
              </p:nvSpPr>
              <p:spPr>
                <a:xfrm>
                  <a:off x="1753626" y="2002456"/>
                  <a:ext cx="433138" cy="1957632"/>
                </a:xfrm>
                <a:custGeom>
                  <a:avLst/>
                  <a:gdLst>
                    <a:gd name="connsiteX0" fmla="*/ 0 w 433138"/>
                    <a:gd name="connsiteY0" fmla="*/ 0 h 1957632"/>
                    <a:gd name="connsiteX1" fmla="*/ 433137 w 433138"/>
                    <a:gd name="connsiteY1" fmla="*/ 0 h 1957632"/>
                    <a:gd name="connsiteX2" fmla="*/ 433137 w 433138"/>
                    <a:gd name="connsiteY2" fmla="*/ 1883143 h 1957632"/>
                    <a:gd name="connsiteX3" fmla="*/ 429015 w 433138"/>
                    <a:gd name="connsiteY3" fmla="*/ 1883143 h 1957632"/>
                    <a:gd name="connsiteX4" fmla="*/ 433138 w 433138"/>
                    <a:gd name="connsiteY4" fmla="*/ 1894975 h 1957632"/>
                    <a:gd name="connsiteX5" fmla="*/ 216569 w 433138"/>
                    <a:gd name="connsiteY5" fmla="*/ 1957632 h 1957632"/>
                    <a:gd name="connsiteX6" fmla="*/ 0 w 433138"/>
                    <a:gd name="connsiteY6" fmla="*/ 1894975 h 1957632"/>
                    <a:gd name="connsiteX7" fmla="*/ 4123 w 433138"/>
                    <a:gd name="connsiteY7" fmla="*/ 1883143 h 1957632"/>
                    <a:gd name="connsiteX8" fmla="*/ 0 w 433138"/>
                    <a:gd name="connsiteY8" fmla="*/ 1883143 h 19576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433138" h="1957632">
                      <a:moveTo>
                        <a:pt x="0" y="0"/>
                      </a:moveTo>
                      <a:lnTo>
                        <a:pt x="433137" y="0"/>
                      </a:lnTo>
                      <a:lnTo>
                        <a:pt x="433137" y="1883143"/>
                      </a:lnTo>
                      <a:lnTo>
                        <a:pt x="429015" y="1883143"/>
                      </a:lnTo>
                      <a:lnTo>
                        <a:pt x="433138" y="1894975"/>
                      </a:lnTo>
                      <a:cubicBezTo>
                        <a:pt x="433138" y="1929580"/>
                        <a:pt x="336177" y="1957632"/>
                        <a:pt x="216569" y="1957632"/>
                      </a:cubicBezTo>
                      <a:cubicBezTo>
                        <a:pt x="96961" y="1957632"/>
                        <a:pt x="0" y="1929580"/>
                        <a:pt x="0" y="1894975"/>
                      </a:cubicBezTo>
                      <a:lnTo>
                        <a:pt x="4123" y="1883143"/>
                      </a:lnTo>
                      <a:lnTo>
                        <a:pt x="0" y="1883143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0" name="楕円 69">
                  <a:extLst>
                    <a:ext uri="{FF2B5EF4-FFF2-40B4-BE49-F238E27FC236}">
                      <a16:creationId xmlns:a16="http://schemas.microsoft.com/office/drawing/2014/main" id="{BD70EC8C-C0CF-44DF-869B-457B1E5B5CC7}"/>
                    </a:ext>
                  </a:extLst>
                </p:cNvPr>
                <p:cNvSpPr/>
                <p:nvPr/>
              </p:nvSpPr>
              <p:spPr>
                <a:xfrm>
                  <a:off x="1748087" y="1946622"/>
                  <a:ext cx="433137" cy="134661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sp>
          <p:nvSpPr>
            <p:cNvPr id="71" name="正方形/長方形 169">
              <a:extLst>
                <a:ext uri="{FF2B5EF4-FFF2-40B4-BE49-F238E27FC236}">
                  <a16:creationId xmlns:a16="http://schemas.microsoft.com/office/drawing/2014/main" id="{AC1136E5-CBE1-4A30-8707-BD4298DEAD89}"/>
                </a:ext>
              </a:extLst>
            </p:cNvPr>
            <p:cNvSpPr/>
            <p:nvPr/>
          </p:nvSpPr>
          <p:spPr>
            <a:xfrm>
              <a:off x="-973470" y="4639938"/>
              <a:ext cx="2777320" cy="371710"/>
            </a:xfrm>
            <a:custGeom>
              <a:avLst/>
              <a:gdLst>
                <a:gd name="connsiteX0" fmla="*/ 0 w 2777320"/>
                <a:gd name="connsiteY0" fmla="*/ 0 h 148163"/>
                <a:gd name="connsiteX1" fmla="*/ 2777320 w 2777320"/>
                <a:gd name="connsiteY1" fmla="*/ 0 h 148163"/>
                <a:gd name="connsiteX2" fmla="*/ 2777320 w 2777320"/>
                <a:gd name="connsiteY2" fmla="*/ 148163 h 148163"/>
                <a:gd name="connsiteX3" fmla="*/ 0 w 2777320"/>
                <a:gd name="connsiteY3" fmla="*/ 148163 h 148163"/>
                <a:gd name="connsiteX4" fmla="*/ 0 w 2777320"/>
                <a:gd name="connsiteY4" fmla="*/ 0 h 148163"/>
                <a:gd name="connsiteX0" fmla="*/ 0 w 2777320"/>
                <a:gd name="connsiteY0" fmla="*/ 3609 h 151772"/>
                <a:gd name="connsiteX1" fmla="*/ 907577 w 2777320"/>
                <a:gd name="connsiteY1" fmla="*/ 0 h 151772"/>
                <a:gd name="connsiteX2" fmla="*/ 2777320 w 2777320"/>
                <a:gd name="connsiteY2" fmla="*/ 3609 h 151772"/>
                <a:gd name="connsiteX3" fmla="*/ 2777320 w 2777320"/>
                <a:gd name="connsiteY3" fmla="*/ 151772 h 151772"/>
                <a:gd name="connsiteX4" fmla="*/ 0 w 2777320"/>
                <a:gd name="connsiteY4" fmla="*/ 151772 h 151772"/>
                <a:gd name="connsiteX5" fmla="*/ 0 w 2777320"/>
                <a:gd name="connsiteY5" fmla="*/ 3609 h 151772"/>
                <a:gd name="connsiteX0" fmla="*/ 0 w 2777320"/>
                <a:gd name="connsiteY0" fmla="*/ 221973 h 370136"/>
                <a:gd name="connsiteX1" fmla="*/ 771100 w 2777320"/>
                <a:gd name="connsiteY1" fmla="*/ 0 h 370136"/>
                <a:gd name="connsiteX2" fmla="*/ 2777320 w 2777320"/>
                <a:gd name="connsiteY2" fmla="*/ 221973 h 370136"/>
                <a:gd name="connsiteX3" fmla="*/ 2777320 w 2777320"/>
                <a:gd name="connsiteY3" fmla="*/ 370136 h 370136"/>
                <a:gd name="connsiteX4" fmla="*/ 0 w 2777320"/>
                <a:gd name="connsiteY4" fmla="*/ 370136 h 370136"/>
                <a:gd name="connsiteX5" fmla="*/ 0 w 2777320"/>
                <a:gd name="connsiteY5" fmla="*/ 221973 h 370136"/>
                <a:gd name="connsiteX0" fmla="*/ 0 w 2777320"/>
                <a:gd name="connsiteY0" fmla="*/ 221973 h 370136"/>
                <a:gd name="connsiteX1" fmla="*/ 771100 w 2777320"/>
                <a:gd name="connsiteY1" fmla="*/ 0 h 370136"/>
                <a:gd name="connsiteX2" fmla="*/ 2777320 w 2777320"/>
                <a:gd name="connsiteY2" fmla="*/ 221973 h 370136"/>
                <a:gd name="connsiteX3" fmla="*/ 2777320 w 2777320"/>
                <a:gd name="connsiteY3" fmla="*/ 370136 h 370136"/>
                <a:gd name="connsiteX4" fmla="*/ 812042 w 2777320"/>
                <a:gd name="connsiteY4" fmla="*/ 368489 h 370136"/>
                <a:gd name="connsiteX5" fmla="*/ 0 w 2777320"/>
                <a:gd name="connsiteY5" fmla="*/ 370136 h 370136"/>
                <a:gd name="connsiteX6" fmla="*/ 0 w 2777320"/>
                <a:gd name="connsiteY6" fmla="*/ 221973 h 370136"/>
                <a:gd name="connsiteX0" fmla="*/ 0 w 2777320"/>
                <a:gd name="connsiteY0" fmla="*/ 221973 h 370136"/>
                <a:gd name="connsiteX1" fmla="*/ 771100 w 2777320"/>
                <a:gd name="connsiteY1" fmla="*/ 0 h 370136"/>
                <a:gd name="connsiteX2" fmla="*/ 2777320 w 2777320"/>
                <a:gd name="connsiteY2" fmla="*/ 221973 h 370136"/>
                <a:gd name="connsiteX3" fmla="*/ 2777320 w 2777320"/>
                <a:gd name="connsiteY3" fmla="*/ 370136 h 370136"/>
                <a:gd name="connsiteX4" fmla="*/ 784747 w 2777320"/>
                <a:gd name="connsiteY4" fmla="*/ 150125 h 370136"/>
                <a:gd name="connsiteX5" fmla="*/ 0 w 2777320"/>
                <a:gd name="connsiteY5" fmla="*/ 370136 h 370136"/>
                <a:gd name="connsiteX6" fmla="*/ 0 w 2777320"/>
                <a:gd name="connsiteY6" fmla="*/ 221973 h 370136"/>
                <a:gd name="connsiteX0" fmla="*/ 0 w 2777320"/>
                <a:gd name="connsiteY0" fmla="*/ 221973 h 370136"/>
                <a:gd name="connsiteX1" fmla="*/ 771100 w 2777320"/>
                <a:gd name="connsiteY1" fmla="*/ 0 h 370136"/>
                <a:gd name="connsiteX2" fmla="*/ 2777320 w 2777320"/>
                <a:gd name="connsiteY2" fmla="*/ 221973 h 370136"/>
                <a:gd name="connsiteX3" fmla="*/ 2777320 w 2777320"/>
                <a:gd name="connsiteY3" fmla="*/ 370136 h 370136"/>
                <a:gd name="connsiteX4" fmla="*/ 784747 w 2777320"/>
                <a:gd name="connsiteY4" fmla="*/ 150125 h 370136"/>
                <a:gd name="connsiteX5" fmla="*/ 0 w 2777320"/>
                <a:gd name="connsiteY5" fmla="*/ 370136 h 370136"/>
                <a:gd name="connsiteX6" fmla="*/ 0 w 2777320"/>
                <a:gd name="connsiteY6" fmla="*/ 221973 h 370136"/>
                <a:gd name="connsiteX0" fmla="*/ 0 w 2777320"/>
                <a:gd name="connsiteY0" fmla="*/ 221973 h 370136"/>
                <a:gd name="connsiteX1" fmla="*/ 771100 w 2777320"/>
                <a:gd name="connsiteY1" fmla="*/ 0 h 370136"/>
                <a:gd name="connsiteX2" fmla="*/ 2777320 w 2777320"/>
                <a:gd name="connsiteY2" fmla="*/ 221973 h 370136"/>
                <a:gd name="connsiteX3" fmla="*/ 2777320 w 2777320"/>
                <a:gd name="connsiteY3" fmla="*/ 370136 h 370136"/>
                <a:gd name="connsiteX4" fmla="*/ 784747 w 2777320"/>
                <a:gd name="connsiteY4" fmla="*/ 150125 h 370136"/>
                <a:gd name="connsiteX5" fmla="*/ 0 w 2777320"/>
                <a:gd name="connsiteY5" fmla="*/ 370136 h 370136"/>
                <a:gd name="connsiteX6" fmla="*/ 0 w 2777320"/>
                <a:gd name="connsiteY6" fmla="*/ 221973 h 370136"/>
                <a:gd name="connsiteX0" fmla="*/ 0 w 2777320"/>
                <a:gd name="connsiteY0" fmla="*/ 221973 h 370136"/>
                <a:gd name="connsiteX1" fmla="*/ 771100 w 2777320"/>
                <a:gd name="connsiteY1" fmla="*/ 0 h 370136"/>
                <a:gd name="connsiteX2" fmla="*/ 2777320 w 2777320"/>
                <a:gd name="connsiteY2" fmla="*/ 221973 h 370136"/>
                <a:gd name="connsiteX3" fmla="*/ 2777320 w 2777320"/>
                <a:gd name="connsiteY3" fmla="*/ 370136 h 370136"/>
                <a:gd name="connsiteX4" fmla="*/ 784747 w 2777320"/>
                <a:gd name="connsiteY4" fmla="*/ 150125 h 370136"/>
                <a:gd name="connsiteX5" fmla="*/ 0 w 2777320"/>
                <a:gd name="connsiteY5" fmla="*/ 370136 h 370136"/>
                <a:gd name="connsiteX6" fmla="*/ 0 w 2777320"/>
                <a:gd name="connsiteY6" fmla="*/ 221973 h 370136"/>
                <a:gd name="connsiteX0" fmla="*/ 0 w 2777320"/>
                <a:gd name="connsiteY0" fmla="*/ 221973 h 370136"/>
                <a:gd name="connsiteX1" fmla="*/ 771100 w 2777320"/>
                <a:gd name="connsiteY1" fmla="*/ 0 h 370136"/>
                <a:gd name="connsiteX2" fmla="*/ 2777320 w 2777320"/>
                <a:gd name="connsiteY2" fmla="*/ 221973 h 370136"/>
                <a:gd name="connsiteX3" fmla="*/ 2777320 w 2777320"/>
                <a:gd name="connsiteY3" fmla="*/ 370136 h 370136"/>
                <a:gd name="connsiteX4" fmla="*/ 784747 w 2777320"/>
                <a:gd name="connsiteY4" fmla="*/ 150125 h 370136"/>
                <a:gd name="connsiteX5" fmla="*/ 0 w 2777320"/>
                <a:gd name="connsiteY5" fmla="*/ 370136 h 370136"/>
                <a:gd name="connsiteX6" fmla="*/ 0 w 2777320"/>
                <a:gd name="connsiteY6" fmla="*/ 221973 h 370136"/>
                <a:gd name="connsiteX0" fmla="*/ 0 w 2777320"/>
                <a:gd name="connsiteY0" fmla="*/ 221973 h 370136"/>
                <a:gd name="connsiteX1" fmla="*/ 771100 w 2777320"/>
                <a:gd name="connsiteY1" fmla="*/ 0 h 370136"/>
                <a:gd name="connsiteX2" fmla="*/ 2777320 w 2777320"/>
                <a:gd name="connsiteY2" fmla="*/ 221973 h 370136"/>
                <a:gd name="connsiteX3" fmla="*/ 2777320 w 2777320"/>
                <a:gd name="connsiteY3" fmla="*/ 370136 h 370136"/>
                <a:gd name="connsiteX4" fmla="*/ 784747 w 2777320"/>
                <a:gd name="connsiteY4" fmla="*/ 150125 h 370136"/>
                <a:gd name="connsiteX5" fmla="*/ 0 w 2777320"/>
                <a:gd name="connsiteY5" fmla="*/ 370136 h 370136"/>
                <a:gd name="connsiteX6" fmla="*/ 0 w 2777320"/>
                <a:gd name="connsiteY6" fmla="*/ 221973 h 370136"/>
                <a:gd name="connsiteX0" fmla="*/ 0 w 2777320"/>
                <a:gd name="connsiteY0" fmla="*/ 221973 h 370136"/>
                <a:gd name="connsiteX1" fmla="*/ 771100 w 2777320"/>
                <a:gd name="connsiteY1" fmla="*/ 0 h 370136"/>
                <a:gd name="connsiteX2" fmla="*/ 2777320 w 2777320"/>
                <a:gd name="connsiteY2" fmla="*/ 221973 h 370136"/>
                <a:gd name="connsiteX3" fmla="*/ 2777320 w 2777320"/>
                <a:gd name="connsiteY3" fmla="*/ 370136 h 370136"/>
                <a:gd name="connsiteX4" fmla="*/ 784747 w 2777320"/>
                <a:gd name="connsiteY4" fmla="*/ 150125 h 370136"/>
                <a:gd name="connsiteX5" fmla="*/ 0 w 2777320"/>
                <a:gd name="connsiteY5" fmla="*/ 370136 h 370136"/>
                <a:gd name="connsiteX6" fmla="*/ 0 w 2777320"/>
                <a:gd name="connsiteY6" fmla="*/ 221973 h 370136"/>
                <a:gd name="connsiteX0" fmla="*/ 0 w 2777320"/>
                <a:gd name="connsiteY0" fmla="*/ 221973 h 370136"/>
                <a:gd name="connsiteX1" fmla="*/ 771100 w 2777320"/>
                <a:gd name="connsiteY1" fmla="*/ 0 h 370136"/>
                <a:gd name="connsiteX2" fmla="*/ 2777320 w 2777320"/>
                <a:gd name="connsiteY2" fmla="*/ 221973 h 370136"/>
                <a:gd name="connsiteX3" fmla="*/ 2777320 w 2777320"/>
                <a:gd name="connsiteY3" fmla="*/ 370136 h 370136"/>
                <a:gd name="connsiteX4" fmla="*/ 784747 w 2777320"/>
                <a:gd name="connsiteY4" fmla="*/ 150125 h 370136"/>
                <a:gd name="connsiteX5" fmla="*/ 0 w 2777320"/>
                <a:gd name="connsiteY5" fmla="*/ 370136 h 370136"/>
                <a:gd name="connsiteX6" fmla="*/ 0 w 2777320"/>
                <a:gd name="connsiteY6" fmla="*/ 221973 h 370136"/>
                <a:gd name="connsiteX0" fmla="*/ 0 w 2777320"/>
                <a:gd name="connsiteY0" fmla="*/ 221973 h 370136"/>
                <a:gd name="connsiteX1" fmla="*/ 771100 w 2777320"/>
                <a:gd name="connsiteY1" fmla="*/ 0 h 370136"/>
                <a:gd name="connsiteX2" fmla="*/ 2777320 w 2777320"/>
                <a:gd name="connsiteY2" fmla="*/ 221973 h 370136"/>
                <a:gd name="connsiteX3" fmla="*/ 2777320 w 2777320"/>
                <a:gd name="connsiteY3" fmla="*/ 370136 h 370136"/>
                <a:gd name="connsiteX4" fmla="*/ 784747 w 2777320"/>
                <a:gd name="connsiteY4" fmla="*/ 150125 h 370136"/>
                <a:gd name="connsiteX5" fmla="*/ 0 w 2777320"/>
                <a:gd name="connsiteY5" fmla="*/ 370136 h 370136"/>
                <a:gd name="connsiteX6" fmla="*/ 0 w 2777320"/>
                <a:gd name="connsiteY6" fmla="*/ 221973 h 370136"/>
                <a:gd name="connsiteX0" fmla="*/ 0 w 2777320"/>
                <a:gd name="connsiteY0" fmla="*/ 221973 h 370136"/>
                <a:gd name="connsiteX1" fmla="*/ 771100 w 2777320"/>
                <a:gd name="connsiteY1" fmla="*/ 0 h 370136"/>
                <a:gd name="connsiteX2" fmla="*/ 2777320 w 2777320"/>
                <a:gd name="connsiteY2" fmla="*/ 221973 h 370136"/>
                <a:gd name="connsiteX3" fmla="*/ 2777320 w 2777320"/>
                <a:gd name="connsiteY3" fmla="*/ 370136 h 370136"/>
                <a:gd name="connsiteX4" fmla="*/ 784747 w 2777320"/>
                <a:gd name="connsiteY4" fmla="*/ 150125 h 370136"/>
                <a:gd name="connsiteX5" fmla="*/ 0 w 2777320"/>
                <a:gd name="connsiteY5" fmla="*/ 370136 h 370136"/>
                <a:gd name="connsiteX6" fmla="*/ 0 w 2777320"/>
                <a:gd name="connsiteY6" fmla="*/ 221973 h 370136"/>
                <a:gd name="connsiteX0" fmla="*/ 0 w 2777320"/>
                <a:gd name="connsiteY0" fmla="*/ 221973 h 370136"/>
                <a:gd name="connsiteX1" fmla="*/ 771100 w 2777320"/>
                <a:gd name="connsiteY1" fmla="*/ 0 h 370136"/>
                <a:gd name="connsiteX2" fmla="*/ 2777320 w 2777320"/>
                <a:gd name="connsiteY2" fmla="*/ 221973 h 370136"/>
                <a:gd name="connsiteX3" fmla="*/ 2777320 w 2777320"/>
                <a:gd name="connsiteY3" fmla="*/ 370136 h 370136"/>
                <a:gd name="connsiteX4" fmla="*/ 784747 w 2777320"/>
                <a:gd name="connsiteY4" fmla="*/ 150125 h 370136"/>
                <a:gd name="connsiteX5" fmla="*/ 0 w 2777320"/>
                <a:gd name="connsiteY5" fmla="*/ 370136 h 370136"/>
                <a:gd name="connsiteX6" fmla="*/ 0 w 2777320"/>
                <a:gd name="connsiteY6" fmla="*/ 221973 h 370136"/>
                <a:gd name="connsiteX0" fmla="*/ 0 w 2777320"/>
                <a:gd name="connsiteY0" fmla="*/ 221973 h 370136"/>
                <a:gd name="connsiteX1" fmla="*/ 771100 w 2777320"/>
                <a:gd name="connsiteY1" fmla="*/ 0 h 370136"/>
                <a:gd name="connsiteX2" fmla="*/ 2777320 w 2777320"/>
                <a:gd name="connsiteY2" fmla="*/ 221973 h 370136"/>
                <a:gd name="connsiteX3" fmla="*/ 2777320 w 2777320"/>
                <a:gd name="connsiteY3" fmla="*/ 370136 h 370136"/>
                <a:gd name="connsiteX4" fmla="*/ 784747 w 2777320"/>
                <a:gd name="connsiteY4" fmla="*/ 150125 h 370136"/>
                <a:gd name="connsiteX5" fmla="*/ 0 w 2777320"/>
                <a:gd name="connsiteY5" fmla="*/ 370136 h 370136"/>
                <a:gd name="connsiteX6" fmla="*/ 0 w 2777320"/>
                <a:gd name="connsiteY6" fmla="*/ 221973 h 370136"/>
                <a:gd name="connsiteX0" fmla="*/ 0 w 2777320"/>
                <a:gd name="connsiteY0" fmla="*/ 221973 h 370136"/>
                <a:gd name="connsiteX1" fmla="*/ 771100 w 2777320"/>
                <a:gd name="connsiteY1" fmla="*/ 0 h 370136"/>
                <a:gd name="connsiteX2" fmla="*/ 2777320 w 2777320"/>
                <a:gd name="connsiteY2" fmla="*/ 221973 h 370136"/>
                <a:gd name="connsiteX3" fmla="*/ 2777320 w 2777320"/>
                <a:gd name="connsiteY3" fmla="*/ 370136 h 370136"/>
                <a:gd name="connsiteX4" fmla="*/ 784747 w 2777320"/>
                <a:gd name="connsiteY4" fmla="*/ 150125 h 370136"/>
                <a:gd name="connsiteX5" fmla="*/ 0 w 2777320"/>
                <a:gd name="connsiteY5" fmla="*/ 370136 h 370136"/>
                <a:gd name="connsiteX6" fmla="*/ 0 w 2777320"/>
                <a:gd name="connsiteY6" fmla="*/ 221973 h 370136"/>
                <a:gd name="connsiteX0" fmla="*/ 0 w 2777320"/>
                <a:gd name="connsiteY0" fmla="*/ 221973 h 370136"/>
                <a:gd name="connsiteX1" fmla="*/ 771100 w 2777320"/>
                <a:gd name="connsiteY1" fmla="*/ 0 h 370136"/>
                <a:gd name="connsiteX2" fmla="*/ 2777320 w 2777320"/>
                <a:gd name="connsiteY2" fmla="*/ 221973 h 370136"/>
                <a:gd name="connsiteX3" fmla="*/ 2777320 w 2777320"/>
                <a:gd name="connsiteY3" fmla="*/ 370136 h 370136"/>
                <a:gd name="connsiteX4" fmla="*/ 784747 w 2777320"/>
                <a:gd name="connsiteY4" fmla="*/ 150125 h 370136"/>
                <a:gd name="connsiteX5" fmla="*/ 0 w 2777320"/>
                <a:gd name="connsiteY5" fmla="*/ 370136 h 370136"/>
                <a:gd name="connsiteX6" fmla="*/ 0 w 2777320"/>
                <a:gd name="connsiteY6" fmla="*/ 221973 h 370136"/>
                <a:gd name="connsiteX0" fmla="*/ 0 w 2777320"/>
                <a:gd name="connsiteY0" fmla="*/ 221973 h 370136"/>
                <a:gd name="connsiteX1" fmla="*/ 771100 w 2777320"/>
                <a:gd name="connsiteY1" fmla="*/ 0 h 370136"/>
                <a:gd name="connsiteX2" fmla="*/ 2777320 w 2777320"/>
                <a:gd name="connsiteY2" fmla="*/ 221973 h 370136"/>
                <a:gd name="connsiteX3" fmla="*/ 2777320 w 2777320"/>
                <a:gd name="connsiteY3" fmla="*/ 370136 h 370136"/>
                <a:gd name="connsiteX4" fmla="*/ 784747 w 2777320"/>
                <a:gd name="connsiteY4" fmla="*/ 150125 h 370136"/>
                <a:gd name="connsiteX5" fmla="*/ 0 w 2777320"/>
                <a:gd name="connsiteY5" fmla="*/ 370136 h 370136"/>
                <a:gd name="connsiteX6" fmla="*/ 0 w 2777320"/>
                <a:gd name="connsiteY6" fmla="*/ 221973 h 370136"/>
                <a:gd name="connsiteX0" fmla="*/ 0 w 2777320"/>
                <a:gd name="connsiteY0" fmla="*/ 221973 h 370136"/>
                <a:gd name="connsiteX1" fmla="*/ 771100 w 2777320"/>
                <a:gd name="connsiteY1" fmla="*/ 0 h 370136"/>
                <a:gd name="connsiteX2" fmla="*/ 2777320 w 2777320"/>
                <a:gd name="connsiteY2" fmla="*/ 221973 h 370136"/>
                <a:gd name="connsiteX3" fmla="*/ 2777320 w 2777320"/>
                <a:gd name="connsiteY3" fmla="*/ 370136 h 370136"/>
                <a:gd name="connsiteX4" fmla="*/ 784747 w 2777320"/>
                <a:gd name="connsiteY4" fmla="*/ 150125 h 370136"/>
                <a:gd name="connsiteX5" fmla="*/ 0 w 2777320"/>
                <a:gd name="connsiteY5" fmla="*/ 370136 h 370136"/>
                <a:gd name="connsiteX6" fmla="*/ 0 w 2777320"/>
                <a:gd name="connsiteY6" fmla="*/ 221973 h 370136"/>
                <a:gd name="connsiteX0" fmla="*/ 0 w 2777320"/>
                <a:gd name="connsiteY0" fmla="*/ 221973 h 370136"/>
                <a:gd name="connsiteX1" fmla="*/ 771100 w 2777320"/>
                <a:gd name="connsiteY1" fmla="*/ 0 h 370136"/>
                <a:gd name="connsiteX2" fmla="*/ 2777320 w 2777320"/>
                <a:gd name="connsiteY2" fmla="*/ 221973 h 370136"/>
                <a:gd name="connsiteX3" fmla="*/ 2777320 w 2777320"/>
                <a:gd name="connsiteY3" fmla="*/ 370136 h 370136"/>
                <a:gd name="connsiteX4" fmla="*/ 784747 w 2777320"/>
                <a:gd name="connsiteY4" fmla="*/ 150125 h 370136"/>
                <a:gd name="connsiteX5" fmla="*/ 0 w 2777320"/>
                <a:gd name="connsiteY5" fmla="*/ 370136 h 370136"/>
                <a:gd name="connsiteX6" fmla="*/ 0 w 2777320"/>
                <a:gd name="connsiteY6" fmla="*/ 221973 h 370136"/>
                <a:gd name="connsiteX0" fmla="*/ 0 w 2777320"/>
                <a:gd name="connsiteY0" fmla="*/ 221973 h 370136"/>
                <a:gd name="connsiteX1" fmla="*/ 771100 w 2777320"/>
                <a:gd name="connsiteY1" fmla="*/ 0 h 370136"/>
                <a:gd name="connsiteX2" fmla="*/ 2777320 w 2777320"/>
                <a:gd name="connsiteY2" fmla="*/ 221973 h 370136"/>
                <a:gd name="connsiteX3" fmla="*/ 2777320 w 2777320"/>
                <a:gd name="connsiteY3" fmla="*/ 370136 h 370136"/>
                <a:gd name="connsiteX4" fmla="*/ 784747 w 2777320"/>
                <a:gd name="connsiteY4" fmla="*/ 150125 h 370136"/>
                <a:gd name="connsiteX5" fmla="*/ 0 w 2777320"/>
                <a:gd name="connsiteY5" fmla="*/ 370136 h 370136"/>
                <a:gd name="connsiteX6" fmla="*/ 0 w 2777320"/>
                <a:gd name="connsiteY6" fmla="*/ 221973 h 370136"/>
                <a:gd name="connsiteX0" fmla="*/ 0 w 2777320"/>
                <a:gd name="connsiteY0" fmla="*/ 221973 h 370136"/>
                <a:gd name="connsiteX1" fmla="*/ 771100 w 2777320"/>
                <a:gd name="connsiteY1" fmla="*/ 0 h 370136"/>
                <a:gd name="connsiteX2" fmla="*/ 2777320 w 2777320"/>
                <a:gd name="connsiteY2" fmla="*/ 221973 h 370136"/>
                <a:gd name="connsiteX3" fmla="*/ 2777320 w 2777320"/>
                <a:gd name="connsiteY3" fmla="*/ 370136 h 370136"/>
                <a:gd name="connsiteX4" fmla="*/ 784747 w 2777320"/>
                <a:gd name="connsiteY4" fmla="*/ 150125 h 370136"/>
                <a:gd name="connsiteX5" fmla="*/ 0 w 2777320"/>
                <a:gd name="connsiteY5" fmla="*/ 370136 h 370136"/>
                <a:gd name="connsiteX6" fmla="*/ 0 w 2777320"/>
                <a:gd name="connsiteY6" fmla="*/ 221973 h 370136"/>
                <a:gd name="connsiteX0" fmla="*/ 0 w 2777320"/>
                <a:gd name="connsiteY0" fmla="*/ 221973 h 370136"/>
                <a:gd name="connsiteX1" fmla="*/ 771100 w 2777320"/>
                <a:gd name="connsiteY1" fmla="*/ 0 h 370136"/>
                <a:gd name="connsiteX2" fmla="*/ 2777320 w 2777320"/>
                <a:gd name="connsiteY2" fmla="*/ 221973 h 370136"/>
                <a:gd name="connsiteX3" fmla="*/ 2777320 w 2777320"/>
                <a:gd name="connsiteY3" fmla="*/ 370136 h 370136"/>
                <a:gd name="connsiteX4" fmla="*/ 784747 w 2777320"/>
                <a:gd name="connsiteY4" fmla="*/ 150125 h 370136"/>
                <a:gd name="connsiteX5" fmla="*/ 0 w 2777320"/>
                <a:gd name="connsiteY5" fmla="*/ 370136 h 370136"/>
                <a:gd name="connsiteX6" fmla="*/ 0 w 2777320"/>
                <a:gd name="connsiteY6" fmla="*/ 221973 h 370136"/>
                <a:gd name="connsiteX0" fmla="*/ 0 w 2777320"/>
                <a:gd name="connsiteY0" fmla="*/ 215149 h 363312"/>
                <a:gd name="connsiteX1" fmla="*/ 771100 w 2777320"/>
                <a:gd name="connsiteY1" fmla="*/ 0 h 363312"/>
                <a:gd name="connsiteX2" fmla="*/ 2777320 w 2777320"/>
                <a:gd name="connsiteY2" fmla="*/ 215149 h 363312"/>
                <a:gd name="connsiteX3" fmla="*/ 2777320 w 2777320"/>
                <a:gd name="connsiteY3" fmla="*/ 363312 h 363312"/>
                <a:gd name="connsiteX4" fmla="*/ 784747 w 2777320"/>
                <a:gd name="connsiteY4" fmla="*/ 143301 h 363312"/>
                <a:gd name="connsiteX5" fmla="*/ 0 w 2777320"/>
                <a:gd name="connsiteY5" fmla="*/ 363312 h 363312"/>
                <a:gd name="connsiteX6" fmla="*/ 0 w 2777320"/>
                <a:gd name="connsiteY6" fmla="*/ 215149 h 363312"/>
                <a:gd name="connsiteX0" fmla="*/ 0 w 2777320"/>
                <a:gd name="connsiteY0" fmla="*/ 215149 h 363312"/>
                <a:gd name="connsiteX1" fmla="*/ 771100 w 2777320"/>
                <a:gd name="connsiteY1" fmla="*/ 0 h 363312"/>
                <a:gd name="connsiteX2" fmla="*/ 2777320 w 2777320"/>
                <a:gd name="connsiteY2" fmla="*/ 215149 h 363312"/>
                <a:gd name="connsiteX3" fmla="*/ 2777320 w 2777320"/>
                <a:gd name="connsiteY3" fmla="*/ 363312 h 363312"/>
                <a:gd name="connsiteX4" fmla="*/ 784747 w 2777320"/>
                <a:gd name="connsiteY4" fmla="*/ 143301 h 363312"/>
                <a:gd name="connsiteX5" fmla="*/ 0 w 2777320"/>
                <a:gd name="connsiteY5" fmla="*/ 363312 h 363312"/>
                <a:gd name="connsiteX6" fmla="*/ 0 w 2777320"/>
                <a:gd name="connsiteY6" fmla="*/ 215149 h 363312"/>
                <a:gd name="connsiteX0" fmla="*/ 0 w 2777320"/>
                <a:gd name="connsiteY0" fmla="*/ 223547 h 371710"/>
                <a:gd name="connsiteX1" fmla="*/ 771100 w 2777320"/>
                <a:gd name="connsiteY1" fmla="*/ 8398 h 371710"/>
                <a:gd name="connsiteX2" fmla="*/ 2777320 w 2777320"/>
                <a:gd name="connsiteY2" fmla="*/ 223547 h 371710"/>
                <a:gd name="connsiteX3" fmla="*/ 2777320 w 2777320"/>
                <a:gd name="connsiteY3" fmla="*/ 371710 h 371710"/>
                <a:gd name="connsiteX4" fmla="*/ 784747 w 2777320"/>
                <a:gd name="connsiteY4" fmla="*/ 151699 h 371710"/>
                <a:gd name="connsiteX5" fmla="*/ 0 w 2777320"/>
                <a:gd name="connsiteY5" fmla="*/ 371710 h 371710"/>
                <a:gd name="connsiteX6" fmla="*/ 0 w 2777320"/>
                <a:gd name="connsiteY6" fmla="*/ 223547 h 371710"/>
                <a:gd name="connsiteX0" fmla="*/ 0 w 2777320"/>
                <a:gd name="connsiteY0" fmla="*/ 223547 h 371710"/>
                <a:gd name="connsiteX1" fmla="*/ 771100 w 2777320"/>
                <a:gd name="connsiteY1" fmla="*/ 8398 h 371710"/>
                <a:gd name="connsiteX2" fmla="*/ 2777320 w 2777320"/>
                <a:gd name="connsiteY2" fmla="*/ 223547 h 371710"/>
                <a:gd name="connsiteX3" fmla="*/ 2777320 w 2777320"/>
                <a:gd name="connsiteY3" fmla="*/ 371710 h 371710"/>
                <a:gd name="connsiteX4" fmla="*/ 784747 w 2777320"/>
                <a:gd name="connsiteY4" fmla="*/ 151699 h 371710"/>
                <a:gd name="connsiteX5" fmla="*/ 0 w 2777320"/>
                <a:gd name="connsiteY5" fmla="*/ 371710 h 371710"/>
                <a:gd name="connsiteX6" fmla="*/ 0 w 2777320"/>
                <a:gd name="connsiteY6" fmla="*/ 223547 h 371710"/>
                <a:gd name="connsiteX0" fmla="*/ 0 w 2777320"/>
                <a:gd name="connsiteY0" fmla="*/ 223547 h 371710"/>
                <a:gd name="connsiteX1" fmla="*/ 771100 w 2777320"/>
                <a:gd name="connsiteY1" fmla="*/ 8398 h 371710"/>
                <a:gd name="connsiteX2" fmla="*/ 2777320 w 2777320"/>
                <a:gd name="connsiteY2" fmla="*/ 223547 h 371710"/>
                <a:gd name="connsiteX3" fmla="*/ 2777320 w 2777320"/>
                <a:gd name="connsiteY3" fmla="*/ 371710 h 371710"/>
                <a:gd name="connsiteX4" fmla="*/ 784747 w 2777320"/>
                <a:gd name="connsiteY4" fmla="*/ 151699 h 371710"/>
                <a:gd name="connsiteX5" fmla="*/ 0 w 2777320"/>
                <a:gd name="connsiteY5" fmla="*/ 371710 h 371710"/>
                <a:gd name="connsiteX6" fmla="*/ 0 w 2777320"/>
                <a:gd name="connsiteY6" fmla="*/ 223547 h 3717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777320" h="371710">
                  <a:moveTo>
                    <a:pt x="0" y="223547"/>
                  </a:moveTo>
                  <a:cubicBezTo>
                    <a:pt x="222913" y="135909"/>
                    <a:pt x="227464" y="-40442"/>
                    <a:pt x="771100" y="8398"/>
                  </a:cubicBezTo>
                  <a:cubicBezTo>
                    <a:pt x="1201004" y="68740"/>
                    <a:pt x="2108580" y="204147"/>
                    <a:pt x="2777320" y="223547"/>
                  </a:cubicBezTo>
                  <a:lnTo>
                    <a:pt x="2777320" y="371710"/>
                  </a:lnTo>
                  <a:cubicBezTo>
                    <a:pt x="2003946" y="332492"/>
                    <a:pt x="1387522" y="225035"/>
                    <a:pt x="784747" y="151699"/>
                  </a:cubicBezTo>
                  <a:cubicBezTo>
                    <a:pt x="325271" y="88560"/>
                    <a:pt x="268406" y="243782"/>
                    <a:pt x="0" y="371710"/>
                  </a:cubicBezTo>
                  <a:lnTo>
                    <a:pt x="0" y="223547"/>
                  </a:lnTo>
                  <a:close/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5" name="フリーフォーム: 図形 94">
            <a:extLst>
              <a:ext uri="{FF2B5EF4-FFF2-40B4-BE49-F238E27FC236}">
                <a16:creationId xmlns:a16="http://schemas.microsoft.com/office/drawing/2014/main" id="{BACF05E4-AF24-4E53-A25C-38C3147913FA}"/>
              </a:ext>
            </a:extLst>
          </p:cNvPr>
          <p:cNvSpPr/>
          <p:nvPr/>
        </p:nvSpPr>
        <p:spPr>
          <a:xfrm>
            <a:off x="3166246" y="3356294"/>
            <a:ext cx="1652464" cy="605474"/>
          </a:xfrm>
          <a:custGeom>
            <a:avLst/>
            <a:gdLst>
              <a:gd name="connsiteX0" fmla="*/ 344282 w 1926312"/>
              <a:gd name="connsiteY0" fmla="*/ 0 h 720337"/>
              <a:gd name="connsiteX1" fmla="*/ 311863 w 1926312"/>
              <a:gd name="connsiteY1" fmla="*/ 58489 h 720337"/>
              <a:gd name="connsiteX2" fmla="*/ 270568 w 1926312"/>
              <a:gd name="connsiteY2" fmla="*/ 188764 h 720337"/>
              <a:gd name="connsiteX3" fmla="*/ 267328 w 1926312"/>
              <a:gd name="connsiteY3" fmla="*/ 220241 h 720337"/>
              <a:gd name="connsiteX4" fmla="*/ 266492 w 1926312"/>
              <a:gd name="connsiteY4" fmla="*/ 221269 h 720337"/>
              <a:gd name="connsiteX5" fmla="*/ 252025 w 1926312"/>
              <a:gd name="connsiteY5" fmla="*/ 276094 h 720337"/>
              <a:gd name="connsiteX6" fmla="*/ 258897 w 1926312"/>
              <a:gd name="connsiteY6" fmla="*/ 302136 h 720337"/>
              <a:gd name="connsiteX7" fmla="*/ 266492 w 1926312"/>
              <a:gd name="connsiteY7" fmla="*/ 330919 h 720337"/>
              <a:gd name="connsiteX8" fmla="*/ 964109 w 1926312"/>
              <a:gd name="connsiteY8" fmla="*/ 548129 h 720337"/>
              <a:gd name="connsiteX9" fmla="*/ 1661726 w 1926312"/>
              <a:gd name="connsiteY9" fmla="*/ 330919 h 720337"/>
              <a:gd name="connsiteX10" fmla="*/ 1670432 w 1926312"/>
              <a:gd name="connsiteY10" fmla="*/ 297927 h 720337"/>
              <a:gd name="connsiteX11" fmla="*/ 1676193 w 1926312"/>
              <a:gd name="connsiteY11" fmla="*/ 276094 h 720337"/>
              <a:gd name="connsiteX12" fmla="*/ 1663061 w 1926312"/>
              <a:gd name="connsiteY12" fmla="*/ 226329 h 720337"/>
              <a:gd name="connsiteX13" fmla="*/ 1659194 w 1926312"/>
              <a:gd name="connsiteY13" fmla="*/ 188764 h 720337"/>
              <a:gd name="connsiteX14" fmla="*/ 1617899 w 1926312"/>
              <a:gd name="connsiteY14" fmla="*/ 58489 h 720337"/>
              <a:gd name="connsiteX15" fmla="*/ 1586312 w 1926312"/>
              <a:gd name="connsiteY15" fmla="*/ 1501 h 720337"/>
              <a:gd name="connsiteX16" fmla="*/ 1644210 w 1926312"/>
              <a:gd name="connsiteY16" fmla="*/ 21796 h 720337"/>
              <a:gd name="connsiteX17" fmla="*/ 1926312 w 1926312"/>
              <a:gd name="connsiteY17" fmla="*/ 311141 h 720337"/>
              <a:gd name="connsiteX18" fmla="*/ 1644210 w 1926312"/>
              <a:gd name="connsiteY18" fmla="*/ 600486 h 720337"/>
              <a:gd name="connsiteX19" fmla="*/ 1610380 w 1926312"/>
              <a:gd name="connsiteY19" fmla="*/ 612345 h 720337"/>
              <a:gd name="connsiteX20" fmla="*/ 1501666 w 1926312"/>
              <a:gd name="connsiteY20" fmla="*/ 650453 h 720337"/>
              <a:gd name="connsiteX21" fmla="*/ 963156 w 1926312"/>
              <a:gd name="connsiteY21" fmla="*/ 720337 h 720337"/>
              <a:gd name="connsiteX22" fmla="*/ 424646 w 1926312"/>
              <a:gd name="connsiteY22" fmla="*/ 650453 h 720337"/>
              <a:gd name="connsiteX23" fmla="*/ 320214 w 1926312"/>
              <a:gd name="connsiteY23" fmla="*/ 613846 h 720337"/>
              <a:gd name="connsiteX24" fmla="*/ 282102 w 1926312"/>
              <a:gd name="connsiteY24" fmla="*/ 600486 h 720337"/>
              <a:gd name="connsiteX25" fmla="*/ 0 w 1926312"/>
              <a:gd name="connsiteY25" fmla="*/ 311141 h 720337"/>
              <a:gd name="connsiteX26" fmla="*/ 282102 w 1926312"/>
              <a:gd name="connsiteY26" fmla="*/ 21796 h 720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926312" h="720337">
                <a:moveTo>
                  <a:pt x="344282" y="0"/>
                </a:moveTo>
                <a:lnTo>
                  <a:pt x="311863" y="58489"/>
                </a:lnTo>
                <a:cubicBezTo>
                  <a:pt x="293932" y="100005"/>
                  <a:pt x="280008" y="143585"/>
                  <a:pt x="270568" y="188764"/>
                </a:cubicBezTo>
                <a:lnTo>
                  <a:pt x="267328" y="220241"/>
                </a:lnTo>
                <a:lnTo>
                  <a:pt x="266492" y="221269"/>
                </a:lnTo>
                <a:cubicBezTo>
                  <a:pt x="257007" y="238978"/>
                  <a:pt x="252025" y="257314"/>
                  <a:pt x="252025" y="276094"/>
                </a:cubicBezTo>
                <a:lnTo>
                  <a:pt x="258897" y="302136"/>
                </a:lnTo>
                <a:lnTo>
                  <a:pt x="266492" y="330919"/>
                </a:lnTo>
                <a:cubicBezTo>
                  <a:pt x="332891" y="454881"/>
                  <a:pt x="619995" y="548129"/>
                  <a:pt x="964109" y="548129"/>
                </a:cubicBezTo>
                <a:cubicBezTo>
                  <a:pt x="1308223" y="548129"/>
                  <a:pt x="1595327" y="454881"/>
                  <a:pt x="1661726" y="330919"/>
                </a:cubicBezTo>
                <a:lnTo>
                  <a:pt x="1670432" y="297927"/>
                </a:lnTo>
                <a:lnTo>
                  <a:pt x="1676193" y="276094"/>
                </a:lnTo>
                <a:lnTo>
                  <a:pt x="1663061" y="226329"/>
                </a:lnTo>
                <a:lnTo>
                  <a:pt x="1659194" y="188764"/>
                </a:lnTo>
                <a:cubicBezTo>
                  <a:pt x="1649754" y="143585"/>
                  <a:pt x="1635831" y="100005"/>
                  <a:pt x="1617899" y="58489"/>
                </a:cubicBezTo>
                <a:lnTo>
                  <a:pt x="1586312" y="1501"/>
                </a:lnTo>
                <a:lnTo>
                  <a:pt x="1644210" y="21796"/>
                </a:lnTo>
                <a:cubicBezTo>
                  <a:pt x="1818507" y="95846"/>
                  <a:pt x="1926312" y="198145"/>
                  <a:pt x="1926312" y="311141"/>
                </a:cubicBezTo>
                <a:cubicBezTo>
                  <a:pt x="1926312" y="424138"/>
                  <a:pt x="1818507" y="526437"/>
                  <a:pt x="1644210" y="600486"/>
                </a:cubicBezTo>
                <a:lnTo>
                  <a:pt x="1610380" y="612345"/>
                </a:lnTo>
                <a:lnTo>
                  <a:pt x="1501666" y="650453"/>
                </a:lnTo>
                <a:cubicBezTo>
                  <a:pt x="1347945" y="694574"/>
                  <a:pt x="1162632" y="720337"/>
                  <a:pt x="963156" y="720337"/>
                </a:cubicBezTo>
                <a:cubicBezTo>
                  <a:pt x="763680" y="720337"/>
                  <a:pt x="578367" y="694574"/>
                  <a:pt x="424646" y="650453"/>
                </a:cubicBezTo>
                <a:lnTo>
                  <a:pt x="320214" y="613846"/>
                </a:lnTo>
                <a:lnTo>
                  <a:pt x="282102" y="600486"/>
                </a:lnTo>
                <a:cubicBezTo>
                  <a:pt x="107805" y="526437"/>
                  <a:pt x="0" y="424138"/>
                  <a:pt x="0" y="311141"/>
                </a:cubicBezTo>
                <a:cubicBezTo>
                  <a:pt x="0" y="198145"/>
                  <a:pt x="107805" y="95846"/>
                  <a:pt x="282102" y="21796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96" name="タイトル 1">
            <a:extLst>
              <a:ext uri="{FF2B5EF4-FFF2-40B4-BE49-F238E27FC236}">
                <a16:creationId xmlns:a16="http://schemas.microsoft.com/office/drawing/2014/main" id="{81BF88A4-ACC0-4B5B-A3FD-8C2A0965A153}"/>
              </a:ext>
            </a:extLst>
          </p:cNvPr>
          <p:cNvSpPr txBox="1">
            <a:spLocks/>
          </p:cNvSpPr>
          <p:nvPr/>
        </p:nvSpPr>
        <p:spPr>
          <a:xfrm>
            <a:off x="4827959" y="224173"/>
            <a:ext cx="3402026" cy="11141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/>
              <a:t>組み合わせ例２</a:t>
            </a:r>
          </a:p>
        </p:txBody>
      </p:sp>
      <p:grpSp>
        <p:nvGrpSpPr>
          <p:cNvPr id="114" name="グループ化 113">
            <a:extLst>
              <a:ext uri="{FF2B5EF4-FFF2-40B4-BE49-F238E27FC236}">
                <a16:creationId xmlns:a16="http://schemas.microsoft.com/office/drawing/2014/main" id="{423846AC-3D93-4ADB-A329-195EC1056A9D}"/>
              </a:ext>
            </a:extLst>
          </p:cNvPr>
          <p:cNvGrpSpPr/>
          <p:nvPr/>
        </p:nvGrpSpPr>
        <p:grpSpPr>
          <a:xfrm>
            <a:off x="2170917" y="2771808"/>
            <a:ext cx="2114492" cy="366950"/>
            <a:chOff x="2170917" y="2771808"/>
            <a:chExt cx="2114492" cy="366950"/>
          </a:xfrm>
        </p:grpSpPr>
        <p:sp>
          <p:nvSpPr>
            <p:cNvPr id="105" name="四角形: 角を丸くする 104">
              <a:extLst>
                <a:ext uri="{FF2B5EF4-FFF2-40B4-BE49-F238E27FC236}">
                  <a16:creationId xmlns:a16="http://schemas.microsoft.com/office/drawing/2014/main" id="{EF54E494-FAF7-4C8A-9C4B-92819CC0F80A}"/>
                </a:ext>
              </a:extLst>
            </p:cNvPr>
            <p:cNvSpPr/>
            <p:nvPr/>
          </p:nvSpPr>
          <p:spPr>
            <a:xfrm rot="5400000">
              <a:off x="2831769" y="2194377"/>
              <a:ext cx="96075" cy="1417780"/>
            </a:xfrm>
            <a:prstGeom prst="roundRect">
              <a:avLst>
                <a:gd name="adj" fmla="val 50000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06" name="グループ化 105">
              <a:extLst>
                <a:ext uri="{FF2B5EF4-FFF2-40B4-BE49-F238E27FC236}">
                  <a16:creationId xmlns:a16="http://schemas.microsoft.com/office/drawing/2014/main" id="{3A09A540-3D88-461D-B33E-DAF4D3D978A8}"/>
                </a:ext>
              </a:extLst>
            </p:cNvPr>
            <p:cNvGrpSpPr/>
            <p:nvPr/>
          </p:nvGrpSpPr>
          <p:grpSpPr>
            <a:xfrm>
              <a:off x="2578712" y="2771808"/>
              <a:ext cx="254143" cy="288222"/>
              <a:chOff x="3932840" y="1733550"/>
              <a:chExt cx="296260" cy="342900"/>
            </a:xfrm>
          </p:grpSpPr>
          <p:sp>
            <p:nvSpPr>
              <p:cNvPr id="110" name="四角形: 角を丸くする 109">
                <a:extLst>
                  <a:ext uri="{FF2B5EF4-FFF2-40B4-BE49-F238E27FC236}">
                    <a16:creationId xmlns:a16="http://schemas.microsoft.com/office/drawing/2014/main" id="{780CB22B-9FBF-4820-A54F-E0676C909491}"/>
                  </a:ext>
                </a:extLst>
              </p:cNvPr>
              <p:cNvSpPr/>
              <p:nvPr/>
            </p:nvSpPr>
            <p:spPr>
              <a:xfrm>
                <a:off x="3932840" y="1733550"/>
                <a:ext cx="296260" cy="342900"/>
              </a:xfrm>
              <a:prstGeom prst="round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1" name="楕円 110">
                <a:extLst>
                  <a:ext uri="{FF2B5EF4-FFF2-40B4-BE49-F238E27FC236}">
                    <a16:creationId xmlns:a16="http://schemas.microsoft.com/office/drawing/2014/main" id="{8B93F711-8721-43C8-B3FF-4B6E33ECDEFC}"/>
                  </a:ext>
                </a:extLst>
              </p:cNvPr>
              <p:cNvSpPr/>
              <p:nvPr/>
            </p:nvSpPr>
            <p:spPr>
              <a:xfrm>
                <a:off x="3988741" y="1919528"/>
                <a:ext cx="114300" cy="114300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08" name="フリーフォーム: 図形 107">
              <a:extLst>
                <a:ext uri="{FF2B5EF4-FFF2-40B4-BE49-F238E27FC236}">
                  <a16:creationId xmlns:a16="http://schemas.microsoft.com/office/drawing/2014/main" id="{982D6232-5159-48E7-ABEC-AC1BD832BF47}"/>
                </a:ext>
              </a:extLst>
            </p:cNvPr>
            <p:cNvSpPr/>
            <p:nvPr/>
          </p:nvSpPr>
          <p:spPr>
            <a:xfrm flipV="1">
              <a:off x="3450901" y="2771808"/>
              <a:ext cx="834508" cy="366950"/>
            </a:xfrm>
            <a:custGeom>
              <a:avLst/>
              <a:gdLst>
                <a:gd name="connsiteX0" fmla="*/ 55228 w 972803"/>
                <a:gd name="connsiteY0" fmla="*/ 436563 h 436563"/>
                <a:gd name="connsiteX1" fmla="*/ 410584 w 972803"/>
                <a:gd name="connsiteY1" fmla="*/ 436563 h 436563"/>
                <a:gd name="connsiteX2" fmla="*/ 608510 w 972803"/>
                <a:gd name="connsiteY2" fmla="*/ 322262 h 436563"/>
                <a:gd name="connsiteX3" fmla="*/ 806436 w 972803"/>
                <a:gd name="connsiteY3" fmla="*/ 436563 h 436563"/>
                <a:gd name="connsiteX4" fmla="*/ 917575 w 972803"/>
                <a:gd name="connsiteY4" fmla="*/ 436563 h 436563"/>
                <a:gd name="connsiteX5" fmla="*/ 972803 w 972803"/>
                <a:gd name="connsiteY5" fmla="*/ 381335 h 436563"/>
                <a:gd name="connsiteX6" fmla="*/ 972803 w 972803"/>
                <a:gd name="connsiteY6" fmla="*/ 160431 h 436563"/>
                <a:gd name="connsiteX7" fmla="*/ 917575 w 972803"/>
                <a:gd name="connsiteY7" fmla="*/ 105203 h 436563"/>
                <a:gd name="connsiteX8" fmla="*/ 777034 w 972803"/>
                <a:gd name="connsiteY8" fmla="*/ 105203 h 436563"/>
                <a:gd name="connsiteX9" fmla="*/ 594862 w 972803"/>
                <a:gd name="connsiteY9" fmla="*/ 0 h 436563"/>
                <a:gd name="connsiteX10" fmla="*/ 412691 w 972803"/>
                <a:gd name="connsiteY10" fmla="*/ 105203 h 436563"/>
                <a:gd name="connsiteX11" fmla="*/ 55228 w 972803"/>
                <a:gd name="connsiteY11" fmla="*/ 105203 h 436563"/>
                <a:gd name="connsiteX12" fmla="*/ 0 w 972803"/>
                <a:gd name="connsiteY12" fmla="*/ 160431 h 436563"/>
                <a:gd name="connsiteX13" fmla="*/ 0 w 972803"/>
                <a:gd name="connsiteY13" fmla="*/ 381335 h 436563"/>
                <a:gd name="connsiteX14" fmla="*/ 55228 w 972803"/>
                <a:gd name="connsiteY14" fmla="*/ 436563 h 436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972803" h="436563">
                  <a:moveTo>
                    <a:pt x="55228" y="436563"/>
                  </a:moveTo>
                  <a:lnTo>
                    <a:pt x="410584" y="436563"/>
                  </a:lnTo>
                  <a:lnTo>
                    <a:pt x="608510" y="322262"/>
                  </a:lnTo>
                  <a:lnTo>
                    <a:pt x="806436" y="436563"/>
                  </a:lnTo>
                  <a:lnTo>
                    <a:pt x="917575" y="436563"/>
                  </a:lnTo>
                  <a:cubicBezTo>
                    <a:pt x="948077" y="436563"/>
                    <a:pt x="972803" y="411837"/>
                    <a:pt x="972803" y="381335"/>
                  </a:cubicBezTo>
                  <a:lnTo>
                    <a:pt x="972803" y="160431"/>
                  </a:lnTo>
                  <a:cubicBezTo>
                    <a:pt x="972803" y="129929"/>
                    <a:pt x="948077" y="105203"/>
                    <a:pt x="917575" y="105203"/>
                  </a:cubicBezTo>
                  <a:lnTo>
                    <a:pt x="777034" y="105203"/>
                  </a:lnTo>
                  <a:lnTo>
                    <a:pt x="594862" y="0"/>
                  </a:lnTo>
                  <a:lnTo>
                    <a:pt x="412691" y="105203"/>
                  </a:lnTo>
                  <a:lnTo>
                    <a:pt x="55228" y="105203"/>
                  </a:lnTo>
                  <a:cubicBezTo>
                    <a:pt x="24726" y="105203"/>
                    <a:pt x="0" y="129929"/>
                    <a:pt x="0" y="160431"/>
                  </a:cubicBezTo>
                  <a:lnTo>
                    <a:pt x="0" y="381335"/>
                  </a:lnTo>
                  <a:cubicBezTo>
                    <a:pt x="0" y="411837"/>
                    <a:pt x="24726" y="436563"/>
                    <a:pt x="55228" y="436563"/>
                  </a:cubicBezTo>
                  <a:close/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09" name="楕円 108">
              <a:extLst>
                <a:ext uri="{FF2B5EF4-FFF2-40B4-BE49-F238E27FC236}">
                  <a16:creationId xmlns:a16="http://schemas.microsoft.com/office/drawing/2014/main" id="{D0711526-392B-487A-941A-643240E0C1E2}"/>
                </a:ext>
              </a:extLst>
            </p:cNvPr>
            <p:cNvSpPr/>
            <p:nvPr/>
          </p:nvSpPr>
          <p:spPr>
            <a:xfrm>
              <a:off x="3501745" y="2907262"/>
              <a:ext cx="98051" cy="96074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BA76C2EF-C1CD-46A0-8727-D9291B21E1D7}"/>
              </a:ext>
            </a:extLst>
          </p:cNvPr>
          <p:cNvGrpSpPr/>
          <p:nvPr/>
        </p:nvGrpSpPr>
        <p:grpSpPr>
          <a:xfrm>
            <a:off x="9140412" y="4610667"/>
            <a:ext cx="829810" cy="1165191"/>
            <a:chOff x="9511146" y="5295677"/>
            <a:chExt cx="967327" cy="1386236"/>
          </a:xfrm>
          <a:solidFill>
            <a:schemeClr val="lt1">
              <a:alpha val="60000"/>
            </a:schemeClr>
          </a:solidFill>
        </p:grpSpPr>
        <p:sp>
          <p:nvSpPr>
            <p:cNvPr id="25" name="角丸四角形 1"/>
            <p:cNvSpPr/>
            <p:nvPr/>
          </p:nvSpPr>
          <p:spPr>
            <a:xfrm>
              <a:off x="9511146" y="5349786"/>
              <a:ext cx="967327" cy="1332127"/>
            </a:xfrm>
            <a:custGeom>
              <a:avLst/>
              <a:gdLst>
                <a:gd name="connsiteX0" fmla="*/ 0 w 2160000"/>
                <a:gd name="connsiteY0" fmla="*/ 205027 h 2520000"/>
                <a:gd name="connsiteX1" fmla="*/ 205027 w 2160000"/>
                <a:gd name="connsiteY1" fmla="*/ 0 h 2520000"/>
                <a:gd name="connsiteX2" fmla="*/ 1954973 w 2160000"/>
                <a:gd name="connsiteY2" fmla="*/ 0 h 2520000"/>
                <a:gd name="connsiteX3" fmla="*/ 2160000 w 2160000"/>
                <a:gd name="connsiteY3" fmla="*/ 205027 h 2520000"/>
                <a:gd name="connsiteX4" fmla="*/ 2160000 w 2160000"/>
                <a:gd name="connsiteY4" fmla="*/ 2314973 h 2520000"/>
                <a:gd name="connsiteX5" fmla="*/ 1954973 w 2160000"/>
                <a:gd name="connsiteY5" fmla="*/ 2520000 h 2520000"/>
                <a:gd name="connsiteX6" fmla="*/ 205027 w 2160000"/>
                <a:gd name="connsiteY6" fmla="*/ 2520000 h 2520000"/>
                <a:gd name="connsiteX7" fmla="*/ 0 w 2160000"/>
                <a:gd name="connsiteY7" fmla="*/ 2314973 h 2520000"/>
                <a:gd name="connsiteX8" fmla="*/ 0 w 2160000"/>
                <a:gd name="connsiteY8" fmla="*/ 205027 h 2520000"/>
                <a:gd name="connsiteX0" fmla="*/ 205027 w 2160000"/>
                <a:gd name="connsiteY0" fmla="*/ 0 h 2520000"/>
                <a:gd name="connsiteX1" fmla="*/ 1954973 w 2160000"/>
                <a:gd name="connsiteY1" fmla="*/ 0 h 2520000"/>
                <a:gd name="connsiteX2" fmla="*/ 2160000 w 2160000"/>
                <a:gd name="connsiteY2" fmla="*/ 205027 h 2520000"/>
                <a:gd name="connsiteX3" fmla="*/ 2160000 w 2160000"/>
                <a:gd name="connsiteY3" fmla="*/ 2314973 h 2520000"/>
                <a:gd name="connsiteX4" fmla="*/ 1954973 w 2160000"/>
                <a:gd name="connsiteY4" fmla="*/ 2520000 h 2520000"/>
                <a:gd name="connsiteX5" fmla="*/ 205027 w 2160000"/>
                <a:gd name="connsiteY5" fmla="*/ 2520000 h 2520000"/>
                <a:gd name="connsiteX6" fmla="*/ 0 w 2160000"/>
                <a:gd name="connsiteY6" fmla="*/ 2314973 h 2520000"/>
                <a:gd name="connsiteX7" fmla="*/ 0 w 2160000"/>
                <a:gd name="connsiteY7" fmla="*/ 205027 h 2520000"/>
                <a:gd name="connsiteX8" fmla="*/ 296467 w 2160000"/>
                <a:gd name="connsiteY8" fmla="*/ 91440 h 2520000"/>
                <a:gd name="connsiteX0" fmla="*/ 205027 w 2160000"/>
                <a:gd name="connsiteY0" fmla="*/ 0 h 2520000"/>
                <a:gd name="connsiteX1" fmla="*/ 2160000 w 2160000"/>
                <a:gd name="connsiteY1" fmla="*/ 205027 h 2520000"/>
                <a:gd name="connsiteX2" fmla="*/ 2160000 w 2160000"/>
                <a:gd name="connsiteY2" fmla="*/ 2314973 h 2520000"/>
                <a:gd name="connsiteX3" fmla="*/ 1954973 w 2160000"/>
                <a:gd name="connsiteY3" fmla="*/ 2520000 h 2520000"/>
                <a:gd name="connsiteX4" fmla="*/ 205027 w 2160000"/>
                <a:gd name="connsiteY4" fmla="*/ 2520000 h 2520000"/>
                <a:gd name="connsiteX5" fmla="*/ 0 w 2160000"/>
                <a:gd name="connsiteY5" fmla="*/ 2314973 h 2520000"/>
                <a:gd name="connsiteX6" fmla="*/ 0 w 2160000"/>
                <a:gd name="connsiteY6" fmla="*/ 205027 h 2520000"/>
                <a:gd name="connsiteX7" fmla="*/ 296467 w 2160000"/>
                <a:gd name="connsiteY7" fmla="*/ 91440 h 2520000"/>
                <a:gd name="connsiteX0" fmla="*/ 205027 w 2160000"/>
                <a:gd name="connsiteY0" fmla="*/ 0 h 2520000"/>
                <a:gd name="connsiteX1" fmla="*/ 2160000 w 2160000"/>
                <a:gd name="connsiteY1" fmla="*/ 205027 h 2520000"/>
                <a:gd name="connsiteX2" fmla="*/ 2160000 w 2160000"/>
                <a:gd name="connsiteY2" fmla="*/ 2314973 h 2520000"/>
                <a:gd name="connsiteX3" fmla="*/ 1954973 w 2160000"/>
                <a:gd name="connsiteY3" fmla="*/ 2520000 h 2520000"/>
                <a:gd name="connsiteX4" fmla="*/ 205027 w 2160000"/>
                <a:gd name="connsiteY4" fmla="*/ 2520000 h 2520000"/>
                <a:gd name="connsiteX5" fmla="*/ 0 w 2160000"/>
                <a:gd name="connsiteY5" fmla="*/ 2314973 h 2520000"/>
                <a:gd name="connsiteX6" fmla="*/ 0 w 2160000"/>
                <a:gd name="connsiteY6" fmla="*/ 205027 h 2520000"/>
                <a:gd name="connsiteX0" fmla="*/ 2160000 w 2160000"/>
                <a:gd name="connsiteY0" fmla="*/ 0 h 2314973"/>
                <a:gd name="connsiteX1" fmla="*/ 2160000 w 2160000"/>
                <a:gd name="connsiteY1" fmla="*/ 2109946 h 2314973"/>
                <a:gd name="connsiteX2" fmla="*/ 1954973 w 2160000"/>
                <a:gd name="connsiteY2" fmla="*/ 2314973 h 2314973"/>
                <a:gd name="connsiteX3" fmla="*/ 205027 w 2160000"/>
                <a:gd name="connsiteY3" fmla="*/ 2314973 h 2314973"/>
                <a:gd name="connsiteX4" fmla="*/ 0 w 2160000"/>
                <a:gd name="connsiteY4" fmla="*/ 2109946 h 2314973"/>
                <a:gd name="connsiteX5" fmla="*/ 0 w 2160000"/>
                <a:gd name="connsiteY5" fmla="*/ 0 h 2314973"/>
                <a:gd name="connsiteX0" fmla="*/ 2164860 w 2164860"/>
                <a:gd name="connsiteY0" fmla="*/ 0 h 2314973"/>
                <a:gd name="connsiteX1" fmla="*/ 2164860 w 2164860"/>
                <a:gd name="connsiteY1" fmla="*/ 2109946 h 2314973"/>
                <a:gd name="connsiteX2" fmla="*/ 1959833 w 2164860"/>
                <a:gd name="connsiteY2" fmla="*/ 2314973 h 2314973"/>
                <a:gd name="connsiteX3" fmla="*/ 209887 w 2164860"/>
                <a:gd name="connsiteY3" fmla="*/ 2314973 h 2314973"/>
                <a:gd name="connsiteX4" fmla="*/ 4860 w 2164860"/>
                <a:gd name="connsiteY4" fmla="*/ 2109946 h 2314973"/>
                <a:gd name="connsiteX5" fmla="*/ 0 w 2164860"/>
                <a:gd name="connsiteY5" fmla="*/ 505699 h 2314973"/>
                <a:gd name="connsiteX6" fmla="*/ 4860 w 2164860"/>
                <a:gd name="connsiteY6" fmla="*/ 0 h 2314973"/>
                <a:gd name="connsiteX0" fmla="*/ 2164860 w 2164860"/>
                <a:gd name="connsiteY0" fmla="*/ 0 h 2314973"/>
                <a:gd name="connsiteX1" fmla="*/ 2151246 w 2164860"/>
                <a:gd name="connsiteY1" fmla="*/ 518595 h 2314973"/>
                <a:gd name="connsiteX2" fmla="*/ 2164860 w 2164860"/>
                <a:gd name="connsiteY2" fmla="*/ 2109946 h 2314973"/>
                <a:gd name="connsiteX3" fmla="*/ 1959833 w 2164860"/>
                <a:gd name="connsiteY3" fmla="*/ 2314973 h 2314973"/>
                <a:gd name="connsiteX4" fmla="*/ 209887 w 2164860"/>
                <a:gd name="connsiteY4" fmla="*/ 2314973 h 2314973"/>
                <a:gd name="connsiteX5" fmla="*/ 4860 w 2164860"/>
                <a:gd name="connsiteY5" fmla="*/ 2109946 h 2314973"/>
                <a:gd name="connsiteX6" fmla="*/ 0 w 2164860"/>
                <a:gd name="connsiteY6" fmla="*/ 505699 h 2314973"/>
                <a:gd name="connsiteX7" fmla="*/ 4860 w 2164860"/>
                <a:gd name="connsiteY7" fmla="*/ 0 h 2314973"/>
                <a:gd name="connsiteX0" fmla="*/ 2160000 w 2160000"/>
                <a:gd name="connsiteY0" fmla="*/ 0 h 2314973"/>
                <a:gd name="connsiteX1" fmla="*/ 2146386 w 2160000"/>
                <a:gd name="connsiteY1" fmla="*/ 518595 h 2314973"/>
                <a:gd name="connsiteX2" fmla="*/ 2160000 w 2160000"/>
                <a:gd name="connsiteY2" fmla="*/ 2109946 h 2314973"/>
                <a:gd name="connsiteX3" fmla="*/ 1954973 w 2160000"/>
                <a:gd name="connsiteY3" fmla="*/ 2314973 h 2314973"/>
                <a:gd name="connsiteX4" fmla="*/ 205027 w 2160000"/>
                <a:gd name="connsiteY4" fmla="*/ 2314973 h 2314973"/>
                <a:gd name="connsiteX5" fmla="*/ 0 w 2160000"/>
                <a:gd name="connsiteY5" fmla="*/ 2109946 h 2314973"/>
                <a:gd name="connsiteX6" fmla="*/ 630407 w 2160000"/>
                <a:gd name="connsiteY6" fmla="*/ 492804 h 2314973"/>
                <a:gd name="connsiteX7" fmla="*/ 0 w 2160000"/>
                <a:gd name="connsiteY7" fmla="*/ 0 h 2314973"/>
                <a:gd name="connsiteX0" fmla="*/ 2160000 w 2160000"/>
                <a:gd name="connsiteY0" fmla="*/ 0 h 2314973"/>
                <a:gd name="connsiteX1" fmla="*/ 1525556 w 2160000"/>
                <a:gd name="connsiteY1" fmla="*/ 518595 h 2314973"/>
                <a:gd name="connsiteX2" fmla="*/ 2160000 w 2160000"/>
                <a:gd name="connsiteY2" fmla="*/ 2109946 h 2314973"/>
                <a:gd name="connsiteX3" fmla="*/ 1954973 w 2160000"/>
                <a:gd name="connsiteY3" fmla="*/ 2314973 h 2314973"/>
                <a:gd name="connsiteX4" fmla="*/ 205027 w 2160000"/>
                <a:gd name="connsiteY4" fmla="*/ 2314973 h 2314973"/>
                <a:gd name="connsiteX5" fmla="*/ 0 w 2160000"/>
                <a:gd name="connsiteY5" fmla="*/ 2109946 h 2314973"/>
                <a:gd name="connsiteX6" fmla="*/ 630407 w 2160000"/>
                <a:gd name="connsiteY6" fmla="*/ 492804 h 2314973"/>
                <a:gd name="connsiteX7" fmla="*/ 0 w 2160000"/>
                <a:gd name="connsiteY7" fmla="*/ 0 h 2314973"/>
                <a:gd name="connsiteX0" fmla="*/ 2160000 w 2160000"/>
                <a:gd name="connsiteY0" fmla="*/ 0 h 2314973"/>
                <a:gd name="connsiteX1" fmla="*/ 1525556 w 2160000"/>
                <a:gd name="connsiteY1" fmla="*/ 505700 h 2314973"/>
                <a:gd name="connsiteX2" fmla="*/ 2160000 w 2160000"/>
                <a:gd name="connsiteY2" fmla="*/ 2109946 h 2314973"/>
                <a:gd name="connsiteX3" fmla="*/ 1954973 w 2160000"/>
                <a:gd name="connsiteY3" fmla="*/ 2314973 h 2314973"/>
                <a:gd name="connsiteX4" fmla="*/ 205027 w 2160000"/>
                <a:gd name="connsiteY4" fmla="*/ 2314973 h 2314973"/>
                <a:gd name="connsiteX5" fmla="*/ 0 w 2160000"/>
                <a:gd name="connsiteY5" fmla="*/ 2109946 h 2314973"/>
                <a:gd name="connsiteX6" fmla="*/ 630407 w 2160000"/>
                <a:gd name="connsiteY6" fmla="*/ 492804 h 2314973"/>
                <a:gd name="connsiteX7" fmla="*/ 0 w 2160000"/>
                <a:gd name="connsiteY7" fmla="*/ 0 h 2314973"/>
                <a:gd name="connsiteX0" fmla="*/ 2160000 w 2160000"/>
                <a:gd name="connsiteY0" fmla="*/ 0 h 2314973"/>
                <a:gd name="connsiteX1" fmla="*/ 1525556 w 2160000"/>
                <a:gd name="connsiteY1" fmla="*/ 505700 h 2314973"/>
                <a:gd name="connsiteX2" fmla="*/ 2160000 w 2160000"/>
                <a:gd name="connsiteY2" fmla="*/ 2109946 h 2314973"/>
                <a:gd name="connsiteX3" fmla="*/ 1954973 w 2160000"/>
                <a:gd name="connsiteY3" fmla="*/ 2314973 h 2314973"/>
                <a:gd name="connsiteX4" fmla="*/ 205027 w 2160000"/>
                <a:gd name="connsiteY4" fmla="*/ 2314973 h 2314973"/>
                <a:gd name="connsiteX5" fmla="*/ 0 w 2160000"/>
                <a:gd name="connsiteY5" fmla="*/ 2109946 h 2314973"/>
                <a:gd name="connsiteX6" fmla="*/ 731472 w 2160000"/>
                <a:gd name="connsiteY6" fmla="*/ 376751 h 2314973"/>
                <a:gd name="connsiteX7" fmla="*/ 0 w 2160000"/>
                <a:gd name="connsiteY7" fmla="*/ 0 h 2314973"/>
                <a:gd name="connsiteX0" fmla="*/ 2160000 w 2160000"/>
                <a:gd name="connsiteY0" fmla="*/ 0 h 2314973"/>
                <a:gd name="connsiteX1" fmla="*/ 1453367 w 2160000"/>
                <a:gd name="connsiteY1" fmla="*/ 376752 h 2314973"/>
                <a:gd name="connsiteX2" fmla="*/ 2160000 w 2160000"/>
                <a:gd name="connsiteY2" fmla="*/ 2109946 h 2314973"/>
                <a:gd name="connsiteX3" fmla="*/ 1954973 w 2160000"/>
                <a:gd name="connsiteY3" fmla="*/ 2314973 h 2314973"/>
                <a:gd name="connsiteX4" fmla="*/ 205027 w 2160000"/>
                <a:gd name="connsiteY4" fmla="*/ 2314973 h 2314973"/>
                <a:gd name="connsiteX5" fmla="*/ 0 w 2160000"/>
                <a:gd name="connsiteY5" fmla="*/ 2109946 h 2314973"/>
                <a:gd name="connsiteX6" fmla="*/ 731472 w 2160000"/>
                <a:gd name="connsiteY6" fmla="*/ 376751 h 2314973"/>
                <a:gd name="connsiteX7" fmla="*/ 0 w 2160000"/>
                <a:gd name="connsiteY7" fmla="*/ 0 h 2314973"/>
                <a:gd name="connsiteX0" fmla="*/ 2160000 w 2160000"/>
                <a:gd name="connsiteY0" fmla="*/ 361054 h 2676027"/>
                <a:gd name="connsiteX1" fmla="*/ 1453367 w 2160000"/>
                <a:gd name="connsiteY1" fmla="*/ 737806 h 2676027"/>
                <a:gd name="connsiteX2" fmla="*/ 2160000 w 2160000"/>
                <a:gd name="connsiteY2" fmla="*/ 2471000 h 2676027"/>
                <a:gd name="connsiteX3" fmla="*/ 1954973 w 2160000"/>
                <a:gd name="connsiteY3" fmla="*/ 2676027 h 2676027"/>
                <a:gd name="connsiteX4" fmla="*/ 205027 w 2160000"/>
                <a:gd name="connsiteY4" fmla="*/ 2676027 h 2676027"/>
                <a:gd name="connsiteX5" fmla="*/ 0 w 2160000"/>
                <a:gd name="connsiteY5" fmla="*/ 2471000 h 2676027"/>
                <a:gd name="connsiteX6" fmla="*/ 731472 w 2160000"/>
                <a:gd name="connsiteY6" fmla="*/ 737805 h 2676027"/>
                <a:gd name="connsiteX7" fmla="*/ 750770 w 2160000"/>
                <a:gd name="connsiteY7" fmla="*/ 0 h 2676027"/>
                <a:gd name="connsiteX0" fmla="*/ 2160000 w 2160000"/>
                <a:gd name="connsiteY0" fmla="*/ 361054 h 2676027"/>
                <a:gd name="connsiteX1" fmla="*/ 1453367 w 2160000"/>
                <a:gd name="connsiteY1" fmla="*/ 737806 h 2676027"/>
                <a:gd name="connsiteX2" fmla="*/ 2160000 w 2160000"/>
                <a:gd name="connsiteY2" fmla="*/ 2471000 h 2676027"/>
                <a:gd name="connsiteX3" fmla="*/ 1954973 w 2160000"/>
                <a:gd name="connsiteY3" fmla="*/ 2676027 h 2676027"/>
                <a:gd name="connsiteX4" fmla="*/ 205027 w 2160000"/>
                <a:gd name="connsiteY4" fmla="*/ 2676027 h 2676027"/>
                <a:gd name="connsiteX5" fmla="*/ 0 w 2160000"/>
                <a:gd name="connsiteY5" fmla="*/ 2471000 h 2676027"/>
                <a:gd name="connsiteX6" fmla="*/ 731472 w 2160000"/>
                <a:gd name="connsiteY6" fmla="*/ 737805 h 2676027"/>
                <a:gd name="connsiteX7" fmla="*/ 736333 w 2160000"/>
                <a:gd name="connsiteY7" fmla="*/ 0 h 2676027"/>
                <a:gd name="connsiteX0" fmla="*/ 1438105 w 2160000"/>
                <a:gd name="connsiteY0" fmla="*/ 0 h 2688922"/>
                <a:gd name="connsiteX1" fmla="*/ 1453367 w 2160000"/>
                <a:gd name="connsiteY1" fmla="*/ 750701 h 2688922"/>
                <a:gd name="connsiteX2" fmla="*/ 2160000 w 2160000"/>
                <a:gd name="connsiteY2" fmla="*/ 2483895 h 2688922"/>
                <a:gd name="connsiteX3" fmla="*/ 1954973 w 2160000"/>
                <a:gd name="connsiteY3" fmla="*/ 2688922 h 2688922"/>
                <a:gd name="connsiteX4" fmla="*/ 205027 w 2160000"/>
                <a:gd name="connsiteY4" fmla="*/ 2688922 h 2688922"/>
                <a:gd name="connsiteX5" fmla="*/ 0 w 2160000"/>
                <a:gd name="connsiteY5" fmla="*/ 2483895 h 2688922"/>
                <a:gd name="connsiteX6" fmla="*/ 731472 w 2160000"/>
                <a:gd name="connsiteY6" fmla="*/ 750700 h 2688922"/>
                <a:gd name="connsiteX7" fmla="*/ 736333 w 2160000"/>
                <a:gd name="connsiteY7" fmla="*/ 12895 h 2688922"/>
                <a:gd name="connsiteX0" fmla="*/ 1438105 w 2160000"/>
                <a:gd name="connsiteY0" fmla="*/ 0 h 2688922"/>
                <a:gd name="connsiteX1" fmla="*/ 1453367 w 2160000"/>
                <a:gd name="connsiteY1" fmla="*/ 750701 h 2688922"/>
                <a:gd name="connsiteX2" fmla="*/ 2160000 w 2160000"/>
                <a:gd name="connsiteY2" fmla="*/ 2483895 h 2688922"/>
                <a:gd name="connsiteX3" fmla="*/ 1954973 w 2160000"/>
                <a:gd name="connsiteY3" fmla="*/ 2688922 h 2688922"/>
                <a:gd name="connsiteX4" fmla="*/ 205027 w 2160000"/>
                <a:gd name="connsiteY4" fmla="*/ 2688922 h 2688922"/>
                <a:gd name="connsiteX5" fmla="*/ 0 w 2160000"/>
                <a:gd name="connsiteY5" fmla="*/ 2483895 h 2688922"/>
                <a:gd name="connsiteX6" fmla="*/ 731472 w 2160000"/>
                <a:gd name="connsiteY6" fmla="*/ 750700 h 2688922"/>
                <a:gd name="connsiteX7" fmla="*/ 736333 w 2160000"/>
                <a:gd name="connsiteY7" fmla="*/ 12895 h 2688922"/>
                <a:gd name="connsiteX0" fmla="*/ 1438105 w 2160000"/>
                <a:gd name="connsiteY0" fmla="*/ 0 h 2688922"/>
                <a:gd name="connsiteX1" fmla="*/ 1453367 w 2160000"/>
                <a:gd name="connsiteY1" fmla="*/ 750701 h 2688922"/>
                <a:gd name="connsiteX2" fmla="*/ 2160000 w 2160000"/>
                <a:gd name="connsiteY2" fmla="*/ 2483895 h 2688922"/>
                <a:gd name="connsiteX3" fmla="*/ 1954973 w 2160000"/>
                <a:gd name="connsiteY3" fmla="*/ 2688922 h 2688922"/>
                <a:gd name="connsiteX4" fmla="*/ 205027 w 2160000"/>
                <a:gd name="connsiteY4" fmla="*/ 2688922 h 2688922"/>
                <a:gd name="connsiteX5" fmla="*/ 0 w 2160000"/>
                <a:gd name="connsiteY5" fmla="*/ 2483895 h 2688922"/>
                <a:gd name="connsiteX6" fmla="*/ 793415 w 2160000"/>
                <a:gd name="connsiteY6" fmla="*/ 750701 h 2688922"/>
                <a:gd name="connsiteX7" fmla="*/ 736333 w 2160000"/>
                <a:gd name="connsiteY7" fmla="*/ 12895 h 2688922"/>
                <a:gd name="connsiteX0" fmla="*/ 1438105 w 2160000"/>
                <a:gd name="connsiteY0" fmla="*/ 0 h 2688922"/>
                <a:gd name="connsiteX1" fmla="*/ 1453367 w 2160000"/>
                <a:gd name="connsiteY1" fmla="*/ 750701 h 2688922"/>
                <a:gd name="connsiteX2" fmla="*/ 2160000 w 2160000"/>
                <a:gd name="connsiteY2" fmla="*/ 2483895 h 2688922"/>
                <a:gd name="connsiteX3" fmla="*/ 1954973 w 2160000"/>
                <a:gd name="connsiteY3" fmla="*/ 2688922 h 2688922"/>
                <a:gd name="connsiteX4" fmla="*/ 205027 w 2160000"/>
                <a:gd name="connsiteY4" fmla="*/ 2688922 h 2688922"/>
                <a:gd name="connsiteX5" fmla="*/ 0 w 2160000"/>
                <a:gd name="connsiteY5" fmla="*/ 2483895 h 2688922"/>
                <a:gd name="connsiteX6" fmla="*/ 793415 w 2160000"/>
                <a:gd name="connsiteY6" fmla="*/ 742798 h 2688922"/>
                <a:gd name="connsiteX7" fmla="*/ 736333 w 2160000"/>
                <a:gd name="connsiteY7" fmla="*/ 12895 h 2688922"/>
                <a:gd name="connsiteX0" fmla="*/ 1438105 w 2160000"/>
                <a:gd name="connsiteY0" fmla="*/ 0 h 2688922"/>
                <a:gd name="connsiteX1" fmla="*/ 1347179 w 2160000"/>
                <a:gd name="connsiteY1" fmla="*/ 750701 h 2688922"/>
                <a:gd name="connsiteX2" fmla="*/ 2160000 w 2160000"/>
                <a:gd name="connsiteY2" fmla="*/ 2483895 h 2688922"/>
                <a:gd name="connsiteX3" fmla="*/ 1954973 w 2160000"/>
                <a:gd name="connsiteY3" fmla="*/ 2688922 h 2688922"/>
                <a:gd name="connsiteX4" fmla="*/ 205027 w 2160000"/>
                <a:gd name="connsiteY4" fmla="*/ 2688922 h 2688922"/>
                <a:gd name="connsiteX5" fmla="*/ 0 w 2160000"/>
                <a:gd name="connsiteY5" fmla="*/ 2483895 h 2688922"/>
                <a:gd name="connsiteX6" fmla="*/ 793415 w 2160000"/>
                <a:gd name="connsiteY6" fmla="*/ 742798 h 2688922"/>
                <a:gd name="connsiteX7" fmla="*/ 736333 w 2160000"/>
                <a:gd name="connsiteY7" fmla="*/ 12895 h 2688922"/>
                <a:gd name="connsiteX0" fmla="*/ 1438105 w 2160000"/>
                <a:gd name="connsiteY0" fmla="*/ 0 h 2688922"/>
                <a:gd name="connsiteX1" fmla="*/ 1347179 w 2160000"/>
                <a:gd name="connsiteY1" fmla="*/ 742798 h 2688922"/>
                <a:gd name="connsiteX2" fmla="*/ 2160000 w 2160000"/>
                <a:gd name="connsiteY2" fmla="*/ 2483895 h 2688922"/>
                <a:gd name="connsiteX3" fmla="*/ 1954973 w 2160000"/>
                <a:gd name="connsiteY3" fmla="*/ 2688922 h 2688922"/>
                <a:gd name="connsiteX4" fmla="*/ 205027 w 2160000"/>
                <a:gd name="connsiteY4" fmla="*/ 2688922 h 2688922"/>
                <a:gd name="connsiteX5" fmla="*/ 0 w 2160000"/>
                <a:gd name="connsiteY5" fmla="*/ 2483895 h 2688922"/>
                <a:gd name="connsiteX6" fmla="*/ 793415 w 2160000"/>
                <a:gd name="connsiteY6" fmla="*/ 742798 h 2688922"/>
                <a:gd name="connsiteX7" fmla="*/ 736333 w 2160000"/>
                <a:gd name="connsiteY7" fmla="*/ 12895 h 2688922"/>
                <a:gd name="connsiteX0" fmla="*/ 1438105 w 2160000"/>
                <a:gd name="connsiteY0" fmla="*/ 0 h 2688922"/>
                <a:gd name="connsiteX1" fmla="*/ 1347179 w 2160000"/>
                <a:gd name="connsiteY1" fmla="*/ 742798 h 2688922"/>
                <a:gd name="connsiteX2" fmla="*/ 2160000 w 2160000"/>
                <a:gd name="connsiteY2" fmla="*/ 2483895 h 2688922"/>
                <a:gd name="connsiteX3" fmla="*/ 1954973 w 2160000"/>
                <a:gd name="connsiteY3" fmla="*/ 2688922 h 2688922"/>
                <a:gd name="connsiteX4" fmla="*/ 205027 w 2160000"/>
                <a:gd name="connsiteY4" fmla="*/ 2688922 h 2688922"/>
                <a:gd name="connsiteX5" fmla="*/ 0 w 2160000"/>
                <a:gd name="connsiteY5" fmla="*/ 2483895 h 2688922"/>
                <a:gd name="connsiteX6" fmla="*/ 802264 w 2160000"/>
                <a:gd name="connsiteY6" fmla="*/ 742798 h 2688922"/>
                <a:gd name="connsiteX7" fmla="*/ 736333 w 2160000"/>
                <a:gd name="connsiteY7" fmla="*/ 12895 h 2688922"/>
                <a:gd name="connsiteX0" fmla="*/ 1438105 w 2160000"/>
                <a:gd name="connsiteY0" fmla="*/ 0 h 2688922"/>
                <a:gd name="connsiteX1" fmla="*/ 1347179 w 2160000"/>
                <a:gd name="connsiteY1" fmla="*/ 742798 h 2688922"/>
                <a:gd name="connsiteX2" fmla="*/ 2160000 w 2160000"/>
                <a:gd name="connsiteY2" fmla="*/ 2483895 h 2688922"/>
                <a:gd name="connsiteX3" fmla="*/ 1954973 w 2160000"/>
                <a:gd name="connsiteY3" fmla="*/ 2688922 h 2688922"/>
                <a:gd name="connsiteX4" fmla="*/ 205027 w 2160000"/>
                <a:gd name="connsiteY4" fmla="*/ 2688922 h 2688922"/>
                <a:gd name="connsiteX5" fmla="*/ 0 w 2160000"/>
                <a:gd name="connsiteY5" fmla="*/ 2483895 h 2688922"/>
                <a:gd name="connsiteX6" fmla="*/ 811112 w 2160000"/>
                <a:gd name="connsiteY6" fmla="*/ 742798 h 2688922"/>
                <a:gd name="connsiteX7" fmla="*/ 736333 w 2160000"/>
                <a:gd name="connsiteY7" fmla="*/ 12895 h 2688922"/>
                <a:gd name="connsiteX0" fmla="*/ 1438105 w 2160000"/>
                <a:gd name="connsiteY0" fmla="*/ 26621 h 2715543"/>
                <a:gd name="connsiteX1" fmla="*/ 1347179 w 2160000"/>
                <a:gd name="connsiteY1" fmla="*/ 769419 h 2715543"/>
                <a:gd name="connsiteX2" fmla="*/ 2160000 w 2160000"/>
                <a:gd name="connsiteY2" fmla="*/ 2510516 h 2715543"/>
                <a:gd name="connsiteX3" fmla="*/ 1954973 w 2160000"/>
                <a:gd name="connsiteY3" fmla="*/ 2715543 h 2715543"/>
                <a:gd name="connsiteX4" fmla="*/ 205027 w 2160000"/>
                <a:gd name="connsiteY4" fmla="*/ 2715543 h 2715543"/>
                <a:gd name="connsiteX5" fmla="*/ 0 w 2160000"/>
                <a:gd name="connsiteY5" fmla="*/ 2510516 h 2715543"/>
                <a:gd name="connsiteX6" fmla="*/ 811112 w 2160000"/>
                <a:gd name="connsiteY6" fmla="*/ 769419 h 2715543"/>
                <a:gd name="connsiteX7" fmla="*/ 807125 w 2160000"/>
                <a:gd name="connsiteY7" fmla="*/ 0 h 2715543"/>
                <a:gd name="connsiteX0" fmla="*/ 1358464 w 2160000"/>
                <a:gd name="connsiteY0" fmla="*/ 0 h 2720535"/>
                <a:gd name="connsiteX1" fmla="*/ 1347179 w 2160000"/>
                <a:gd name="connsiteY1" fmla="*/ 774411 h 2720535"/>
                <a:gd name="connsiteX2" fmla="*/ 2160000 w 2160000"/>
                <a:gd name="connsiteY2" fmla="*/ 2515508 h 2720535"/>
                <a:gd name="connsiteX3" fmla="*/ 1954973 w 2160000"/>
                <a:gd name="connsiteY3" fmla="*/ 2720535 h 2720535"/>
                <a:gd name="connsiteX4" fmla="*/ 205027 w 2160000"/>
                <a:gd name="connsiteY4" fmla="*/ 2720535 h 2720535"/>
                <a:gd name="connsiteX5" fmla="*/ 0 w 2160000"/>
                <a:gd name="connsiteY5" fmla="*/ 2515508 h 2720535"/>
                <a:gd name="connsiteX6" fmla="*/ 811112 w 2160000"/>
                <a:gd name="connsiteY6" fmla="*/ 774411 h 2720535"/>
                <a:gd name="connsiteX7" fmla="*/ 807125 w 2160000"/>
                <a:gd name="connsiteY7" fmla="*/ 4992 h 2720535"/>
                <a:gd name="connsiteX0" fmla="*/ 1340766 w 2160000"/>
                <a:gd name="connsiteY0" fmla="*/ 0 h 2720535"/>
                <a:gd name="connsiteX1" fmla="*/ 1347179 w 2160000"/>
                <a:gd name="connsiteY1" fmla="*/ 774411 h 2720535"/>
                <a:gd name="connsiteX2" fmla="*/ 2160000 w 2160000"/>
                <a:gd name="connsiteY2" fmla="*/ 2515508 h 2720535"/>
                <a:gd name="connsiteX3" fmla="*/ 1954973 w 2160000"/>
                <a:gd name="connsiteY3" fmla="*/ 2720535 h 2720535"/>
                <a:gd name="connsiteX4" fmla="*/ 205027 w 2160000"/>
                <a:gd name="connsiteY4" fmla="*/ 2720535 h 2720535"/>
                <a:gd name="connsiteX5" fmla="*/ 0 w 2160000"/>
                <a:gd name="connsiteY5" fmla="*/ 2515508 h 2720535"/>
                <a:gd name="connsiteX6" fmla="*/ 811112 w 2160000"/>
                <a:gd name="connsiteY6" fmla="*/ 774411 h 2720535"/>
                <a:gd name="connsiteX7" fmla="*/ 807125 w 2160000"/>
                <a:gd name="connsiteY7" fmla="*/ 4992 h 2720535"/>
                <a:gd name="connsiteX0" fmla="*/ 1340766 w 2160000"/>
                <a:gd name="connsiteY0" fmla="*/ 0 h 2720535"/>
                <a:gd name="connsiteX1" fmla="*/ 1347179 w 2160000"/>
                <a:gd name="connsiteY1" fmla="*/ 774411 h 2720535"/>
                <a:gd name="connsiteX2" fmla="*/ 2160000 w 2160000"/>
                <a:gd name="connsiteY2" fmla="*/ 2515508 h 2720535"/>
                <a:gd name="connsiteX3" fmla="*/ 1954973 w 2160000"/>
                <a:gd name="connsiteY3" fmla="*/ 2720535 h 2720535"/>
                <a:gd name="connsiteX4" fmla="*/ 205027 w 2160000"/>
                <a:gd name="connsiteY4" fmla="*/ 2720535 h 2720535"/>
                <a:gd name="connsiteX5" fmla="*/ 0 w 2160000"/>
                <a:gd name="connsiteY5" fmla="*/ 2515508 h 2720535"/>
                <a:gd name="connsiteX6" fmla="*/ 788252 w 2160000"/>
                <a:gd name="connsiteY6" fmla="*/ 774411 h 2720535"/>
                <a:gd name="connsiteX7" fmla="*/ 807125 w 2160000"/>
                <a:gd name="connsiteY7" fmla="*/ 4992 h 2720535"/>
                <a:gd name="connsiteX0" fmla="*/ 1340766 w 2160000"/>
                <a:gd name="connsiteY0" fmla="*/ 0 h 2720535"/>
                <a:gd name="connsiteX1" fmla="*/ 1381469 w 2160000"/>
                <a:gd name="connsiteY1" fmla="*/ 774411 h 2720535"/>
                <a:gd name="connsiteX2" fmla="*/ 2160000 w 2160000"/>
                <a:gd name="connsiteY2" fmla="*/ 2515508 h 2720535"/>
                <a:gd name="connsiteX3" fmla="*/ 1954973 w 2160000"/>
                <a:gd name="connsiteY3" fmla="*/ 2720535 h 2720535"/>
                <a:gd name="connsiteX4" fmla="*/ 205027 w 2160000"/>
                <a:gd name="connsiteY4" fmla="*/ 2720535 h 2720535"/>
                <a:gd name="connsiteX5" fmla="*/ 0 w 2160000"/>
                <a:gd name="connsiteY5" fmla="*/ 2515508 h 2720535"/>
                <a:gd name="connsiteX6" fmla="*/ 788252 w 2160000"/>
                <a:gd name="connsiteY6" fmla="*/ 774411 h 2720535"/>
                <a:gd name="connsiteX7" fmla="*/ 807125 w 2160000"/>
                <a:gd name="connsiteY7" fmla="*/ 4992 h 2720535"/>
                <a:gd name="connsiteX0" fmla="*/ 1340766 w 2160000"/>
                <a:gd name="connsiteY0" fmla="*/ 0 h 2720535"/>
                <a:gd name="connsiteX1" fmla="*/ 1387184 w 2160000"/>
                <a:gd name="connsiteY1" fmla="*/ 774411 h 2720535"/>
                <a:gd name="connsiteX2" fmla="*/ 2160000 w 2160000"/>
                <a:gd name="connsiteY2" fmla="*/ 2515508 h 2720535"/>
                <a:gd name="connsiteX3" fmla="*/ 1954973 w 2160000"/>
                <a:gd name="connsiteY3" fmla="*/ 2720535 h 2720535"/>
                <a:gd name="connsiteX4" fmla="*/ 205027 w 2160000"/>
                <a:gd name="connsiteY4" fmla="*/ 2720535 h 2720535"/>
                <a:gd name="connsiteX5" fmla="*/ 0 w 2160000"/>
                <a:gd name="connsiteY5" fmla="*/ 2515508 h 2720535"/>
                <a:gd name="connsiteX6" fmla="*/ 788252 w 2160000"/>
                <a:gd name="connsiteY6" fmla="*/ 774411 h 2720535"/>
                <a:gd name="connsiteX7" fmla="*/ 807125 w 2160000"/>
                <a:gd name="connsiteY7" fmla="*/ 4992 h 2720535"/>
                <a:gd name="connsiteX0" fmla="*/ 1363626 w 2160000"/>
                <a:gd name="connsiteY0" fmla="*/ 0 h 2720535"/>
                <a:gd name="connsiteX1" fmla="*/ 1387184 w 2160000"/>
                <a:gd name="connsiteY1" fmla="*/ 774411 h 2720535"/>
                <a:gd name="connsiteX2" fmla="*/ 2160000 w 2160000"/>
                <a:gd name="connsiteY2" fmla="*/ 2515508 h 2720535"/>
                <a:gd name="connsiteX3" fmla="*/ 1954973 w 2160000"/>
                <a:gd name="connsiteY3" fmla="*/ 2720535 h 2720535"/>
                <a:gd name="connsiteX4" fmla="*/ 205027 w 2160000"/>
                <a:gd name="connsiteY4" fmla="*/ 2720535 h 2720535"/>
                <a:gd name="connsiteX5" fmla="*/ 0 w 2160000"/>
                <a:gd name="connsiteY5" fmla="*/ 2515508 h 2720535"/>
                <a:gd name="connsiteX6" fmla="*/ 788252 w 2160000"/>
                <a:gd name="connsiteY6" fmla="*/ 774411 h 2720535"/>
                <a:gd name="connsiteX7" fmla="*/ 807125 w 2160000"/>
                <a:gd name="connsiteY7" fmla="*/ 4992 h 2720535"/>
                <a:gd name="connsiteX0" fmla="*/ 1380772 w 2160000"/>
                <a:gd name="connsiteY0" fmla="*/ 0 h 2720535"/>
                <a:gd name="connsiteX1" fmla="*/ 1387184 w 2160000"/>
                <a:gd name="connsiteY1" fmla="*/ 774411 h 2720535"/>
                <a:gd name="connsiteX2" fmla="*/ 2160000 w 2160000"/>
                <a:gd name="connsiteY2" fmla="*/ 2515508 h 2720535"/>
                <a:gd name="connsiteX3" fmla="*/ 1954973 w 2160000"/>
                <a:gd name="connsiteY3" fmla="*/ 2720535 h 2720535"/>
                <a:gd name="connsiteX4" fmla="*/ 205027 w 2160000"/>
                <a:gd name="connsiteY4" fmla="*/ 2720535 h 2720535"/>
                <a:gd name="connsiteX5" fmla="*/ 0 w 2160000"/>
                <a:gd name="connsiteY5" fmla="*/ 2515508 h 2720535"/>
                <a:gd name="connsiteX6" fmla="*/ 788252 w 2160000"/>
                <a:gd name="connsiteY6" fmla="*/ 774411 h 2720535"/>
                <a:gd name="connsiteX7" fmla="*/ 807125 w 2160000"/>
                <a:gd name="connsiteY7" fmla="*/ 4992 h 2720535"/>
                <a:gd name="connsiteX0" fmla="*/ 1392202 w 2160000"/>
                <a:gd name="connsiteY0" fmla="*/ 0 h 2720535"/>
                <a:gd name="connsiteX1" fmla="*/ 1387184 w 2160000"/>
                <a:gd name="connsiteY1" fmla="*/ 774411 h 2720535"/>
                <a:gd name="connsiteX2" fmla="*/ 2160000 w 2160000"/>
                <a:gd name="connsiteY2" fmla="*/ 2515508 h 2720535"/>
                <a:gd name="connsiteX3" fmla="*/ 1954973 w 2160000"/>
                <a:gd name="connsiteY3" fmla="*/ 2720535 h 2720535"/>
                <a:gd name="connsiteX4" fmla="*/ 205027 w 2160000"/>
                <a:gd name="connsiteY4" fmla="*/ 2720535 h 2720535"/>
                <a:gd name="connsiteX5" fmla="*/ 0 w 2160000"/>
                <a:gd name="connsiteY5" fmla="*/ 2515508 h 2720535"/>
                <a:gd name="connsiteX6" fmla="*/ 788252 w 2160000"/>
                <a:gd name="connsiteY6" fmla="*/ 774411 h 2720535"/>
                <a:gd name="connsiteX7" fmla="*/ 807125 w 2160000"/>
                <a:gd name="connsiteY7" fmla="*/ 4992 h 2720535"/>
                <a:gd name="connsiteX0" fmla="*/ 1386486 w 2160000"/>
                <a:gd name="connsiteY0" fmla="*/ 0 h 2720535"/>
                <a:gd name="connsiteX1" fmla="*/ 1387184 w 2160000"/>
                <a:gd name="connsiteY1" fmla="*/ 774411 h 2720535"/>
                <a:gd name="connsiteX2" fmla="*/ 2160000 w 2160000"/>
                <a:gd name="connsiteY2" fmla="*/ 2515508 h 2720535"/>
                <a:gd name="connsiteX3" fmla="*/ 1954973 w 2160000"/>
                <a:gd name="connsiteY3" fmla="*/ 2720535 h 2720535"/>
                <a:gd name="connsiteX4" fmla="*/ 205027 w 2160000"/>
                <a:gd name="connsiteY4" fmla="*/ 2720535 h 2720535"/>
                <a:gd name="connsiteX5" fmla="*/ 0 w 2160000"/>
                <a:gd name="connsiteY5" fmla="*/ 2515508 h 2720535"/>
                <a:gd name="connsiteX6" fmla="*/ 788252 w 2160000"/>
                <a:gd name="connsiteY6" fmla="*/ 774411 h 2720535"/>
                <a:gd name="connsiteX7" fmla="*/ 807125 w 2160000"/>
                <a:gd name="connsiteY7" fmla="*/ 4992 h 2720535"/>
                <a:gd name="connsiteX0" fmla="*/ 1386486 w 2160000"/>
                <a:gd name="connsiteY0" fmla="*/ 0 h 2720535"/>
                <a:gd name="connsiteX1" fmla="*/ 1387184 w 2160000"/>
                <a:gd name="connsiteY1" fmla="*/ 774411 h 2720535"/>
                <a:gd name="connsiteX2" fmla="*/ 2160000 w 2160000"/>
                <a:gd name="connsiteY2" fmla="*/ 2515508 h 2720535"/>
                <a:gd name="connsiteX3" fmla="*/ 1954973 w 2160000"/>
                <a:gd name="connsiteY3" fmla="*/ 2720535 h 2720535"/>
                <a:gd name="connsiteX4" fmla="*/ 205027 w 2160000"/>
                <a:gd name="connsiteY4" fmla="*/ 2720535 h 2720535"/>
                <a:gd name="connsiteX5" fmla="*/ 0 w 2160000"/>
                <a:gd name="connsiteY5" fmla="*/ 2515508 h 2720535"/>
                <a:gd name="connsiteX6" fmla="*/ 788252 w 2160000"/>
                <a:gd name="connsiteY6" fmla="*/ 774411 h 2720535"/>
                <a:gd name="connsiteX7" fmla="*/ 789980 w 2160000"/>
                <a:gd name="connsiteY7" fmla="*/ 4992 h 2720535"/>
                <a:gd name="connsiteX0" fmla="*/ 1386486 w 2160000"/>
                <a:gd name="connsiteY0" fmla="*/ 0 h 2720535"/>
                <a:gd name="connsiteX1" fmla="*/ 1387184 w 2160000"/>
                <a:gd name="connsiteY1" fmla="*/ 774411 h 2720535"/>
                <a:gd name="connsiteX2" fmla="*/ 2160000 w 2160000"/>
                <a:gd name="connsiteY2" fmla="*/ 2515508 h 2720535"/>
                <a:gd name="connsiteX3" fmla="*/ 1954973 w 2160000"/>
                <a:gd name="connsiteY3" fmla="*/ 2720535 h 2720535"/>
                <a:gd name="connsiteX4" fmla="*/ 205027 w 2160000"/>
                <a:gd name="connsiteY4" fmla="*/ 2720535 h 2720535"/>
                <a:gd name="connsiteX5" fmla="*/ 0 w 2160000"/>
                <a:gd name="connsiteY5" fmla="*/ 2515508 h 2720535"/>
                <a:gd name="connsiteX6" fmla="*/ 788252 w 2160000"/>
                <a:gd name="connsiteY6" fmla="*/ 774411 h 2720535"/>
                <a:gd name="connsiteX7" fmla="*/ 789980 w 2160000"/>
                <a:gd name="connsiteY7" fmla="*/ 4992 h 2720535"/>
                <a:gd name="connsiteX0" fmla="*/ 1386486 w 2160000"/>
                <a:gd name="connsiteY0" fmla="*/ 0 h 2720535"/>
                <a:gd name="connsiteX1" fmla="*/ 1387184 w 2160000"/>
                <a:gd name="connsiteY1" fmla="*/ 774411 h 2720535"/>
                <a:gd name="connsiteX2" fmla="*/ 2160000 w 2160000"/>
                <a:gd name="connsiteY2" fmla="*/ 2515508 h 2720535"/>
                <a:gd name="connsiteX3" fmla="*/ 1954973 w 2160000"/>
                <a:gd name="connsiteY3" fmla="*/ 2720535 h 2720535"/>
                <a:gd name="connsiteX4" fmla="*/ 205027 w 2160000"/>
                <a:gd name="connsiteY4" fmla="*/ 2720535 h 2720535"/>
                <a:gd name="connsiteX5" fmla="*/ 0 w 2160000"/>
                <a:gd name="connsiteY5" fmla="*/ 2515508 h 2720535"/>
                <a:gd name="connsiteX6" fmla="*/ 788252 w 2160000"/>
                <a:gd name="connsiteY6" fmla="*/ 774411 h 2720535"/>
                <a:gd name="connsiteX7" fmla="*/ 789980 w 2160000"/>
                <a:gd name="connsiteY7" fmla="*/ 4992 h 2720535"/>
                <a:gd name="connsiteX0" fmla="*/ 1386486 w 2160000"/>
                <a:gd name="connsiteY0" fmla="*/ 0 h 2720535"/>
                <a:gd name="connsiteX1" fmla="*/ 1387184 w 2160000"/>
                <a:gd name="connsiteY1" fmla="*/ 774411 h 2720535"/>
                <a:gd name="connsiteX2" fmla="*/ 2160000 w 2160000"/>
                <a:gd name="connsiteY2" fmla="*/ 2515508 h 2720535"/>
                <a:gd name="connsiteX3" fmla="*/ 1954973 w 2160000"/>
                <a:gd name="connsiteY3" fmla="*/ 2720535 h 2720535"/>
                <a:gd name="connsiteX4" fmla="*/ 205027 w 2160000"/>
                <a:gd name="connsiteY4" fmla="*/ 2720535 h 2720535"/>
                <a:gd name="connsiteX5" fmla="*/ 0 w 2160000"/>
                <a:gd name="connsiteY5" fmla="*/ 2515508 h 2720535"/>
                <a:gd name="connsiteX6" fmla="*/ 788252 w 2160000"/>
                <a:gd name="connsiteY6" fmla="*/ 774411 h 2720535"/>
                <a:gd name="connsiteX7" fmla="*/ 789980 w 2160000"/>
                <a:gd name="connsiteY7" fmla="*/ 4992 h 2720535"/>
                <a:gd name="connsiteX0" fmla="*/ 1386486 w 2160000"/>
                <a:gd name="connsiteY0" fmla="*/ 0 h 2759540"/>
                <a:gd name="connsiteX1" fmla="*/ 1387184 w 2160000"/>
                <a:gd name="connsiteY1" fmla="*/ 774411 h 2759540"/>
                <a:gd name="connsiteX2" fmla="*/ 2160000 w 2160000"/>
                <a:gd name="connsiteY2" fmla="*/ 2515508 h 2759540"/>
                <a:gd name="connsiteX3" fmla="*/ 1954973 w 2160000"/>
                <a:gd name="connsiteY3" fmla="*/ 2720535 h 2759540"/>
                <a:gd name="connsiteX4" fmla="*/ 205027 w 2160000"/>
                <a:gd name="connsiteY4" fmla="*/ 2720535 h 2759540"/>
                <a:gd name="connsiteX5" fmla="*/ 0 w 2160000"/>
                <a:gd name="connsiteY5" fmla="*/ 2515508 h 2759540"/>
                <a:gd name="connsiteX6" fmla="*/ 788252 w 2160000"/>
                <a:gd name="connsiteY6" fmla="*/ 774411 h 2759540"/>
                <a:gd name="connsiteX7" fmla="*/ 789980 w 2160000"/>
                <a:gd name="connsiteY7" fmla="*/ 4992 h 2759540"/>
                <a:gd name="connsiteX0" fmla="*/ 1386486 w 2160000"/>
                <a:gd name="connsiteY0" fmla="*/ 0 h 2780995"/>
                <a:gd name="connsiteX1" fmla="*/ 1387184 w 2160000"/>
                <a:gd name="connsiteY1" fmla="*/ 774411 h 2780995"/>
                <a:gd name="connsiteX2" fmla="*/ 2160000 w 2160000"/>
                <a:gd name="connsiteY2" fmla="*/ 2515508 h 2780995"/>
                <a:gd name="connsiteX3" fmla="*/ 1954973 w 2160000"/>
                <a:gd name="connsiteY3" fmla="*/ 2720535 h 2780995"/>
                <a:gd name="connsiteX4" fmla="*/ 205027 w 2160000"/>
                <a:gd name="connsiteY4" fmla="*/ 2720535 h 2780995"/>
                <a:gd name="connsiteX5" fmla="*/ 0 w 2160000"/>
                <a:gd name="connsiteY5" fmla="*/ 2515508 h 2780995"/>
                <a:gd name="connsiteX6" fmla="*/ 788252 w 2160000"/>
                <a:gd name="connsiteY6" fmla="*/ 774411 h 2780995"/>
                <a:gd name="connsiteX7" fmla="*/ 789980 w 2160000"/>
                <a:gd name="connsiteY7" fmla="*/ 4992 h 2780995"/>
                <a:gd name="connsiteX0" fmla="*/ 1386486 w 2160000"/>
                <a:gd name="connsiteY0" fmla="*/ 0 h 2780995"/>
                <a:gd name="connsiteX1" fmla="*/ 1387184 w 2160000"/>
                <a:gd name="connsiteY1" fmla="*/ 774411 h 2780995"/>
                <a:gd name="connsiteX2" fmla="*/ 2160000 w 2160000"/>
                <a:gd name="connsiteY2" fmla="*/ 2515508 h 2780995"/>
                <a:gd name="connsiteX3" fmla="*/ 1954973 w 2160000"/>
                <a:gd name="connsiteY3" fmla="*/ 2720535 h 2780995"/>
                <a:gd name="connsiteX4" fmla="*/ 205027 w 2160000"/>
                <a:gd name="connsiteY4" fmla="*/ 2720535 h 2780995"/>
                <a:gd name="connsiteX5" fmla="*/ 0 w 2160000"/>
                <a:gd name="connsiteY5" fmla="*/ 2515508 h 2780995"/>
                <a:gd name="connsiteX6" fmla="*/ 788252 w 2160000"/>
                <a:gd name="connsiteY6" fmla="*/ 774411 h 2780995"/>
                <a:gd name="connsiteX7" fmla="*/ 789980 w 2160000"/>
                <a:gd name="connsiteY7" fmla="*/ 4992 h 2780995"/>
                <a:gd name="connsiteX0" fmla="*/ 1386486 w 2160000"/>
                <a:gd name="connsiteY0" fmla="*/ 0 h 2780995"/>
                <a:gd name="connsiteX1" fmla="*/ 1387184 w 2160000"/>
                <a:gd name="connsiteY1" fmla="*/ 774411 h 2780995"/>
                <a:gd name="connsiteX2" fmla="*/ 2160000 w 2160000"/>
                <a:gd name="connsiteY2" fmla="*/ 2515508 h 2780995"/>
                <a:gd name="connsiteX3" fmla="*/ 1954973 w 2160000"/>
                <a:gd name="connsiteY3" fmla="*/ 2720535 h 2780995"/>
                <a:gd name="connsiteX4" fmla="*/ 205027 w 2160000"/>
                <a:gd name="connsiteY4" fmla="*/ 2720535 h 2780995"/>
                <a:gd name="connsiteX5" fmla="*/ 0 w 2160000"/>
                <a:gd name="connsiteY5" fmla="*/ 2515508 h 2780995"/>
                <a:gd name="connsiteX6" fmla="*/ 788252 w 2160000"/>
                <a:gd name="connsiteY6" fmla="*/ 774411 h 2780995"/>
                <a:gd name="connsiteX7" fmla="*/ 789980 w 2160000"/>
                <a:gd name="connsiteY7" fmla="*/ 4992 h 2780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60000" h="2780995">
                  <a:moveTo>
                    <a:pt x="1386486" y="0"/>
                  </a:moveTo>
                  <a:cubicBezTo>
                    <a:pt x="1388624" y="288762"/>
                    <a:pt x="1385046" y="526483"/>
                    <a:pt x="1387184" y="774411"/>
                  </a:cubicBezTo>
                  <a:lnTo>
                    <a:pt x="2160000" y="2515508"/>
                  </a:lnTo>
                  <a:cubicBezTo>
                    <a:pt x="2160000" y="2628741"/>
                    <a:pt x="2068206" y="2720535"/>
                    <a:pt x="1954973" y="2720535"/>
                  </a:cubicBezTo>
                  <a:cubicBezTo>
                    <a:pt x="1486300" y="2793671"/>
                    <a:pt x="722833" y="2808297"/>
                    <a:pt x="205027" y="2720535"/>
                  </a:cubicBezTo>
                  <a:cubicBezTo>
                    <a:pt x="91794" y="2720535"/>
                    <a:pt x="0" y="2628741"/>
                    <a:pt x="0" y="2515508"/>
                  </a:cubicBezTo>
                  <a:lnTo>
                    <a:pt x="788252" y="774411"/>
                  </a:lnTo>
                  <a:cubicBezTo>
                    <a:pt x="789872" y="528476"/>
                    <a:pt x="788360" y="250927"/>
                    <a:pt x="789980" y="4992"/>
                  </a:cubicBezTo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楕円 12"/>
            <p:cNvSpPr/>
            <p:nvPr/>
          </p:nvSpPr>
          <p:spPr>
            <a:xfrm>
              <a:off x="9584285" y="6534520"/>
              <a:ext cx="820903" cy="74029"/>
            </a:xfrm>
            <a:custGeom>
              <a:avLst/>
              <a:gdLst>
                <a:gd name="connsiteX0" fmla="*/ 0 w 1504950"/>
                <a:gd name="connsiteY0" fmla="*/ 200025 h 400050"/>
                <a:gd name="connsiteX1" fmla="*/ 752475 w 1504950"/>
                <a:gd name="connsiteY1" fmla="*/ 0 h 400050"/>
                <a:gd name="connsiteX2" fmla="*/ 1504950 w 1504950"/>
                <a:gd name="connsiteY2" fmla="*/ 200025 h 400050"/>
                <a:gd name="connsiteX3" fmla="*/ 752475 w 1504950"/>
                <a:gd name="connsiteY3" fmla="*/ 400050 h 400050"/>
                <a:gd name="connsiteX4" fmla="*/ 0 w 1504950"/>
                <a:gd name="connsiteY4" fmla="*/ 200025 h 400050"/>
                <a:gd name="connsiteX0" fmla="*/ 0 w 1504950"/>
                <a:gd name="connsiteY0" fmla="*/ 200025 h 491490"/>
                <a:gd name="connsiteX1" fmla="*/ 752475 w 1504950"/>
                <a:gd name="connsiteY1" fmla="*/ 0 h 491490"/>
                <a:gd name="connsiteX2" fmla="*/ 1504950 w 1504950"/>
                <a:gd name="connsiteY2" fmla="*/ 200025 h 491490"/>
                <a:gd name="connsiteX3" fmla="*/ 843915 w 1504950"/>
                <a:gd name="connsiteY3" fmla="*/ 491490 h 491490"/>
                <a:gd name="connsiteX0" fmla="*/ 0 w 1504950"/>
                <a:gd name="connsiteY0" fmla="*/ 200025 h 200025"/>
                <a:gd name="connsiteX1" fmla="*/ 752475 w 1504950"/>
                <a:gd name="connsiteY1" fmla="*/ 0 h 200025"/>
                <a:gd name="connsiteX2" fmla="*/ 1504950 w 1504950"/>
                <a:gd name="connsiteY2" fmla="*/ 200025 h 200025"/>
                <a:gd name="connsiteX0" fmla="*/ 0 w 1504950"/>
                <a:gd name="connsiteY0" fmla="*/ 200025 h 200025"/>
                <a:gd name="connsiteX1" fmla="*/ 752475 w 1504950"/>
                <a:gd name="connsiteY1" fmla="*/ 0 h 200025"/>
                <a:gd name="connsiteX2" fmla="*/ 1504950 w 1504950"/>
                <a:gd name="connsiteY2" fmla="*/ 200025 h 200025"/>
                <a:gd name="connsiteX0" fmla="*/ 0 w 1517731"/>
                <a:gd name="connsiteY0" fmla="*/ 200025 h 200025"/>
                <a:gd name="connsiteX1" fmla="*/ 752475 w 1517731"/>
                <a:gd name="connsiteY1" fmla="*/ 0 h 200025"/>
                <a:gd name="connsiteX2" fmla="*/ 1504950 w 1517731"/>
                <a:gd name="connsiteY2" fmla="*/ 200025 h 200025"/>
                <a:gd name="connsiteX0" fmla="*/ 9638 w 1527369"/>
                <a:gd name="connsiteY0" fmla="*/ 200025 h 200025"/>
                <a:gd name="connsiteX1" fmla="*/ 762113 w 1527369"/>
                <a:gd name="connsiteY1" fmla="*/ 0 h 200025"/>
                <a:gd name="connsiteX2" fmla="*/ 1514588 w 1527369"/>
                <a:gd name="connsiteY2" fmla="*/ 200025 h 200025"/>
                <a:gd name="connsiteX0" fmla="*/ 9638 w 1527369"/>
                <a:gd name="connsiteY0" fmla="*/ 184122 h 184122"/>
                <a:gd name="connsiteX1" fmla="*/ 762113 w 1527369"/>
                <a:gd name="connsiteY1" fmla="*/ 0 h 184122"/>
                <a:gd name="connsiteX2" fmla="*/ 1514588 w 1527369"/>
                <a:gd name="connsiteY2" fmla="*/ 184122 h 184122"/>
                <a:gd name="connsiteX0" fmla="*/ 9394 w 1526818"/>
                <a:gd name="connsiteY0" fmla="*/ 184258 h 184258"/>
                <a:gd name="connsiteX1" fmla="*/ 761869 w 1526818"/>
                <a:gd name="connsiteY1" fmla="*/ 136 h 184258"/>
                <a:gd name="connsiteX2" fmla="*/ 1514344 w 1526818"/>
                <a:gd name="connsiteY2" fmla="*/ 184258 h 184258"/>
                <a:gd name="connsiteX0" fmla="*/ 9394 w 1541574"/>
                <a:gd name="connsiteY0" fmla="*/ 184258 h 184258"/>
                <a:gd name="connsiteX1" fmla="*/ 761869 w 1541574"/>
                <a:gd name="connsiteY1" fmla="*/ 136 h 184258"/>
                <a:gd name="connsiteX2" fmla="*/ 1514344 w 1541574"/>
                <a:gd name="connsiteY2" fmla="*/ 184258 h 184258"/>
                <a:gd name="connsiteX0" fmla="*/ 23740 w 1555920"/>
                <a:gd name="connsiteY0" fmla="*/ 184122 h 184122"/>
                <a:gd name="connsiteX1" fmla="*/ 776215 w 1555920"/>
                <a:gd name="connsiteY1" fmla="*/ 0 h 184122"/>
                <a:gd name="connsiteX2" fmla="*/ 1528690 w 1555920"/>
                <a:gd name="connsiteY2" fmla="*/ 184122 h 184122"/>
                <a:gd name="connsiteX0" fmla="*/ 22018 w 1554198"/>
                <a:gd name="connsiteY0" fmla="*/ 186418 h 186418"/>
                <a:gd name="connsiteX1" fmla="*/ 774493 w 1554198"/>
                <a:gd name="connsiteY1" fmla="*/ 2296 h 186418"/>
                <a:gd name="connsiteX2" fmla="*/ 1526968 w 1554198"/>
                <a:gd name="connsiteY2" fmla="*/ 186418 h 186418"/>
                <a:gd name="connsiteX0" fmla="*/ 22018 w 1554198"/>
                <a:gd name="connsiteY0" fmla="*/ 186418 h 186418"/>
                <a:gd name="connsiteX1" fmla="*/ 774493 w 1554198"/>
                <a:gd name="connsiteY1" fmla="*/ 2296 h 186418"/>
                <a:gd name="connsiteX2" fmla="*/ 1526968 w 1554198"/>
                <a:gd name="connsiteY2" fmla="*/ 186418 h 186418"/>
                <a:gd name="connsiteX0" fmla="*/ 22223 w 1554629"/>
                <a:gd name="connsiteY0" fmla="*/ 184259 h 184259"/>
                <a:gd name="connsiteX1" fmla="*/ 774698 w 1554629"/>
                <a:gd name="connsiteY1" fmla="*/ 137 h 184259"/>
                <a:gd name="connsiteX2" fmla="*/ 1527173 w 1554629"/>
                <a:gd name="connsiteY2" fmla="*/ 184259 h 184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54629" h="184259">
                  <a:moveTo>
                    <a:pt x="22223" y="184259"/>
                  </a:moveTo>
                  <a:cubicBezTo>
                    <a:pt x="-56358" y="145226"/>
                    <a:pt x="46366" y="-5164"/>
                    <a:pt x="774698" y="137"/>
                  </a:cubicBezTo>
                  <a:cubicBezTo>
                    <a:pt x="1503030" y="5438"/>
                    <a:pt x="1620042" y="135701"/>
                    <a:pt x="1527173" y="184259"/>
                  </a:cubicBezTo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7" name="グループ化 26"/>
            <p:cNvGrpSpPr/>
            <p:nvPr/>
          </p:nvGrpSpPr>
          <p:grpSpPr>
            <a:xfrm>
              <a:off x="9848082" y="5295677"/>
              <a:ext cx="293454" cy="72201"/>
              <a:chOff x="9369592" y="1356078"/>
              <a:chExt cx="1356289" cy="353282"/>
            </a:xfrm>
            <a:grpFill/>
          </p:grpSpPr>
          <p:sp>
            <p:nvSpPr>
              <p:cNvPr id="31" name="楕円 8"/>
              <p:cNvSpPr/>
              <p:nvPr/>
            </p:nvSpPr>
            <p:spPr>
              <a:xfrm>
                <a:off x="9369592" y="1356078"/>
                <a:ext cx="1355625" cy="151437"/>
              </a:xfrm>
              <a:custGeom>
                <a:avLst/>
                <a:gdLst>
                  <a:gd name="connsiteX0" fmla="*/ 0 w 1781593"/>
                  <a:gd name="connsiteY0" fmla="*/ 206031 h 412062"/>
                  <a:gd name="connsiteX1" fmla="*/ 890797 w 1781593"/>
                  <a:gd name="connsiteY1" fmla="*/ 0 h 412062"/>
                  <a:gd name="connsiteX2" fmla="*/ 1781594 w 1781593"/>
                  <a:gd name="connsiteY2" fmla="*/ 206031 h 412062"/>
                  <a:gd name="connsiteX3" fmla="*/ 890797 w 1781593"/>
                  <a:gd name="connsiteY3" fmla="*/ 412062 h 412062"/>
                  <a:gd name="connsiteX4" fmla="*/ 0 w 1781593"/>
                  <a:gd name="connsiteY4" fmla="*/ 206031 h 412062"/>
                  <a:gd name="connsiteX0" fmla="*/ 0 w 1782283"/>
                  <a:gd name="connsiteY0" fmla="*/ 206031 h 435913"/>
                  <a:gd name="connsiteX1" fmla="*/ 890797 w 1782283"/>
                  <a:gd name="connsiteY1" fmla="*/ 0 h 435913"/>
                  <a:gd name="connsiteX2" fmla="*/ 1781594 w 1782283"/>
                  <a:gd name="connsiteY2" fmla="*/ 206031 h 435913"/>
                  <a:gd name="connsiteX3" fmla="*/ 1036179 w 1782283"/>
                  <a:gd name="connsiteY3" fmla="*/ 408580 h 435913"/>
                  <a:gd name="connsiteX4" fmla="*/ 890797 w 1782283"/>
                  <a:gd name="connsiteY4" fmla="*/ 412062 h 435913"/>
                  <a:gd name="connsiteX5" fmla="*/ 0 w 1782283"/>
                  <a:gd name="connsiteY5" fmla="*/ 206031 h 435913"/>
                  <a:gd name="connsiteX0" fmla="*/ 1131 w 1783414"/>
                  <a:gd name="connsiteY0" fmla="*/ 206031 h 427707"/>
                  <a:gd name="connsiteX1" fmla="*/ 891928 w 1783414"/>
                  <a:gd name="connsiteY1" fmla="*/ 0 h 427707"/>
                  <a:gd name="connsiteX2" fmla="*/ 1782725 w 1783414"/>
                  <a:gd name="connsiteY2" fmla="*/ 206031 h 427707"/>
                  <a:gd name="connsiteX3" fmla="*/ 1037310 w 1783414"/>
                  <a:gd name="connsiteY3" fmla="*/ 408580 h 427707"/>
                  <a:gd name="connsiteX4" fmla="*/ 891928 w 1783414"/>
                  <a:gd name="connsiteY4" fmla="*/ 412062 h 427707"/>
                  <a:gd name="connsiteX5" fmla="*/ 709650 w 1783414"/>
                  <a:gd name="connsiteY5" fmla="*/ 412390 h 427707"/>
                  <a:gd name="connsiteX6" fmla="*/ 1131 w 1783414"/>
                  <a:gd name="connsiteY6" fmla="*/ 206031 h 427707"/>
                  <a:gd name="connsiteX0" fmla="*/ 1131 w 1783414"/>
                  <a:gd name="connsiteY0" fmla="*/ 206031 h 476841"/>
                  <a:gd name="connsiteX1" fmla="*/ 891928 w 1783414"/>
                  <a:gd name="connsiteY1" fmla="*/ 0 h 476841"/>
                  <a:gd name="connsiteX2" fmla="*/ 1782725 w 1783414"/>
                  <a:gd name="connsiteY2" fmla="*/ 206031 h 476841"/>
                  <a:gd name="connsiteX3" fmla="*/ 1037310 w 1783414"/>
                  <a:gd name="connsiteY3" fmla="*/ 408580 h 476841"/>
                  <a:gd name="connsiteX4" fmla="*/ 895738 w 1783414"/>
                  <a:gd name="connsiteY4" fmla="*/ 476832 h 476841"/>
                  <a:gd name="connsiteX5" fmla="*/ 709650 w 1783414"/>
                  <a:gd name="connsiteY5" fmla="*/ 412390 h 476841"/>
                  <a:gd name="connsiteX6" fmla="*/ 1131 w 1783414"/>
                  <a:gd name="connsiteY6" fmla="*/ 206031 h 476841"/>
                  <a:gd name="connsiteX0" fmla="*/ 1131 w 1783414"/>
                  <a:gd name="connsiteY0" fmla="*/ 206031 h 476841"/>
                  <a:gd name="connsiteX1" fmla="*/ 891928 w 1783414"/>
                  <a:gd name="connsiteY1" fmla="*/ 0 h 476841"/>
                  <a:gd name="connsiteX2" fmla="*/ 1782725 w 1783414"/>
                  <a:gd name="connsiteY2" fmla="*/ 206031 h 476841"/>
                  <a:gd name="connsiteX3" fmla="*/ 1037310 w 1783414"/>
                  <a:gd name="connsiteY3" fmla="*/ 408580 h 476841"/>
                  <a:gd name="connsiteX4" fmla="*/ 895738 w 1783414"/>
                  <a:gd name="connsiteY4" fmla="*/ 476832 h 476841"/>
                  <a:gd name="connsiteX5" fmla="*/ 709650 w 1783414"/>
                  <a:gd name="connsiteY5" fmla="*/ 412390 h 476841"/>
                  <a:gd name="connsiteX6" fmla="*/ 1131 w 1783414"/>
                  <a:gd name="connsiteY6" fmla="*/ 206031 h 476841"/>
                  <a:gd name="connsiteX0" fmla="*/ 1131 w 1783414"/>
                  <a:gd name="connsiteY0" fmla="*/ 206031 h 476832"/>
                  <a:gd name="connsiteX1" fmla="*/ 891928 w 1783414"/>
                  <a:gd name="connsiteY1" fmla="*/ 0 h 476832"/>
                  <a:gd name="connsiteX2" fmla="*/ 1782725 w 1783414"/>
                  <a:gd name="connsiteY2" fmla="*/ 206031 h 476832"/>
                  <a:gd name="connsiteX3" fmla="*/ 1037310 w 1783414"/>
                  <a:gd name="connsiteY3" fmla="*/ 408580 h 476832"/>
                  <a:gd name="connsiteX4" fmla="*/ 895738 w 1783414"/>
                  <a:gd name="connsiteY4" fmla="*/ 476832 h 476832"/>
                  <a:gd name="connsiteX5" fmla="*/ 709650 w 1783414"/>
                  <a:gd name="connsiteY5" fmla="*/ 412390 h 476832"/>
                  <a:gd name="connsiteX6" fmla="*/ 1131 w 1783414"/>
                  <a:gd name="connsiteY6" fmla="*/ 206031 h 476832"/>
                  <a:gd name="connsiteX0" fmla="*/ 1131 w 1783414"/>
                  <a:gd name="connsiteY0" fmla="*/ 206031 h 480642"/>
                  <a:gd name="connsiteX1" fmla="*/ 891928 w 1783414"/>
                  <a:gd name="connsiteY1" fmla="*/ 0 h 480642"/>
                  <a:gd name="connsiteX2" fmla="*/ 1782725 w 1783414"/>
                  <a:gd name="connsiteY2" fmla="*/ 206031 h 480642"/>
                  <a:gd name="connsiteX3" fmla="*/ 1037310 w 1783414"/>
                  <a:gd name="connsiteY3" fmla="*/ 408580 h 480642"/>
                  <a:gd name="connsiteX4" fmla="*/ 884308 w 1783414"/>
                  <a:gd name="connsiteY4" fmla="*/ 480642 h 480642"/>
                  <a:gd name="connsiteX5" fmla="*/ 709650 w 1783414"/>
                  <a:gd name="connsiteY5" fmla="*/ 412390 h 480642"/>
                  <a:gd name="connsiteX6" fmla="*/ 1131 w 1783414"/>
                  <a:gd name="connsiteY6" fmla="*/ 206031 h 480642"/>
                  <a:gd name="connsiteX0" fmla="*/ 1131 w 1783414"/>
                  <a:gd name="connsiteY0" fmla="*/ 206031 h 480642"/>
                  <a:gd name="connsiteX1" fmla="*/ 891928 w 1783414"/>
                  <a:gd name="connsiteY1" fmla="*/ 0 h 480642"/>
                  <a:gd name="connsiteX2" fmla="*/ 1782725 w 1783414"/>
                  <a:gd name="connsiteY2" fmla="*/ 206031 h 480642"/>
                  <a:gd name="connsiteX3" fmla="*/ 1037310 w 1783414"/>
                  <a:gd name="connsiteY3" fmla="*/ 408580 h 480642"/>
                  <a:gd name="connsiteX4" fmla="*/ 891928 w 1783414"/>
                  <a:gd name="connsiteY4" fmla="*/ 480642 h 480642"/>
                  <a:gd name="connsiteX5" fmla="*/ 709650 w 1783414"/>
                  <a:gd name="connsiteY5" fmla="*/ 412390 h 480642"/>
                  <a:gd name="connsiteX6" fmla="*/ 1131 w 1783414"/>
                  <a:gd name="connsiteY6" fmla="*/ 206031 h 480642"/>
                  <a:gd name="connsiteX0" fmla="*/ 438 w 1782721"/>
                  <a:gd name="connsiteY0" fmla="*/ 206031 h 480704"/>
                  <a:gd name="connsiteX1" fmla="*/ 891235 w 1782721"/>
                  <a:gd name="connsiteY1" fmla="*/ 0 h 480704"/>
                  <a:gd name="connsiteX2" fmla="*/ 1782032 w 1782721"/>
                  <a:gd name="connsiteY2" fmla="*/ 206031 h 480704"/>
                  <a:gd name="connsiteX3" fmla="*/ 1036617 w 1782721"/>
                  <a:gd name="connsiteY3" fmla="*/ 408580 h 480704"/>
                  <a:gd name="connsiteX4" fmla="*/ 891235 w 1782721"/>
                  <a:gd name="connsiteY4" fmla="*/ 480642 h 480704"/>
                  <a:gd name="connsiteX5" fmla="*/ 773727 w 1782721"/>
                  <a:gd name="connsiteY5" fmla="*/ 420010 h 480704"/>
                  <a:gd name="connsiteX6" fmla="*/ 438 w 1782721"/>
                  <a:gd name="connsiteY6" fmla="*/ 206031 h 480704"/>
                  <a:gd name="connsiteX0" fmla="*/ 438 w 1782661"/>
                  <a:gd name="connsiteY0" fmla="*/ 206031 h 480649"/>
                  <a:gd name="connsiteX1" fmla="*/ 891235 w 1782661"/>
                  <a:gd name="connsiteY1" fmla="*/ 0 h 480649"/>
                  <a:gd name="connsiteX2" fmla="*/ 1782032 w 1782661"/>
                  <a:gd name="connsiteY2" fmla="*/ 206031 h 480649"/>
                  <a:gd name="connsiteX3" fmla="*/ 975657 w 1782661"/>
                  <a:gd name="connsiteY3" fmla="*/ 416200 h 480649"/>
                  <a:gd name="connsiteX4" fmla="*/ 891235 w 1782661"/>
                  <a:gd name="connsiteY4" fmla="*/ 480642 h 480649"/>
                  <a:gd name="connsiteX5" fmla="*/ 773727 w 1782661"/>
                  <a:gd name="connsiteY5" fmla="*/ 420010 h 480649"/>
                  <a:gd name="connsiteX6" fmla="*/ 438 w 1782661"/>
                  <a:gd name="connsiteY6" fmla="*/ 206031 h 480649"/>
                  <a:gd name="connsiteX0" fmla="*/ 438 w 1782638"/>
                  <a:gd name="connsiteY0" fmla="*/ 206031 h 480642"/>
                  <a:gd name="connsiteX1" fmla="*/ 891235 w 1782638"/>
                  <a:gd name="connsiteY1" fmla="*/ 0 h 480642"/>
                  <a:gd name="connsiteX2" fmla="*/ 1782032 w 1782638"/>
                  <a:gd name="connsiteY2" fmla="*/ 206031 h 480642"/>
                  <a:gd name="connsiteX3" fmla="*/ 948987 w 1782638"/>
                  <a:gd name="connsiteY3" fmla="*/ 420010 h 480642"/>
                  <a:gd name="connsiteX4" fmla="*/ 891235 w 1782638"/>
                  <a:gd name="connsiteY4" fmla="*/ 480642 h 480642"/>
                  <a:gd name="connsiteX5" fmla="*/ 773727 w 1782638"/>
                  <a:gd name="connsiteY5" fmla="*/ 420010 h 480642"/>
                  <a:gd name="connsiteX6" fmla="*/ 438 w 1782638"/>
                  <a:gd name="connsiteY6" fmla="*/ 206031 h 480642"/>
                  <a:gd name="connsiteX0" fmla="*/ 124 w 1782324"/>
                  <a:gd name="connsiteY0" fmla="*/ 206031 h 480650"/>
                  <a:gd name="connsiteX1" fmla="*/ 890921 w 1782324"/>
                  <a:gd name="connsiteY1" fmla="*/ 0 h 480650"/>
                  <a:gd name="connsiteX2" fmla="*/ 1781718 w 1782324"/>
                  <a:gd name="connsiteY2" fmla="*/ 206031 h 480650"/>
                  <a:gd name="connsiteX3" fmla="*/ 948673 w 1782324"/>
                  <a:gd name="connsiteY3" fmla="*/ 420010 h 480650"/>
                  <a:gd name="connsiteX4" fmla="*/ 890921 w 1782324"/>
                  <a:gd name="connsiteY4" fmla="*/ 480642 h 480650"/>
                  <a:gd name="connsiteX5" fmla="*/ 826753 w 1782324"/>
                  <a:gd name="connsiteY5" fmla="*/ 416200 h 480650"/>
                  <a:gd name="connsiteX6" fmla="*/ 124 w 1782324"/>
                  <a:gd name="connsiteY6" fmla="*/ 206031 h 480650"/>
                  <a:gd name="connsiteX0" fmla="*/ 124 w 1782324"/>
                  <a:gd name="connsiteY0" fmla="*/ 206031 h 480642"/>
                  <a:gd name="connsiteX1" fmla="*/ 890921 w 1782324"/>
                  <a:gd name="connsiteY1" fmla="*/ 0 h 480642"/>
                  <a:gd name="connsiteX2" fmla="*/ 1781718 w 1782324"/>
                  <a:gd name="connsiteY2" fmla="*/ 206031 h 480642"/>
                  <a:gd name="connsiteX3" fmla="*/ 948673 w 1782324"/>
                  <a:gd name="connsiteY3" fmla="*/ 416200 h 480642"/>
                  <a:gd name="connsiteX4" fmla="*/ 890921 w 1782324"/>
                  <a:gd name="connsiteY4" fmla="*/ 480642 h 480642"/>
                  <a:gd name="connsiteX5" fmla="*/ 826753 w 1782324"/>
                  <a:gd name="connsiteY5" fmla="*/ 416200 h 480642"/>
                  <a:gd name="connsiteX6" fmla="*/ 124 w 1782324"/>
                  <a:gd name="connsiteY6" fmla="*/ 206031 h 480642"/>
                  <a:gd name="connsiteX0" fmla="*/ 124 w 1782445"/>
                  <a:gd name="connsiteY0" fmla="*/ 206031 h 480642"/>
                  <a:gd name="connsiteX1" fmla="*/ 890921 w 1782445"/>
                  <a:gd name="connsiteY1" fmla="*/ 0 h 480642"/>
                  <a:gd name="connsiteX2" fmla="*/ 1781718 w 1782445"/>
                  <a:gd name="connsiteY2" fmla="*/ 206031 h 480642"/>
                  <a:gd name="connsiteX3" fmla="*/ 948673 w 1782445"/>
                  <a:gd name="connsiteY3" fmla="*/ 416200 h 480642"/>
                  <a:gd name="connsiteX4" fmla="*/ 890921 w 1782445"/>
                  <a:gd name="connsiteY4" fmla="*/ 480642 h 480642"/>
                  <a:gd name="connsiteX5" fmla="*/ 826753 w 1782445"/>
                  <a:gd name="connsiteY5" fmla="*/ 416200 h 480642"/>
                  <a:gd name="connsiteX6" fmla="*/ 124 w 1782445"/>
                  <a:gd name="connsiteY6" fmla="*/ 206031 h 480642"/>
                  <a:gd name="connsiteX0" fmla="*/ 145 w 1782466"/>
                  <a:gd name="connsiteY0" fmla="*/ 206031 h 480642"/>
                  <a:gd name="connsiteX1" fmla="*/ 890942 w 1782466"/>
                  <a:gd name="connsiteY1" fmla="*/ 0 h 480642"/>
                  <a:gd name="connsiteX2" fmla="*/ 1781739 w 1782466"/>
                  <a:gd name="connsiteY2" fmla="*/ 206031 h 480642"/>
                  <a:gd name="connsiteX3" fmla="*/ 948694 w 1782466"/>
                  <a:gd name="connsiteY3" fmla="*/ 416200 h 480642"/>
                  <a:gd name="connsiteX4" fmla="*/ 890942 w 1782466"/>
                  <a:gd name="connsiteY4" fmla="*/ 480642 h 480642"/>
                  <a:gd name="connsiteX5" fmla="*/ 826774 w 1782466"/>
                  <a:gd name="connsiteY5" fmla="*/ 416200 h 480642"/>
                  <a:gd name="connsiteX6" fmla="*/ 145 w 1782466"/>
                  <a:gd name="connsiteY6" fmla="*/ 206031 h 480642"/>
                  <a:gd name="connsiteX0" fmla="*/ 890942 w 1782466"/>
                  <a:gd name="connsiteY0" fmla="*/ 480642 h 572082"/>
                  <a:gd name="connsiteX1" fmla="*/ 826774 w 1782466"/>
                  <a:gd name="connsiteY1" fmla="*/ 416200 h 572082"/>
                  <a:gd name="connsiteX2" fmla="*/ 145 w 1782466"/>
                  <a:gd name="connsiteY2" fmla="*/ 206031 h 572082"/>
                  <a:gd name="connsiteX3" fmla="*/ 890942 w 1782466"/>
                  <a:gd name="connsiteY3" fmla="*/ 0 h 572082"/>
                  <a:gd name="connsiteX4" fmla="*/ 1781739 w 1782466"/>
                  <a:gd name="connsiteY4" fmla="*/ 206031 h 572082"/>
                  <a:gd name="connsiteX5" fmla="*/ 948694 w 1782466"/>
                  <a:gd name="connsiteY5" fmla="*/ 416200 h 572082"/>
                  <a:gd name="connsiteX6" fmla="*/ 982382 w 1782466"/>
                  <a:gd name="connsiteY6" fmla="*/ 572082 h 572082"/>
                  <a:gd name="connsiteX0" fmla="*/ 890942 w 1782466"/>
                  <a:gd name="connsiteY0" fmla="*/ 480642 h 480642"/>
                  <a:gd name="connsiteX1" fmla="*/ 826774 w 1782466"/>
                  <a:gd name="connsiteY1" fmla="*/ 416200 h 480642"/>
                  <a:gd name="connsiteX2" fmla="*/ 145 w 1782466"/>
                  <a:gd name="connsiteY2" fmla="*/ 206031 h 480642"/>
                  <a:gd name="connsiteX3" fmla="*/ 890942 w 1782466"/>
                  <a:gd name="connsiteY3" fmla="*/ 0 h 480642"/>
                  <a:gd name="connsiteX4" fmla="*/ 1781739 w 1782466"/>
                  <a:gd name="connsiteY4" fmla="*/ 206031 h 480642"/>
                  <a:gd name="connsiteX5" fmla="*/ 948694 w 1782466"/>
                  <a:gd name="connsiteY5" fmla="*/ 416200 h 480642"/>
                  <a:gd name="connsiteX0" fmla="*/ 826774 w 1782466"/>
                  <a:gd name="connsiteY0" fmla="*/ 416200 h 416200"/>
                  <a:gd name="connsiteX1" fmla="*/ 145 w 1782466"/>
                  <a:gd name="connsiteY1" fmla="*/ 206031 h 416200"/>
                  <a:gd name="connsiteX2" fmla="*/ 890942 w 1782466"/>
                  <a:gd name="connsiteY2" fmla="*/ 0 h 416200"/>
                  <a:gd name="connsiteX3" fmla="*/ 1781739 w 1782466"/>
                  <a:gd name="connsiteY3" fmla="*/ 206031 h 416200"/>
                  <a:gd name="connsiteX4" fmla="*/ 948694 w 1782466"/>
                  <a:gd name="connsiteY4" fmla="*/ 416200 h 416200"/>
                  <a:gd name="connsiteX0" fmla="*/ 0 w 1782321"/>
                  <a:gd name="connsiteY0" fmla="*/ 206031 h 416200"/>
                  <a:gd name="connsiteX1" fmla="*/ 890797 w 1782321"/>
                  <a:gd name="connsiteY1" fmla="*/ 0 h 416200"/>
                  <a:gd name="connsiteX2" fmla="*/ 1781594 w 1782321"/>
                  <a:gd name="connsiteY2" fmla="*/ 206031 h 416200"/>
                  <a:gd name="connsiteX3" fmla="*/ 948549 w 1782321"/>
                  <a:gd name="connsiteY3" fmla="*/ 416200 h 416200"/>
                  <a:gd name="connsiteX0" fmla="*/ 0 w 1781594"/>
                  <a:gd name="connsiteY0" fmla="*/ 206031 h 206031"/>
                  <a:gd name="connsiteX1" fmla="*/ 890797 w 1781594"/>
                  <a:gd name="connsiteY1" fmla="*/ 0 h 206031"/>
                  <a:gd name="connsiteX2" fmla="*/ 1781594 w 1781594"/>
                  <a:gd name="connsiteY2" fmla="*/ 206031 h 2060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81594" h="206031">
                    <a:moveTo>
                      <a:pt x="0" y="206031"/>
                    </a:moveTo>
                    <a:cubicBezTo>
                      <a:pt x="10695" y="136664"/>
                      <a:pt x="398823" y="0"/>
                      <a:pt x="890797" y="0"/>
                    </a:cubicBezTo>
                    <a:cubicBezTo>
                      <a:pt x="1382771" y="0"/>
                      <a:pt x="1757364" y="137934"/>
                      <a:pt x="1781594" y="206031"/>
                    </a:cubicBezTo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" name="楕円 8"/>
              <p:cNvSpPr/>
              <p:nvPr/>
            </p:nvSpPr>
            <p:spPr>
              <a:xfrm>
                <a:off x="9369592" y="1507515"/>
                <a:ext cx="1356289" cy="201845"/>
              </a:xfrm>
              <a:custGeom>
                <a:avLst/>
                <a:gdLst>
                  <a:gd name="connsiteX0" fmla="*/ 0 w 1781593"/>
                  <a:gd name="connsiteY0" fmla="*/ 206031 h 412062"/>
                  <a:gd name="connsiteX1" fmla="*/ 890797 w 1781593"/>
                  <a:gd name="connsiteY1" fmla="*/ 0 h 412062"/>
                  <a:gd name="connsiteX2" fmla="*/ 1781594 w 1781593"/>
                  <a:gd name="connsiteY2" fmla="*/ 206031 h 412062"/>
                  <a:gd name="connsiteX3" fmla="*/ 890797 w 1781593"/>
                  <a:gd name="connsiteY3" fmla="*/ 412062 h 412062"/>
                  <a:gd name="connsiteX4" fmla="*/ 0 w 1781593"/>
                  <a:gd name="connsiteY4" fmla="*/ 206031 h 412062"/>
                  <a:gd name="connsiteX0" fmla="*/ 0 w 1782283"/>
                  <a:gd name="connsiteY0" fmla="*/ 206031 h 435913"/>
                  <a:gd name="connsiteX1" fmla="*/ 890797 w 1782283"/>
                  <a:gd name="connsiteY1" fmla="*/ 0 h 435913"/>
                  <a:gd name="connsiteX2" fmla="*/ 1781594 w 1782283"/>
                  <a:gd name="connsiteY2" fmla="*/ 206031 h 435913"/>
                  <a:gd name="connsiteX3" fmla="*/ 1036179 w 1782283"/>
                  <a:gd name="connsiteY3" fmla="*/ 408580 h 435913"/>
                  <a:gd name="connsiteX4" fmla="*/ 890797 w 1782283"/>
                  <a:gd name="connsiteY4" fmla="*/ 412062 h 435913"/>
                  <a:gd name="connsiteX5" fmla="*/ 0 w 1782283"/>
                  <a:gd name="connsiteY5" fmla="*/ 206031 h 435913"/>
                  <a:gd name="connsiteX0" fmla="*/ 1131 w 1783414"/>
                  <a:gd name="connsiteY0" fmla="*/ 206031 h 427707"/>
                  <a:gd name="connsiteX1" fmla="*/ 891928 w 1783414"/>
                  <a:gd name="connsiteY1" fmla="*/ 0 h 427707"/>
                  <a:gd name="connsiteX2" fmla="*/ 1782725 w 1783414"/>
                  <a:gd name="connsiteY2" fmla="*/ 206031 h 427707"/>
                  <a:gd name="connsiteX3" fmla="*/ 1037310 w 1783414"/>
                  <a:gd name="connsiteY3" fmla="*/ 408580 h 427707"/>
                  <a:gd name="connsiteX4" fmla="*/ 891928 w 1783414"/>
                  <a:gd name="connsiteY4" fmla="*/ 412062 h 427707"/>
                  <a:gd name="connsiteX5" fmla="*/ 709650 w 1783414"/>
                  <a:gd name="connsiteY5" fmla="*/ 412390 h 427707"/>
                  <a:gd name="connsiteX6" fmla="*/ 1131 w 1783414"/>
                  <a:gd name="connsiteY6" fmla="*/ 206031 h 427707"/>
                  <a:gd name="connsiteX0" fmla="*/ 1131 w 1783414"/>
                  <a:gd name="connsiteY0" fmla="*/ 206031 h 476841"/>
                  <a:gd name="connsiteX1" fmla="*/ 891928 w 1783414"/>
                  <a:gd name="connsiteY1" fmla="*/ 0 h 476841"/>
                  <a:gd name="connsiteX2" fmla="*/ 1782725 w 1783414"/>
                  <a:gd name="connsiteY2" fmla="*/ 206031 h 476841"/>
                  <a:gd name="connsiteX3" fmla="*/ 1037310 w 1783414"/>
                  <a:gd name="connsiteY3" fmla="*/ 408580 h 476841"/>
                  <a:gd name="connsiteX4" fmla="*/ 895738 w 1783414"/>
                  <a:gd name="connsiteY4" fmla="*/ 476832 h 476841"/>
                  <a:gd name="connsiteX5" fmla="*/ 709650 w 1783414"/>
                  <a:gd name="connsiteY5" fmla="*/ 412390 h 476841"/>
                  <a:gd name="connsiteX6" fmla="*/ 1131 w 1783414"/>
                  <a:gd name="connsiteY6" fmla="*/ 206031 h 476841"/>
                  <a:gd name="connsiteX0" fmla="*/ 1131 w 1783414"/>
                  <a:gd name="connsiteY0" fmla="*/ 206031 h 476841"/>
                  <a:gd name="connsiteX1" fmla="*/ 891928 w 1783414"/>
                  <a:gd name="connsiteY1" fmla="*/ 0 h 476841"/>
                  <a:gd name="connsiteX2" fmla="*/ 1782725 w 1783414"/>
                  <a:gd name="connsiteY2" fmla="*/ 206031 h 476841"/>
                  <a:gd name="connsiteX3" fmla="*/ 1037310 w 1783414"/>
                  <a:gd name="connsiteY3" fmla="*/ 408580 h 476841"/>
                  <a:gd name="connsiteX4" fmla="*/ 895738 w 1783414"/>
                  <a:gd name="connsiteY4" fmla="*/ 476832 h 476841"/>
                  <a:gd name="connsiteX5" fmla="*/ 709650 w 1783414"/>
                  <a:gd name="connsiteY5" fmla="*/ 412390 h 476841"/>
                  <a:gd name="connsiteX6" fmla="*/ 1131 w 1783414"/>
                  <a:gd name="connsiteY6" fmla="*/ 206031 h 476841"/>
                  <a:gd name="connsiteX0" fmla="*/ 1131 w 1783414"/>
                  <a:gd name="connsiteY0" fmla="*/ 206031 h 476832"/>
                  <a:gd name="connsiteX1" fmla="*/ 891928 w 1783414"/>
                  <a:gd name="connsiteY1" fmla="*/ 0 h 476832"/>
                  <a:gd name="connsiteX2" fmla="*/ 1782725 w 1783414"/>
                  <a:gd name="connsiteY2" fmla="*/ 206031 h 476832"/>
                  <a:gd name="connsiteX3" fmla="*/ 1037310 w 1783414"/>
                  <a:gd name="connsiteY3" fmla="*/ 408580 h 476832"/>
                  <a:gd name="connsiteX4" fmla="*/ 895738 w 1783414"/>
                  <a:gd name="connsiteY4" fmla="*/ 476832 h 476832"/>
                  <a:gd name="connsiteX5" fmla="*/ 709650 w 1783414"/>
                  <a:gd name="connsiteY5" fmla="*/ 412390 h 476832"/>
                  <a:gd name="connsiteX6" fmla="*/ 1131 w 1783414"/>
                  <a:gd name="connsiteY6" fmla="*/ 206031 h 476832"/>
                  <a:gd name="connsiteX0" fmla="*/ 1131 w 1783414"/>
                  <a:gd name="connsiteY0" fmla="*/ 206031 h 480642"/>
                  <a:gd name="connsiteX1" fmla="*/ 891928 w 1783414"/>
                  <a:gd name="connsiteY1" fmla="*/ 0 h 480642"/>
                  <a:gd name="connsiteX2" fmla="*/ 1782725 w 1783414"/>
                  <a:gd name="connsiteY2" fmla="*/ 206031 h 480642"/>
                  <a:gd name="connsiteX3" fmla="*/ 1037310 w 1783414"/>
                  <a:gd name="connsiteY3" fmla="*/ 408580 h 480642"/>
                  <a:gd name="connsiteX4" fmla="*/ 884308 w 1783414"/>
                  <a:gd name="connsiteY4" fmla="*/ 480642 h 480642"/>
                  <a:gd name="connsiteX5" fmla="*/ 709650 w 1783414"/>
                  <a:gd name="connsiteY5" fmla="*/ 412390 h 480642"/>
                  <a:gd name="connsiteX6" fmla="*/ 1131 w 1783414"/>
                  <a:gd name="connsiteY6" fmla="*/ 206031 h 480642"/>
                  <a:gd name="connsiteX0" fmla="*/ 1131 w 1783414"/>
                  <a:gd name="connsiteY0" fmla="*/ 206031 h 480642"/>
                  <a:gd name="connsiteX1" fmla="*/ 891928 w 1783414"/>
                  <a:gd name="connsiteY1" fmla="*/ 0 h 480642"/>
                  <a:gd name="connsiteX2" fmla="*/ 1782725 w 1783414"/>
                  <a:gd name="connsiteY2" fmla="*/ 206031 h 480642"/>
                  <a:gd name="connsiteX3" fmla="*/ 1037310 w 1783414"/>
                  <a:gd name="connsiteY3" fmla="*/ 408580 h 480642"/>
                  <a:gd name="connsiteX4" fmla="*/ 891928 w 1783414"/>
                  <a:gd name="connsiteY4" fmla="*/ 480642 h 480642"/>
                  <a:gd name="connsiteX5" fmla="*/ 709650 w 1783414"/>
                  <a:gd name="connsiteY5" fmla="*/ 412390 h 480642"/>
                  <a:gd name="connsiteX6" fmla="*/ 1131 w 1783414"/>
                  <a:gd name="connsiteY6" fmla="*/ 206031 h 480642"/>
                  <a:gd name="connsiteX0" fmla="*/ 438 w 1782721"/>
                  <a:gd name="connsiteY0" fmla="*/ 206031 h 480704"/>
                  <a:gd name="connsiteX1" fmla="*/ 891235 w 1782721"/>
                  <a:gd name="connsiteY1" fmla="*/ 0 h 480704"/>
                  <a:gd name="connsiteX2" fmla="*/ 1782032 w 1782721"/>
                  <a:gd name="connsiteY2" fmla="*/ 206031 h 480704"/>
                  <a:gd name="connsiteX3" fmla="*/ 1036617 w 1782721"/>
                  <a:gd name="connsiteY3" fmla="*/ 408580 h 480704"/>
                  <a:gd name="connsiteX4" fmla="*/ 891235 w 1782721"/>
                  <a:gd name="connsiteY4" fmla="*/ 480642 h 480704"/>
                  <a:gd name="connsiteX5" fmla="*/ 773727 w 1782721"/>
                  <a:gd name="connsiteY5" fmla="*/ 420010 h 480704"/>
                  <a:gd name="connsiteX6" fmla="*/ 438 w 1782721"/>
                  <a:gd name="connsiteY6" fmla="*/ 206031 h 480704"/>
                  <a:gd name="connsiteX0" fmla="*/ 438 w 1782661"/>
                  <a:gd name="connsiteY0" fmla="*/ 206031 h 480649"/>
                  <a:gd name="connsiteX1" fmla="*/ 891235 w 1782661"/>
                  <a:gd name="connsiteY1" fmla="*/ 0 h 480649"/>
                  <a:gd name="connsiteX2" fmla="*/ 1782032 w 1782661"/>
                  <a:gd name="connsiteY2" fmla="*/ 206031 h 480649"/>
                  <a:gd name="connsiteX3" fmla="*/ 975657 w 1782661"/>
                  <a:gd name="connsiteY3" fmla="*/ 416200 h 480649"/>
                  <a:gd name="connsiteX4" fmla="*/ 891235 w 1782661"/>
                  <a:gd name="connsiteY4" fmla="*/ 480642 h 480649"/>
                  <a:gd name="connsiteX5" fmla="*/ 773727 w 1782661"/>
                  <a:gd name="connsiteY5" fmla="*/ 420010 h 480649"/>
                  <a:gd name="connsiteX6" fmla="*/ 438 w 1782661"/>
                  <a:gd name="connsiteY6" fmla="*/ 206031 h 480649"/>
                  <a:gd name="connsiteX0" fmla="*/ 438 w 1782638"/>
                  <a:gd name="connsiteY0" fmla="*/ 206031 h 480642"/>
                  <a:gd name="connsiteX1" fmla="*/ 891235 w 1782638"/>
                  <a:gd name="connsiteY1" fmla="*/ 0 h 480642"/>
                  <a:gd name="connsiteX2" fmla="*/ 1782032 w 1782638"/>
                  <a:gd name="connsiteY2" fmla="*/ 206031 h 480642"/>
                  <a:gd name="connsiteX3" fmla="*/ 948987 w 1782638"/>
                  <a:gd name="connsiteY3" fmla="*/ 420010 h 480642"/>
                  <a:gd name="connsiteX4" fmla="*/ 891235 w 1782638"/>
                  <a:gd name="connsiteY4" fmla="*/ 480642 h 480642"/>
                  <a:gd name="connsiteX5" fmla="*/ 773727 w 1782638"/>
                  <a:gd name="connsiteY5" fmla="*/ 420010 h 480642"/>
                  <a:gd name="connsiteX6" fmla="*/ 438 w 1782638"/>
                  <a:gd name="connsiteY6" fmla="*/ 206031 h 480642"/>
                  <a:gd name="connsiteX0" fmla="*/ 124 w 1782324"/>
                  <a:gd name="connsiteY0" fmla="*/ 206031 h 480650"/>
                  <a:gd name="connsiteX1" fmla="*/ 890921 w 1782324"/>
                  <a:gd name="connsiteY1" fmla="*/ 0 h 480650"/>
                  <a:gd name="connsiteX2" fmla="*/ 1781718 w 1782324"/>
                  <a:gd name="connsiteY2" fmla="*/ 206031 h 480650"/>
                  <a:gd name="connsiteX3" fmla="*/ 948673 w 1782324"/>
                  <a:gd name="connsiteY3" fmla="*/ 420010 h 480650"/>
                  <a:gd name="connsiteX4" fmla="*/ 890921 w 1782324"/>
                  <a:gd name="connsiteY4" fmla="*/ 480642 h 480650"/>
                  <a:gd name="connsiteX5" fmla="*/ 826753 w 1782324"/>
                  <a:gd name="connsiteY5" fmla="*/ 416200 h 480650"/>
                  <a:gd name="connsiteX6" fmla="*/ 124 w 1782324"/>
                  <a:gd name="connsiteY6" fmla="*/ 206031 h 480650"/>
                  <a:gd name="connsiteX0" fmla="*/ 124 w 1782324"/>
                  <a:gd name="connsiteY0" fmla="*/ 206031 h 480642"/>
                  <a:gd name="connsiteX1" fmla="*/ 890921 w 1782324"/>
                  <a:gd name="connsiteY1" fmla="*/ 0 h 480642"/>
                  <a:gd name="connsiteX2" fmla="*/ 1781718 w 1782324"/>
                  <a:gd name="connsiteY2" fmla="*/ 206031 h 480642"/>
                  <a:gd name="connsiteX3" fmla="*/ 948673 w 1782324"/>
                  <a:gd name="connsiteY3" fmla="*/ 416200 h 480642"/>
                  <a:gd name="connsiteX4" fmla="*/ 890921 w 1782324"/>
                  <a:gd name="connsiteY4" fmla="*/ 480642 h 480642"/>
                  <a:gd name="connsiteX5" fmla="*/ 826753 w 1782324"/>
                  <a:gd name="connsiteY5" fmla="*/ 416200 h 480642"/>
                  <a:gd name="connsiteX6" fmla="*/ 124 w 1782324"/>
                  <a:gd name="connsiteY6" fmla="*/ 206031 h 480642"/>
                  <a:gd name="connsiteX0" fmla="*/ 124 w 1782445"/>
                  <a:gd name="connsiteY0" fmla="*/ 206031 h 480642"/>
                  <a:gd name="connsiteX1" fmla="*/ 890921 w 1782445"/>
                  <a:gd name="connsiteY1" fmla="*/ 0 h 480642"/>
                  <a:gd name="connsiteX2" fmla="*/ 1781718 w 1782445"/>
                  <a:gd name="connsiteY2" fmla="*/ 206031 h 480642"/>
                  <a:gd name="connsiteX3" fmla="*/ 948673 w 1782445"/>
                  <a:gd name="connsiteY3" fmla="*/ 416200 h 480642"/>
                  <a:gd name="connsiteX4" fmla="*/ 890921 w 1782445"/>
                  <a:gd name="connsiteY4" fmla="*/ 480642 h 480642"/>
                  <a:gd name="connsiteX5" fmla="*/ 826753 w 1782445"/>
                  <a:gd name="connsiteY5" fmla="*/ 416200 h 480642"/>
                  <a:gd name="connsiteX6" fmla="*/ 124 w 1782445"/>
                  <a:gd name="connsiteY6" fmla="*/ 206031 h 480642"/>
                  <a:gd name="connsiteX0" fmla="*/ 145 w 1782466"/>
                  <a:gd name="connsiteY0" fmla="*/ 206031 h 480642"/>
                  <a:gd name="connsiteX1" fmla="*/ 890942 w 1782466"/>
                  <a:gd name="connsiteY1" fmla="*/ 0 h 480642"/>
                  <a:gd name="connsiteX2" fmla="*/ 1781739 w 1782466"/>
                  <a:gd name="connsiteY2" fmla="*/ 206031 h 480642"/>
                  <a:gd name="connsiteX3" fmla="*/ 948694 w 1782466"/>
                  <a:gd name="connsiteY3" fmla="*/ 416200 h 480642"/>
                  <a:gd name="connsiteX4" fmla="*/ 890942 w 1782466"/>
                  <a:gd name="connsiteY4" fmla="*/ 480642 h 480642"/>
                  <a:gd name="connsiteX5" fmla="*/ 826774 w 1782466"/>
                  <a:gd name="connsiteY5" fmla="*/ 416200 h 480642"/>
                  <a:gd name="connsiteX6" fmla="*/ 145 w 1782466"/>
                  <a:gd name="connsiteY6" fmla="*/ 206031 h 480642"/>
                  <a:gd name="connsiteX0" fmla="*/ 890942 w 1782466"/>
                  <a:gd name="connsiteY0" fmla="*/ 0 h 480642"/>
                  <a:gd name="connsiteX1" fmla="*/ 1781739 w 1782466"/>
                  <a:gd name="connsiteY1" fmla="*/ 206031 h 480642"/>
                  <a:gd name="connsiteX2" fmla="*/ 948694 w 1782466"/>
                  <a:gd name="connsiteY2" fmla="*/ 416200 h 480642"/>
                  <a:gd name="connsiteX3" fmla="*/ 890942 w 1782466"/>
                  <a:gd name="connsiteY3" fmla="*/ 480642 h 480642"/>
                  <a:gd name="connsiteX4" fmla="*/ 826774 w 1782466"/>
                  <a:gd name="connsiteY4" fmla="*/ 416200 h 480642"/>
                  <a:gd name="connsiteX5" fmla="*/ 145 w 1782466"/>
                  <a:gd name="connsiteY5" fmla="*/ 206031 h 480642"/>
                  <a:gd name="connsiteX6" fmla="*/ 982382 w 1782466"/>
                  <a:gd name="connsiteY6" fmla="*/ 91440 h 480642"/>
                  <a:gd name="connsiteX0" fmla="*/ 890942 w 1782466"/>
                  <a:gd name="connsiteY0" fmla="*/ 0 h 480642"/>
                  <a:gd name="connsiteX1" fmla="*/ 1781739 w 1782466"/>
                  <a:gd name="connsiteY1" fmla="*/ 206031 h 480642"/>
                  <a:gd name="connsiteX2" fmla="*/ 948694 w 1782466"/>
                  <a:gd name="connsiteY2" fmla="*/ 416200 h 480642"/>
                  <a:gd name="connsiteX3" fmla="*/ 890942 w 1782466"/>
                  <a:gd name="connsiteY3" fmla="*/ 480642 h 480642"/>
                  <a:gd name="connsiteX4" fmla="*/ 826774 w 1782466"/>
                  <a:gd name="connsiteY4" fmla="*/ 416200 h 480642"/>
                  <a:gd name="connsiteX5" fmla="*/ 145 w 1782466"/>
                  <a:gd name="connsiteY5" fmla="*/ 206031 h 480642"/>
                  <a:gd name="connsiteX0" fmla="*/ 1781739 w 1782466"/>
                  <a:gd name="connsiteY0" fmla="*/ 0 h 274611"/>
                  <a:gd name="connsiteX1" fmla="*/ 948694 w 1782466"/>
                  <a:gd name="connsiteY1" fmla="*/ 210169 h 274611"/>
                  <a:gd name="connsiteX2" fmla="*/ 890942 w 1782466"/>
                  <a:gd name="connsiteY2" fmla="*/ 274611 h 274611"/>
                  <a:gd name="connsiteX3" fmla="*/ 826774 w 1782466"/>
                  <a:gd name="connsiteY3" fmla="*/ 210169 h 274611"/>
                  <a:gd name="connsiteX4" fmla="*/ 145 w 1782466"/>
                  <a:gd name="connsiteY4" fmla="*/ 0 h 274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82466" h="274611">
                    <a:moveTo>
                      <a:pt x="1781739" y="0"/>
                    </a:moveTo>
                    <a:cubicBezTo>
                      <a:pt x="1805969" y="68097"/>
                      <a:pt x="1219080" y="191071"/>
                      <a:pt x="948694" y="210169"/>
                    </a:cubicBezTo>
                    <a:cubicBezTo>
                      <a:pt x="900233" y="234190"/>
                      <a:pt x="911262" y="274611"/>
                      <a:pt x="890942" y="274611"/>
                    </a:cubicBezTo>
                    <a:cubicBezTo>
                      <a:pt x="870622" y="274611"/>
                      <a:pt x="865943" y="230380"/>
                      <a:pt x="826774" y="210169"/>
                    </a:cubicBezTo>
                    <a:cubicBezTo>
                      <a:pt x="571628" y="191071"/>
                      <a:pt x="-10550" y="69367"/>
                      <a:pt x="145" y="0"/>
                    </a:cubicBezTo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122" name="四角形: 角を丸くする 121">
            <a:extLst>
              <a:ext uri="{FF2B5EF4-FFF2-40B4-BE49-F238E27FC236}">
                <a16:creationId xmlns:a16="http://schemas.microsoft.com/office/drawing/2014/main" id="{34833781-38CB-455A-8864-71E5E49F4EDC}"/>
              </a:ext>
            </a:extLst>
          </p:cNvPr>
          <p:cNvSpPr/>
          <p:nvPr/>
        </p:nvSpPr>
        <p:spPr>
          <a:xfrm rot="1016758">
            <a:off x="7507671" y="3541689"/>
            <a:ext cx="407956" cy="111754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四角形: 角を丸くする 122">
            <a:extLst>
              <a:ext uri="{FF2B5EF4-FFF2-40B4-BE49-F238E27FC236}">
                <a16:creationId xmlns:a16="http://schemas.microsoft.com/office/drawing/2014/main" id="{4935EDBD-8877-492B-B24A-574B4B4AF83D}"/>
              </a:ext>
            </a:extLst>
          </p:cNvPr>
          <p:cNvSpPr/>
          <p:nvPr/>
        </p:nvSpPr>
        <p:spPr>
          <a:xfrm rot="1016758">
            <a:off x="7446969" y="3865523"/>
            <a:ext cx="407956" cy="111754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85384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EEDE90A8-A8EC-480F-9DBD-516356B287EE}"/>
              </a:ext>
            </a:extLst>
          </p:cNvPr>
          <p:cNvSpPr txBox="1">
            <a:spLocks/>
          </p:cNvSpPr>
          <p:nvPr/>
        </p:nvSpPr>
        <p:spPr>
          <a:xfrm>
            <a:off x="4200162" y="442537"/>
            <a:ext cx="3402026" cy="11141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/>
              <a:t>組み合わせ例３</a:t>
            </a:r>
          </a:p>
        </p:txBody>
      </p:sp>
      <p:sp>
        <p:nvSpPr>
          <p:cNvPr id="550" name="フリーフォーム: 図形 549">
            <a:extLst>
              <a:ext uri="{FF2B5EF4-FFF2-40B4-BE49-F238E27FC236}">
                <a16:creationId xmlns:a16="http://schemas.microsoft.com/office/drawing/2014/main" id="{84E0C4B3-C524-477E-A089-AF3A414DC958}"/>
              </a:ext>
            </a:extLst>
          </p:cNvPr>
          <p:cNvSpPr/>
          <p:nvPr/>
        </p:nvSpPr>
        <p:spPr>
          <a:xfrm>
            <a:off x="8520966" y="1481909"/>
            <a:ext cx="277973" cy="4883195"/>
          </a:xfrm>
          <a:custGeom>
            <a:avLst/>
            <a:gdLst>
              <a:gd name="connsiteX0" fmla="*/ 177420 w 354842"/>
              <a:gd name="connsiteY0" fmla="*/ 0 h 5573609"/>
              <a:gd name="connsiteX1" fmla="*/ 245659 w 354842"/>
              <a:gd name="connsiteY1" fmla="*/ 68239 h 5573609"/>
              <a:gd name="connsiteX2" fmla="*/ 245659 w 354842"/>
              <a:gd name="connsiteY2" fmla="*/ 2055198 h 5573609"/>
              <a:gd name="connsiteX3" fmla="*/ 246481 w 354842"/>
              <a:gd name="connsiteY3" fmla="*/ 2055619 h 5573609"/>
              <a:gd name="connsiteX4" fmla="*/ 354842 w 354842"/>
              <a:gd name="connsiteY4" fmla="*/ 2470603 h 5573609"/>
              <a:gd name="connsiteX5" fmla="*/ 246481 w 354842"/>
              <a:gd name="connsiteY5" fmla="*/ 2885587 h 5573609"/>
              <a:gd name="connsiteX6" fmla="*/ 245659 w 354842"/>
              <a:gd name="connsiteY6" fmla="*/ 2886009 h 5573609"/>
              <a:gd name="connsiteX7" fmla="*/ 245658 w 354842"/>
              <a:gd name="connsiteY7" fmla="*/ 5099774 h 5573609"/>
              <a:gd name="connsiteX8" fmla="*/ 242903 w 354842"/>
              <a:gd name="connsiteY8" fmla="*/ 5113421 h 5573609"/>
              <a:gd name="connsiteX9" fmla="*/ 245658 w 354842"/>
              <a:gd name="connsiteY9" fmla="*/ 5113421 h 5573609"/>
              <a:gd name="connsiteX10" fmla="*/ 177420 w 354842"/>
              <a:gd name="connsiteY10" fmla="*/ 5573609 h 5573609"/>
              <a:gd name="connsiteX11" fmla="*/ 109181 w 354842"/>
              <a:gd name="connsiteY11" fmla="*/ 5113421 h 5573609"/>
              <a:gd name="connsiteX12" fmla="*/ 111937 w 354842"/>
              <a:gd name="connsiteY12" fmla="*/ 5113421 h 5573609"/>
              <a:gd name="connsiteX13" fmla="*/ 109181 w 354842"/>
              <a:gd name="connsiteY13" fmla="*/ 5099773 h 5573609"/>
              <a:gd name="connsiteX14" fmla="*/ 109181 w 354842"/>
              <a:gd name="connsiteY14" fmla="*/ 2886008 h 5573609"/>
              <a:gd name="connsiteX15" fmla="*/ 108361 w 354842"/>
              <a:gd name="connsiteY15" fmla="*/ 2885587 h 5573609"/>
              <a:gd name="connsiteX16" fmla="*/ 0 w 354842"/>
              <a:gd name="connsiteY16" fmla="*/ 2470603 h 5573609"/>
              <a:gd name="connsiteX17" fmla="*/ 108361 w 354842"/>
              <a:gd name="connsiteY17" fmla="*/ 2055619 h 5573609"/>
              <a:gd name="connsiteX18" fmla="*/ 109181 w 354842"/>
              <a:gd name="connsiteY18" fmla="*/ 2055199 h 5573609"/>
              <a:gd name="connsiteX19" fmla="*/ 109181 w 354842"/>
              <a:gd name="connsiteY19" fmla="*/ 68239 h 5573609"/>
              <a:gd name="connsiteX20" fmla="*/ 177420 w 354842"/>
              <a:gd name="connsiteY20" fmla="*/ 0 h 5573609"/>
              <a:gd name="connsiteX0" fmla="*/ 177420 w 354842"/>
              <a:gd name="connsiteY0" fmla="*/ 0 h 5573609"/>
              <a:gd name="connsiteX1" fmla="*/ 245659 w 354842"/>
              <a:gd name="connsiteY1" fmla="*/ 68239 h 5573609"/>
              <a:gd name="connsiteX2" fmla="*/ 245659 w 354842"/>
              <a:gd name="connsiteY2" fmla="*/ 2055198 h 5573609"/>
              <a:gd name="connsiteX3" fmla="*/ 246481 w 354842"/>
              <a:gd name="connsiteY3" fmla="*/ 2055619 h 5573609"/>
              <a:gd name="connsiteX4" fmla="*/ 354842 w 354842"/>
              <a:gd name="connsiteY4" fmla="*/ 2470603 h 5573609"/>
              <a:gd name="connsiteX5" fmla="*/ 246481 w 354842"/>
              <a:gd name="connsiteY5" fmla="*/ 2885587 h 5573609"/>
              <a:gd name="connsiteX6" fmla="*/ 245659 w 354842"/>
              <a:gd name="connsiteY6" fmla="*/ 2886009 h 5573609"/>
              <a:gd name="connsiteX7" fmla="*/ 245658 w 354842"/>
              <a:gd name="connsiteY7" fmla="*/ 5099774 h 5573609"/>
              <a:gd name="connsiteX8" fmla="*/ 242903 w 354842"/>
              <a:gd name="connsiteY8" fmla="*/ 5113421 h 5573609"/>
              <a:gd name="connsiteX9" fmla="*/ 245658 w 354842"/>
              <a:gd name="connsiteY9" fmla="*/ 5113421 h 5573609"/>
              <a:gd name="connsiteX10" fmla="*/ 177420 w 354842"/>
              <a:gd name="connsiteY10" fmla="*/ 5573609 h 5573609"/>
              <a:gd name="connsiteX11" fmla="*/ 109181 w 354842"/>
              <a:gd name="connsiteY11" fmla="*/ 5113421 h 5573609"/>
              <a:gd name="connsiteX12" fmla="*/ 109181 w 354842"/>
              <a:gd name="connsiteY12" fmla="*/ 5099773 h 5573609"/>
              <a:gd name="connsiteX13" fmla="*/ 109181 w 354842"/>
              <a:gd name="connsiteY13" fmla="*/ 2886008 h 5573609"/>
              <a:gd name="connsiteX14" fmla="*/ 108361 w 354842"/>
              <a:gd name="connsiteY14" fmla="*/ 2885587 h 5573609"/>
              <a:gd name="connsiteX15" fmla="*/ 0 w 354842"/>
              <a:gd name="connsiteY15" fmla="*/ 2470603 h 5573609"/>
              <a:gd name="connsiteX16" fmla="*/ 108361 w 354842"/>
              <a:gd name="connsiteY16" fmla="*/ 2055619 h 5573609"/>
              <a:gd name="connsiteX17" fmla="*/ 109181 w 354842"/>
              <a:gd name="connsiteY17" fmla="*/ 2055199 h 5573609"/>
              <a:gd name="connsiteX18" fmla="*/ 109181 w 354842"/>
              <a:gd name="connsiteY18" fmla="*/ 68239 h 5573609"/>
              <a:gd name="connsiteX19" fmla="*/ 177420 w 354842"/>
              <a:gd name="connsiteY19" fmla="*/ 0 h 5573609"/>
              <a:gd name="connsiteX0" fmla="*/ 177420 w 354842"/>
              <a:gd name="connsiteY0" fmla="*/ 0 h 5573609"/>
              <a:gd name="connsiteX1" fmla="*/ 245659 w 354842"/>
              <a:gd name="connsiteY1" fmla="*/ 68239 h 5573609"/>
              <a:gd name="connsiteX2" fmla="*/ 245659 w 354842"/>
              <a:gd name="connsiteY2" fmla="*/ 2055198 h 5573609"/>
              <a:gd name="connsiteX3" fmla="*/ 246481 w 354842"/>
              <a:gd name="connsiteY3" fmla="*/ 2055619 h 5573609"/>
              <a:gd name="connsiteX4" fmla="*/ 354842 w 354842"/>
              <a:gd name="connsiteY4" fmla="*/ 2470603 h 5573609"/>
              <a:gd name="connsiteX5" fmla="*/ 246481 w 354842"/>
              <a:gd name="connsiteY5" fmla="*/ 2885587 h 5573609"/>
              <a:gd name="connsiteX6" fmla="*/ 245659 w 354842"/>
              <a:gd name="connsiteY6" fmla="*/ 2886009 h 5573609"/>
              <a:gd name="connsiteX7" fmla="*/ 245658 w 354842"/>
              <a:gd name="connsiteY7" fmla="*/ 5099774 h 5573609"/>
              <a:gd name="connsiteX8" fmla="*/ 242903 w 354842"/>
              <a:gd name="connsiteY8" fmla="*/ 5113421 h 5573609"/>
              <a:gd name="connsiteX9" fmla="*/ 177420 w 354842"/>
              <a:gd name="connsiteY9" fmla="*/ 5573609 h 5573609"/>
              <a:gd name="connsiteX10" fmla="*/ 109181 w 354842"/>
              <a:gd name="connsiteY10" fmla="*/ 5113421 h 5573609"/>
              <a:gd name="connsiteX11" fmla="*/ 109181 w 354842"/>
              <a:gd name="connsiteY11" fmla="*/ 5099773 h 5573609"/>
              <a:gd name="connsiteX12" fmla="*/ 109181 w 354842"/>
              <a:gd name="connsiteY12" fmla="*/ 2886008 h 5573609"/>
              <a:gd name="connsiteX13" fmla="*/ 108361 w 354842"/>
              <a:gd name="connsiteY13" fmla="*/ 2885587 h 5573609"/>
              <a:gd name="connsiteX14" fmla="*/ 0 w 354842"/>
              <a:gd name="connsiteY14" fmla="*/ 2470603 h 5573609"/>
              <a:gd name="connsiteX15" fmla="*/ 108361 w 354842"/>
              <a:gd name="connsiteY15" fmla="*/ 2055619 h 5573609"/>
              <a:gd name="connsiteX16" fmla="*/ 109181 w 354842"/>
              <a:gd name="connsiteY16" fmla="*/ 2055199 h 5573609"/>
              <a:gd name="connsiteX17" fmla="*/ 109181 w 354842"/>
              <a:gd name="connsiteY17" fmla="*/ 68239 h 5573609"/>
              <a:gd name="connsiteX18" fmla="*/ 177420 w 354842"/>
              <a:gd name="connsiteY18" fmla="*/ 0 h 5573609"/>
              <a:gd name="connsiteX0" fmla="*/ 177420 w 354842"/>
              <a:gd name="connsiteY0" fmla="*/ 0 h 5573609"/>
              <a:gd name="connsiteX1" fmla="*/ 245659 w 354842"/>
              <a:gd name="connsiteY1" fmla="*/ 68239 h 5573609"/>
              <a:gd name="connsiteX2" fmla="*/ 245659 w 354842"/>
              <a:gd name="connsiteY2" fmla="*/ 2055198 h 5573609"/>
              <a:gd name="connsiteX3" fmla="*/ 246481 w 354842"/>
              <a:gd name="connsiteY3" fmla="*/ 2055619 h 5573609"/>
              <a:gd name="connsiteX4" fmla="*/ 354842 w 354842"/>
              <a:gd name="connsiteY4" fmla="*/ 2470603 h 5573609"/>
              <a:gd name="connsiteX5" fmla="*/ 246481 w 354842"/>
              <a:gd name="connsiteY5" fmla="*/ 2885587 h 5573609"/>
              <a:gd name="connsiteX6" fmla="*/ 245659 w 354842"/>
              <a:gd name="connsiteY6" fmla="*/ 2886009 h 5573609"/>
              <a:gd name="connsiteX7" fmla="*/ 245658 w 354842"/>
              <a:gd name="connsiteY7" fmla="*/ 5099774 h 5573609"/>
              <a:gd name="connsiteX8" fmla="*/ 177420 w 354842"/>
              <a:gd name="connsiteY8" fmla="*/ 5573609 h 5573609"/>
              <a:gd name="connsiteX9" fmla="*/ 109181 w 354842"/>
              <a:gd name="connsiteY9" fmla="*/ 5113421 h 5573609"/>
              <a:gd name="connsiteX10" fmla="*/ 109181 w 354842"/>
              <a:gd name="connsiteY10" fmla="*/ 5099773 h 5573609"/>
              <a:gd name="connsiteX11" fmla="*/ 109181 w 354842"/>
              <a:gd name="connsiteY11" fmla="*/ 2886008 h 5573609"/>
              <a:gd name="connsiteX12" fmla="*/ 108361 w 354842"/>
              <a:gd name="connsiteY12" fmla="*/ 2885587 h 5573609"/>
              <a:gd name="connsiteX13" fmla="*/ 0 w 354842"/>
              <a:gd name="connsiteY13" fmla="*/ 2470603 h 5573609"/>
              <a:gd name="connsiteX14" fmla="*/ 108361 w 354842"/>
              <a:gd name="connsiteY14" fmla="*/ 2055619 h 5573609"/>
              <a:gd name="connsiteX15" fmla="*/ 109181 w 354842"/>
              <a:gd name="connsiteY15" fmla="*/ 2055199 h 5573609"/>
              <a:gd name="connsiteX16" fmla="*/ 109181 w 354842"/>
              <a:gd name="connsiteY16" fmla="*/ 68239 h 5573609"/>
              <a:gd name="connsiteX17" fmla="*/ 177420 w 354842"/>
              <a:gd name="connsiteY17" fmla="*/ 0 h 5573609"/>
              <a:gd name="connsiteX0" fmla="*/ 177420 w 354842"/>
              <a:gd name="connsiteY0" fmla="*/ 0 h 5573609"/>
              <a:gd name="connsiteX1" fmla="*/ 245659 w 354842"/>
              <a:gd name="connsiteY1" fmla="*/ 68239 h 5573609"/>
              <a:gd name="connsiteX2" fmla="*/ 245659 w 354842"/>
              <a:gd name="connsiteY2" fmla="*/ 2055198 h 5573609"/>
              <a:gd name="connsiteX3" fmla="*/ 246481 w 354842"/>
              <a:gd name="connsiteY3" fmla="*/ 2055619 h 5573609"/>
              <a:gd name="connsiteX4" fmla="*/ 354842 w 354842"/>
              <a:gd name="connsiteY4" fmla="*/ 2470603 h 5573609"/>
              <a:gd name="connsiteX5" fmla="*/ 246481 w 354842"/>
              <a:gd name="connsiteY5" fmla="*/ 2885587 h 5573609"/>
              <a:gd name="connsiteX6" fmla="*/ 245659 w 354842"/>
              <a:gd name="connsiteY6" fmla="*/ 2886009 h 5573609"/>
              <a:gd name="connsiteX7" fmla="*/ 245658 w 354842"/>
              <a:gd name="connsiteY7" fmla="*/ 5099774 h 5573609"/>
              <a:gd name="connsiteX8" fmla="*/ 177420 w 354842"/>
              <a:gd name="connsiteY8" fmla="*/ 5573609 h 5573609"/>
              <a:gd name="connsiteX9" fmla="*/ 109181 w 354842"/>
              <a:gd name="connsiteY9" fmla="*/ 5113421 h 5573609"/>
              <a:gd name="connsiteX10" fmla="*/ 109181 w 354842"/>
              <a:gd name="connsiteY10" fmla="*/ 2886008 h 5573609"/>
              <a:gd name="connsiteX11" fmla="*/ 108361 w 354842"/>
              <a:gd name="connsiteY11" fmla="*/ 2885587 h 5573609"/>
              <a:gd name="connsiteX12" fmla="*/ 0 w 354842"/>
              <a:gd name="connsiteY12" fmla="*/ 2470603 h 5573609"/>
              <a:gd name="connsiteX13" fmla="*/ 108361 w 354842"/>
              <a:gd name="connsiteY13" fmla="*/ 2055619 h 5573609"/>
              <a:gd name="connsiteX14" fmla="*/ 109181 w 354842"/>
              <a:gd name="connsiteY14" fmla="*/ 2055199 h 5573609"/>
              <a:gd name="connsiteX15" fmla="*/ 109181 w 354842"/>
              <a:gd name="connsiteY15" fmla="*/ 68239 h 5573609"/>
              <a:gd name="connsiteX16" fmla="*/ 177420 w 354842"/>
              <a:gd name="connsiteY16" fmla="*/ 0 h 5573609"/>
              <a:gd name="connsiteX0" fmla="*/ 177420 w 354842"/>
              <a:gd name="connsiteY0" fmla="*/ 0 h 5573609"/>
              <a:gd name="connsiteX1" fmla="*/ 245659 w 354842"/>
              <a:gd name="connsiteY1" fmla="*/ 68239 h 5573609"/>
              <a:gd name="connsiteX2" fmla="*/ 245659 w 354842"/>
              <a:gd name="connsiteY2" fmla="*/ 2055198 h 5573609"/>
              <a:gd name="connsiteX3" fmla="*/ 246481 w 354842"/>
              <a:gd name="connsiteY3" fmla="*/ 2055619 h 5573609"/>
              <a:gd name="connsiteX4" fmla="*/ 354842 w 354842"/>
              <a:gd name="connsiteY4" fmla="*/ 2470603 h 5573609"/>
              <a:gd name="connsiteX5" fmla="*/ 246481 w 354842"/>
              <a:gd name="connsiteY5" fmla="*/ 2885587 h 5573609"/>
              <a:gd name="connsiteX6" fmla="*/ 245659 w 354842"/>
              <a:gd name="connsiteY6" fmla="*/ 2886009 h 5573609"/>
              <a:gd name="connsiteX7" fmla="*/ 245658 w 354842"/>
              <a:gd name="connsiteY7" fmla="*/ 5110660 h 5573609"/>
              <a:gd name="connsiteX8" fmla="*/ 177420 w 354842"/>
              <a:gd name="connsiteY8" fmla="*/ 5573609 h 5573609"/>
              <a:gd name="connsiteX9" fmla="*/ 109181 w 354842"/>
              <a:gd name="connsiteY9" fmla="*/ 5113421 h 5573609"/>
              <a:gd name="connsiteX10" fmla="*/ 109181 w 354842"/>
              <a:gd name="connsiteY10" fmla="*/ 2886008 h 5573609"/>
              <a:gd name="connsiteX11" fmla="*/ 108361 w 354842"/>
              <a:gd name="connsiteY11" fmla="*/ 2885587 h 5573609"/>
              <a:gd name="connsiteX12" fmla="*/ 0 w 354842"/>
              <a:gd name="connsiteY12" fmla="*/ 2470603 h 5573609"/>
              <a:gd name="connsiteX13" fmla="*/ 108361 w 354842"/>
              <a:gd name="connsiteY13" fmla="*/ 2055619 h 5573609"/>
              <a:gd name="connsiteX14" fmla="*/ 109181 w 354842"/>
              <a:gd name="connsiteY14" fmla="*/ 2055199 h 5573609"/>
              <a:gd name="connsiteX15" fmla="*/ 109181 w 354842"/>
              <a:gd name="connsiteY15" fmla="*/ 68239 h 5573609"/>
              <a:gd name="connsiteX16" fmla="*/ 177420 w 354842"/>
              <a:gd name="connsiteY16" fmla="*/ 0 h 5573609"/>
              <a:gd name="connsiteX0" fmla="*/ 177420 w 354842"/>
              <a:gd name="connsiteY0" fmla="*/ 0 h 5573609"/>
              <a:gd name="connsiteX1" fmla="*/ 245659 w 354842"/>
              <a:gd name="connsiteY1" fmla="*/ 68239 h 5573609"/>
              <a:gd name="connsiteX2" fmla="*/ 245659 w 354842"/>
              <a:gd name="connsiteY2" fmla="*/ 2055198 h 5573609"/>
              <a:gd name="connsiteX3" fmla="*/ 246481 w 354842"/>
              <a:gd name="connsiteY3" fmla="*/ 2055619 h 5573609"/>
              <a:gd name="connsiteX4" fmla="*/ 354842 w 354842"/>
              <a:gd name="connsiteY4" fmla="*/ 2470603 h 5573609"/>
              <a:gd name="connsiteX5" fmla="*/ 246481 w 354842"/>
              <a:gd name="connsiteY5" fmla="*/ 2885587 h 5573609"/>
              <a:gd name="connsiteX6" fmla="*/ 245659 w 354842"/>
              <a:gd name="connsiteY6" fmla="*/ 2886009 h 5573609"/>
              <a:gd name="connsiteX7" fmla="*/ 245658 w 354842"/>
              <a:gd name="connsiteY7" fmla="*/ 5110660 h 5573609"/>
              <a:gd name="connsiteX8" fmla="*/ 177420 w 354842"/>
              <a:gd name="connsiteY8" fmla="*/ 5573609 h 5573609"/>
              <a:gd name="connsiteX9" fmla="*/ 109181 w 354842"/>
              <a:gd name="connsiteY9" fmla="*/ 5113421 h 5573609"/>
              <a:gd name="connsiteX10" fmla="*/ 109181 w 354842"/>
              <a:gd name="connsiteY10" fmla="*/ 2886008 h 5573609"/>
              <a:gd name="connsiteX11" fmla="*/ 108361 w 354842"/>
              <a:gd name="connsiteY11" fmla="*/ 2885587 h 5573609"/>
              <a:gd name="connsiteX12" fmla="*/ 0 w 354842"/>
              <a:gd name="connsiteY12" fmla="*/ 2470603 h 5573609"/>
              <a:gd name="connsiteX13" fmla="*/ 108361 w 354842"/>
              <a:gd name="connsiteY13" fmla="*/ 2055619 h 5573609"/>
              <a:gd name="connsiteX14" fmla="*/ 109181 w 354842"/>
              <a:gd name="connsiteY14" fmla="*/ 2055199 h 5573609"/>
              <a:gd name="connsiteX15" fmla="*/ 109181 w 354842"/>
              <a:gd name="connsiteY15" fmla="*/ 68239 h 5573609"/>
              <a:gd name="connsiteX16" fmla="*/ 177420 w 354842"/>
              <a:gd name="connsiteY16" fmla="*/ 0 h 5573609"/>
              <a:gd name="connsiteX0" fmla="*/ 177420 w 354842"/>
              <a:gd name="connsiteY0" fmla="*/ 0 h 5573609"/>
              <a:gd name="connsiteX1" fmla="*/ 245659 w 354842"/>
              <a:gd name="connsiteY1" fmla="*/ 68239 h 5573609"/>
              <a:gd name="connsiteX2" fmla="*/ 245659 w 354842"/>
              <a:gd name="connsiteY2" fmla="*/ 2055198 h 5573609"/>
              <a:gd name="connsiteX3" fmla="*/ 246481 w 354842"/>
              <a:gd name="connsiteY3" fmla="*/ 2055619 h 5573609"/>
              <a:gd name="connsiteX4" fmla="*/ 354842 w 354842"/>
              <a:gd name="connsiteY4" fmla="*/ 2470603 h 5573609"/>
              <a:gd name="connsiteX5" fmla="*/ 246481 w 354842"/>
              <a:gd name="connsiteY5" fmla="*/ 2885587 h 5573609"/>
              <a:gd name="connsiteX6" fmla="*/ 245659 w 354842"/>
              <a:gd name="connsiteY6" fmla="*/ 2886009 h 5573609"/>
              <a:gd name="connsiteX7" fmla="*/ 245658 w 354842"/>
              <a:gd name="connsiteY7" fmla="*/ 5110660 h 5573609"/>
              <a:gd name="connsiteX8" fmla="*/ 177420 w 354842"/>
              <a:gd name="connsiteY8" fmla="*/ 5573609 h 5573609"/>
              <a:gd name="connsiteX9" fmla="*/ 109181 w 354842"/>
              <a:gd name="connsiteY9" fmla="*/ 5113421 h 5573609"/>
              <a:gd name="connsiteX10" fmla="*/ 109181 w 354842"/>
              <a:gd name="connsiteY10" fmla="*/ 2886008 h 5573609"/>
              <a:gd name="connsiteX11" fmla="*/ 108361 w 354842"/>
              <a:gd name="connsiteY11" fmla="*/ 2885587 h 5573609"/>
              <a:gd name="connsiteX12" fmla="*/ 0 w 354842"/>
              <a:gd name="connsiteY12" fmla="*/ 2470603 h 5573609"/>
              <a:gd name="connsiteX13" fmla="*/ 108361 w 354842"/>
              <a:gd name="connsiteY13" fmla="*/ 2055619 h 5573609"/>
              <a:gd name="connsiteX14" fmla="*/ 109181 w 354842"/>
              <a:gd name="connsiteY14" fmla="*/ 2055199 h 5573609"/>
              <a:gd name="connsiteX15" fmla="*/ 109181 w 354842"/>
              <a:gd name="connsiteY15" fmla="*/ 68239 h 5573609"/>
              <a:gd name="connsiteX16" fmla="*/ 177420 w 354842"/>
              <a:gd name="connsiteY16" fmla="*/ 0 h 5573609"/>
              <a:gd name="connsiteX0" fmla="*/ 177420 w 354842"/>
              <a:gd name="connsiteY0" fmla="*/ 0 h 6233567"/>
              <a:gd name="connsiteX1" fmla="*/ 245659 w 354842"/>
              <a:gd name="connsiteY1" fmla="*/ 68239 h 6233567"/>
              <a:gd name="connsiteX2" fmla="*/ 245659 w 354842"/>
              <a:gd name="connsiteY2" fmla="*/ 2055198 h 6233567"/>
              <a:gd name="connsiteX3" fmla="*/ 246481 w 354842"/>
              <a:gd name="connsiteY3" fmla="*/ 2055619 h 6233567"/>
              <a:gd name="connsiteX4" fmla="*/ 354842 w 354842"/>
              <a:gd name="connsiteY4" fmla="*/ 2470603 h 6233567"/>
              <a:gd name="connsiteX5" fmla="*/ 246481 w 354842"/>
              <a:gd name="connsiteY5" fmla="*/ 2885587 h 6233567"/>
              <a:gd name="connsiteX6" fmla="*/ 245659 w 354842"/>
              <a:gd name="connsiteY6" fmla="*/ 2886009 h 6233567"/>
              <a:gd name="connsiteX7" fmla="*/ 245658 w 354842"/>
              <a:gd name="connsiteY7" fmla="*/ 5110660 h 6233567"/>
              <a:gd name="connsiteX8" fmla="*/ 177420 w 354842"/>
              <a:gd name="connsiteY8" fmla="*/ 6233567 h 6233567"/>
              <a:gd name="connsiteX9" fmla="*/ 109181 w 354842"/>
              <a:gd name="connsiteY9" fmla="*/ 5113421 h 6233567"/>
              <a:gd name="connsiteX10" fmla="*/ 109181 w 354842"/>
              <a:gd name="connsiteY10" fmla="*/ 2886008 h 6233567"/>
              <a:gd name="connsiteX11" fmla="*/ 108361 w 354842"/>
              <a:gd name="connsiteY11" fmla="*/ 2885587 h 6233567"/>
              <a:gd name="connsiteX12" fmla="*/ 0 w 354842"/>
              <a:gd name="connsiteY12" fmla="*/ 2470603 h 6233567"/>
              <a:gd name="connsiteX13" fmla="*/ 108361 w 354842"/>
              <a:gd name="connsiteY13" fmla="*/ 2055619 h 6233567"/>
              <a:gd name="connsiteX14" fmla="*/ 109181 w 354842"/>
              <a:gd name="connsiteY14" fmla="*/ 2055199 h 6233567"/>
              <a:gd name="connsiteX15" fmla="*/ 109181 w 354842"/>
              <a:gd name="connsiteY15" fmla="*/ 68239 h 6233567"/>
              <a:gd name="connsiteX16" fmla="*/ 177420 w 354842"/>
              <a:gd name="connsiteY16" fmla="*/ 0 h 6233567"/>
              <a:gd name="connsiteX0" fmla="*/ 177420 w 354842"/>
              <a:gd name="connsiteY0" fmla="*/ 0 h 6233567"/>
              <a:gd name="connsiteX1" fmla="*/ 245659 w 354842"/>
              <a:gd name="connsiteY1" fmla="*/ 68239 h 6233567"/>
              <a:gd name="connsiteX2" fmla="*/ 245659 w 354842"/>
              <a:gd name="connsiteY2" fmla="*/ 2055198 h 6233567"/>
              <a:gd name="connsiteX3" fmla="*/ 246481 w 354842"/>
              <a:gd name="connsiteY3" fmla="*/ 2055619 h 6233567"/>
              <a:gd name="connsiteX4" fmla="*/ 354842 w 354842"/>
              <a:gd name="connsiteY4" fmla="*/ 2470603 h 6233567"/>
              <a:gd name="connsiteX5" fmla="*/ 246481 w 354842"/>
              <a:gd name="connsiteY5" fmla="*/ 2885587 h 6233567"/>
              <a:gd name="connsiteX6" fmla="*/ 245659 w 354842"/>
              <a:gd name="connsiteY6" fmla="*/ 2886009 h 6233567"/>
              <a:gd name="connsiteX7" fmla="*/ 245658 w 354842"/>
              <a:gd name="connsiteY7" fmla="*/ 5110660 h 6233567"/>
              <a:gd name="connsiteX8" fmla="*/ 177420 w 354842"/>
              <a:gd name="connsiteY8" fmla="*/ 6233567 h 6233567"/>
              <a:gd name="connsiteX9" fmla="*/ 109181 w 354842"/>
              <a:gd name="connsiteY9" fmla="*/ 5550743 h 6233567"/>
              <a:gd name="connsiteX10" fmla="*/ 109181 w 354842"/>
              <a:gd name="connsiteY10" fmla="*/ 2886008 h 6233567"/>
              <a:gd name="connsiteX11" fmla="*/ 108361 w 354842"/>
              <a:gd name="connsiteY11" fmla="*/ 2885587 h 6233567"/>
              <a:gd name="connsiteX12" fmla="*/ 0 w 354842"/>
              <a:gd name="connsiteY12" fmla="*/ 2470603 h 6233567"/>
              <a:gd name="connsiteX13" fmla="*/ 108361 w 354842"/>
              <a:gd name="connsiteY13" fmla="*/ 2055619 h 6233567"/>
              <a:gd name="connsiteX14" fmla="*/ 109181 w 354842"/>
              <a:gd name="connsiteY14" fmla="*/ 2055199 h 6233567"/>
              <a:gd name="connsiteX15" fmla="*/ 109181 w 354842"/>
              <a:gd name="connsiteY15" fmla="*/ 68239 h 6233567"/>
              <a:gd name="connsiteX16" fmla="*/ 177420 w 354842"/>
              <a:gd name="connsiteY16" fmla="*/ 0 h 6233567"/>
              <a:gd name="connsiteX0" fmla="*/ 177420 w 354842"/>
              <a:gd name="connsiteY0" fmla="*/ 0 h 6233567"/>
              <a:gd name="connsiteX1" fmla="*/ 245659 w 354842"/>
              <a:gd name="connsiteY1" fmla="*/ 68239 h 6233567"/>
              <a:gd name="connsiteX2" fmla="*/ 245659 w 354842"/>
              <a:gd name="connsiteY2" fmla="*/ 2055198 h 6233567"/>
              <a:gd name="connsiteX3" fmla="*/ 246481 w 354842"/>
              <a:gd name="connsiteY3" fmla="*/ 2055619 h 6233567"/>
              <a:gd name="connsiteX4" fmla="*/ 354842 w 354842"/>
              <a:gd name="connsiteY4" fmla="*/ 2470603 h 6233567"/>
              <a:gd name="connsiteX5" fmla="*/ 246481 w 354842"/>
              <a:gd name="connsiteY5" fmla="*/ 2885587 h 6233567"/>
              <a:gd name="connsiteX6" fmla="*/ 245659 w 354842"/>
              <a:gd name="connsiteY6" fmla="*/ 2886009 h 6233567"/>
              <a:gd name="connsiteX7" fmla="*/ 245658 w 354842"/>
              <a:gd name="connsiteY7" fmla="*/ 5563884 h 6233567"/>
              <a:gd name="connsiteX8" fmla="*/ 177420 w 354842"/>
              <a:gd name="connsiteY8" fmla="*/ 6233567 h 6233567"/>
              <a:gd name="connsiteX9" fmla="*/ 109181 w 354842"/>
              <a:gd name="connsiteY9" fmla="*/ 5550743 h 6233567"/>
              <a:gd name="connsiteX10" fmla="*/ 109181 w 354842"/>
              <a:gd name="connsiteY10" fmla="*/ 2886008 h 6233567"/>
              <a:gd name="connsiteX11" fmla="*/ 108361 w 354842"/>
              <a:gd name="connsiteY11" fmla="*/ 2885587 h 6233567"/>
              <a:gd name="connsiteX12" fmla="*/ 0 w 354842"/>
              <a:gd name="connsiteY12" fmla="*/ 2470603 h 6233567"/>
              <a:gd name="connsiteX13" fmla="*/ 108361 w 354842"/>
              <a:gd name="connsiteY13" fmla="*/ 2055619 h 6233567"/>
              <a:gd name="connsiteX14" fmla="*/ 109181 w 354842"/>
              <a:gd name="connsiteY14" fmla="*/ 2055199 h 6233567"/>
              <a:gd name="connsiteX15" fmla="*/ 109181 w 354842"/>
              <a:gd name="connsiteY15" fmla="*/ 68239 h 6233567"/>
              <a:gd name="connsiteX16" fmla="*/ 177420 w 354842"/>
              <a:gd name="connsiteY16" fmla="*/ 0 h 6233567"/>
              <a:gd name="connsiteX0" fmla="*/ 177420 w 354842"/>
              <a:gd name="connsiteY0" fmla="*/ 0 h 6233567"/>
              <a:gd name="connsiteX1" fmla="*/ 245659 w 354842"/>
              <a:gd name="connsiteY1" fmla="*/ 68239 h 6233567"/>
              <a:gd name="connsiteX2" fmla="*/ 245659 w 354842"/>
              <a:gd name="connsiteY2" fmla="*/ 2055198 h 6233567"/>
              <a:gd name="connsiteX3" fmla="*/ 246481 w 354842"/>
              <a:gd name="connsiteY3" fmla="*/ 2055619 h 6233567"/>
              <a:gd name="connsiteX4" fmla="*/ 354842 w 354842"/>
              <a:gd name="connsiteY4" fmla="*/ 2470603 h 6233567"/>
              <a:gd name="connsiteX5" fmla="*/ 246481 w 354842"/>
              <a:gd name="connsiteY5" fmla="*/ 2885587 h 6233567"/>
              <a:gd name="connsiteX6" fmla="*/ 245659 w 354842"/>
              <a:gd name="connsiteY6" fmla="*/ 2886009 h 6233567"/>
              <a:gd name="connsiteX7" fmla="*/ 245658 w 354842"/>
              <a:gd name="connsiteY7" fmla="*/ 5555933 h 6233567"/>
              <a:gd name="connsiteX8" fmla="*/ 177420 w 354842"/>
              <a:gd name="connsiteY8" fmla="*/ 6233567 h 6233567"/>
              <a:gd name="connsiteX9" fmla="*/ 109181 w 354842"/>
              <a:gd name="connsiteY9" fmla="*/ 5550743 h 6233567"/>
              <a:gd name="connsiteX10" fmla="*/ 109181 w 354842"/>
              <a:gd name="connsiteY10" fmla="*/ 2886008 h 6233567"/>
              <a:gd name="connsiteX11" fmla="*/ 108361 w 354842"/>
              <a:gd name="connsiteY11" fmla="*/ 2885587 h 6233567"/>
              <a:gd name="connsiteX12" fmla="*/ 0 w 354842"/>
              <a:gd name="connsiteY12" fmla="*/ 2470603 h 6233567"/>
              <a:gd name="connsiteX13" fmla="*/ 108361 w 354842"/>
              <a:gd name="connsiteY13" fmla="*/ 2055619 h 6233567"/>
              <a:gd name="connsiteX14" fmla="*/ 109181 w 354842"/>
              <a:gd name="connsiteY14" fmla="*/ 2055199 h 6233567"/>
              <a:gd name="connsiteX15" fmla="*/ 109181 w 354842"/>
              <a:gd name="connsiteY15" fmla="*/ 68239 h 6233567"/>
              <a:gd name="connsiteX16" fmla="*/ 177420 w 354842"/>
              <a:gd name="connsiteY16" fmla="*/ 0 h 6233567"/>
              <a:gd name="connsiteX0" fmla="*/ 177420 w 354842"/>
              <a:gd name="connsiteY0" fmla="*/ 0 h 6233567"/>
              <a:gd name="connsiteX1" fmla="*/ 245659 w 354842"/>
              <a:gd name="connsiteY1" fmla="*/ 68239 h 6233567"/>
              <a:gd name="connsiteX2" fmla="*/ 245659 w 354842"/>
              <a:gd name="connsiteY2" fmla="*/ 2055198 h 6233567"/>
              <a:gd name="connsiteX3" fmla="*/ 246481 w 354842"/>
              <a:gd name="connsiteY3" fmla="*/ 2055619 h 6233567"/>
              <a:gd name="connsiteX4" fmla="*/ 354842 w 354842"/>
              <a:gd name="connsiteY4" fmla="*/ 2470603 h 6233567"/>
              <a:gd name="connsiteX5" fmla="*/ 246481 w 354842"/>
              <a:gd name="connsiteY5" fmla="*/ 2885587 h 6233567"/>
              <a:gd name="connsiteX6" fmla="*/ 245659 w 354842"/>
              <a:gd name="connsiteY6" fmla="*/ 2886009 h 6233567"/>
              <a:gd name="connsiteX7" fmla="*/ 245658 w 354842"/>
              <a:gd name="connsiteY7" fmla="*/ 5555933 h 6233567"/>
              <a:gd name="connsiteX8" fmla="*/ 177420 w 354842"/>
              <a:gd name="connsiteY8" fmla="*/ 6233567 h 6233567"/>
              <a:gd name="connsiteX9" fmla="*/ 109181 w 354842"/>
              <a:gd name="connsiteY9" fmla="*/ 5550743 h 6233567"/>
              <a:gd name="connsiteX10" fmla="*/ 109181 w 354842"/>
              <a:gd name="connsiteY10" fmla="*/ 2886008 h 6233567"/>
              <a:gd name="connsiteX11" fmla="*/ 108361 w 354842"/>
              <a:gd name="connsiteY11" fmla="*/ 2885587 h 6233567"/>
              <a:gd name="connsiteX12" fmla="*/ 0 w 354842"/>
              <a:gd name="connsiteY12" fmla="*/ 2470603 h 6233567"/>
              <a:gd name="connsiteX13" fmla="*/ 108361 w 354842"/>
              <a:gd name="connsiteY13" fmla="*/ 2055619 h 6233567"/>
              <a:gd name="connsiteX14" fmla="*/ 109181 w 354842"/>
              <a:gd name="connsiteY14" fmla="*/ 2055199 h 6233567"/>
              <a:gd name="connsiteX15" fmla="*/ 109181 w 354842"/>
              <a:gd name="connsiteY15" fmla="*/ 68239 h 6233567"/>
              <a:gd name="connsiteX16" fmla="*/ 177420 w 354842"/>
              <a:gd name="connsiteY16" fmla="*/ 0 h 6233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54842" h="6233567">
                <a:moveTo>
                  <a:pt x="177420" y="0"/>
                </a:moveTo>
                <a:cubicBezTo>
                  <a:pt x="215107" y="0"/>
                  <a:pt x="245659" y="30552"/>
                  <a:pt x="245659" y="68239"/>
                </a:cubicBezTo>
                <a:lnTo>
                  <a:pt x="245659" y="2055198"/>
                </a:lnTo>
                <a:lnTo>
                  <a:pt x="246481" y="2055619"/>
                </a:lnTo>
                <a:cubicBezTo>
                  <a:pt x="310161" y="2123990"/>
                  <a:pt x="354842" y="2284051"/>
                  <a:pt x="354842" y="2470603"/>
                </a:cubicBezTo>
                <a:cubicBezTo>
                  <a:pt x="354842" y="2657155"/>
                  <a:pt x="310161" y="2817216"/>
                  <a:pt x="246481" y="2885587"/>
                </a:cubicBezTo>
                <a:lnTo>
                  <a:pt x="245659" y="2886009"/>
                </a:lnTo>
                <a:cubicBezTo>
                  <a:pt x="245659" y="3623931"/>
                  <a:pt x="245658" y="4818011"/>
                  <a:pt x="245658" y="5555933"/>
                </a:cubicBezTo>
                <a:cubicBezTo>
                  <a:pt x="218109" y="5780532"/>
                  <a:pt x="200166" y="6079251"/>
                  <a:pt x="177420" y="6233567"/>
                </a:cubicBezTo>
                <a:cubicBezTo>
                  <a:pt x="154674" y="6080171"/>
                  <a:pt x="118320" y="5660597"/>
                  <a:pt x="109181" y="5550743"/>
                </a:cubicBezTo>
                <a:lnTo>
                  <a:pt x="109181" y="2886008"/>
                </a:lnTo>
                <a:lnTo>
                  <a:pt x="108361" y="2885587"/>
                </a:lnTo>
                <a:cubicBezTo>
                  <a:pt x="44682" y="2817216"/>
                  <a:pt x="0" y="2657155"/>
                  <a:pt x="0" y="2470603"/>
                </a:cubicBezTo>
                <a:cubicBezTo>
                  <a:pt x="0" y="2284051"/>
                  <a:pt x="44682" y="2123990"/>
                  <a:pt x="108361" y="2055619"/>
                </a:cubicBezTo>
                <a:lnTo>
                  <a:pt x="109181" y="2055199"/>
                </a:lnTo>
                <a:lnTo>
                  <a:pt x="109181" y="68239"/>
                </a:lnTo>
                <a:cubicBezTo>
                  <a:pt x="109181" y="30552"/>
                  <a:pt x="139733" y="0"/>
                  <a:pt x="177420" y="0"/>
                </a:cubicBez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560" name="グループ化 559">
            <a:extLst>
              <a:ext uri="{FF2B5EF4-FFF2-40B4-BE49-F238E27FC236}">
                <a16:creationId xmlns:a16="http://schemas.microsoft.com/office/drawing/2014/main" id="{D8DACADF-1C9B-463B-B397-A063B06D1460}"/>
              </a:ext>
            </a:extLst>
          </p:cNvPr>
          <p:cNvGrpSpPr/>
          <p:nvPr/>
        </p:nvGrpSpPr>
        <p:grpSpPr>
          <a:xfrm>
            <a:off x="8180632" y="88778"/>
            <a:ext cx="859927" cy="1577533"/>
            <a:chOff x="7545259" y="2693399"/>
            <a:chExt cx="1869121" cy="3428895"/>
          </a:xfrm>
        </p:grpSpPr>
        <p:sp>
          <p:nvSpPr>
            <p:cNvPr id="561" name="フリーフォーム: 図形 560">
              <a:extLst>
                <a:ext uri="{FF2B5EF4-FFF2-40B4-BE49-F238E27FC236}">
                  <a16:creationId xmlns:a16="http://schemas.microsoft.com/office/drawing/2014/main" id="{0BBFAFCA-CC75-4C23-906C-EC22C5AE53A1}"/>
                </a:ext>
              </a:extLst>
            </p:cNvPr>
            <p:cNvSpPr/>
            <p:nvPr/>
          </p:nvSpPr>
          <p:spPr>
            <a:xfrm>
              <a:off x="7639596" y="2787736"/>
              <a:ext cx="1774784" cy="3240221"/>
            </a:xfrm>
            <a:custGeom>
              <a:avLst/>
              <a:gdLst>
                <a:gd name="connsiteX0" fmla="*/ 762165 w 1774784"/>
                <a:gd name="connsiteY0" fmla="*/ 0 h 3240221"/>
                <a:gd name="connsiteX1" fmla="*/ 1137400 w 1774784"/>
                <a:gd name="connsiteY1" fmla="*/ 0 h 3240221"/>
                <a:gd name="connsiteX2" fmla="*/ 1137400 w 1774784"/>
                <a:gd name="connsiteY2" fmla="*/ 367702 h 3240221"/>
                <a:gd name="connsiteX3" fmla="*/ 1270910 w 1774784"/>
                <a:gd name="connsiteY3" fmla="*/ 409146 h 3240221"/>
                <a:gd name="connsiteX4" fmla="*/ 1774784 w 1774784"/>
                <a:gd name="connsiteY4" fmla="*/ 1169314 h 3240221"/>
                <a:gd name="connsiteX5" fmla="*/ 1270910 w 1774784"/>
                <a:gd name="connsiteY5" fmla="*/ 1929482 h 3240221"/>
                <a:gd name="connsiteX6" fmla="*/ 1137399 w 1774784"/>
                <a:gd name="connsiteY6" fmla="*/ 1970927 h 3240221"/>
                <a:gd name="connsiteX7" fmla="*/ 1137399 w 1774784"/>
                <a:gd name="connsiteY7" fmla="*/ 2421118 h 3240221"/>
                <a:gd name="connsiteX8" fmla="*/ 1170646 w 1774784"/>
                <a:gd name="connsiteY8" fmla="*/ 2461414 h 3240221"/>
                <a:gd name="connsiteX9" fmla="*/ 1218057 w 1774784"/>
                <a:gd name="connsiteY9" fmla="*/ 2616625 h 3240221"/>
                <a:gd name="connsiteX10" fmla="*/ 1170646 w 1774784"/>
                <a:gd name="connsiteY10" fmla="*/ 2771836 h 3240221"/>
                <a:gd name="connsiteX11" fmla="*/ 1146127 w 1774784"/>
                <a:gd name="connsiteY11" fmla="*/ 2801554 h 3240221"/>
                <a:gd name="connsiteX12" fmla="*/ 1169930 w 1774784"/>
                <a:gd name="connsiteY12" fmla="*/ 3240221 h 3240221"/>
                <a:gd name="connsiteX13" fmla="*/ 714038 w 1774784"/>
                <a:gd name="connsiteY13" fmla="*/ 3240221 h 3240221"/>
                <a:gd name="connsiteX14" fmla="*/ 737652 w 1774784"/>
                <a:gd name="connsiteY14" fmla="*/ 2805036 h 3240221"/>
                <a:gd name="connsiteX15" fmla="*/ 731355 w 1774784"/>
                <a:gd name="connsiteY15" fmla="*/ 2797404 h 3240221"/>
                <a:gd name="connsiteX16" fmla="*/ 0 w 1774784"/>
                <a:gd name="connsiteY16" fmla="*/ 2797404 h 3240221"/>
                <a:gd name="connsiteX17" fmla="*/ 0 w 1774784"/>
                <a:gd name="connsiteY17" fmla="*/ 2422169 h 3240221"/>
                <a:gd name="connsiteX18" fmla="*/ 742640 w 1774784"/>
                <a:gd name="connsiteY18" fmla="*/ 2422169 h 3240221"/>
                <a:gd name="connsiteX19" fmla="*/ 744157 w 1774784"/>
                <a:gd name="connsiteY19" fmla="*/ 2420330 h 3240221"/>
                <a:gd name="connsiteX20" fmla="*/ 762164 w 1774784"/>
                <a:gd name="connsiteY20" fmla="*/ 2408189 h 3240221"/>
                <a:gd name="connsiteX21" fmla="*/ 762164 w 1774784"/>
                <a:gd name="connsiteY21" fmla="*/ 1970926 h 3240221"/>
                <a:gd name="connsiteX22" fmla="*/ 628655 w 1774784"/>
                <a:gd name="connsiteY22" fmla="*/ 1929482 h 3240221"/>
                <a:gd name="connsiteX23" fmla="*/ 124782 w 1774784"/>
                <a:gd name="connsiteY23" fmla="*/ 1169314 h 3240221"/>
                <a:gd name="connsiteX24" fmla="*/ 628655 w 1774784"/>
                <a:gd name="connsiteY24" fmla="*/ 409146 h 3240221"/>
                <a:gd name="connsiteX25" fmla="*/ 762165 w 1774784"/>
                <a:gd name="connsiteY25" fmla="*/ 367702 h 3240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774784" h="3240221">
                  <a:moveTo>
                    <a:pt x="762165" y="0"/>
                  </a:moveTo>
                  <a:lnTo>
                    <a:pt x="1137400" y="0"/>
                  </a:lnTo>
                  <a:lnTo>
                    <a:pt x="1137400" y="367702"/>
                  </a:lnTo>
                  <a:lnTo>
                    <a:pt x="1270910" y="409146"/>
                  </a:lnTo>
                  <a:cubicBezTo>
                    <a:pt x="1567016" y="534388"/>
                    <a:pt x="1774784" y="827588"/>
                    <a:pt x="1774784" y="1169314"/>
                  </a:cubicBezTo>
                  <a:cubicBezTo>
                    <a:pt x="1774784" y="1511041"/>
                    <a:pt x="1567016" y="1804240"/>
                    <a:pt x="1270910" y="1929482"/>
                  </a:cubicBezTo>
                  <a:lnTo>
                    <a:pt x="1137399" y="1970927"/>
                  </a:lnTo>
                  <a:lnTo>
                    <a:pt x="1137399" y="2421118"/>
                  </a:lnTo>
                  <a:lnTo>
                    <a:pt x="1170646" y="2461414"/>
                  </a:lnTo>
                  <a:cubicBezTo>
                    <a:pt x="1200579" y="2505720"/>
                    <a:pt x="1218057" y="2559132"/>
                    <a:pt x="1218057" y="2616625"/>
                  </a:cubicBezTo>
                  <a:cubicBezTo>
                    <a:pt x="1218057" y="2674119"/>
                    <a:pt x="1200579" y="2727530"/>
                    <a:pt x="1170646" y="2771836"/>
                  </a:cubicBezTo>
                  <a:lnTo>
                    <a:pt x="1146127" y="2801554"/>
                  </a:lnTo>
                  <a:lnTo>
                    <a:pt x="1169930" y="3240221"/>
                  </a:lnTo>
                  <a:lnTo>
                    <a:pt x="714038" y="3240221"/>
                  </a:lnTo>
                  <a:lnTo>
                    <a:pt x="737652" y="2805036"/>
                  </a:lnTo>
                  <a:lnTo>
                    <a:pt x="731355" y="2797404"/>
                  </a:lnTo>
                  <a:lnTo>
                    <a:pt x="0" y="2797404"/>
                  </a:lnTo>
                  <a:lnTo>
                    <a:pt x="0" y="2422169"/>
                  </a:lnTo>
                  <a:lnTo>
                    <a:pt x="742640" y="2422169"/>
                  </a:lnTo>
                  <a:lnTo>
                    <a:pt x="744157" y="2420330"/>
                  </a:lnTo>
                  <a:lnTo>
                    <a:pt x="762164" y="2408189"/>
                  </a:lnTo>
                  <a:lnTo>
                    <a:pt x="762164" y="1970926"/>
                  </a:lnTo>
                  <a:lnTo>
                    <a:pt x="628655" y="1929482"/>
                  </a:lnTo>
                  <a:cubicBezTo>
                    <a:pt x="332550" y="1804240"/>
                    <a:pt x="124782" y="1511041"/>
                    <a:pt x="124782" y="1169314"/>
                  </a:cubicBezTo>
                  <a:cubicBezTo>
                    <a:pt x="124782" y="827588"/>
                    <a:pt x="332550" y="534388"/>
                    <a:pt x="628655" y="409146"/>
                  </a:cubicBezTo>
                  <a:lnTo>
                    <a:pt x="762165" y="367702"/>
                  </a:lnTo>
                  <a:close/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562" name="四角形: 角を丸くする 561">
              <a:extLst>
                <a:ext uri="{FF2B5EF4-FFF2-40B4-BE49-F238E27FC236}">
                  <a16:creationId xmlns:a16="http://schemas.microsoft.com/office/drawing/2014/main" id="{B2F62CEB-8DA2-4775-9EC6-A1F1B6754D41}"/>
                </a:ext>
              </a:extLst>
            </p:cNvPr>
            <p:cNvSpPr/>
            <p:nvPr/>
          </p:nvSpPr>
          <p:spPr>
            <a:xfrm>
              <a:off x="7545259" y="5129136"/>
              <a:ext cx="94337" cy="527933"/>
            </a:xfrm>
            <a:prstGeom prst="roundRect">
              <a:avLst>
                <a:gd name="adj" fmla="val 50000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3" name="四角形: 角を丸くする 562">
              <a:extLst>
                <a:ext uri="{FF2B5EF4-FFF2-40B4-BE49-F238E27FC236}">
                  <a16:creationId xmlns:a16="http://schemas.microsoft.com/office/drawing/2014/main" id="{34C4E992-DC61-4739-935A-E35A671BC6F9}"/>
                </a:ext>
              </a:extLst>
            </p:cNvPr>
            <p:cNvSpPr/>
            <p:nvPr/>
          </p:nvSpPr>
          <p:spPr>
            <a:xfrm rot="5400000">
              <a:off x="8534722" y="5811159"/>
              <a:ext cx="94337" cy="527933"/>
            </a:xfrm>
            <a:prstGeom prst="roundRect">
              <a:avLst>
                <a:gd name="adj" fmla="val 50000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4" name="四角形: 角を丸くする 563">
              <a:extLst>
                <a:ext uri="{FF2B5EF4-FFF2-40B4-BE49-F238E27FC236}">
                  <a16:creationId xmlns:a16="http://schemas.microsoft.com/office/drawing/2014/main" id="{9B3769AA-C6A4-4AB5-B8F6-B80DF87132F4}"/>
                </a:ext>
              </a:extLst>
            </p:cNvPr>
            <p:cNvSpPr/>
            <p:nvPr/>
          </p:nvSpPr>
          <p:spPr>
            <a:xfrm rot="5400000">
              <a:off x="8545151" y="2505227"/>
              <a:ext cx="94337" cy="470681"/>
            </a:xfrm>
            <a:prstGeom prst="roundRect">
              <a:avLst>
                <a:gd name="adj" fmla="val 50000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5" name="楕円 564">
              <a:extLst>
                <a:ext uri="{FF2B5EF4-FFF2-40B4-BE49-F238E27FC236}">
                  <a16:creationId xmlns:a16="http://schemas.microsoft.com/office/drawing/2014/main" id="{2CC1E490-1FBF-4037-A5DF-54071DDABD97}"/>
                </a:ext>
              </a:extLst>
            </p:cNvPr>
            <p:cNvSpPr/>
            <p:nvPr/>
          </p:nvSpPr>
          <p:spPr>
            <a:xfrm>
              <a:off x="8393211" y="2786407"/>
              <a:ext cx="388019" cy="38801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/>
                <a:t>A</a:t>
              </a:r>
              <a:endParaRPr kumimoji="1" lang="ja-JP" altLang="en-US" b="1" dirty="0"/>
            </a:p>
          </p:txBody>
        </p:sp>
        <p:sp>
          <p:nvSpPr>
            <p:cNvPr id="566" name="楕円 565">
              <a:extLst>
                <a:ext uri="{FF2B5EF4-FFF2-40B4-BE49-F238E27FC236}">
                  <a16:creationId xmlns:a16="http://schemas.microsoft.com/office/drawing/2014/main" id="{6E9F6E8E-93C1-4A87-BB1E-947EB8B6B9CB}"/>
                </a:ext>
              </a:extLst>
            </p:cNvPr>
            <p:cNvSpPr/>
            <p:nvPr/>
          </p:nvSpPr>
          <p:spPr>
            <a:xfrm>
              <a:off x="8390343" y="4799882"/>
              <a:ext cx="388019" cy="38801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/>
                <a:t>S</a:t>
              </a:r>
              <a:endParaRPr kumimoji="1" lang="ja-JP" altLang="en-US" b="1" dirty="0"/>
            </a:p>
          </p:txBody>
        </p:sp>
        <p:sp>
          <p:nvSpPr>
            <p:cNvPr id="567" name="楕円 566">
              <a:extLst>
                <a:ext uri="{FF2B5EF4-FFF2-40B4-BE49-F238E27FC236}">
                  <a16:creationId xmlns:a16="http://schemas.microsoft.com/office/drawing/2014/main" id="{B0CE51F3-D622-46BE-A222-C30163043032}"/>
                </a:ext>
              </a:extLst>
            </p:cNvPr>
            <p:cNvSpPr/>
            <p:nvPr/>
          </p:nvSpPr>
          <p:spPr>
            <a:xfrm>
              <a:off x="7828470" y="5196672"/>
              <a:ext cx="388019" cy="38801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/>
                <a:t>E</a:t>
              </a:r>
              <a:endParaRPr kumimoji="1" lang="ja-JP" altLang="en-US" b="1" dirty="0"/>
            </a:p>
          </p:txBody>
        </p:sp>
      </p:grpSp>
      <p:grpSp>
        <p:nvGrpSpPr>
          <p:cNvPr id="568" name="グループ化 567">
            <a:extLst>
              <a:ext uri="{FF2B5EF4-FFF2-40B4-BE49-F238E27FC236}">
                <a16:creationId xmlns:a16="http://schemas.microsoft.com/office/drawing/2014/main" id="{35460264-4CA1-4EAB-ABF3-7F5DA2D897FF}"/>
              </a:ext>
            </a:extLst>
          </p:cNvPr>
          <p:cNvGrpSpPr/>
          <p:nvPr/>
        </p:nvGrpSpPr>
        <p:grpSpPr>
          <a:xfrm>
            <a:off x="10213855" y="5785148"/>
            <a:ext cx="249617" cy="641013"/>
            <a:chOff x="2750613" y="1158613"/>
            <a:chExt cx="459744" cy="1180619"/>
          </a:xfrm>
        </p:grpSpPr>
        <p:sp>
          <p:nvSpPr>
            <p:cNvPr id="569" name="フリーフォーム: 図形 568">
              <a:extLst>
                <a:ext uri="{FF2B5EF4-FFF2-40B4-BE49-F238E27FC236}">
                  <a16:creationId xmlns:a16="http://schemas.microsoft.com/office/drawing/2014/main" id="{5A70496D-5641-4A21-A010-FC17AA3057AA}"/>
                </a:ext>
              </a:extLst>
            </p:cNvPr>
            <p:cNvSpPr/>
            <p:nvPr/>
          </p:nvSpPr>
          <p:spPr>
            <a:xfrm flipV="1">
              <a:off x="2794572" y="1836999"/>
              <a:ext cx="372907" cy="502233"/>
            </a:xfrm>
            <a:custGeom>
              <a:avLst/>
              <a:gdLst>
                <a:gd name="connsiteX0" fmla="*/ 46185 w 365325"/>
                <a:gd name="connsiteY0" fmla="*/ 0 h 325231"/>
                <a:gd name="connsiteX1" fmla="*/ 319140 w 365325"/>
                <a:gd name="connsiteY1" fmla="*/ 0 h 325231"/>
                <a:gd name="connsiteX2" fmla="*/ 365325 w 365325"/>
                <a:gd name="connsiteY2" fmla="*/ 325231 h 325231"/>
                <a:gd name="connsiteX3" fmla="*/ 0 w 365325"/>
                <a:gd name="connsiteY3" fmla="*/ 325231 h 325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5325" h="325231">
                  <a:moveTo>
                    <a:pt x="46185" y="0"/>
                  </a:moveTo>
                  <a:lnTo>
                    <a:pt x="319140" y="0"/>
                  </a:lnTo>
                  <a:lnTo>
                    <a:pt x="365325" y="325231"/>
                  </a:lnTo>
                  <a:lnTo>
                    <a:pt x="0" y="325231"/>
                  </a:ln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570" name="フリーフォーム: 図形 569">
              <a:extLst>
                <a:ext uri="{FF2B5EF4-FFF2-40B4-BE49-F238E27FC236}">
                  <a16:creationId xmlns:a16="http://schemas.microsoft.com/office/drawing/2014/main" id="{5C918B39-9ED2-4706-B153-BEC179EDCDDD}"/>
                </a:ext>
              </a:extLst>
            </p:cNvPr>
            <p:cNvSpPr/>
            <p:nvPr/>
          </p:nvSpPr>
          <p:spPr>
            <a:xfrm>
              <a:off x="2750613" y="1158613"/>
              <a:ext cx="459744" cy="678386"/>
            </a:xfrm>
            <a:custGeom>
              <a:avLst/>
              <a:gdLst>
                <a:gd name="connsiteX0" fmla="*/ 293903 w 574158"/>
                <a:gd name="connsiteY0" fmla="*/ 0 h 847212"/>
                <a:gd name="connsiteX1" fmla="*/ 358650 w 574158"/>
                <a:gd name="connsiteY1" fmla="*/ 152197 h 847212"/>
                <a:gd name="connsiteX2" fmla="*/ 391663 w 574158"/>
                <a:gd name="connsiteY2" fmla="*/ 174368 h 847212"/>
                <a:gd name="connsiteX3" fmla="*/ 398823 w 574158"/>
                <a:gd name="connsiteY3" fmla="*/ 176591 h 847212"/>
                <a:gd name="connsiteX4" fmla="*/ 574158 w 574158"/>
                <a:gd name="connsiteY4" fmla="*/ 441110 h 847212"/>
                <a:gd name="connsiteX5" fmla="*/ 490075 w 574158"/>
                <a:gd name="connsiteY5" fmla="*/ 644105 h 847212"/>
                <a:gd name="connsiteX6" fmla="*/ 449714 w 574158"/>
                <a:gd name="connsiteY6" fmla="*/ 677406 h 847212"/>
                <a:gd name="connsiteX7" fmla="*/ 452698 w 574158"/>
                <a:gd name="connsiteY7" fmla="*/ 677406 h 847212"/>
                <a:gd name="connsiteX8" fmla="*/ 448435 w 574158"/>
                <a:gd name="connsiteY8" fmla="*/ 680281 h 847212"/>
                <a:gd name="connsiteX9" fmla="*/ 414457 w 574158"/>
                <a:gd name="connsiteY9" fmla="*/ 762309 h 847212"/>
                <a:gd name="connsiteX10" fmla="*/ 448435 w 574158"/>
                <a:gd name="connsiteY10" fmla="*/ 844338 h 847212"/>
                <a:gd name="connsiteX11" fmla="*/ 452698 w 574158"/>
                <a:gd name="connsiteY11" fmla="*/ 847212 h 847212"/>
                <a:gd name="connsiteX12" fmla="*/ 121459 w 574158"/>
                <a:gd name="connsiteY12" fmla="*/ 847212 h 847212"/>
                <a:gd name="connsiteX13" fmla="*/ 125723 w 574158"/>
                <a:gd name="connsiteY13" fmla="*/ 844338 h 847212"/>
                <a:gd name="connsiteX14" fmla="*/ 159700 w 574158"/>
                <a:gd name="connsiteY14" fmla="*/ 762309 h 847212"/>
                <a:gd name="connsiteX15" fmla="*/ 125723 w 574158"/>
                <a:gd name="connsiteY15" fmla="*/ 680281 h 847212"/>
                <a:gd name="connsiteX16" fmla="*/ 121459 w 574158"/>
                <a:gd name="connsiteY16" fmla="*/ 677406 h 847212"/>
                <a:gd name="connsiteX17" fmla="*/ 124445 w 574158"/>
                <a:gd name="connsiteY17" fmla="*/ 677406 h 847212"/>
                <a:gd name="connsiteX18" fmla="*/ 84084 w 574158"/>
                <a:gd name="connsiteY18" fmla="*/ 644105 h 847212"/>
                <a:gd name="connsiteX19" fmla="*/ 0 w 574158"/>
                <a:gd name="connsiteY19" fmla="*/ 441110 h 847212"/>
                <a:gd name="connsiteX20" fmla="*/ 175335 w 574158"/>
                <a:gd name="connsiteY20" fmla="*/ 176591 h 847212"/>
                <a:gd name="connsiteX21" fmla="*/ 205791 w 574158"/>
                <a:gd name="connsiteY21" fmla="*/ 167137 h 847212"/>
                <a:gd name="connsiteX22" fmla="*/ 227157 w 574158"/>
                <a:gd name="connsiteY22" fmla="*/ 151463 h 847212"/>
                <a:gd name="connsiteX23" fmla="*/ 293903 w 574158"/>
                <a:gd name="connsiteY23" fmla="*/ 0 h 847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74158" h="847212">
                  <a:moveTo>
                    <a:pt x="293903" y="0"/>
                  </a:moveTo>
                  <a:cubicBezTo>
                    <a:pt x="313043" y="87040"/>
                    <a:pt x="328632" y="125670"/>
                    <a:pt x="358650" y="152197"/>
                  </a:cubicBezTo>
                  <a:lnTo>
                    <a:pt x="391663" y="174368"/>
                  </a:lnTo>
                  <a:lnTo>
                    <a:pt x="398823" y="176591"/>
                  </a:lnTo>
                  <a:cubicBezTo>
                    <a:pt x="501860" y="220172"/>
                    <a:pt x="574158" y="322198"/>
                    <a:pt x="574158" y="441110"/>
                  </a:cubicBezTo>
                  <a:cubicBezTo>
                    <a:pt x="574158" y="520385"/>
                    <a:pt x="542026" y="592154"/>
                    <a:pt x="490075" y="644105"/>
                  </a:cubicBezTo>
                  <a:lnTo>
                    <a:pt x="449714" y="677406"/>
                  </a:lnTo>
                  <a:lnTo>
                    <a:pt x="452698" y="677406"/>
                  </a:lnTo>
                  <a:lnTo>
                    <a:pt x="448435" y="680281"/>
                  </a:lnTo>
                  <a:cubicBezTo>
                    <a:pt x="427442" y="701274"/>
                    <a:pt x="414457" y="730275"/>
                    <a:pt x="414457" y="762309"/>
                  </a:cubicBezTo>
                  <a:cubicBezTo>
                    <a:pt x="414457" y="794343"/>
                    <a:pt x="427442" y="823345"/>
                    <a:pt x="448435" y="844338"/>
                  </a:cubicBezTo>
                  <a:lnTo>
                    <a:pt x="452698" y="847212"/>
                  </a:lnTo>
                  <a:lnTo>
                    <a:pt x="121459" y="847212"/>
                  </a:lnTo>
                  <a:lnTo>
                    <a:pt x="125723" y="844338"/>
                  </a:lnTo>
                  <a:cubicBezTo>
                    <a:pt x="146716" y="823345"/>
                    <a:pt x="159700" y="794343"/>
                    <a:pt x="159700" y="762309"/>
                  </a:cubicBezTo>
                  <a:cubicBezTo>
                    <a:pt x="159700" y="730275"/>
                    <a:pt x="146716" y="701274"/>
                    <a:pt x="125723" y="680281"/>
                  </a:cubicBezTo>
                  <a:lnTo>
                    <a:pt x="121459" y="677406"/>
                  </a:lnTo>
                  <a:lnTo>
                    <a:pt x="124445" y="677406"/>
                  </a:lnTo>
                  <a:lnTo>
                    <a:pt x="84084" y="644105"/>
                  </a:lnTo>
                  <a:cubicBezTo>
                    <a:pt x="32133" y="592154"/>
                    <a:pt x="0" y="520385"/>
                    <a:pt x="0" y="441110"/>
                  </a:cubicBezTo>
                  <a:cubicBezTo>
                    <a:pt x="0" y="322198"/>
                    <a:pt x="72298" y="220172"/>
                    <a:pt x="175335" y="176591"/>
                  </a:cubicBezTo>
                  <a:lnTo>
                    <a:pt x="205791" y="167137"/>
                  </a:lnTo>
                  <a:lnTo>
                    <a:pt x="227157" y="151463"/>
                  </a:lnTo>
                  <a:cubicBezTo>
                    <a:pt x="257397" y="124447"/>
                    <a:pt x="278314" y="86062"/>
                    <a:pt x="293903" y="0"/>
                  </a:cubicBezTo>
                  <a:close/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52" name="グループ化 551">
            <a:extLst>
              <a:ext uri="{FF2B5EF4-FFF2-40B4-BE49-F238E27FC236}">
                <a16:creationId xmlns:a16="http://schemas.microsoft.com/office/drawing/2014/main" id="{89F425D6-2129-4C3E-8386-A4298934FD41}"/>
              </a:ext>
            </a:extLst>
          </p:cNvPr>
          <p:cNvGrpSpPr/>
          <p:nvPr/>
        </p:nvGrpSpPr>
        <p:grpSpPr>
          <a:xfrm>
            <a:off x="8084079" y="3770905"/>
            <a:ext cx="1156014" cy="2848259"/>
            <a:chOff x="2394797" y="2439308"/>
            <a:chExt cx="1651978" cy="4070245"/>
          </a:xfrm>
        </p:grpSpPr>
        <p:grpSp>
          <p:nvGrpSpPr>
            <p:cNvPr id="553" name="グループ化 552">
              <a:extLst>
                <a:ext uri="{FF2B5EF4-FFF2-40B4-BE49-F238E27FC236}">
                  <a16:creationId xmlns:a16="http://schemas.microsoft.com/office/drawing/2014/main" id="{D570A961-47C7-48C3-A0FF-D9F2835A077F}"/>
                </a:ext>
              </a:extLst>
            </p:cNvPr>
            <p:cNvGrpSpPr/>
            <p:nvPr/>
          </p:nvGrpSpPr>
          <p:grpSpPr>
            <a:xfrm>
              <a:off x="2888215" y="6332931"/>
              <a:ext cx="684215" cy="176622"/>
              <a:chOff x="4074693" y="2955756"/>
              <a:chExt cx="1207170" cy="268707"/>
            </a:xfrm>
          </p:grpSpPr>
          <p:sp>
            <p:nvSpPr>
              <p:cNvPr id="557" name="円弧 556">
                <a:extLst>
                  <a:ext uri="{FF2B5EF4-FFF2-40B4-BE49-F238E27FC236}">
                    <a16:creationId xmlns:a16="http://schemas.microsoft.com/office/drawing/2014/main" id="{B7407D51-2E74-4515-A3B6-9D4071ACFFBF}"/>
                  </a:ext>
                </a:extLst>
              </p:cNvPr>
              <p:cNvSpPr/>
              <p:nvPr/>
            </p:nvSpPr>
            <p:spPr>
              <a:xfrm>
                <a:off x="4090737" y="2959768"/>
                <a:ext cx="1191126" cy="264695"/>
              </a:xfrm>
              <a:prstGeom prst="arc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58" name="円弧 557">
                <a:extLst>
                  <a:ext uri="{FF2B5EF4-FFF2-40B4-BE49-F238E27FC236}">
                    <a16:creationId xmlns:a16="http://schemas.microsoft.com/office/drawing/2014/main" id="{B01C004E-DD11-444C-9585-E6CBBA04463F}"/>
                  </a:ext>
                </a:extLst>
              </p:cNvPr>
              <p:cNvSpPr/>
              <p:nvPr/>
            </p:nvSpPr>
            <p:spPr>
              <a:xfrm flipH="1">
                <a:off x="4074693" y="2955756"/>
                <a:ext cx="1191126" cy="264695"/>
              </a:xfrm>
              <a:prstGeom prst="arc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54" name="グループ化 553">
              <a:extLst>
                <a:ext uri="{FF2B5EF4-FFF2-40B4-BE49-F238E27FC236}">
                  <a16:creationId xmlns:a16="http://schemas.microsoft.com/office/drawing/2014/main" id="{4DF399C0-826D-493E-9FE1-FB3CD5DA85FB}"/>
                </a:ext>
              </a:extLst>
            </p:cNvPr>
            <p:cNvGrpSpPr/>
            <p:nvPr/>
          </p:nvGrpSpPr>
          <p:grpSpPr>
            <a:xfrm>
              <a:off x="2394797" y="2439308"/>
              <a:ext cx="1651978" cy="4065822"/>
              <a:chOff x="2061452" y="1879486"/>
              <a:chExt cx="1838067" cy="4523822"/>
            </a:xfrm>
            <a:solidFill>
              <a:schemeClr val="bg1">
                <a:alpha val="60000"/>
              </a:schemeClr>
            </a:solidFill>
          </p:grpSpPr>
          <p:sp>
            <p:nvSpPr>
              <p:cNvPr id="555" name="フリーフォーム: 図形 554">
                <a:extLst>
                  <a:ext uri="{FF2B5EF4-FFF2-40B4-BE49-F238E27FC236}">
                    <a16:creationId xmlns:a16="http://schemas.microsoft.com/office/drawing/2014/main" id="{8F19508F-7853-47A5-BBBF-B68F8F9F9296}"/>
                  </a:ext>
                </a:extLst>
              </p:cNvPr>
              <p:cNvSpPr/>
              <p:nvPr/>
            </p:nvSpPr>
            <p:spPr>
              <a:xfrm>
                <a:off x="2061452" y="1969948"/>
                <a:ext cx="1838067" cy="4433360"/>
              </a:xfrm>
              <a:custGeom>
                <a:avLst/>
                <a:gdLst>
                  <a:gd name="connsiteX0" fmla="*/ 721334 w 1838067"/>
                  <a:gd name="connsiteY0" fmla="*/ 0 h 4429687"/>
                  <a:gd name="connsiteX1" fmla="*/ 1116731 w 1838067"/>
                  <a:gd name="connsiteY1" fmla="*/ 0 h 4429687"/>
                  <a:gd name="connsiteX2" fmla="*/ 1116731 w 1838067"/>
                  <a:gd name="connsiteY2" fmla="*/ 2835787 h 4429687"/>
                  <a:gd name="connsiteX3" fmla="*/ 1276763 w 1838067"/>
                  <a:gd name="connsiteY3" fmla="*/ 2881400 h 4429687"/>
                  <a:gd name="connsiteX4" fmla="*/ 1838067 w 1838067"/>
                  <a:gd name="connsiteY4" fmla="*/ 3658922 h 4429687"/>
                  <a:gd name="connsiteX5" fmla="*/ 1432874 w 1838067"/>
                  <a:gd name="connsiteY5" fmla="*/ 4358644 h 4429687"/>
                  <a:gd name="connsiteX6" fmla="*/ 1290324 w 1838067"/>
                  <a:gd name="connsiteY6" fmla="*/ 4429687 h 4429687"/>
                  <a:gd name="connsiteX7" fmla="*/ 547744 w 1838067"/>
                  <a:gd name="connsiteY7" fmla="*/ 4429687 h 4429687"/>
                  <a:gd name="connsiteX8" fmla="*/ 405193 w 1838067"/>
                  <a:gd name="connsiteY8" fmla="*/ 4358644 h 4429687"/>
                  <a:gd name="connsiteX9" fmla="*/ 0 w 1838067"/>
                  <a:gd name="connsiteY9" fmla="*/ 3658922 h 4429687"/>
                  <a:gd name="connsiteX10" fmla="*/ 561304 w 1838067"/>
                  <a:gd name="connsiteY10" fmla="*/ 2881400 h 4429687"/>
                  <a:gd name="connsiteX11" fmla="*/ 721334 w 1838067"/>
                  <a:gd name="connsiteY11" fmla="*/ 2835788 h 4429687"/>
                  <a:gd name="connsiteX0" fmla="*/ 721334 w 1838067"/>
                  <a:gd name="connsiteY0" fmla="*/ 0 h 4429687"/>
                  <a:gd name="connsiteX1" fmla="*/ 1116731 w 1838067"/>
                  <a:gd name="connsiteY1" fmla="*/ 0 h 4429687"/>
                  <a:gd name="connsiteX2" fmla="*/ 1116731 w 1838067"/>
                  <a:gd name="connsiteY2" fmla="*/ 2835787 h 4429687"/>
                  <a:gd name="connsiteX3" fmla="*/ 1276763 w 1838067"/>
                  <a:gd name="connsiteY3" fmla="*/ 2881400 h 4429687"/>
                  <a:gd name="connsiteX4" fmla="*/ 1838067 w 1838067"/>
                  <a:gd name="connsiteY4" fmla="*/ 3658922 h 4429687"/>
                  <a:gd name="connsiteX5" fmla="*/ 1432874 w 1838067"/>
                  <a:gd name="connsiteY5" fmla="*/ 4358644 h 4429687"/>
                  <a:gd name="connsiteX6" fmla="*/ 1290324 w 1838067"/>
                  <a:gd name="connsiteY6" fmla="*/ 4429687 h 4429687"/>
                  <a:gd name="connsiteX7" fmla="*/ 547744 w 1838067"/>
                  <a:gd name="connsiteY7" fmla="*/ 4429687 h 4429687"/>
                  <a:gd name="connsiteX8" fmla="*/ 405193 w 1838067"/>
                  <a:gd name="connsiteY8" fmla="*/ 4358644 h 4429687"/>
                  <a:gd name="connsiteX9" fmla="*/ 0 w 1838067"/>
                  <a:gd name="connsiteY9" fmla="*/ 3658922 h 4429687"/>
                  <a:gd name="connsiteX10" fmla="*/ 561304 w 1838067"/>
                  <a:gd name="connsiteY10" fmla="*/ 2881400 h 4429687"/>
                  <a:gd name="connsiteX11" fmla="*/ 721334 w 1838067"/>
                  <a:gd name="connsiteY11" fmla="*/ 2835788 h 4429687"/>
                  <a:gd name="connsiteX12" fmla="*/ 721334 w 1838067"/>
                  <a:gd name="connsiteY12" fmla="*/ 0 h 4429687"/>
                  <a:gd name="connsiteX0" fmla="*/ 721334 w 1838067"/>
                  <a:gd name="connsiteY0" fmla="*/ 0 h 4429687"/>
                  <a:gd name="connsiteX1" fmla="*/ 1116731 w 1838067"/>
                  <a:gd name="connsiteY1" fmla="*/ 0 h 4429687"/>
                  <a:gd name="connsiteX2" fmla="*/ 1116731 w 1838067"/>
                  <a:gd name="connsiteY2" fmla="*/ 2835787 h 4429687"/>
                  <a:gd name="connsiteX3" fmla="*/ 1276763 w 1838067"/>
                  <a:gd name="connsiteY3" fmla="*/ 2881400 h 4429687"/>
                  <a:gd name="connsiteX4" fmla="*/ 1838067 w 1838067"/>
                  <a:gd name="connsiteY4" fmla="*/ 3658922 h 4429687"/>
                  <a:gd name="connsiteX5" fmla="*/ 1432874 w 1838067"/>
                  <a:gd name="connsiteY5" fmla="*/ 4358644 h 4429687"/>
                  <a:gd name="connsiteX6" fmla="*/ 1290324 w 1838067"/>
                  <a:gd name="connsiteY6" fmla="*/ 4429687 h 4429687"/>
                  <a:gd name="connsiteX7" fmla="*/ 547744 w 1838067"/>
                  <a:gd name="connsiteY7" fmla="*/ 4429687 h 4429687"/>
                  <a:gd name="connsiteX8" fmla="*/ 405193 w 1838067"/>
                  <a:gd name="connsiteY8" fmla="*/ 4358644 h 4429687"/>
                  <a:gd name="connsiteX9" fmla="*/ 0 w 1838067"/>
                  <a:gd name="connsiteY9" fmla="*/ 3658922 h 4429687"/>
                  <a:gd name="connsiteX10" fmla="*/ 561304 w 1838067"/>
                  <a:gd name="connsiteY10" fmla="*/ 2881400 h 4429687"/>
                  <a:gd name="connsiteX11" fmla="*/ 721334 w 1838067"/>
                  <a:gd name="connsiteY11" fmla="*/ 2732964 h 4429687"/>
                  <a:gd name="connsiteX12" fmla="*/ 721334 w 1838067"/>
                  <a:gd name="connsiteY12" fmla="*/ 0 h 4429687"/>
                  <a:gd name="connsiteX0" fmla="*/ 721334 w 1838067"/>
                  <a:gd name="connsiteY0" fmla="*/ 0 h 4429687"/>
                  <a:gd name="connsiteX1" fmla="*/ 1116731 w 1838067"/>
                  <a:gd name="connsiteY1" fmla="*/ 0 h 4429687"/>
                  <a:gd name="connsiteX2" fmla="*/ 1116731 w 1838067"/>
                  <a:gd name="connsiteY2" fmla="*/ 2835787 h 4429687"/>
                  <a:gd name="connsiteX3" fmla="*/ 1276763 w 1838067"/>
                  <a:gd name="connsiteY3" fmla="*/ 2881400 h 4429687"/>
                  <a:gd name="connsiteX4" fmla="*/ 1838067 w 1838067"/>
                  <a:gd name="connsiteY4" fmla="*/ 3658922 h 4429687"/>
                  <a:gd name="connsiteX5" fmla="*/ 1432874 w 1838067"/>
                  <a:gd name="connsiteY5" fmla="*/ 4358644 h 4429687"/>
                  <a:gd name="connsiteX6" fmla="*/ 1290324 w 1838067"/>
                  <a:gd name="connsiteY6" fmla="*/ 4429687 h 4429687"/>
                  <a:gd name="connsiteX7" fmla="*/ 547744 w 1838067"/>
                  <a:gd name="connsiteY7" fmla="*/ 4429687 h 4429687"/>
                  <a:gd name="connsiteX8" fmla="*/ 405193 w 1838067"/>
                  <a:gd name="connsiteY8" fmla="*/ 4358644 h 4429687"/>
                  <a:gd name="connsiteX9" fmla="*/ 0 w 1838067"/>
                  <a:gd name="connsiteY9" fmla="*/ 3658922 h 4429687"/>
                  <a:gd name="connsiteX10" fmla="*/ 561304 w 1838067"/>
                  <a:gd name="connsiteY10" fmla="*/ 2881400 h 4429687"/>
                  <a:gd name="connsiteX11" fmla="*/ 721334 w 1838067"/>
                  <a:gd name="connsiteY11" fmla="*/ 2732964 h 4429687"/>
                  <a:gd name="connsiteX12" fmla="*/ 721334 w 1838067"/>
                  <a:gd name="connsiteY12" fmla="*/ 0 h 4429687"/>
                  <a:gd name="connsiteX0" fmla="*/ 721334 w 1838067"/>
                  <a:gd name="connsiteY0" fmla="*/ 0 h 4429687"/>
                  <a:gd name="connsiteX1" fmla="*/ 1116731 w 1838067"/>
                  <a:gd name="connsiteY1" fmla="*/ 0 h 4429687"/>
                  <a:gd name="connsiteX2" fmla="*/ 1116731 w 1838067"/>
                  <a:gd name="connsiteY2" fmla="*/ 2725618 h 4429687"/>
                  <a:gd name="connsiteX3" fmla="*/ 1276763 w 1838067"/>
                  <a:gd name="connsiteY3" fmla="*/ 2881400 h 4429687"/>
                  <a:gd name="connsiteX4" fmla="*/ 1838067 w 1838067"/>
                  <a:gd name="connsiteY4" fmla="*/ 3658922 h 4429687"/>
                  <a:gd name="connsiteX5" fmla="*/ 1432874 w 1838067"/>
                  <a:gd name="connsiteY5" fmla="*/ 4358644 h 4429687"/>
                  <a:gd name="connsiteX6" fmla="*/ 1290324 w 1838067"/>
                  <a:gd name="connsiteY6" fmla="*/ 4429687 h 4429687"/>
                  <a:gd name="connsiteX7" fmla="*/ 547744 w 1838067"/>
                  <a:gd name="connsiteY7" fmla="*/ 4429687 h 4429687"/>
                  <a:gd name="connsiteX8" fmla="*/ 405193 w 1838067"/>
                  <a:gd name="connsiteY8" fmla="*/ 4358644 h 4429687"/>
                  <a:gd name="connsiteX9" fmla="*/ 0 w 1838067"/>
                  <a:gd name="connsiteY9" fmla="*/ 3658922 h 4429687"/>
                  <a:gd name="connsiteX10" fmla="*/ 561304 w 1838067"/>
                  <a:gd name="connsiteY10" fmla="*/ 2881400 h 4429687"/>
                  <a:gd name="connsiteX11" fmla="*/ 721334 w 1838067"/>
                  <a:gd name="connsiteY11" fmla="*/ 2732964 h 4429687"/>
                  <a:gd name="connsiteX12" fmla="*/ 721334 w 1838067"/>
                  <a:gd name="connsiteY12" fmla="*/ 0 h 4429687"/>
                  <a:gd name="connsiteX0" fmla="*/ 721334 w 1838067"/>
                  <a:gd name="connsiteY0" fmla="*/ 0 h 4429687"/>
                  <a:gd name="connsiteX1" fmla="*/ 1116731 w 1838067"/>
                  <a:gd name="connsiteY1" fmla="*/ 0 h 4429687"/>
                  <a:gd name="connsiteX2" fmla="*/ 1116731 w 1838067"/>
                  <a:gd name="connsiteY2" fmla="*/ 2725618 h 4429687"/>
                  <a:gd name="connsiteX3" fmla="*/ 1276763 w 1838067"/>
                  <a:gd name="connsiteY3" fmla="*/ 2881400 h 4429687"/>
                  <a:gd name="connsiteX4" fmla="*/ 1838067 w 1838067"/>
                  <a:gd name="connsiteY4" fmla="*/ 3658922 h 4429687"/>
                  <a:gd name="connsiteX5" fmla="*/ 1432874 w 1838067"/>
                  <a:gd name="connsiteY5" fmla="*/ 4358644 h 4429687"/>
                  <a:gd name="connsiteX6" fmla="*/ 1290324 w 1838067"/>
                  <a:gd name="connsiteY6" fmla="*/ 4429687 h 4429687"/>
                  <a:gd name="connsiteX7" fmla="*/ 547744 w 1838067"/>
                  <a:gd name="connsiteY7" fmla="*/ 4429687 h 4429687"/>
                  <a:gd name="connsiteX8" fmla="*/ 405193 w 1838067"/>
                  <a:gd name="connsiteY8" fmla="*/ 4358644 h 4429687"/>
                  <a:gd name="connsiteX9" fmla="*/ 0 w 1838067"/>
                  <a:gd name="connsiteY9" fmla="*/ 3658922 h 4429687"/>
                  <a:gd name="connsiteX10" fmla="*/ 561304 w 1838067"/>
                  <a:gd name="connsiteY10" fmla="*/ 2881400 h 4429687"/>
                  <a:gd name="connsiteX11" fmla="*/ 721334 w 1838067"/>
                  <a:gd name="connsiteY11" fmla="*/ 2732964 h 4429687"/>
                  <a:gd name="connsiteX12" fmla="*/ 721334 w 1838067"/>
                  <a:gd name="connsiteY12" fmla="*/ 0 h 4429687"/>
                  <a:gd name="connsiteX0" fmla="*/ 721334 w 1838067"/>
                  <a:gd name="connsiteY0" fmla="*/ 0 h 4433360"/>
                  <a:gd name="connsiteX1" fmla="*/ 1116731 w 1838067"/>
                  <a:gd name="connsiteY1" fmla="*/ 0 h 4433360"/>
                  <a:gd name="connsiteX2" fmla="*/ 1116731 w 1838067"/>
                  <a:gd name="connsiteY2" fmla="*/ 2725618 h 4433360"/>
                  <a:gd name="connsiteX3" fmla="*/ 1276763 w 1838067"/>
                  <a:gd name="connsiteY3" fmla="*/ 2881400 h 4433360"/>
                  <a:gd name="connsiteX4" fmla="*/ 1838067 w 1838067"/>
                  <a:gd name="connsiteY4" fmla="*/ 3658922 h 4433360"/>
                  <a:gd name="connsiteX5" fmla="*/ 1432874 w 1838067"/>
                  <a:gd name="connsiteY5" fmla="*/ 4358644 h 4433360"/>
                  <a:gd name="connsiteX6" fmla="*/ 1290324 w 1838067"/>
                  <a:gd name="connsiteY6" fmla="*/ 4429687 h 4433360"/>
                  <a:gd name="connsiteX7" fmla="*/ 650569 w 1838067"/>
                  <a:gd name="connsiteY7" fmla="*/ 4433360 h 4433360"/>
                  <a:gd name="connsiteX8" fmla="*/ 405193 w 1838067"/>
                  <a:gd name="connsiteY8" fmla="*/ 4358644 h 4433360"/>
                  <a:gd name="connsiteX9" fmla="*/ 0 w 1838067"/>
                  <a:gd name="connsiteY9" fmla="*/ 3658922 h 4433360"/>
                  <a:gd name="connsiteX10" fmla="*/ 561304 w 1838067"/>
                  <a:gd name="connsiteY10" fmla="*/ 2881400 h 4433360"/>
                  <a:gd name="connsiteX11" fmla="*/ 721334 w 1838067"/>
                  <a:gd name="connsiteY11" fmla="*/ 2732964 h 4433360"/>
                  <a:gd name="connsiteX12" fmla="*/ 721334 w 1838067"/>
                  <a:gd name="connsiteY12" fmla="*/ 0 h 4433360"/>
                  <a:gd name="connsiteX0" fmla="*/ 721334 w 1838067"/>
                  <a:gd name="connsiteY0" fmla="*/ 0 h 4433360"/>
                  <a:gd name="connsiteX1" fmla="*/ 1116731 w 1838067"/>
                  <a:gd name="connsiteY1" fmla="*/ 0 h 4433360"/>
                  <a:gd name="connsiteX2" fmla="*/ 1116731 w 1838067"/>
                  <a:gd name="connsiteY2" fmla="*/ 2725618 h 4433360"/>
                  <a:gd name="connsiteX3" fmla="*/ 1276763 w 1838067"/>
                  <a:gd name="connsiteY3" fmla="*/ 2881400 h 4433360"/>
                  <a:gd name="connsiteX4" fmla="*/ 1838067 w 1838067"/>
                  <a:gd name="connsiteY4" fmla="*/ 3658922 h 4433360"/>
                  <a:gd name="connsiteX5" fmla="*/ 1432874 w 1838067"/>
                  <a:gd name="connsiteY5" fmla="*/ 4358644 h 4433360"/>
                  <a:gd name="connsiteX6" fmla="*/ 1290324 w 1838067"/>
                  <a:gd name="connsiteY6" fmla="*/ 4429687 h 4433360"/>
                  <a:gd name="connsiteX7" fmla="*/ 650569 w 1838067"/>
                  <a:gd name="connsiteY7" fmla="*/ 4433360 h 4433360"/>
                  <a:gd name="connsiteX8" fmla="*/ 405193 w 1838067"/>
                  <a:gd name="connsiteY8" fmla="*/ 4358644 h 4433360"/>
                  <a:gd name="connsiteX9" fmla="*/ 0 w 1838067"/>
                  <a:gd name="connsiteY9" fmla="*/ 3658922 h 4433360"/>
                  <a:gd name="connsiteX10" fmla="*/ 561304 w 1838067"/>
                  <a:gd name="connsiteY10" fmla="*/ 2881400 h 4433360"/>
                  <a:gd name="connsiteX11" fmla="*/ 721334 w 1838067"/>
                  <a:gd name="connsiteY11" fmla="*/ 2732964 h 4433360"/>
                  <a:gd name="connsiteX12" fmla="*/ 721334 w 1838067"/>
                  <a:gd name="connsiteY12" fmla="*/ 0 h 4433360"/>
                  <a:gd name="connsiteX0" fmla="*/ 721334 w 1838067"/>
                  <a:gd name="connsiteY0" fmla="*/ 0 h 4433360"/>
                  <a:gd name="connsiteX1" fmla="*/ 1116731 w 1838067"/>
                  <a:gd name="connsiteY1" fmla="*/ 0 h 4433360"/>
                  <a:gd name="connsiteX2" fmla="*/ 1116731 w 1838067"/>
                  <a:gd name="connsiteY2" fmla="*/ 2725618 h 4433360"/>
                  <a:gd name="connsiteX3" fmla="*/ 1276763 w 1838067"/>
                  <a:gd name="connsiteY3" fmla="*/ 2881400 h 4433360"/>
                  <a:gd name="connsiteX4" fmla="*/ 1838067 w 1838067"/>
                  <a:gd name="connsiteY4" fmla="*/ 3658922 h 4433360"/>
                  <a:gd name="connsiteX5" fmla="*/ 1432874 w 1838067"/>
                  <a:gd name="connsiteY5" fmla="*/ 4358644 h 4433360"/>
                  <a:gd name="connsiteX6" fmla="*/ 1290324 w 1838067"/>
                  <a:gd name="connsiteY6" fmla="*/ 4429687 h 4433360"/>
                  <a:gd name="connsiteX7" fmla="*/ 650569 w 1838067"/>
                  <a:gd name="connsiteY7" fmla="*/ 4433360 h 4433360"/>
                  <a:gd name="connsiteX8" fmla="*/ 405193 w 1838067"/>
                  <a:gd name="connsiteY8" fmla="*/ 4358644 h 4433360"/>
                  <a:gd name="connsiteX9" fmla="*/ 0 w 1838067"/>
                  <a:gd name="connsiteY9" fmla="*/ 3658922 h 4433360"/>
                  <a:gd name="connsiteX10" fmla="*/ 561304 w 1838067"/>
                  <a:gd name="connsiteY10" fmla="*/ 2881400 h 4433360"/>
                  <a:gd name="connsiteX11" fmla="*/ 721334 w 1838067"/>
                  <a:gd name="connsiteY11" fmla="*/ 2732964 h 4433360"/>
                  <a:gd name="connsiteX12" fmla="*/ 721334 w 1838067"/>
                  <a:gd name="connsiteY12" fmla="*/ 0 h 4433360"/>
                  <a:gd name="connsiteX0" fmla="*/ 721334 w 1838067"/>
                  <a:gd name="connsiteY0" fmla="*/ 0 h 4433360"/>
                  <a:gd name="connsiteX1" fmla="*/ 1116731 w 1838067"/>
                  <a:gd name="connsiteY1" fmla="*/ 0 h 4433360"/>
                  <a:gd name="connsiteX2" fmla="*/ 1116731 w 1838067"/>
                  <a:gd name="connsiteY2" fmla="*/ 2725618 h 4433360"/>
                  <a:gd name="connsiteX3" fmla="*/ 1276763 w 1838067"/>
                  <a:gd name="connsiteY3" fmla="*/ 2881400 h 4433360"/>
                  <a:gd name="connsiteX4" fmla="*/ 1838067 w 1838067"/>
                  <a:gd name="connsiteY4" fmla="*/ 3658922 h 4433360"/>
                  <a:gd name="connsiteX5" fmla="*/ 1432874 w 1838067"/>
                  <a:gd name="connsiteY5" fmla="*/ 4358644 h 4433360"/>
                  <a:gd name="connsiteX6" fmla="*/ 1290324 w 1838067"/>
                  <a:gd name="connsiteY6" fmla="*/ 4429687 h 4433360"/>
                  <a:gd name="connsiteX7" fmla="*/ 650569 w 1838067"/>
                  <a:gd name="connsiteY7" fmla="*/ 4433360 h 4433360"/>
                  <a:gd name="connsiteX8" fmla="*/ 405193 w 1838067"/>
                  <a:gd name="connsiteY8" fmla="*/ 4358644 h 4433360"/>
                  <a:gd name="connsiteX9" fmla="*/ 0 w 1838067"/>
                  <a:gd name="connsiteY9" fmla="*/ 3658922 h 4433360"/>
                  <a:gd name="connsiteX10" fmla="*/ 561304 w 1838067"/>
                  <a:gd name="connsiteY10" fmla="*/ 2881400 h 4433360"/>
                  <a:gd name="connsiteX11" fmla="*/ 721334 w 1838067"/>
                  <a:gd name="connsiteY11" fmla="*/ 2732964 h 4433360"/>
                  <a:gd name="connsiteX12" fmla="*/ 721334 w 1838067"/>
                  <a:gd name="connsiteY12" fmla="*/ 0 h 4433360"/>
                  <a:gd name="connsiteX0" fmla="*/ 721334 w 1838067"/>
                  <a:gd name="connsiteY0" fmla="*/ 0 h 4433360"/>
                  <a:gd name="connsiteX1" fmla="*/ 1116731 w 1838067"/>
                  <a:gd name="connsiteY1" fmla="*/ 0 h 4433360"/>
                  <a:gd name="connsiteX2" fmla="*/ 1116731 w 1838067"/>
                  <a:gd name="connsiteY2" fmla="*/ 2725618 h 4433360"/>
                  <a:gd name="connsiteX3" fmla="*/ 1276763 w 1838067"/>
                  <a:gd name="connsiteY3" fmla="*/ 2881400 h 4433360"/>
                  <a:gd name="connsiteX4" fmla="*/ 1838067 w 1838067"/>
                  <a:gd name="connsiteY4" fmla="*/ 3658922 h 4433360"/>
                  <a:gd name="connsiteX5" fmla="*/ 1432874 w 1838067"/>
                  <a:gd name="connsiteY5" fmla="*/ 4358644 h 4433360"/>
                  <a:gd name="connsiteX6" fmla="*/ 1290324 w 1838067"/>
                  <a:gd name="connsiteY6" fmla="*/ 4429687 h 4433360"/>
                  <a:gd name="connsiteX7" fmla="*/ 650569 w 1838067"/>
                  <a:gd name="connsiteY7" fmla="*/ 4433360 h 4433360"/>
                  <a:gd name="connsiteX8" fmla="*/ 405193 w 1838067"/>
                  <a:gd name="connsiteY8" fmla="*/ 4358644 h 4433360"/>
                  <a:gd name="connsiteX9" fmla="*/ 0 w 1838067"/>
                  <a:gd name="connsiteY9" fmla="*/ 3658922 h 4433360"/>
                  <a:gd name="connsiteX10" fmla="*/ 561304 w 1838067"/>
                  <a:gd name="connsiteY10" fmla="*/ 2881400 h 4433360"/>
                  <a:gd name="connsiteX11" fmla="*/ 721334 w 1838067"/>
                  <a:gd name="connsiteY11" fmla="*/ 2732964 h 4433360"/>
                  <a:gd name="connsiteX12" fmla="*/ 721334 w 1838067"/>
                  <a:gd name="connsiteY12" fmla="*/ 0 h 4433360"/>
                  <a:gd name="connsiteX0" fmla="*/ 721334 w 1838067"/>
                  <a:gd name="connsiteY0" fmla="*/ 0 h 4433360"/>
                  <a:gd name="connsiteX1" fmla="*/ 1116731 w 1838067"/>
                  <a:gd name="connsiteY1" fmla="*/ 0 h 4433360"/>
                  <a:gd name="connsiteX2" fmla="*/ 1116731 w 1838067"/>
                  <a:gd name="connsiteY2" fmla="*/ 2725618 h 4433360"/>
                  <a:gd name="connsiteX3" fmla="*/ 1276763 w 1838067"/>
                  <a:gd name="connsiteY3" fmla="*/ 2881400 h 4433360"/>
                  <a:gd name="connsiteX4" fmla="*/ 1838067 w 1838067"/>
                  <a:gd name="connsiteY4" fmla="*/ 3658922 h 4433360"/>
                  <a:gd name="connsiteX5" fmla="*/ 1432874 w 1838067"/>
                  <a:gd name="connsiteY5" fmla="*/ 4358644 h 4433360"/>
                  <a:gd name="connsiteX6" fmla="*/ 1220550 w 1838067"/>
                  <a:gd name="connsiteY6" fmla="*/ 4433360 h 4433360"/>
                  <a:gd name="connsiteX7" fmla="*/ 650569 w 1838067"/>
                  <a:gd name="connsiteY7" fmla="*/ 4433360 h 4433360"/>
                  <a:gd name="connsiteX8" fmla="*/ 405193 w 1838067"/>
                  <a:gd name="connsiteY8" fmla="*/ 4358644 h 4433360"/>
                  <a:gd name="connsiteX9" fmla="*/ 0 w 1838067"/>
                  <a:gd name="connsiteY9" fmla="*/ 3658922 h 4433360"/>
                  <a:gd name="connsiteX10" fmla="*/ 561304 w 1838067"/>
                  <a:gd name="connsiteY10" fmla="*/ 2881400 h 4433360"/>
                  <a:gd name="connsiteX11" fmla="*/ 721334 w 1838067"/>
                  <a:gd name="connsiteY11" fmla="*/ 2732964 h 4433360"/>
                  <a:gd name="connsiteX12" fmla="*/ 721334 w 1838067"/>
                  <a:gd name="connsiteY12" fmla="*/ 0 h 4433360"/>
                  <a:gd name="connsiteX0" fmla="*/ 1116731 w 1838067"/>
                  <a:gd name="connsiteY0" fmla="*/ 0 h 4433360"/>
                  <a:gd name="connsiteX1" fmla="*/ 1116731 w 1838067"/>
                  <a:gd name="connsiteY1" fmla="*/ 2725618 h 4433360"/>
                  <a:gd name="connsiteX2" fmla="*/ 1276763 w 1838067"/>
                  <a:gd name="connsiteY2" fmla="*/ 2881400 h 4433360"/>
                  <a:gd name="connsiteX3" fmla="*/ 1838067 w 1838067"/>
                  <a:gd name="connsiteY3" fmla="*/ 3658922 h 4433360"/>
                  <a:gd name="connsiteX4" fmla="*/ 1432874 w 1838067"/>
                  <a:gd name="connsiteY4" fmla="*/ 4358644 h 4433360"/>
                  <a:gd name="connsiteX5" fmla="*/ 1220550 w 1838067"/>
                  <a:gd name="connsiteY5" fmla="*/ 4433360 h 4433360"/>
                  <a:gd name="connsiteX6" fmla="*/ 650569 w 1838067"/>
                  <a:gd name="connsiteY6" fmla="*/ 4433360 h 4433360"/>
                  <a:gd name="connsiteX7" fmla="*/ 405193 w 1838067"/>
                  <a:gd name="connsiteY7" fmla="*/ 4358644 h 4433360"/>
                  <a:gd name="connsiteX8" fmla="*/ 0 w 1838067"/>
                  <a:gd name="connsiteY8" fmla="*/ 3658922 h 4433360"/>
                  <a:gd name="connsiteX9" fmla="*/ 561304 w 1838067"/>
                  <a:gd name="connsiteY9" fmla="*/ 2881400 h 4433360"/>
                  <a:gd name="connsiteX10" fmla="*/ 721334 w 1838067"/>
                  <a:gd name="connsiteY10" fmla="*/ 2732964 h 4433360"/>
                  <a:gd name="connsiteX11" fmla="*/ 812774 w 1838067"/>
                  <a:gd name="connsiteY11" fmla="*/ 91440 h 4433360"/>
                  <a:gd name="connsiteX0" fmla="*/ 1116731 w 1838067"/>
                  <a:gd name="connsiteY0" fmla="*/ 0 h 4433360"/>
                  <a:gd name="connsiteX1" fmla="*/ 1116731 w 1838067"/>
                  <a:gd name="connsiteY1" fmla="*/ 2725618 h 4433360"/>
                  <a:gd name="connsiteX2" fmla="*/ 1276763 w 1838067"/>
                  <a:gd name="connsiteY2" fmla="*/ 2881400 h 4433360"/>
                  <a:gd name="connsiteX3" fmla="*/ 1838067 w 1838067"/>
                  <a:gd name="connsiteY3" fmla="*/ 3658922 h 4433360"/>
                  <a:gd name="connsiteX4" fmla="*/ 1432874 w 1838067"/>
                  <a:gd name="connsiteY4" fmla="*/ 4358644 h 4433360"/>
                  <a:gd name="connsiteX5" fmla="*/ 1220550 w 1838067"/>
                  <a:gd name="connsiteY5" fmla="*/ 4433360 h 4433360"/>
                  <a:gd name="connsiteX6" fmla="*/ 650569 w 1838067"/>
                  <a:gd name="connsiteY6" fmla="*/ 4433360 h 4433360"/>
                  <a:gd name="connsiteX7" fmla="*/ 405193 w 1838067"/>
                  <a:gd name="connsiteY7" fmla="*/ 4358644 h 4433360"/>
                  <a:gd name="connsiteX8" fmla="*/ 0 w 1838067"/>
                  <a:gd name="connsiteY8" fmla="*/ 3658922 h 4433360"/>
                  <a:gd name="connsiteX9" fmla="*/ 561304 w 1838067"/>
                  <a:gd name="connsiteY9" fmla="*/ 2881400 h 4433360"/>
                  <a:gd name="connsiteX10" fmla="*/ 721334 w 1838067"/>
                  <a:gd name="connsiteY10" fmla="*/ 2732964 h 4433360"/>
                  <a:gd name="connsiteX11" fmla="*/ 729103 w 1838067"/>
                  <a:gd name="connsiteY11" fmla="*/ 19722 h 4433360"/>
                  <a:gd name="connsiteX0" fmla="*/ 1116731 w 1838067"/>
                  <a:gd name="connsiteY0" fmla="*/ 0 h 4433360"/>
                  <a:gd name="connsiteX1" fmla="*/ 1116731 w 1838067"/>
                  <a:gd name="connsiteY1" fmla="*/ 2725618 h 4433360"/>
                  <a:gd name="connsiteX2" fmla="*/ 1276763 w 1838067"/>
                  <a:gd name="connsiteY2" fmla="*/ 2881400 h 4433360"/>
                  <a:gd name="connsiteX3" fmla="*/ 1838067 w 1838067"/>
                  <a:gd name="connsiteY3" fmla="*/ 3658922 h 4433360"/>
                  <a:gd name="connsiteX4" fmla="*/ 1432874 w 1838067"/>
                  <a:gd name="connsiteY4" fmla="*/ 4358644 h 4433360"/>
                  <a:gd name="connsiteX5" fmla="*/ 1220550 w 1838067"/>
                  <a:gd name="connsiteY5" fmla="*/ 4433360 h 4433360"/>
                  <a:gd name="connsiteX6" fmla="*/ 650569 w 1838067"/>
                  <a:gd name="connsiteY6" fmla="*/ 4433360 h 4433360"/>
                  <a:gd name="connsiteX7" fmla="*/ 405193 w 1838067"/>
                  <a:gd name="connsiteY7" fmla="*/ 4358644 h 4433360"/>
                  <a:gd name="connsiteX8" fmla="*/ 0 w 1838067"/>
                  <a:gd name="connsiteY8" fmla="*/ 3658922 h 4433360"/>
                  <a:gd name="connsiteX9" fmla="*/ 561304 w 1838067"/>
                  <a:gd name="connsiteY9" fmla="*/ 2881400 h 4433360"/>
                  <a:gd name="connsiteX10" fmla="*/ 721334 w 1838067"/>
                  <a:gd name="connsiteY10" fmla="*/ 2732964 h 4433360"/>
                  <a:gd name="connsiteX11" fmla="*/ 729103 w 1838067"/>
                  <a:gd name="connsiteY11" fmla="*/ 7769 h 4433360"/>
                  <a:gd name="connsiteX0" fmla="*/ 1116731 w 1838067"/>
                  <a:gd name="connsiteY0" fmla="*/ 0 h 4433360"/>
                  <a:gd name="connsiteX1" fmla="*/ 1116731 w 1838067"/>
                  <a:gd name="connsiteY1" fmla="*/ 2725618 h 4433360"/>
                  <a:gd name="connsiteX2" fmla="*/ 1276763 w 1838067"/>
                  <a:gd name="connsiteY2" fmla="*/ 2881400 h 4433360"/>
                  <a:gd name="connsiteX3" fmla="*/ 1838067 w 1838067"/>
                  <a:gd name="connsiteY3" fmla="*/ 3658922 h 4433360"/>
                  <a:gd name="connsiteX4" fmla="*/ 1432874 w 1838067"/>
                  <a:gd name="connsiteY4" fmla="*/ 4358644 h 4433360"/>
                  <a:gd name="connsiteX5" fmla="*/ 1220550 w 1838067"/>
                  <a:gd name="connsiteY5" fmla="*/ 4433360 h 4433360"/>
                  <a:gd name="connsiteX6" fmla="*/ 650569 w 1838067"/>
                  <a:gd name="connsiteY6" fmla="*/ 4433360 h 4433360"/>
                  <a:gd name="connsiteX7" fmla="*/ 405193 w 1838067"/>
                  <a:gd name="connsiteY7" fmla="*/ 4358644 h 4433360"/>
                  <a:gd name="connsiteX8" fmla="*/ 0 w 1838067"/>
                  <a:gd name="connsiteY8" fmla="*/ 3658922 h 4433360"/>
                  <a:gd name="connsiteX9" fmla="*/ 561304 w 1838067"/>
                  <a:gd name="connsiteY9" fmla="*/ 2881400 h 4433360"/>
                  <a:gd name="connsiteX10" fmla="*/ 721334 w 1838067"/>
                  <a:gd name="connsiteY10" fmla="*/ 2732964 h 4433360"/>
                  <a:gd name="connsiteX11" fmla="*/ 717072 w 1838067"/>
                  <a:gd name="connsiteY11" fmla="*/ 7769 h 44333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838067" h="4433360">
                    <a:moveTo>
                      <a:pt x="1116731" y="0"/>
                    </a:moveTo>
                    <a:lnTo>
                      <a:pt x="1116731" y="2725618"/>
                    </a:lnTo>
                    <a:cubicBezTo>
                      <a:pt x="1118663" y="2828957"/>
                      <a:pt x="1223419" y="2866196"/>
                      <a:pt x="1276763" y="2881400"/>
                    </a:cubicBezTo>
                    <a:cubicBezTo>
                      <a:pt x="1606618" y="3009501"/>
                      <a:pt x="1838067" y="3309395"/>
                      <a:pt x="1838067" y="3658922"/>
                    </a:cubicBezTo>
                    <a:cubicBezTo>
                      <a:pt x="1838067" y="3950196"/>
                      <a:pt x="1677339" y="4207001"/>
                      <a:pt x="1432874" y="4358644"/>
                    </a:cubicBezTo>
                    <a:cubicBezTo>
                      <a:pt x="1385357" y="4382325"/>
                      <a:pt x="1356202" y="4428040"/>
                      <a:pt x="1220550" y="4433360"/>
                    </a:cubicBezTo>
                    <a:lnTo>
                      <a:pt x="650569" y="4433360"/>
                    </a:lnTo>
                    <a:cubicBezTo>
                      <a:pt x="481867" y="4413350"/>
                      <a:pt x="452710" y="4382325"/>
                      <a:pt x="405193" y="4358644"/>
                    </a:cubicBezTo>
                    <a:cubicBezTo>
                      <a:pt x="160729" y="4207001"/>
                      <a:pt x="0" y="3950196"/>
                      <a:pt x="0" y="3658922"/>
                    </a:cubicBezTo>
                    <a:cubicBezTo>
                      <a:pt x="0" y="3309395"/>
                      <a:pt x="231450" y="3009501"/>
                      <a:pt x="561304" y="2881400"/>
                    </a:cubicBezTo>
                    <a:cubicBezTo>
                      <a:pt x="614647" y="2866196"/>
                      <a:pt x="723076" y="2817942"/>
                      <a:pt x="721334" y="2732964"/>
                    </a:cubicBezTo>
                    <a:cubicBezTo>
                      <a:pt x="721334" y="1821976"/>
                      <a:pt x="717072" y="7769"/>
                      <a:pt x="717072" y="7769"/>
                    </a:cubicBezTo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r>
                  <a:rPr kumimoji="1" lang="ja-JP" altLang="en-US" dirty="0"/>
                  <a:t>　　　　　　　　</a:t>
                </a:r>
              </a:p>
            </p:txBody>
          </p:sp>
          <p:sp>
            <p:nvSpPr>
              <p:cNvPr id="556" name="四角形: 角を丸くする 555">
                <a:extLst>
                  <a:ext uri="{FF2B5EF4-FFF2-40B4-BE49-F238E27FC236}">
                    <a16:creationId xmlns:a16="http://schemas.microsoft.com/office/drawing/2014/main" id="{E954B297-6EEE-4ED7-B004-1044721D7350}"/>
                  </a:ext>
                </a:extLst>
              </p:cNvPr>
              <p:cNvSpPr/>
              <p:nvPr/>
            </p:nvSpPr>
            <p:spPr>
              <a:xfrm>
                <a:off x="2740099" y="1879486"/>
                <a:ext cx="480774" cy="90462"/>
              </a:xfrm>
              <a:prstGeom prst="roundRect">
                <a:avLst>
                  <a:gd name="adj" fmla="val 5000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52B3FC3C-6937-4F1E-9897-0CCCA7C92408}"/>
              </a:ext>
            </a:extLst>
          </p:cNvPr>
          <p:cNvGrpSpPr/>
          <p:nvPr/>
        </p:nvGrpSpPr>
        <p:grpSpPr>
          <a:xfrm>
            <a:off x="937481" y="174326"/>
            <a:ext cx="3302758" cy="6441743"/>
            <a:chOff x="937481" y="174326"/>
            <a:chExt cx="3302758" cy="6441743"/>
          </a:xfrm>
        </p:grpSpPr>
        <p:sp>
          <p:nvSpPr>
            <p:cNvPr id="12" name="四角形: 角を丸くする 11">
              <a:extLst>
                <a:ext uri="{FF2B5EF4-FFF2-40B4-BE49-F238E27FC236}">
                  <a16:creationId xmlns:a16="http://schemas.microsoft.com/office/drawing/2014/main" id="{D2C0F117-668E-4F8D-AD00-6F6039ABE53D}"/>
                </a:ext>
              </a:extLst>
            </p:cNvPr>
            <p:cNvSpPr/>
            <p:nvPr/>
          </p:nvSpPr>
          <p:spPr>
            <a:xfrm>
              <a:off x="995256" y="3568666"/>
              <a:ext cx="1744939" cy="189544"/>
            </a:xfrm>
            <a:prstGeom prst="round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id="{48A6D775-C4D0-4FC8-A802-FFD62F7B4301}"/>
                </a:ext>
              </a:extLst>
            </p:cNvPr>
            <p:cNvGrpSpPr/>
            <p:nvPr/>
          </p:nvGrpSpPr>
          <p:grpSpPr>
            <a:xfrm>
              <a:off x="1134029" y="2125337"/>
              <a:ext cx="3106210" cy="4490732"/>
              <a:chOff x="3128212" y="304800"/>
              <a:chExt cx="4391526" cy="5867400"/>
            </a:xfrm>
          </p:grpSpPr>
          <p:grpSp>
            <p:nvGrpSpPr>
              <p:cNvPr id="6" name="グループ化 5">
                <a:extLst>
                  <a:ext uri="{FF2B5EF4-FFF2-40B4-BE49-F238E27FC236}">
                    <a16:creationId xmlns:a16="http://schemas.microsoft.com/office/drawing/2014/main" id="{6ECC7B5C-0AFF-4082-A722-B5E71CDE0C8B}"/>
                  </a:ext>
                </a:extLst>
              </p:cNvPr>
              <p:cNvGrpSpPr/>
              <p:nvPr/>
            </p:nvGrpSpPr>
            <p:grpSpPr>
              <a:xfrm>
                <a:off x="3128212" y="5053263"/>
                <a:ext cx="4391526" cy="1118937"/>
                <a:chOff x="2983832" y="4230094"/>
                <a:chExt cx="5450305" cy="1520999"/>
              </a:xfrm>
            </p:grpSpPr>
            <p:sp>
              <p:nvSpPr>
                <p:cNvPr id="8" name="フリーフォーム: 図形 7">
                  <a:extLst>
                    <a:ext uri="{FF2B5EF4-FFF2-40B4-BE49-F238E27FC236}">
                      <a16:creationId xmlns:a16="http://schemas.microsoft.com/office/drawing/2014/main" id="{27EC7316-C81D-4D45-8AD9-557464B36EBC}"/>
                    </a:ext>
                  </a:extLst>
                </p:cNvPr>
                <p:cNvSpPr/>
                <p:nvPr/>
              </p:nvSpPr>
              <p:spPr>
                <a:xfrm>
                  <a:off x="2983832" y="5128171"/>
                  <a:ext cx="5450305" cy="622922"/>
                </a:xfrm>
                <a:custGeom>
                  <a:avLst/>
                  <a:gdLst>
                    <a:gd name="connsiteX0" fmla="*/ 155731 w 5450305"/>
                    <a:gd name="connsiteY0" fmla="*/ 0 h 622922"/>
                    <a:gd name="connsiteX1" fmla="*/ 5294575 w 5450305"/>
                    <a:gd name="connsiteY1" fmla="*/ 0 h 622922"/>
                    <a:gd name="connsiteX2" fmla="*/ 5450305 w 5450305"/>
                    <a:gd name="connsiteY2" fmla="*/ 622922 h 622922"/>
                    <a:gd name="connsiteX3" fmla="*/ 4501053 w 5450305"/>
                    <a:gd name="connsiteY3" fmla="*/ 622922 h 622922"/>
                    <a:gd name="connsiteX4" fmla="*/ 4476990 w 5450305"/>
                    <a:gd name="connsiteY4" fmla="*/ 526671 h 622922"/>
                    <a:gd name="connsiteX5" fmla="*/ 949251 w 5450305"/>
                    <a:gd name="connsiteY5" fmla="*/ 526671 h 622922"/>
                    <a:gd name="connsiteX6" fmla="*/ 925188 w 5450305"/>
                    <a:gd name="connsiteY6" fmla="*/ 622922 h 622922"/>
                    <a:gd name="connsiteX7" fmla="*/ 0 w 5450305"/>
                    <a:gd name="connsiteY7" fmla="*/ 622922 h 622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5450305" h="622922">
                      <a:moveTo>
                        <a:pt x="155731" y="0"/>
                      </a:moveTo>
                      <a:lnTo>
                        <a:pt x="5294575" y="0"/>
                      </a:lnTo>
                      <a:lnTo>
                        <a:pt x="5450305" y="622922"/>
                      </a:lnTo>
                      <a:lnTo>
                        <a:pt x="4501053" y="622922"/>
                      </a:lnTo>
                      <a:lnTo>
                        <a:pt x="4476990" y="526671"/>
                      </a:lnTo>
                      <a:lnTo>
                        <a:pt x="949251" y="526671"/>
                      </a:lnTo>
                      <a:lnTo>
                        <a:pt x="925188" y="622922"/>
                      </a:lnTo>
                      <a:lnTo>
                        <a:pt x="0" y="622922"/>
                      </a:lnTo>
                      <a:close/>
                    </a:path>
                  </a:pathLst>
                </a:cu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" name="四角形: 角を丸くする 4">
                  <a:extLst>
                    <a:ext uri="{FF2B5EF4-FFF2-40B4-BE49-F238E27FC236}">
                      <a16:creationId xmlns:a16="http://schemas.microsoft.com/office/drawing/2014/main" id="{1C03E1ED-299D-42B3-AA22-891BF75F9A5A}"/>
                    </a:ext>
                  </a:extLst>
                </p:cNvPr>
                <p:cNvSpPr/>
                <p:nvPr/>
              </p:nvSpPr>
              <p:spPr>
                <a:xfrm>
                  <a:off x="3136859" y="4230094"/>
                  <a:ext cx="5127708" cy="946205"/>
                </a:xfrm>
                <a:custGeom>
                  <a:avLst/>
                  <a:gdLst>
                    <a:gd name="connsiteX0" fmla="*/ 0 w 5127708"/>
                    <a:gd name="connsiteY0" fmla="*/ 112963 h 1736558"/>
                    <a:gd name="connsiteX1" fmla="*/ 112963 w 5127708"/>
                    <a:gd name="connsiteY1" fmla="*/ 0 h 1736558"/>
                    <a:gd name="connsiteX2" fmla="*/ 5014745 w 5127708"/>
                    <a:gd name="connsiteY2" fmla="*/ 0 h 1736558"/>
                    <a:gd name="connsiteX3" fmla="*/ 5127708 w 5127708"/>
                    <a:gd name="connsiteY3" fmla="*/ 112963 h 1736558"/>
                    <a:gd name="connsiteX4" fmla="*/ 5127708 w 5127708"/>
                    <a:gd name="connsiteY4" fmla="*/ 1623595 h 1736558"/>
                    <a:gd name="connsiteX5" fmla="*/ 5014745 w 5127708"/>
                    <a:gd name="connsiteY5" fmla="*/ 1736558 h 1736558"/>
                    <a:gd name="connsiteX6" fmla="*/ 112963 w 5127708"/>
                    <a:gd name="connsiteY6" fmla="*/ 1736558 h 1736558"/>
                    <a:gd name="connsiteX7" fmla="*/ 0 w 5127708"/>
                    <a:gd name="connsiteY7" fmla="*/ 1623595 h 1736558"/>
                    <a:gd name="connsiteX8" fmla="*/ 0 w 5127708"/>
                    <a:gd name="connsiteY8" fmla="*/ 112963 h 1736558"/>
                    <a:gd name="connsiteX0" fmla="*/ 0 w 5127708"/>
                    <a:gd name="connsiteY0" fmla="*/ 112963 h 1736558"/>
                    <a:gd name="connsiteX1" fmla="*/ 690478 w 5127708"/>
                    <a:gd name="connsiteY1" fmla="*/ 0 h 1736558"/>
                    <a:gd name="connsiteX2" fmla="*/ 5014745 w 5127708"/>
                    <a:gd name="connsiteY2" fmla="*/ 0 h 1736558"/>
                    <a:gd name="connsiteX3" fmla="*/ 5127708 w 5127708"/>
                    <a:gd name="connsiteY3" fmla="*/ 112963 h 1736558"/>
                    <a:gd name="connsiteX4" fmla="*/ 5127708 w 5127708"/>
                    <a:gd name="connsiteY4" fmla="*/ 1623595 h 1736558"/>
                    <a:gd name="connsiteX5" fmla="*/ 5014745 w 5127708"/>
                    <a:gd name="connsiteY5" fmla="*/ 1736558 h 1736558"/>
                    <a:gd name="connsiteX6" fmla="*/ 112963 w 5127708"/>
                    <a:gd name="connsiteY6" fmla="*/ 1736558 h 1736558"/>
                    <a:gd name="connsiteX7" fmla="*/ 0 w 5127708"/>
                    <a:gd name="connsiteY7" fmla="*/ 1623595 h 1736558"/>
                    <a:gd name="connsiteX8" fmla="*/ 0 w 5127708"/>
                    <a:gd name="connsiteY8" fmla="*/ 112963 h 1736558"/>
                    <a:gd name="connsiteX0" fmla="*/ 641685 w 5127708"/>
                    <a:gd name="connsiteY0" fmla="*/ 257342 h 1736558"/>
                    <a:gd name="connsiteX1" fmla="*/ 690478 w 5127708"/>
                    <a:gd name="connsiteY1" fmla="*/ 0 h 1736558"/>
                    <a:gd name="connsiteX2" fmla="*/ 5014745 w 5127708"/>
                    <a:gd name="connsiteY2" fmla="*/ 0 h 1736558"/>
                    <a:gd name="connsiteX3" fmla="*/ 5127708 w 5127708"/>
                    <a:gd name="connsiteY3" fmla="*/ 112963 h 1736558"/>
                    <a:gd name="connsiteX4" fmla="*/ 5127708 w 5127708"/>
                    <a:gd name="connsiteY4" fmla="*/ 1623595 h 1736558"/>
                    <a:gd name="connsiteX5" fmla="*/ 5014745 w 5127708"/>
                    <a:gd name="connsiteY5" fmla="*/ 1736558 h 1736558"/>
                    <a:gd name="connsiteX6" fmla="*/ 112963 w 5127708"/>
                    <a:gd name="connsiteY6" fmla="*/ 1736558 h 1736558"/>
                    <a:gd name="connsiteX7" fmla="*/ 0 w 5127708"/>
                    <a:gd name="connsiteY7" fmla="*/ 1623595 h 1736558"/>
                    <a:gd name="connsiteX8" fmla="*/ 641685 w 5127708"/>
                    <a:gd name="connsiteY8" fmla="*/ 257342 h 1736558"/>
                    <a:gd name="connsiteX0" fmla="*/ 641685 w 5127708"/>
                    <a:gd name="connsiteY0" fmla="*/ 257342 h 1736558"/>
                    <a:gd name="connsiteX1" fmla="*/ 690478 w 5127708"/>
                    <a:gd name="connsiteY1" fmla="*/ 0 h 1736558"/>
                    <a:gd name="connsiteX2" fmla="*/ 5014745 w 5127708"/>
                    <a:gd name="connsiteY2" fmla="*/ 0 h 1736558"/>
                    <a:gd name="connsiteX3" fmla="*/ 4389771 w 5127708"/>
                    <a:gd name="connsiteY3" fmla="*/ 193173 h 1736558"/>
                    <a:gd name="connsiteX4" fmla="*/ 5127708 w 5127708"/>
                    <a:gd name="connsiteY4" fmla="*/ 1623595 h 1736558"/>
                    <a:gd name="connsiteX5" fmla="*/ 5014745 w 5127708"/>
                    <a:gd name="connsiteY5" fmla="*/ 1736558 h 1736558"/>
                    <a:gd name="connsiteX6" fmla="*/ 112963 w 5127708"/>
                    <a:gd name="connsiteY6" fmla="*/ 1736558 h 1736558"/>
                    <a:gd name="connsiteX7" fmla="*/ 0 w 5127708"/>
                    <a:gd name="connsiteY7" fmla="*/ 1623595 h 1736558"/>
                    <a:gd name="connsiteX8" fmla="*/ 641685 w 5127708"/>
                    <a:gd name="connsiteY8" fmla="*/ 257342 h 1736558"/>
                    <a:gd name="connsiteX0" fmla="*/ 641685 w 5127708"/>
                    <a:gd name="connsiteY0" fmla="*/ 257342 h 1736558"/>
                    <a:gd name="connsiteX1" fmla="*/ 690478 w 5127708"/>
                    <a:gd name="connsiteY1" fmla="*/ 0 h 1736558"/>
                    <a:gd name="connsiteX2" fmla="*/ 4132430 w 5127708"/>
                    <a:gd name="connsiteY2" fmla="*/ 32084 h 1736558"/>
                    <a:gd name="connsiteX3" fmla="*/ 4389771 w 5127708"/>
                    <a:gd name="connsiteY3" fmla="*/ 193173 h 1736558"/>
                    <a:gd name="connsiteX4" fmla="*/ 5127708 w 5127708"/>
                    <a:gd name="connsiteY4" fmla="*/ 1623595 h 1736558"/>
                    <a:gd name="connsiteX5" fmla="*/ 5014745 w 5127708"/>
                    <a:gd name="connsiteY5" fmla="*/ 1736558 h 1736558"/>
                    <a:gd name="connsiteX6" fmla="*/ 112963 w 5127708"/>
                    <a:gd name="connsiteY6" fmla="*/ 1736558 h 1736558"/>
                    <a:gd name="connsiteX7" fmla="*/ 0 w 5127708"/>
                    <a:gd name="connsiteY7" fmla="*/ 1623595 h 1736558"/>
                    <a:gd name="connsiteX8" fmla="*/ 641685 w 5127708"/>
                    <a:gd name="connsiteY8" fmla="*/ 257342 h 1736558"/>
                    <a:gd name="connsiteX0" fmla="*/ 641685 w 5127708"/>
                    <a:gd name="connsiteY0" fmla="*/ 225258 h 1704474"/>
                    <a:gd name="connsiteX1" fmla="*/ 963194 w 5127708"/>
                    <a:gd name="connsiteY1" fmla="*/ 0 h 1704474"/>
                    <a:gd name="connsiteX2" fmla="*/ 4132430 w 5127708"/>
                    <a:gd name="connsiteY2" fmla="*/ 0 h 1704474"/>
                    <a:gd name="connsiteX3" fmla="*/ 4389771 w 5127708"/>
                    <a:gd name="connsiteY3" fmla="*/ 161089 h 1704474"/>
                    <a:gd name="connsiteX4" fmla="*/ 5127708 w 5127708"/>
                    <a:gd name="connsiteY4" fmla="*/ 1591511 h 1704474"/>
                    <a:gd name="connsiteX5" fmla="*/ 5014745 w 5127708"/>
                    <a:gd name="connsiteY5" fmla="*/ 1704474 h 1704474"/>
                    <a:gd name="connsiteX6" fmla="*/ 112963 w 5127708"/>
                    <a:gd name="connsiteY6" fmla="*/ 1704474 h 1704474"/>
                    <a:gd name="connsiteX7" fmla="*/ 0 w 5127708"/>
                    <a:gd name="connsiteY7" fmla="*/ 1591511 h 1704474"/>
                    <a:gd name="connsiteX8" fmla="*/ 641685 w 5127708"/>
                    <a:gd name="connsiteY8" fmla="*/ 225258 h 1704474"/>
                    <a:gd name="connsiteX0" fmla="*/ 705853 w 5127708"/>
                    <a:gd name="connsiteY0" fmla="*/ 225258 h 1704474"/>
                    <a:gd name="connsiteX1" fmla="*/ 963194 w 5127708"/>
                    <a:gd name="connsiteY1" fmla="*/ 0 h 1704474"/>
                    <a:gd name="connsiteX2" fmla="*/ 4132430 w 5127708"/>
                    <a:gd name="connsiteY2" fmla="*/ 0 h 1704474"/>
                    <a:gd name="connsiteX3" fmla="*/ 4389771 w 5127708"/>
                    <a:gd name="connsiteY3" fmla="*/ 161089 h 1704474"/>
                    <a:gd name="connsiteX4" fmla="*/ 5127708 w 5127708"/>
                    <a:gd name="connsiteY4" fmla="*/ 1591511 h 1704474"/>
                    <a:gd name="connsiteX5" fmla="*/ 5014745 w 5127708"/>
                    <a:gd name="connsiteY5" fmla="*/ 1704474 h 1704474"/>
                    <a:gd name="connsiteX6" fmla="*/ 112963 w 5127708"/>
                    <a:gd name="connsiteY6" fmla="*/ 1704474 h 1704474"/>
                    <a:gd name="connsiteX7" fmla="*/ 0 w 5127708"/>
                    <a:gd name="connsiteY7" fmla="*/ 1591511 h 1704474"/>
                    <a:gd name="connsiteX8" fmla="*/ 705853 w 5127708"/>
                    <a:gd name="connsiteY8" fmla="*/ 225258 h 1704474"/>
                    <a:gd name="connsiteX0" fmla="*/ 809220 w 5127708"/>
                    <a:gd name="connsiteY0" fmla="*/ 82134 h 1704474"/>
                    <a:gd name="connsiteX1" fmla="*/ 963194 w 5127708"/>
                    <a:gd name="connsiteY1" fmla="*/ 0 h 1704474"/>
                    <a:gd name="connsiteX2" fmla="*/ 4132430 w 5127708"/>
                    <a:gd name="connsiteY2" fmla="*/ 0 h 1704474"/>
                    <a:gd name="connsiteX3" fmla="*/ 4389771 w 5127708"/>
                    <a:gd name="connsiteY3" fmla="*/ 161089 h 1704474"/>
                    <a:gd name="connsiteX4" fmla="*/ 5127708 w 5127708"/>
                    <a:gd name="connsiteY4" fmla="*/ 1591511 h 1704474"/>
                    <a:gd name="connsiteX5" fmla="*/ 5014745 w 5127708"/>
                    <a:gd name="connsiteY5" fmla="*/ 1704474 h 1704474"/>
                    <a:gd name="connsiteX6" fmla="*/ 112963 w 5127708"/>
                    <a:gd name="connsiteY6" fmla="*/ 1704474 h 1704474"/>
                    <a:gd name="connsiteX7" fmla="*/ 0 w 5127708"/>
                    <a:gd name="connsiteY7" fmla="*/ 1591511 h 1704474"/>
                    <a:gd name="connsiteX8" fmla="*/ 809220 w 5127708"/>
                    <a:gd name="connsiteY8" fmla="*/ 82134 h 1704474"/>
                    <a:gd name="connsiteX0" fmla="*/ 801268 w 5127708"/>
                    <a:gd name="connsiteY0" fmla="*/ 82134 h 1704474"/>
                    <a:gd name="connsiteX1" fmla="*/ 963194 w 5127708"/>
                    <a:gd name="connsiteY1" fmla="*/ 0 h 1704474"/>
                    <a:gd name="connsiteX2" fmla="*/ 4132430 w 5127708"/>
                    <a:gd name="connsiteY2" fmla="*/ 0 h 1704474"/>
                    <a:gd name="connsiteX3" fmla="*/ 4389771 w 5127708"/>
                    <a:gd name="connsiteY3" fmla="*/ 161089 h 1704474"/>
                    <a:gd name="connsiteX4" fmla="*/ 5127708 w 5127708"/>
                    <a:gd name="connsiteY4" fmla="*/ 1591511 h 1704474"/>
                    <a:gd name="connsiteX5" fmla="*/ 5014745 w 5127708"/>
                    <a:gd name="connsiteY5" fmla="*/ 1704474 h 1704474"/>
                    <a:gd name="connsiteX6" fmla="*/ 112963 w 5127708"/>
                    <a:gd name="connsiteY6" fmla="*/ 1704474 h 1704474"/>
                    <a:gd name="connsiteX7" fmla="*/ 0 w 5127708"/>
                    <a:gd name="connsiteY7" fmla="*/ 1591511 h 1704474"/>
                    <a:gd name="connsiteX8" fmla="*/ 801268 w 5127708"/>
                    <a:gd name="connsiteY8" fmla="*/ 82134 h 1704474"/>
                    <a:gd name="connsiteX0" fmla="*/ 785365 w 5127708"/>
                    <a:gd name="connsiteY0" fmla="*/ 82134 h 1704474"/>
                    <a:gd name="connsiteX1" fmla="*/ 963194 w 5127708"/>
                    <a:gd name="connsiteY1" fmla="*/ 0 h 1704474"/>
                    <a:gd name="connsiteX2" fmla="*/ 4132430 w 5127708"/>
                    <a:gd name="connsiteY2" fmla="*/ 0 h 1704474"/>
                    <a:gd name="connsiteX3" fmla="*/ 4389771 w 5127708"/>
                    <a:gd name="connsiteY3" fmla="*/ 161089 h 1704474"/>
                    <a:gd name="connsiteX4" fmla="*/ 5127708 w 5127708"/>
                    <a:gd name="connsiteY4" fmla="*/ 1591511 h 1704474"/>
                    <a:gd name="connsiteX5" fmla="*/ 5014745 w 5127708"/>
                    <a:gd name="connsiteY5" fmla="*/ 1704474 h 1704474"/>
                    <a:gd name="connsiteX6" fmla="*/ 112963 w 5127708"/>
                    <a:gd name="connsiteY6" fmla="*/ 1704474 h 1704474"/>
                    <a:gd name="connsiteX7" fmla="*/ 0 w 5127708"/>
                    <a:gd name="connsiteY7" fmla="*/ 1591511 h 1704474"/>
                    <a:gd name="connsiteX8" fmla="*/ 785365 w 5127708"/>
                    <a:gd name="connsiteY8" fmla="*/ 82134 h 1704474"/>
                    <a:gd name="connsiteX0" fmla="*/ 785365 w 5127708"/>
                    <a:gd name="connsiteY0" fmla="*/ 82134 h 1704474"/>
                    <a:gd name="connsiteX1" fmla="*/ 963194 w 5127708"/>
                    <a:gd name="connsiteY1" fmla="*/ 0 h 1704474"/>
                    <a:gd name="connsiteX2" fmla="*/ 4132430 w 5127708"/>
                    <a:gd name="connsiteY2" fmla="*/ 0 h 1704474"/>
                    <a:gd name="connsiteX3" fmla="*/ 4350015 w 5127708"/>
                    <a:gd name="connsiteY3" fmla="*/ 89527 h 1704474"/>
                    <a:gd name="connsiteX4" fmla="*/ 5127708 w 5127708"/>
                    <a:gd name="connsiteY4" fmla="*/ 1591511 h 1704474"/>
                    <a:gd name="connsiteX5" fmla="*/ 5014745 w 5127708"/>
                    <a:gd name="connsiteY5" fmla="*/ 1704474 h 1704474"/>
                    <a:gd name="connsiteX6" fmla="*/ 112963 w 5127708"/>
                    <a:gd name="connsiteY6" fmla="*/ 1704474 h 1704474"/>
                    <a:gd name="connsiteX7" fmla="*/ 0 w 5127708"/>
                    <a:gd name="connsiteY7" fmla="*/ 1591511 h 1704474"/>
                    <a:gd name="connsiteX8" fmla="*/ 785365 w 5127708"/>
                    <a:gd name="connsiteY8" fmla="*/ 82134 h 1704474"/>
                    <a:gd name="connsiteX0" fmla="*/ 769462 w 5127708"/>
                    <a:gd name="connsiteY0" fmla="*/ 82134 h 1704474"/>
                    <a:gd name="connsiteX1" fmla="*/ 963194 w 5127708"/>
                    <a:gd name="connsiteY1" fmla="*/ 0 h 1704474"/>
                    <a:gd name="connsiteX2" fmla="*/ 4132430 w 5127708"/>
                    <a:gd name="connsiteY2" fmla="*/ 0 h 1704474"/>
                    <a:gd name="connsiteX3" fmla="*/ 4350015 w 5127708"/>
                    <a:gd name="connsiteY3" fmla="*/ 89527 h 1704474"/>
                    <a:gd name="connsiteX4" fmla="*/ 5127708 w 5127708"/>
                    <a:gd name="connsiteY4" fmla="*/ 1591511 h 1704474"/>
                    <a:gd name="connsiteX5" fmla="*/ 5014745 w 5127708"/>
                    <a:gd name="connsiteY5" fmla="*/ 1704474 h 1704474"/>
                    <a:gd name="connsiteX6" fmla="*/ 112963 w 5127708"/>
                    <a:gd name="connsiteY6" fmla="*/ 1704474 h 1704474"/>
                    <a:gd name="connsiteX7" fmla="*/ 0 w 5127708"/>
                    <a:gd name="connsiteY7" fmla="*/ 1591511 h 1704474"/>
                    <a:gd name="connsiteX8" fmla="*/ 769462 w 5127708"/>
                    <a:gd name="connsiteY8" fmla="*/ 82134 h 1704474"/>
                    <a:gd name="connsiteX0" fmla="*/ 769462 w 5127708"/>
                    <a:gd name="connsiteY0" fmla="*/ 82134 h 1704474"/>
                    <a:gd name="connsiteX1" fmla="*/ 963194 w 5127708"/>
                    <a:gd name="connsiteY1" fmla="*/ 0 h 1704474"/>
                    <a:gd name="connsiteX2" fmla="*/ 4196041 w 5127708"/>
                    <a:gd name="connsiteY2" fmla="*/ 0 h 1704474"/>
                    <a:gd name="connsiteX3" fmla="*/ 4350015 w 5127708"/>
                    <a:gd name="connsiteY3" fmla="*/ 89527 h 1704474"/>
                    <a:gd name="connsiteX4" fmla="*/ 5127708 w 5127708"/>
                    <a:gd name="connsiteY4" fmla="*/ 1591511 h 1704474"/>
                    <a:gd name="connsiteX5" fmla="*/ 5014745 w 5127708"/>
                    <a:gd name="connsiteY5" fmla="*/ 1704474 h 1704474"/>
                    <a:gd name="connsiteX6" fmla="*/ 112963 w 5127708"/>
                    <a:gd name="connsiteY6" fmla="*/ 1704474 h 1704474"/>
                    <a:gd name="connsiteX7" fmla="*/ 0 w 5127708"/>
                    <a:gd name="connsiteY7" fmla="*/ 1591511 h 1704474"/>
                    <a:gd name="connsiteX8" fmla="*/ 769462 w 5127708"/>
                    <a:gd name="connsiteY8" fmla="*/ 82134 h 1704474"/>
                    <a:gd name="connsiteX0" fmla="*/ 769462 w 5127708"/>
                    <a:gd name="connsiteY0" fmla="*/ 82134 h 1704474"/>
                    <a:gd name="connsiteX1" fmla="*/ 923438 w 5127708"/>
                    <a:gd name="connsiteY1" fmla="*/ 0 h 1704474"/>
                    <a:gd name="connsiteX2" fmla="*/ 4196041 w 5127708"/>
                    <a:gd name="connsiteY2" fmla="*/ 0 h 1704474"/>
                    <a:gd name="connsiteX3" fmla="*/ 4350015 w 5127708"/>
                    <a:gd name="connsiteY3" fmla="*/ 89527 h 1704474"/>
                    <a:gd name="connsiteX4" fmla="*/ 5127708 w 5127708"/>
                    <a:gd name="connsiteY4" fmla="*/ 1591511 h 1704474"/>
                    <a:gd name="connsiteX5" fmla="*/ 5014745 w 5127708"/>
                    <a:gd name="connsiteY5" fmla="*/ 1704474 h 1704474"/>
                    <a:gd name="connsiteX6" fmla="*/ 112963 w 5127708"/>
                    <a:gd name="connsiteY6" fmla="*/ 1704474 h 1704474"/>
                    <a:gd name="connsiteX7" fmla="*/ 0 w 5127708"/>
                    <a:gd name="connsiteY7" fmla="*/ 1591511 h 1704474"/>
                    <a:gd name="connsiteX8" fmla="*/ 769462 w 5127708"/>
                    <a:gd name="connsiteY8" fmla="*/ 82134 h 1704474"/>
                    <a:gd name="connsiteX0" fmla="*/ 769462 w 5127708"/>
                    <a:gd name="connsiteY0" fmla="*/ 82635 h 1704975"/>
                    <a:gd name="connsiteX1" fmla="*/ 923438 w 5127708"/>
                    <a:gd name="connsiteY1" fmla="*/ 501 h 1704975"/>
                    <a:gd name="connsiteX2" fmla="*/ 4196041 w 5127708"/>
                    <a:gd name="connsiteY2" fmla="*/ 501 h 1704975"/>
                    <a:gd name="connsiteX3" fmla="*/ 4350015 w 5127708"/>
                    <a:gd name="connsiteY3" fmla="*/ 90028 h 1704975"/>
                    <a:gd name="connsiteX4" fmla="*/ 5127708 w 5127708"/>
                    <a:gd name="connsiteY4" fmla="*/ 1592012 h 1704975"/>
                    <a:gd name="connsiteX5" fmla="*/ 5014745 w 5127708"/>
                    <a:gd name="connsiteY5" fmla="*/ 1704975 h 1704975"/>
                    <a:gd name="connsiteX6" fmla="*/ 112963 w 5127708"/>
                    <a:gd name="connsiteY6" fmla="*/ 1704975 h 1704975"/>
                    <a:gd name="connsiteX7" fmla="*/ 0 w 5127708"/>
                    <a:gd name="connsiteY7" fmla="*/ 1592012 h 1704975"/>
                    <a:gd name="connsiteX8" fmla="*/ 769462 w 5127708"/>
                    <a:gd name="connsiteY8" fmla="*/ 82635 h 1704975"/>
                    <a:gd name="connsiteX0" fmla="*/ 769462 w 5127708"/>
                    <a:gd name="connsiteY0" fmla="*/ 82635 h 1704975"/>
                    <a:gd name="connsiteX1" fmla="*/ 923438 w 5127708"/>
                    <a:gd name="connsiteY1" fmla="*/ 501 h 1704975"/>
                    <a:gd name="connsiteX2" fmla="*/ 4196041 w 5127708"/>
                    <a:gd name="connsiteY2" fmla="*/ 501 h 1704975"/>
                    <a:gd name="connsiteX3" fmla="*/ 4350015 w 5127708"/>
                    <a:gd name="connsiteY3" fmla="*/ 90028 h 1704975"/>
                    <a:gd name="connsiteX4" fmla="*/ 5127708 w 5127708"/>
                    <a:gd name="connsiteY4" fmla="*/ 1592012 h 1704975"/>
                    <a:gd name="connsiteX5" fmla="*/ 5014745 w 5127708"/>
                    <a:gd name="connsiteY5" fmla="*/ 1704975 h 1704975"/>
                    <a:gd name="connsiteX6" fmla="*/ 112963 w 5127708"/>
                    <a:gd name="connsiteY6" fmla="*/ 1704975 h 1704975"/>
                    <a:gd name="connsiteX7" fmla="*/ 0 w 5127708"/>
                    <a:gd name="connsiteY7" fmla="*/ 1592012 h 1704975"/>
                    <a:gd name="connsiteX8" fmla="*/ 769462 w 5127708"/>
                    <a:gd name="connsiteY8" fmla="*/ 82635 h 1704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5127708" h="1704975">
                      <a:moveTo>
                        <a:pt x="769462" y="82635"/>
                      </a:moveTo>
                      <a:cubicBezTo>
                        <a:pt x="848975" y="-11558"/>
                        <a:pt x="861050" y="501"/>
                        <a:pt x="923438" y="501"/>
                      </a:cubicBezTo>
                      <a:lnTo>
                        <a:pt x="4196041" y="501"/>
                      </a:lnTo>
                      <a:cubicBezTo>
                        <a:pt x="4258429" y="501"/>
                        <a:pt x="4246648" y="-4165"/>
                        <a:pt x="4350015" y="90028"/>
                      </a:cubicBezTo>
                      <a:lnTo>
                        <a:pt x="5127708" y="1592012"/>
                      </a:lnTo>
                      <a:cubicBezTo>
                        <a:pt x="5127708" y="1654400"/>
                        <a:pt x="5077133" y="1704975"/>
                        <a:pt x="5014745" y="1704975"/>
                      </a:cubicBezTo>
                      <a:lnTo>
                        <a:pt x="112963" y="1704975"/>
                      </a:lnTo>
                      <a:cubicBezTo>
                        <a:pt x="50575" y="1704975"/>
                        <a:pt x="0" y="1654400"/>
                        <a:pt x="0" y="1592012"/>
                      </a:cubicBezTo>
                      <a:lnTo>
                        <a:pt x="769462" y="8263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0" name="台形 9">
                  <a:extLst>
                    <a:ext uri="{FF2B5EF4-FFF2-40B4-BE49-F238E27FC236}">
                      <a16:creationId xmlns:a16="http://schemas.microsoft.com/office/drawing/2014/main" id="{4201C770-42AE-46E8-BC79-98CF2FE2600A}"/>
                    </a:ext>
                  </a:extLst>
                </p:cNvPr>
                <p:cNvSpPr/>
                <p:nvPr/>
              </p:nvSpPr>
              <p:spPr>
                <a:xfrm>
                  <a:off x="3260035" y="4269850"/>
                  <a:ext cx="4890052" cy="818826"/>
                </a:xfrm>
                <a:prstGeom prst="trapezoid">
                  <a:avLst>
                    <a:gd name="adj" fmla="val 101214"/>
                  </a:avLst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" name="楕円 10">
                  <a:extLst>
                    <a:ext uri="{FF2B5EF4-FFF2-40B4-BE49-F238E27FC236}">
                      <a16:creationId xmlns:a16="http://schemas.microsoft.com/office/drawing/2014/main" id="{BDCC6366-26F2-4BD1-A720-561A6FD6796C}"/>
                    </a:ext>
                  </a:extLst>
                </p:cNvPr>
                <p:cNvSpPr/>
                <p:nvPr/>
              </p:nvSpPr>
              <p:spPr>
                <a:xfrm>
                  <a:off x="3982453" y="4463713"/>
                  <a:ext cx="288758" cy="156411"/>
                </a:xfrm>
                <a:prstGeom prst="ellips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7" name="四角形: 角を丸くする 6">
                <a:extLst>
                  <a:ext uri="{FF2B5EF4-FFF2-40B4-BE49-F238E27FC236}">
                    <a16:creationId xmlns:a16="http://schemas.microsoft.com/office/drawing/2014/main" id="{7A82FD42-C758-4AA6-B677-D8FE1B94FCB6}"/>
                  </a:ext>
                </a:extLst>
              </p:cNvPr>
              <p:cNvSpPr/>
              <p:nvPr/>
            </p:nvSpPr>
            <p:spPr>
              <a:xfrm>
                <a:off x="3976982" y="304800"/>
                <a:ext cx="137818" cy="4977859"/>
              </a:xfrm>
              <a:prstGeom prst="roundRect">
                <a:avLst>
                  <a:gd name="adj" fmla="val 50000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43" name="フリーフォーム: 図形 542">
              <a:extLst>
                <a:ext uri="{FF2B5EF4-FFF2-40B4-BE49-F238E27FC236}">
                  <a16:creationId xmlns:a16="http://schemas.microsoft.com/office/drawing/2014/main" id="{2E948FCD-DC3F-4025-8318-5F7234DCE60F}"/>
                </a:ext>
              </a:extLst>
            </p:cNvPr>
            <p:cNvSpPr/>
            <p:nvPr/>
          </p:nvSpPr>
          <p:spPr>
            <a:xfrm>
              <a:off x="2418220" y="4837005"/>
              <a:ext cx="295422" cy="160736"/>
            </a:xfrm>
            <a:custGeom>
              <a:avLst/>
              <a:gdLst>
                <a:gd name="connsiteX0" fmla="*/ 981793 w 1061713"/>
                <a:gd name="connsiteY0" fmla="*/ 0 h 466166"/>
                <a:gd name="connsiteX1" fmla="*/ 1061713 w 1061713"/>
                <a:gd name="connsiteY1" fmla="*/ 233083 h 466166"/>
                <a:gd name="connsiteX2" fmla="*/ 981793 w 1061713"/>
                <a:gd name="connsiteY2" fmla="*/ 466166 h 466166"/>
                <a:gd name="connsiteX3" fmla="*/ 908153 w 1061713"/>
                <a:gd name="connsiteY3" fmla="*/ 323810 h 466166"/>
                <a:gd name="connsiteX4" fmla="*/ 907665 w 1061713"/>
                <a:gd name="connsiteY4" fmla="*/ 316753 h 466166"/>
                <a:gd name="connsiteX5" fmla="*/ 883134 w 1061713"/>
                <a:gd name="connsiteY5" fmla="*/ 316753 h 466166"/>
                <a:gd name="connsiteX6" fmla="*/ 883134 w 1061713"/>
                <a:gd name="connsiteY6" fmla="*/ 381531 h 466166"/>
                <a:gd name="connsiteX7" fmla="*/ 0 w 1061713"/>
                <a:gd name="connsiteY7" fmla="*/ 278677 h 466166"/>
                <a:gd name="connsiteX8" fmla="*/ 0 w 1061713"/>
                <a:gd name="connsiteY8" fmla="*/ 192500 h 466166"/>
                <a:gd name="connsiteX9" fmla="*/ 883134 w 1061713"/>
                <a:gd name="connsiteY9" fmla="*/ 89646 h 466166"/>
                <a:gd name="connsiteX10" fmla="*/ 883134 w 1061713"/>
                <a:gd name="connsiteY10" fmla="*/ 161365 h 466166"/>
                <a:gd name="connsiteX11" fmla="*/ 906838 w 1061713"/>
                <a:gd name="connsiteY11" fmla="*/ 161365 h 466166"/>
                <a:gd name="connsiteX12" fmla="*/ 908153 w 1061713"/>
                <a:gd name="connsiteY12" fmla="*/ 142357 h 466166"/>
                <a:gd name="connsiteX13" fmla="*/ 981793 w 1061713"/>
                <a:gd name="connsiteY13" fmla="*/ 0 h 4661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61713" h="466166">
                  <a:moveTo>
                    <a:pt x="981793" y="0"/>
                  </a:moveTo>
                  <a:cubicBezTo>
                    <a:pt x="1025932" y="0"/>
                    <a:pt x="1061713" y="104355"/>
                    <a:pt x="1061713" y="233083"/>
                  </a:cubicBezTo>
                  <a:cubicBezTo>
                    <a:pt x="1061713" y="361811"/>
                    <a:pt x="1025932" y="466166"/>
                    <a:pt x="981793" y="466166"/>
                  </a:cubicBezTo>
                  <a:cubicBezTo>
                    <a:pt x="948689" y="466166"/>
                    <a:pt x="920286" y="407467"/>
                    <a:pt x="908153" y="323810"/>
                  </a:cubicBezTo>
                  <a:lnTo>
                    <a:pt x="907665" y="316753"/>
                  </a:lnTo>
                  <a:lnTo>
                    <a:pt x="883134" y="316753"/>
                  </a:lnTo>
                  <a:lnTo>
                    <a:pt x="883134" y="381531"/>
                  </a:lnTo>
                  <a:lnTo>
                    <a:pt x="0" y="278677"/>
                  </a:lnTo>
                  <a:lnTo>
                    <a:pt x="0" y="192500"/>
                  </a:lnTo>
                  <a:lnTo>
                    <a:pt x="883134" y="89646"/>
                  </a:lnTo>
                  <a:lnTo>
                    <a:pt x="883134" y="161365"/>
                  </a:lnTo>
                  <a:lnTo>
                    <a:pt x="906838" y="161365"/>
                  </a:lnTo>
                  <a:lnTo>
                    <a:pt x="908153" y="142357"/>
                  </a:lnTo>
                  <a:cubicBezTo>
                    <a:pt x="920286" y="58700"/>
                    <a:pt x="948689" y="0"/>
                    <a:pt x="981793" y="0"/>
                  </a:cubicBezTo>
                  <a:close/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545" name="フリーフォーム: 図形 544">
              <a:extLst>
                <a:ext uri="{FF2B5EF4-FFF2-40B4-BE49-F238E27FC236}">
                  <a16:creationId xmlns:a16="http://schemas.microsoft.com/office/drawing/2014/main" id="{3871E446-AD79-411F-9C45-4DD6A0E7BDA2}"/>
                </a:ext>
              </a:extLst>
            </p:cNvPr>
            <p:cNvSpPr/>
            <p:nvPr/>
          </p:nvSpPr>
          <p:spPr>
            <a:xfrm>
              <a:off x="2281644" y="5218464"/>
              <a:ext cx="519602" cy="857773"/>
            </a:xfrm>
            <a:custGeom>
              <a:avLst/>
              <a:gdLst>
                <a:gd name="connsiteX0" fmla="*/ 823975 w 1695730"/>
                <a:gd name="connsiteY0" fmla="*/ 0 h 2641959"/>
                <a:gd name="connsiteX1" fmla="*/ 1487167 w 1695730"/>
                <a:gd name="connsiteY1" fmla="*/ 63419 h 2641959"/>
                <a:gd name="connsiteX2" fmla="*/ 1498685 w 1695730"/>
                <a:gd name="connsiteY2" fmla="*/ 76825 h 2641959"/>
                <a:gd name="connsiteX3" fmla="*/ 1503980 w 1695730"/>
                <a:gd name="connsiteY3" fmla="*/ 76810 h 2641959"/>
                <a:gd name="connsiteX4" fmla="*/ 1461698 w 1695730"/>
                <a:gd name="connsiteY4" fmla="*/ 148995 h 2641959"/>
                <a:gd name="connsiteX5" fmla="*/ 1695730 w 1695730"/>
                <a:gd name="connsiteY5" fmla="*/ 2427570 h 2641959"/>
                <a:gd name="connsiteX6" fmla="*/ 1534772 w 1695730"/>
                <a:gd name="connsiteY6" fmla="*/ 2618138 h 2641959"/>
                <a:gd name="connsiteX7" fmla="*/ 160959 w 1695730"/>
                <a:gd name="connsiteY7" fmla="*/ 2618138 h 2641959"/>
                <a:gd name="connsiteX8" fmla="*/ 0 w 1695730"/>
                <a:gd name="connsiteY8" fmla="*/ 2427570 h 2641959"/>
                <a:gd name="connsiteX9" fmla="*/ 224476 w 1695730"/>
                <a:gd name="connsiteY9" fmla="*/ 141836 h 2641959"/>
                <a:gd name="connsiteX10" fmla="*/ 148023 w 1695730"/>
                <a:gd name="connsiteY10" fmla="*/ 80601 h 2641959"/>
                <a:gd name="connsiteX11" fmla="*/ 568376 w 1695730"/>
                <a:gd name="connsiteY11" fmla="*/ 79426 h 2641959"/>
                <a:gd name="connsiteX12" fmla="*/ 147030 w 1695730"/>
                <a:gd name="connsiteY12" fmla="*/ 79426 h 2641959"/>
                <a:gd name="connsiteX13" fmla="*/ 823975 w 1695730"/>
                <a:gd name="connsiteY13" fmla="*/ 0 h 2641959"/>
                <a:gd name="connsiteX0" fmla="*/ 823975 w 1695730"/>
                <a:gd name="connsiteY0" fmla="*/ 0 h 2641959"/>
                <a:gd name="connsiteX1" fmla="*/ 1487167 w 1695730"/>
                <a:gd name="connsiteY1" fmla="*/ 63419 h 2641959"/>
                <a:gd name="connsiteX2" fmla="*/ 1498685 w 1695730"/>
                <a:gd name="connsiteY2" fmla="*/ 76825 h 2641959"/>
                <a:gd name="connsiteX3" fmla="*/ 1503980 w 1695730"/>
                <a:gd name="connsiteY3" fmla="*/ 76810 h 2641959"/>
                <a:gd name="connsiteX4" fmla="*/ 1461698 w 1695730"/>
                <a:gd name="connsiteY4" fmla="*/ 148995 h 2641959"/>
                <a:gd name="connsiteX5" fmla="*/ 1695730 w 1695730"/>
                <a:gd name="connsiteY5" fmla="*/ 2427570 h 2641959"/>
                <a:gd name="connsiteX6" fmla="*/ 1534772 w 1695730"/>
                <a:gd name="connsiteY6" fmla="*/ 2618138 h 2641959"/>
                <a:gd name="connsiteX7" fmla="*/ 160959 w 1695730"/>
                <a:gd name="connsiteY7" fmla="*/ 2618138 h 2641959"/>
                <a:gd name="connsiteX8" fmla="*/ 0 w 1695730"/>
                <a:gd name="connsiteY8" fmla="*/ 2427570 h 2641959"/>
                <a:gd name="connsiteX9" fmla="*/ 224476 w 1695730"/>
                <a:gd name="connsiteY9" fmla="*/ 141836 h 2641959"/>
                <a:gd name="connsiteX10" fmla="*/ 148023 w 1695730"/>
                <a:gd name="connsiteY10" fmla="*/ 80601 h 2641959"/>
                <a:gd name="connsiteX11" fmla="*/ 147030 w 1695730"/>
                <a:gd name="connsiteY11" fmla="*/ 79426 h 2641959"/>
                <a:gd name="connsiteX12" fmla="*/ 823975 w 1695730"/>
                <a:gd name="connsiteY12" fmla="*/ 0 h 2641959"/>
                <a:gd name="connsiteX0" fmla="*/ 823975 w 1695730"/>
                <a:gd name="connsiteY0" fmla="*/ 0 h 2641959"/>
                <a:gd name="connsiteX1" fmla="*/ 1487167 w 1695730"/>
                <a:gd name="connsiteY1" fmla="*/ 63419 h 2641959"/>
                <a:gd name="connsiteX2" fmla="*/ 1498685 w 1695730"/>
                <a:gd name="connsiteY2" fmla="*/ 76825 h 2641959"/>
                <a:gd name="connsiteX3" fmla="*/ 1461698 w 1695730"/>
                <a:gd name="connsiteY3" fmla="*/ 148995 h 2641959"/>
                <a:gd name="connsiteX4" fmla="*/ 1695730 w 1695730"/>
                <a:gd name="connsiteY4" fmla="*/ 2427570 h 2641959"/>
                <a:gd name="connsiteX5" fmla="*/ 1534772 w 1695730"/>
                <a:gd name="connsiteY5" fmla="*/ 2618138 h 2641959"/>
                <a:gd name="connsiteX6" fmla="*/ 160959 w 1695730"/>
                <a:gd name="connsiteY6" fmla="*/ 2618138 h 2641959"/>
                <a:gd name="connsiteX7" fmla="*/ 0 w 1695730"/>
                <a:gd name="connsiteY7" fmla="*/ 2427570 h 2641959"/>
                <a:gd name="connsiteX8" fmla="*/ 224476 w 1695730"/>
                <a:gd name="connsiteY8" fmla="*/ 141836 h 2641959"/>
                <a:gd name="connsiteX9" fmla="*/ 148023 w 1695730"/>
                <a:gd name="connsiteY9" fmla="*/ 80601 h 2641959"/>
                <a:gd name="connsiteX10" fmla="*/ 147030 w 1695730"/>
                <a:gd name="connsiteY10" fmla="*/ 79426 h 2641959"/>
                <a:gd name="connsiteX11" fmla="*/ 823975 w 1695730"/>
                <a:gd name="connsiteY11" fmla="*/ 0 h 2641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95730" h="2641959">
                  <a:moveTo>
                    <a:pt x="823975" y="0"/>
                  </a:moveTo>
                  <a:cubicBezTo>
                    <a:pt x="1151108" y="0"/>
                    <a:pt x="1424044" y="27226"/>
                    <a:pt x="1487167" y="63419"/>
                  </a:cubicBezTo>
                  <a:lnTo>
                    <a:pt x="1498685" y="76825"/>
                  </a:lnTo>
                  <a:lnTo>
                    <a:pt x="1461698" y="148995"/>
                  </a:lnTo>
                  <a:lnTo>
                    <a:pt x="1695730" y="2427570"/>
                  </a:lnTo>
                  <a:cubicBezTo>
                    <a:pt x="1695730" y="2532818"/>
                    <a:pt x="1623666" y="2618138"/>
                    <a:pt x="1534772" y="2618138"/>
                  </a:cubicBezTo>
                  <a:cubicBezTo>
                    <a:pt x="1278976" y="2649900"/>
                    <a:pt x="416754" y="2649900"/>
                    <a:pt x="160959" y="2618138"/>
                  </a:cubicBezTo>
                  <a:cubicBezTo>
                    <a:pt x="72064" y="2618138"/>
                    <a:pt x="0" y="2532818"/>
                    <a:pt x="0" y="2427570"/>
                  </a:cubicBezTo>
                  <a:cubicBezTo>
                    <a:pt x="70471" y="1793301"/>
                    <a:pt x="154564" y="913437"/>
                    <a:pt x="224476" y="141836"/>
                  </a:cubicBezTo>
                  <a:cubicBezTo>
                    <a:pt x="220079" y="112648"/>
                    <a:pt x="163432" y="97815"/>
                    <a:pt x="148023" y="80601"/>
                  </a:cubicBezTo>
                  <a:lnTo>
                    <a:pt x="147030" y="79426"/>
                  </a:lnTo>
                  <a:cubicBezTo>
                    <a:pt x="147030" y="35561"/>
                    <a:pt x="450109" y="0"/>
                    <a:pt x="82397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544" name="フリーフォーム: 図形 543">
              <a:extLst>
                <a:ext uri="{FF2B5EF4-FFF2-40B4-BE49-F238E27FC236}">
                  <a16:creationId xmlns:a16="http://schemas.microsoft.com/office/drawing/2014/main" id="{E7D4FFF2-97D7-4396-9025-5742A1E5CAC8}"/>
                </a:ext>
              </a:extLst>
            </p:cNvPr>
            <p:cNvSpPr/>
            <p:nvPr/>
          </p:nvSpPr>
          <p:spPr>
            <a:xfrm>
              <a:off x="2434758" y="174326"/>
              <a:ext cx="213968" cy="5261703"/>
            </a:xfrm>
            <a:custGeom>
              <a:avLst/>
              <a:gdLst>
                <a:gd name="connsiteX0" fmla="*/ 7389 w 299156"/>
                <a:gd name="connsiteY0" fmla="*/ 0 h 6874718"/>
                <a:gd name="connsiteX1" fmla="*/ 277389 w 299156"/>
                <a:gd name="connsiteY1" fmla="*/ 0 h 6874718"/>
                <a:gd name="connsiteX2" fmla="*/ 277389 w 299156"/>
                <a:gd name="connsiteY2" fmla="*/ 742834 h 6874718"/>
                <a:gd name="connsiteX3" fmla="*/ 277215 w 299156"/>
                <a:gd name="connsiteY3" fmla="*/ 742834 h 6874718"/>
                <a:gd name="connsiteX4" fmla="*/ 278138 w 299156"/>
                <a:gd name="connsiteY4" fmla="*/ 5778930 h 6874718"/>
                <a:gd name="connsiteX5" fmla="*/ 218365 w 299156"/>
                <a:gd name="connsiteY5" fmla="*/ 5907674 h 6874718"/>
                <a:gd name="connsiteX6" fmla="*/ 201406 w 299156"/>
                <a:gd name="connsiteY6" fmla="*/ 5994604 h 6874718"/>
                <a:gd name="connsiteX7" fmla="*/ 193262 w 299156"/>
                <a:gd name="connsiteY7" fmla="*/ 6135575 h 6874718"/>
                <a:gd name="connsiteX8" fmla="*/ 299156 w 299156"/>
                <a:gd name="connsiteY8" fmla="*/ 6120539 h 6874718"/>
                <a:gd name="connsiteX9" fmla="*/ 299156 w 299156"/>
                <a:gd name="connsiteY9" fmla="*/ 6290450 h 6874718"/>
                <a:gd name="connsiteX10" fmla="*/ 185250 w 299156"/>
                <a:gd name="connsiteY10" fmla="*/ 6274276 h 6874718"/>
                <a:gd name="connsiteX11" fmla="*/ 150564 w 299156"/>
                <a:gd name="connsiteY11" fmla="*/ 6874718 h 6874718"/>
                <a:gd name="connsiteX12" fmla="*/ 108727 w 299156"/>
                <a:gd name="connsiteY12" fmla="*/ 6263410 h 6874718"/>
                <a:gd name="connsiteX13" fmla="*/ 0 w 299156"/>
                <a:gd name="connsiteY13" fmla="*/ 6247972 h 6874718"/>
                <a:gd name="connsiteX14" fmla="*/ 1 w 299156"/>
                <a:gd name="connsiteY14" fmla="*/ 6163017 h 6874718"/>
                <a:gd name="connsiteX15" fmla="*/ 100876 w 299156"/>
                <a:gd name="connsiteY15" fmla="*/ 6148693 h 6874718"/>
                <a:gd name="connsiteX16" fmla="*/ 90833 w 299156"/>
                <a:gd name="connsiteY16" fmla="*/ 6001947 h 6874718"/>
                <a:gd name="connsiteX17" fmla="*/ 66763 w 299156"/>
                <a:gd name="connsiteY17" fmla="*/ 5907674 h 6874718"/>
                <a:gd name="connsiteX18" fmla="*/ 6990 w 299156"/>
                <a:gd name="connsiteY18" fmla="*/ 5778930 h 6874718"/>
                <a:gd name="connsiteX19" fmla="*/ 7202 w 299156"/>
                <a:gd name="connsiteY19" fmla="*/ 670590 h 6874718"/>
                <a:gd name="connsiteX20" fmla="*/ 7389 w 299156"/>
                <a:gd name="connsiteY20" fmla="*/ 670590 h 6874718"/>
                <a:gd name="connsiteX0" fmla="*/ 7389 w 299156"/>
                <a:gd name="connsiteY0" fmla="*/ 0 h 6874718"/>
                <a:gd name="connsiteX1" fmla="*/ 277389 w 299156"/>
                <a:gd name="connsiteY1" fmla="*/ 0 h 6874718"/>
                <a:gd name="connsiteX2" fmla="*/ 277389 w 299156"/>
                <a:gd name="connsiteY2" fmla="*/ 742834 h 6874718"/>
                <a:gd name="connsiteX3" fmla="*/ 277215 w 299156"/>
                <a:gd name="connsiteY3" fmla="*/ 742834 h 6874718"/>
                <a:gd name="connsiteX4" fmla="*/ 278138 w 299156"/>
                <a:gd name="connsiteY4" fmla="*/ 5778930 h 6874718"/>
                <a:gd name="connsiteX5" fmla="*/ 218365 w 299156"/>
                <a:gd name="connsiteY5" fmla="*/ 5907674 h 6874718"/>
                <a:gd name="connsiteX6" fmla="*/ 201406 w 299156"/>
                <a:gd name="connsiteY6" fmla="*/ 5994604 h 6874718"/>
                <a:gd name="connsiteX7" fmla="*/ 193262 w 299156"/>
                <a:gd name="connsiteY7" fmla="*/ 6135575 h 6874718"/>
                <a:gd name="connsiteX8" fmla="*/ 299156 w 299156"/>
                <a:gd name="connsiteY8" fmla="*/ 6120539 h 6874718"/>
                <a:gd name="connsiteX9" fmla="*/ 299156 w 299156"/>
                <a:gd name="connsiteY9" fmla="*/ 6290450 h 6874718"/>
                <a:gd name="connsiteX10" fmla="*/ 185250 w 299156"/>
                <a:gd name="connsiteY10" fmla="*/ 6274276 h 6874718"/>
                <a:gd name="connsiteX11" fmla="*/ 150564 w 299156"/>
                <a:gd name="connsiteY11" fmla="*/ 6874718 h 6874718"/>
                <a:gd name="connsiteX12" fmla="*/ 108727 w 299156"/>
                <a:gd name="connsiteY12" fmla="*/ 6263410 h 6874718"/>
                <a:gd name="connsiteX13" fmla="*/ 0 w 299156"/>
                <a:gd name="connsiteY13" fmla="*/ 6247972 h 6874718"/>
                <a:gd name="connsiteX14" fmla="*/ 1 w 299156"/>
                <a:gd name="connsiteY14" fmla="*/ 6163017 h 6874718"/>
                <a:gd name="connsiteX15" fmla="*/ 100876 w 299156"/>
                <a:gd name="connsiteY15" fmla="*/ 6148693 h 6874718"/>
                <a:gd name="connsiteX16" fmla="*/ 90833 w 299156"/>
                <a:gd name="connsiteY16" fmla="*/ 6001947 h 6874718"/>
                <a:gd name="connsiteX17" fmla="*/ 66763 w 299156"/>
                <a:gd name="connsiteY17" fmla="*/ 5907674 h 6874718"/>
                <a:gd name="connsiteX18" fmla="*/ 6990 w 299156"/>
                <a:gd name="connsiteY18" fmla="*/ 5778930 h 6874718"/>
                <a:gd name="connsiteX19" fmla="*/ 7202 w 299156"/>
                <a:gd name="connsiteY19" fmla="*/ 670590 h 6874718"/>
                <a:gd name="connsiteX20" fmla="*/ 7389 w 299156"/>
                <a:gd name="connsiteY20" fmla="*/ 0 h 6874718"/>
                <a:gd name="connsiteX0" fmla="*/ 22540 w 314307"/>
                <a:gd name="connsiteY0" fmla="*/ 0 h 6874718"/>
                <a:gd name="connsiteX1" fmla="*/ 292540 w 314307"/>
                <a:gd name="connsiteY1" fmla="*/ 0 h 6874718"/>
                <a:gd name="connsiteX2" fmla="*/ 292540 w 314307"/>
                <a:gd name="connsiteY2" fmla="*/ 742834 h 6874718"/>
                <a:gd name="connsiteX3" fmla="*/ 292366 w 314307"/>
                <a:gd name="connsiteY3" fmla="*/ 742834 h 6874718"/>
                <a:gd name="connsiteX4" fmla="*/ 293289 w 314307"/>
                <a:gd name="connsiteY4" fmla="*/ 5778930 h 6874718"/>
                <a:gd name="connsiteX5" fmla="*/ 233516 w 314307"/>
                <a:gd name="connsiteY5" fmla="*/ 5907674 h 6874718"/>
                <a:gd name="connsiteX6" fmla="*/ 216557 w 314307"/>
                <a:gd name="connsiteY6" fmla="*/ 5994604 h 6874718"/>
                <a:gd name="connsiteX7" fmla="*/ 208413 w 314307"/>
                <a:gd name="connsiteY7" fmla="*/ 6135575 h 6874718"/>
                <a:gd name="connsiteX8" fmla="*/ 314307 w 314307"/>
                <a:gd name="connsiteY8" fmla="*/ 6120539 h 6874718"/>
                <a:gd name="connsiteX9" fmla="*/ 314307 w 314307"/>
                <a:gd name="connsiteY9" fmla="*/ 6290450 h 6874718"/>
                <a:gd name="connsiteX10" fmla="*/ 200401 w 314307"/>
                <a:gd name="connsiteY10" fmla="*/ 6274276 h 6874718"/>
                <a:gd name="connsiteX11" fmla="*/ 165715 w 314307"/>
                <a:gd name="connsiteY11" fmla="*/ 6874718 h 6874718"/>
                <a:gd name="connsiteX12" fmla="*/ 123878 w 314307"/>
                <a:gd name="connsiteY12" fmla="*/ 6263410 h 6874718"/>
                <a:gd name="connsiteX13" fmla="*/ 15151 w 314307"/>
                <a:gd name="connsiteY13" fmla="*/ 6247972 h 6874718"/>
                <a:gd name="connsiteX14" fmla="*/ 15152 w 314307"/>
                <a:gd name="connsiteY14" fmla="*/ 6163017 h 6874718"/>
                <a:gd name="connsiteX15" fmla="*/ 116027 w 314307"/>
                <a:gd name="connsiteY15" fmla="*/ 6148693 h 6874718"/>
                <a:gd name="connsiteX16" fmla="*/ 105984 w 314307"/>
                <a:gd name="connsiteY16" fmla="*/ 6001947 h 6874718"/>
                <a:gd name="connsiteX17" fmla="*/ 81914 w 314307"/>
                <a:gd name="connsiteY17" fmla="*/ 5907674 h 6874718"/>
                <a:gd name="connsiteX18" fmla="*/ 22141 w 314307"/>
                <a:gd name="connsiteY18" fmla="*/ 5778930 h 6874718"/>
                <a:gd name="connsiteX19" fmla="*/ 22540 w 314307"/>
                <a:gd name="connsiteY19" fmla="*/ 0 h 6874718"/>
                <a:gd name="connsiteX0" fmla="*/ 22540 w 314307"/>
                <a:gd name="connsiteY0" fmla="*/ 0 h 6874718"/>
                <a:gd name="connsiteX1" fmla="*/ 292540 w 314307"/>
                <a:gd name="connsiteY1" fmla="*/ 0 h 6874718"/>
                <a:gd name="connsiteX2" fmla="*/ 292540 w 314307"/>
                <a:gd name="connsiteY2" fmla="*/ 742834 h 6874718"/>
                <a:gd name="connsiteX3" fmla="*/ 293289 w 314307"/>
                <a:gd name="connsiteY3" fmla="*/ 5778930 h 6874718"/>
                <a:gd name="connsiteX4" fmla="*/ 233516 w 314307"/>
                <a:gd name="connsiteY4" fmla="*/ 5907674 h 6874718"/>
                <a:gd name="connsiteX5" fmla="*/ 216557 w 314307"/>
                <a:gd name="connsiteY5" fmla="*/ 5994604 h 6874718"/>
                <a:gd name="connsiteX6" fmla="*/ 208413 w 314307"/>
                <a:gd name="connsiteY6" fmla="*/ 6135575 h 6874718"/>
                <a:gd name="connsiteX7" fmla="*/ 314307 w 314307"/>
                <a:gd name="connsiteY7" fmla="*/ 6120539 h 6874718"/>
                <a:gd name="connsiteX8" fmla="*/ 314307 w 314307"/>
                <a:gd name="connsiteY8" fmla="*/ 6290450 h 6874718"/>
                <a:gd name="connsiteX9" fmla="*/ 200401 w 314307"/>
                <a:gd name="connsiteY9" fmla="*/ 6274276 h 6874718"/>
                <a:gd name="connsiteX10" fmla="*/ 165715 w 314307"/>
                <a:gd name="connsiteY10" fmla="*/ 6874718 h 6874718"/>
                <a:gd name="connsiteX11" fmla="*/ 123878 w 314307"/>
                <a:gd name="connsiteY11" fmla="*/ 6263410 h 6874718"/>
                <a:gd name="connsiteX12" fmla="*/ 15151 w 314307"/>
                <a:gd name="connsiteY12" fmla="*/ 6247972 h 6874718"/>
                <a:gd name="connsiteX13" fmla="*/ 15152 w 314307"/>
                <a:gd name="connsiteY13" fmla="*/ 6163017 h 6874718"/>
                <a:gd name="connsiteX14" fmla="*/ 116027 w 314307"/>
                <a:gd name="connsiteY14" fmla="*/ 6148693 h 6874718"/>
                <a:gd name="connsiteX15" fmla="*/ 105984 w 314307"/>
                <a:gd name="connsiteY15" fmla="*/ 6001947 h 6874718"/>
                <a:gd name="connsiteX16" fmla="*/ 81914 w 314307"/>
                <a:gd name="connsiteY16" fmla="*/ 5907674 h 6874718"/>
                <a:gd name="connsiteX17" fmla="*/ 22141 w 314307"/>
                <a:gd name="connsiteY17" fmla="*/ 5778930 h 6874718"/>
                <a:gd name="connsiteX18" fmla="*/ 22540 w 314307"/>
                <a:gd name="connsiteY18" fmla="*/ 0 h 6874718"/>
                <a:gd name="connsiteX0" fmla="*/ 22540 w 314307"/>
                <a:gd name="connsiteY0" fmla="*/ 0 h 6874718"/>
                <a:gd name="connsiteX1" fmla="*/ 292540 w 314307"/>
                <a:gd name="connsiteY1" fmla="*/ 0 h 6874718"/>
                <a:gd name="connsiteX2" fmla="*/ 293289 w 314307"/>
                <a:gd name="connsiteY2" fmla="*/ 5778930 h 6874718"/>
                <a:gd name="connsiteX3" fmla="*/ 233516 w 314307"/>
                <a:gd name="connsiteY3" fmla="*/ 5907674 h 6874718"/>
                <a:gd name="connsiteX4" fmla="*/ 216557 w 314307"/>
                <a:gd name="connsiteY4" fmla="*/ 5994604 h 6874718"/>
                <a:gd name="connsiteX5" fmla="*/ 208413 w 314307"/>
                <a:gd name="connsiteY5" fmla="*/ 6135575 h 6874718"/>
                <a:gd name="connsiteX6" fmla="*/ 314307 w 314307"/>
                <a:gd name="connsiteY6" fmla="*/ 6120539 h 6874718"/>
                <a:gd name="connsiteX7" fmla="*/ 314307 w 314307"/>
                <a:gd name="connsiteY7" fmla="*/ 6290450 h 6874718"/>
                <a:gd name="connsiteX8" fmla="*/ 200401 w 314307"/>
                <a:gd name="connsiteY8" fmla="*/ 6274276 h 6874718"/>
                <a:gd name="connsiteX9" fmla="*/ 165715 w 314307"/>
                <a:gd name="connsiteY9" fmla="*/ 6874718 h 6874718"/>
                <a:gd name="connsiteX10" fmla="*/ 123878 w 314307"/>
                <a:gd name="connsiteY10" fmla="*/ 6263410 h 6874718"/>
                <a:gd name="connsiteX11" fmla="*/ 15151 w 314307"/>
                <a:gd name="connsiteY11" fmla="*/ 6247972 h 6874718"/>
                <a:gd name="connsiteX12" fmla="*/ 15152 w 314307"/>
                <a:gd name="connsiteY12" fmla="*/ 6163017 h 6874718"/>
                <a:gd name="connsiteX13" fmla="*/ 116027 w 314307"/>
                <a:gd name="connsiteY13" fmla="*/ 6148693 h 6874718"/>
                <a:gd name="connsiteX14" fmla="*/ 105984 w 314307"/>
                <a:gd name="connsiteY14" fmla="*/ 6001947 h 6874718"/>
                <a:gd name="connsiteX15" fmla="*/ 81914 w 314307"/>
                <a:gd name="connsiteY15" fmla="*/ 5907674 h 6874718"/>
                <a:gd name="connsiteX16" fmla="*/ 22141 w 314307"/>
                <a:gd name="connsiteY16" fmla="*/ 5778930 h 6874718"/>
                <a:gd name="connsiteX17" fmla="*/ 22540 w 314307"/>
                <a:gd name="connsiteY17" fmla="*/ 0 h 6874718"/>
                <a:gd name="connsiteX0" fmla="*/ 10739 w 302506"/>
                <a:gd name="connsiteY0" fmla="*/ 0 h 6874718"/>
                <a:gd name="connsiteX1" fmla="*/ 280739 w 302506"/>
                <a:gd name="connsiteY1" fmla="*/ 0 h 6874718"/>
                <a:gd name="connsiteX2" fmla="*/ 281488 w 302506"/>
                <a:gd name="connsiteY2" fmla="*/ 5778930 h 6874718"/>
                <a:gd name="connsiteX3" fmla="*/ 221715 w 302506"/>
                <a:gd name="connsiteY3" fmla="*/ 5907674 h 6874718"/>
                <a:gd name="connsiteX4" fmla="*/ 204756 w 302506"/>
                <a:gd name="connsiteY4" fmla="*/ 5994604 h 6874718"/>
                <a:gd name="connsiteX5" fmla="*/ 196612 w 302506"/>
                <a:gd name="connsiteY5" fmla="*/ 6135575 h 6874718"/>
                <a:gd name="connsiteX6" fmla="*/ 302506 w 302506"/>
                <a:gd name="connsiteY6" fmla="*/ 6120539 h 6874718"/>
                <a:gd name="connsiteX7" fmla="*/ 302506 w 302506"/>
                <a:gd name="connsiteY7" fmla="*/ 6290450 h 6874718"/>
                <a:gd name="connsiteX8" fmla="*/ 188600 w 302506"/>
                <a:gd name="connsiteY8" fmla="*/ 6274276 h 6874718"/>
                <a:gd name="connsiteX9" fmla="*/ 153914 w 302506"/>
                <a:gd name="connsiteY9" fmla="*/ 6874718 h 6874718"/>
                <a:gd name="connsiteX10" fmla="*/ 112077 w 302506"/>
                <a:gd name="connsiteY10" fmla="*/ 6263410 h 6874718"/>
                <a:gd name="connsiteX11" fmla="*/ 3350 w 302506"/>
                <a:gd name="connsiteY11" fmla="*/ 6247972 h 6874718"/>
                <a:gd name="connsiteX12" fmla="*/ 3351 w 302506"/>
                <a:gd name="connsiteY12" fmla="*/ 6163017 h 6874718"/>
                <a:gd name="connsiteX13" fmla="*/ 104226 w 302506"/>
                <a:gd name="connsiteY13" fmla="*/ 6148693 h 6874718"/>
                <a:gd name="connsiteX14" fmla="*/ 94183 w 302506"/>
                <a:gd name="connsiteY14" fmla="*/ 6001947 h 6874718"/>
                <a:gd name="connsiteX15" fmla="*/ 70113 w 302506"/>
                <a:gd name="connsiteY15" fmla="*/ 5907674 h 6874718"/>
                <a:gd name="connsiteX16" fmla="*/ 10340 w 302506"/>
                <a:gd name="connsiteY16" fmla="*/ 5778930 h 6874718"/>
                <a:gd name="connsiteX17" fmla="*/ 10739 w 302506"/>
                <a:gd name="connsiteY17" fmla="*/ 0 h 68747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02506" h="6874718">
                  <a:moveTo>
                    <a:pt x="10739" y="0"/>
                  </a:moveTo>
                  <a:lnTo>
                    <a:pt x="280739" y="0"/>
                  </a:lnTo>
                  <a:cubicBezTo>
                    <a:pt x="280989" y="1926310"/>
                    <a:pt x="281238" y="3852620"/>
                    <a:pt x="281488" y="5778930"/>
                  </a:cubicBezTo>
                  <a:cubicBezTo>
                    <a:pt x="281488" y="5832522"/>
                    <a:pt x="246022" y="5879772"/>
                    <a:pt x="221715" y="5907674"/>
                  </a:cubicBezTo>
                  <a:cubicBezTo>
                    <a:pt x="204306" y="5947420"/>
                    <a:pt x="210409" y="5952165"/>
                    <a:pt x="204756" y="5994604"/>
                  </a:cubicBezTo>
                  <a:lnTo>
                    <a:pt x="196612" y="6135575"/>
                  </a:lnTo>
                  <a:lnTo>
                    <a:pt x="302506" y="6120539"/>
                  </a:lnTo>
                  <a:lnTo>
                    <a:pt x="302506" y="6290450"/>
                  </a:lnTo>
                  <a:lnTo>
                    <a:pt x="188600" y="6274276"/>
                  </a:lnTo>
                  <a:lnTo>
                    <a:pt x="153914" y="6874718"/>
                  </a:lnTo>
                  <a:lnTo>
                    <a:pt x="112077" y="6263410"/>
                  </a:lnTo>
                  <a:lnTo>
                    <a:pt x="3350" y="6247972"/>
                  </a:lnTo>
                  <a:cubicBezTo>
                    <a:pt x="3350" y="6219654"/>
                    <a:pt x="3351" y="6191335"/>
                    <a:pt x="3351" y="6163017"/>
                  </a:cubicBezTo>
                  <a:lnTo>
                    <a:pt x="104226" y="6148693"/>
                  </a:lnTo>
                  <a:lnTo>
                    <a:pt x="94183" y="6001947"/>
                  </a:lnTo>
                  <a:cubicBezTo>
                    <a:pt x="89294" y="5962445"/>
                    <a:pt x="93810" y="5963330"/>
                    <a:pt x="70113" y="5907674"/>
                  </a:cubicBezTo>
                  <a:cubicBezTo>
                    <a:pt x="43454" y="5874387"/>
                    <a:pt x="10340" y="5832522"/>
                    <a:pt x="10340" y="5778930"/>
                  </a:cubicBezTo>
                  <a:cubicBezTo>
                    <a:pt x="444" y="4794318"/>
                    <a:pt x="-7032" y="963155"/>
                    <a:pt x="10739" y="0"/>
                  </a:cubicBezTo>
                  <a:close/>
                </a:path>
              </a:pathLst>
            </a:custGeom>
            <a:solidFill>
              <a:schemeClr val="lt1">
                <a:alpha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546" name="フリーフォーム: 図形 545">
              <a:extLst>
                <a:ext uri="{FF2B5EF4-FFF2-40B4-BE49-F238E27FC236}">
                  <a16:creationId xmlns:a16="http://schemas.microsoft.com/office/drawing/2014/main" id="{CC2911CE-01DA-4F48-9D0C-5C66F203A1BA}"/>
                </a:ext>
              </a:extLst>
            </p:cNvPr>
            <p:cNvSpPr/>
            <p:nvPr/>
          </p:nvSpPr>
          <p:spPr>
            <a:xfrm>
              <a:off x="2282238" y="5244618"/>
              <a:ext cx="519602" cy="831919"/>
            </a:xfrm>
            <a:custGeom>
              <a:avLst/>
              <a:gdLst>
                <a:gd name="connsiteX0" fmla="*/ 158337 w 1695730"/>
                <a:gd name="connsiteY0" fmla="*/ 8813 h 2557612"/>
                <a:gd name="connsiteX1" fmla="*/ 158658 w 1695730"/>
                <a:gd name="connsiteY1" fmla="*/ 9203 h 2557612"/>
                <a:gd name="connsiteX2" fmla="*/ 158071 w 1695730"/>
                <a:gd name="connsiteY2" fmla="*/ 8814 h 2557612"/>
                <a:gd name="connsiteX3" fmla="*/ 1503980 w 1695730"/>
                <a:gd name="connsiteY3" fmla="*/ 0 h 2557612"/>
                <a:gd name="connsiteX4" fmla="*/ 1461698 w 1695730"/>
                <a:gd name="connsiteY4" fmla="*/ 64649 h 2557612"/>
                <a:gd name="connsiteX5" fmla="*/ 1695730 w 1695730"/>
                <a:gd name="connsiteY5" fmla="*/ 2343223 h 2557612"/>
                <a:gd name="connsiteX6" fmla="*/ 1534772 w 1695730"/>
                <a:gd name="connsiteY6" fmla="*/ 2533791 h 2557612"/>
                <a:gd name="connsiteX7" fmla="*/ 160959 w 1695730"/>
                <a:gd name="connsiteY7" fmla="*/ 2533791 h 2557612"/>
                <a:gd name="connsiteX8" fmla="*/ 0 w 1695730"/>
                <a:gd name="connsiteY8" fmla="*/ 2343223 h 2557612"/>
                <a:gd name="connsiteX9" fmla="*/ 224476 w 1695730"/>
                <a:gd name="connsiteY9" fmla="*/ 57490 h 2557612"/>
                <a:gd name="connsiteX10" fmla="*/ 174329 w 1695730"/>
                <a:gd name="connsiteY10" fmla="*/ 19578 h 2557612"/>
                <a:gd name="connsiteX11" fmla="*/ 165175 w 1695730"/>
                <a:gd name="connsiteY11" fmla="*/ 13518 h 2557612"/>
                <a:gd name="connsiteX12" fmla="*/ 200228 w 1695730"/>
                <a:gd name="connsiteY12" fmla="*/ 27346 h 2557612"/>
                <a:gd name="connsiteX13" fmla="*/ 823975 w 1695730"/>
                <a:gd name="connsiteY13" fmla="*/ 77977 h 2557612"/>
                <a:gd name="connsiteX14" fmla="*/ 1487167 w 1695730"/>
                <a:gd name="connsiteY14" fmla="*/ 11785 h 2557612"/>
                <a:gd name="connsiteX15" fmla="*/ 1496830 w 1695730"/>
                <a:gd name="connsiteY15" fmla="*/ 47 h 2557612"/>
                <a:gd name="connsiteX0" fmla="*/ 158337 w 1695730"/>
                <a:gd name="connsiteY0" fmla="*/ 8766 h 2557565"/>
                <a:gd name="connsiteX1" fmla="*/ 158658 w 1695730"/>
                <a:gd name="connsiteY1" fmla="*/ 9156 h 2557565"/>
                <a:gd name="connsiteX2" fmla="*/ 158071 w 1695730"/>
                <a:gd name="connsiteY2" fmla="*/ 8767 h 2557565"/>
                <a:gd name="connsiteX3" fmla="*/ 158337 w 1695730"/>
                <a:gd name="connsiteY3" fmla="*/ 8766 h 2557565"/>
                <a:gd name="connsiteX4" fmla="*/ 1496830 w 1695730"/>
                <a:gd name="connsiteY4" fmla="*/ 0 h 2557565"/>
                <a:gd name="connsiteX5" fmla="*/ 1461698 w 1695730"/>
                <a:gd name="connsiteY5" fmla="*/ 64602 h 2557565"/>
                <a:gd name="connsiteX6" fmla="*/ 1695730 w 1695730"/>
                <a:gd name="connsiteY6" fmla="*/ 2343176 h 2557565"/>
                <a:gd name="connsiteX7" fmla="*/ 1534772 w 1695730"/>
                <a:gd name="connsiteY7" fmla="*/ 2533744 h 2557565"/>
                <a:gd name="connsiteX8" fmla="*/ 160959 w 1695730"/>
                <a:gd name="connsiteY8" fmla="*/ 2533744 h 2557565"/>
                <a:gd name="connsiteX9" fmla="*/ 0 w 1695730"/>
                <a:gd name="connsiteY9" fmla="*/ 2343176 h 2557565"/>
                <a:gd name="connsiteX10" fmla="*/ 224476 w 1695730"/>
                <a:gd name="connsiteY10" fmla="*/ 57443 h 2557565"/>
                <a:gd name="connsiteX11" fmla="*/ 174329 w 1695730"/>
                <a:gd name="connsiteY11" fmla="*/ 19531 h 2557565"/>
                <a:gd name="connsiteX12" fmla="*/ 165175 w 1695730"/>
                <a:gd name="connsiteY12" fmla="*/ 13471 h 2557565"/>
                <a:gd name="connsiteX13" fmla="*/ 200228 w 1695730"/>
                <a:gd name="connsiteY13" fmla="*/ 27299 h 2557565"/>
                <a:gd name="connsiteX14" fmla="*/ 823975 w 1695730"/>
                <a:gd name="connsiteY14" fmla="*/ 77930 h 2557565"/>
                <a:gd name="connsiteX15" fmla="*/ 1487167 w 1695730"/>
                <a:gd name="connsiteY15" fmla="*/ 11738 h 2557565"/>
                <a:gd name="connsiteX16" fmla="*/ 1496830 w 1695730"/>
                <a:gd name="connsiteY16" fmla="*/ 0 h 2557565"/>
                <a:gd name="connsiteX0" fmla="*/ 158337 w 1695730"/>
                <a:gd name="connsiteY0" fmla="*/ 13529 h 2562328"/>
                <a:gd name="connsiteX1" fmla="*/ 158658 w 1695730"/>
                <a:gd name="connsiteY1" fmla="*/ 13919 h 2562328"/>
                <a:gd name="connsiteX2" fmla="*/ 158071 w 1695730"/>
                <a:gd name="connsiteY2" fmla="*/ 13530 h 2562328"/>
                <a:gd name="connsiteX3" fmla="*/ 158337 w 1695730"/>
                <a:gd name="connsiteY3" fmla="*/ 13529 h 2562328"/>
                <a:gd name="connsiteX4" fmla="*/ 1494449 w 1695730"/>
                <a:gd name="connsiteY4" fmla="*/ 0 h 2562328"/>
                <a:gd name="connsiteX5" fmla="*/ 1461698 w 1695730"/>
                <a:gd name="connsiteY5" fmla="*/ 69365 h 2562328"/>
                <a:gd name="connsiteX6" fmla="*/ 1695730 w 1695730"/>
                <a:gd name="connsiteY6" fmla="*/ 2347939 h 2562328"/>
                <a:gd name="connsiteX7" fmla="*/ 1534772 w 1695730"/>
                <a:gd name="connsiteY7" fmla="*/ 2538507 h 2562328"/>
                <a:gd name="connsiteX8" fmla="*/ 160959 w 1695730"/>
                <a:gd name="connsiteY8" fmla="*/ 2538507 h 2562328"/>
                <a:gd name="connsiteX9" fmla="*/ 0 w 1695730"/>
                <a:gd name="connsiteY9" fmla="*/ 2347939 h 2562328"/>
                <a:gd name="connsiteX10" fmla="*/ 224476 w 1695730"/>
                <a:gd name="connsiteY10" fmla="*/ 62206 h 2562328"/>
                <a:gd name="connsiteX11" fmla="*/ 174329 w 1695730"/>
                <a:gd name="connsiteY11" fmla="*/ 24294 h 2562328"/>
                <a:gd name="connsiteX12" fmla="*/ 165175 w 1695730"/>
                <a:gd name="connsiteY12" fmla="*/ 18234 h 2562328"/>
                <a:gd name="connsiteX13" fmla="*/ 200228 w 1695730"/>
                <a:gd name="connsiteY13" fmla="*/ 32062 h 2562328"/>
                <a:gd name="connsiteX14" fmla="*/ 823975 w 1695730"/>
                <a:gd name="connsiteY14" fmla="*/ 82693 h 2562328"/>
                <a:gd name="connsiteX15" fmla="*/ 1487167 w 1695730"/>
                <a:gd name="connsiteY15" fmla="*/ 16501 h 2562328"/>
                <a:gd name="connsiteX16" fmla="*/ 1494449 w 1695730"/>
                <a:gd name="connsiteY16" fmla="*/ 0 h 2562328"/>
                <a:gd name="connsiteX0" fmla="*/ 158337 w 1695730"/>
                <a:gd name="connsiteY0" fmla="*/ 13529 h 2562328"/>
                <a:gd name="connsiteX1" fmla="*/ 158658 w 1695730"/>
                <a:gd name="connsiteY1" fmla="*/ 13919 h 2562328"/>
                <a:gd name="connsiteX2" fmla="*/ 158071 w 1695730"/>
                <a:gd name="connsiteY2" fmla="*/ 13530 h 2562328"/>
                <a:gd name="connsiteX3" fmla="*/ 158337 w 1695730"/>
                <a:gd name="connsiteY3" fmla="*/ 13529 h 2562328"/>
                <a:gd name="connsiteX4" fmla="*/ 1494449 w 1695730"/>
                <a:gd name="connsiteY4" fmla="*/ 0 h 2562328"/>
                <a:gd name="connsiteX5" fmla="*/ 1461698 w 1695730"/>
                <a:gd name="connsiteY5" fmla="*/ 69365 h 2562328"/>
                <a:gd name="connsiteX6" fmla="*/ 1695730 w 1695730"/>
                <a:gd name="connsiteY6" fmla="*/ 2347939 h 2562328"/>
                <a:gd name="connsiteX7" fmla="*/ 1534772 w 1695730"/>
                <a:gd name="connsiteY7" fmla="*/ 2538507 h 2562328"/>
                <a:gd name="connsiteX8" fmla="*/ 160959 w 1695730"/>
                <a:gd name="connsiteY8" fmla="*/ 2538507 h 2562328"/>
                <a:gd name="connsiteX9" fmla="*/ 0 w 1695730"/>
                <a:gd name="connsiteY9" fmla="*/ 2347939 h 2562328"/>
                <a:gd name="connsiteX10" fmla="*/ 224476 w 1695730"/>
                <a:gd name="connsiteY10" fmla="*/ 62206 h 2562328"/>
                <a:gd name="connsiteX11" fmla="*/ 174329 w 1695730"/>
                <a:gd name="connsiteY11" fmla="*/ 24294 h 2562328"/>
                <a:gd name="connsiteX12" fmla="*/ 200228 w 1695730"/>
                <a:gd name="connsiteY12" fmla="*/ 32062 h 2562328"/>
                <a:gd name="connsiteX13" fmla="*/ 823975 w 1695730"/>
                <a:gd name="connsiteY13" fmla="*/ 82693 h 2562328"/>
                <a:gd name="connsiteX14" fmla="*/ 1487167 w 1695730"/>
                <a:gd name="connsiteY14" fmla="*/ 16501 h 2562328"/>
                <a:gd name="connsiteX15" fmla="*/ 1494449 w 1695730"/>
                <a:gd name="connsiteY15" fmla="*/ 0 h 2562328"/>
                <a:gd name="connsiteX0" fmla="*/ 158337 w 1695730"/>
                <a:gd name="connsiteY0" fmla="*/ 13529 h 2562328"/>
                <a:gd name="connsiteX1" fmla="*/ 158658 w 1695730"/>
                <a:gd name="connsiteY1" fmla="*/ 13919 h 2562328"/>
                <a:gd name="connsiteX2" fmla="*/ 158071 w 1695730"/>
                <a:gd name="connsiteY2" fmla="*/ 13530 h 2562328"/>
                <a:gd name="connsiteX3" fmla="*/ 158337 w 1695730"/>
                <a:gd name="connsiteY3" fmla="*/ 13529 h 2562328"/>
                <a:gd name="connsiteX4" fmla="*/ 1494449 w 1695730"/>
                <a:gd name="connsiteY4" fmla="*/ 0 h 2562328"/>
                <a:gd name="connsiteX5" fmla="*/ 1461698 w 1695730"/>
                <a:gd name="connsiteY5" fmla="*/ 69365 h 2562328"/>
                <a:gd name="connsiteX6" fmla="*/ 1695730 w 1695730"/>
                <a:gd name="connsiteY6" fmla="*/ 2347939 h 2562328"/>
                <a:gd name="connsiteX7" fmla="*/ 1534772 w 1695730"/>
                <a:gd name="connsiteY7" fmla="*/ 2538507 h 2562328"/>
                <a:gd name="connsiteX8" fmla="*/ 160959 w 1695730"/>
                <a:gd name="connsiteY8" fmla="*/ 2538507 h 2562328"/>
                <a:gd name="connsiteX9" fmla="*/ 0 w 1695730"/>
                <a:gd name="connsiteY9" fmla="*/ 2347939 h 2562328"/>
                <a:gd name="connsiteX10" fmla="*/ 224476 w 1695730"/>
                <a:gd name="connsiteY10" fmla="*/ 62206 h 2562328"/>
                <a:gd name="connsiteX11" fmla="*/ 183854 w 1695730"/>
                <a:gd name="connsiteY11" fmla="*/ 24294 h 2562328"/>
                <a:gd name="connsiteX12" fmla="*/ 200228 w 1695730"/>
                <a:gd name="connsiteY12" fmla="*/ 32062 h 2562328"/>
                <a:gd name="connsiteX13" fmla="*/ 823975 w 1695730"/>
                <a:gd name="connsiteY13" fmla="*/ 82693 h 2562328"/>
                <a:gd name="connsiteX14" fmla="*/ 1487167 w 1695730"/>
                <a:gd name="connsiteY14" fmla="*/ 16501 h 2562328"/>
                <a:gd name="connsiteX15" fmla="*/ 1494449 w 1695730"/>
                <a:gd name="connsiteY15" fmla="*/ 0 h 2562328"/>
                <a:gd name="connsiteX0" fmla="*/ 158071 w 1695730"/>
                <a:gd name="connsiteY0" fmla="*/ 13530 h 2562328"/>
                <a:gd name="connsiteX1" fmla="*/ 158658 w 1695730"/>
                <a:gd name="connsiteY1" fmla="*/ 13919 h 2562328"/>
                <a:gd name="connsiteX2" fmla="*/ 158071 w 1695730"/>
                <a:gd name="connsiteY2" fmla="*/ 13530 h 2562328"/>
                <a:gd name="connsiteX3" fmla="*/ 1494449 w 1695730"/>
                <a:gd name="connsiteY3" fmla="*/ 0 h 2562328"/>
                <a:gd name="connsiteX4" fmla="*/ 1461698 w 1695730"/>
                <a:gd name="connsiteY4" fmla="*/ 69365 h 2562328"/>
                <a:gd name="connsiteX5" fmla="*/ 1695730 w 1695730"/>
                <a:gd name="connsiteY5" fmla="*/ 2347939 h 2562328"/>
                <a:gd name="connsiteX6" fmla="*/ 1534772 w 1695730"/>
                <a:gd name="connsiteY6" fmla="*/ 2538507 h 2562328"/>
                <a:gd name="connsiteX7" fmla="*/ 160959 w 1695730"/>
                <a:gd name="connsiteY7" fmla="*/ 2538507 h 2562328"/>
                <a:gd name="connsiteX8" fmla="*/ 0 w 1695730"/>
                <a:gd name="connsiteY8" fmla="*/ 2347939 h 2562328"/>
                <a:gd name="connsiteX9" fmla="*/ 224476 w 1695730"/>
                <a:gd name="connsiteY9" fmla="*/ 62206 h 2562328"/>
                <a:gd name="connsiteX10" fmla="*/ 183854 w 1695730"/>
                <a:gd name="connsiteY10" fmla="*/ 24294 h 2562328"/>
                <a:gd name="connsiteX11" fmla="*/ 200228 w 1695730"/>
                <a:gd name="connsiteY11" fmla="*/ 32062 h 2562328"/>
                <a:gd name="connsiteX12" fmla="*/ 823975 w 1695730"/>
                <a:gd name="connsiteY12" fmla="*/ 82693 h 2562328"/>
                <a:gd name="connsiteX13" fmla="*/ 1487167 w 1695730"/>
                <a:gd name="connsiteY13" fmla="*/ 16501 h 2562328"/>
                <a:gd name="connsiteX14" fmla="*/ 1494449 w 1695730"/>
                <a:gd name="connsiteY14" fmla="*/ 0 h 2562328"/>
                <a:gd name="connsiteX0" fmla="*/ 1494449 w 1695730"/>
                <a:gd name="connsiteY0" fmla="*/ 0 h 2562328"/>
                <a:gd name="connsiteX1" fmla="*/ 1461698 w 1695730"/>
                <a:gd name="connsiteY1" fmla="*/ 69365 h 2562328"/>
                <a:gd name="connsiteX2" fmla="*/ 1695730 w 1695730"/>
                <a:gd name="connsiteY2" fmla="*/ 2347939 h 2562328"/>
                <a:gd name="connsiteX3" fmla="*/ 1534772 w 1695730"/>
                <a:gd name="connsiteY3" fmla="*/ 2538507 h 2562328"/>
                <a:gd name="connsiteX4" fmla="*/ 160959 w 1695730"/>
                <a:gd name="connsiteY4" fmla="*/ 2538507 h 2562328"/>
                <a:gd name="connsiteX5" fmla="*/ 0 w 1695730"/>
                <a:gd name="connsiteY5" fmla="*/ 2347939 h 2562328"/>
                <a:gd name="connsiteX6" fmla="*/ 224476 w 1695730"/>
                <a:gd name="connsiteY6" fmla="*/ 62206 h 2562328"/>
                <a:gd name="connsiteX7" fmla="*/ 183854 w 1695730"/>
                <a:gd name="connsiteY7" fmla="*/ 24294 h 2562328"/>
                <a:gd name="connsiteX8" fmla="*/ 200228 w 1695730"/>
                <a:gd name="connsiteY8" fmla="*/ 32062 h 2562328"/>
                <a:gd name="connsiteX9" fmla="*/ 823975 w 1695730"/>
                <a:gd name="connsiteY9" fmla="*/ 82693 h 2562328"/>
                <a:gd name="connsiteX10" fmla="*/ 1487167 w 1695730"/>
                <a:gd name="connsiteY10" fmla="*/ 16501 h 2562328"/>
                <a:gd name="connsiteX11" fmla="*/ 1494449 w 1695730"/>
                <a:gd name="connsiteY11" fmla="*/ 0 h 2562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95730" h="2562328">
                  <a:moveTo>
                    <a:pt x="1494449" y="0"/>
                  </a:moveTo>
                  <a:lnTo>
                    <a:pt x="1461698" y="69365"/>
                  </a:lnTo>
                  <a:lnTo>
                    <a:pt x="1695730" y="2347939"/>
                  </a:lnTo>
                  <a:cubicBezTo>
                    <a:pt x="1695730" y="2453187"/>
                    <a:pt x="1623666" y="2538507"/>
                    <a:pt x="1534772" y="2538507"/>
                  </a:cubicBezTo>
                  <a:cubicBezTo>
                    <a:pt x="1278976" y="2570269"/>
                    <a:pt x="416754" y="2570269"/>
                    <a:pt x="160959" y="2538507"/>
                  </a:cubicBezTo>
                  <a:cubicBezTo>
                    <a:pt x="72064" y="2538507"/>
                    <a:pt x="0" y="2453187"/>
                    <a:pt x="0" y="2347939"/>
                  </a:cubicBezTo>
                  <a:cubicBezTo>
                    <a:pt x="70472" y="1713670"/>
                    <a:pt x="154564" y="833807"/>
                    <a:pt x="224476" y="62206"/>
                  </a:cubicBezTo>
                  <a:cubicBezTo>
                    <a:pt x="221178" y="40315"/>
                    <a:pt x="203667" y="33563"/>
                    <a:pt x="183854" y="24294"/>
                  </a:cubicBezTo>
                  <a:lnTo>
                    <a:pt x="200228" y="32062"/>
                  </a:lnTo>
                  <a:cubicBezTo>
                    <a:pt x="302994" y="61816"/>
                    <a:pt x="543576" y="82693"/>
                    <a:pt x="823975" y="82693"/>
                  </a:cubicBezTo>
                  <a:cubicBezTo>
                    <a:pt x="1151108" y="82693"/>
                    <a:pt x="1424044" y="54277"/>
                    <a:pt x="1487167" y="16501"/>
                  </a:cubicBezTo>
                  <a:lnTo>
                    <a:pt x="1494449" y="0"/>
                  </a:ln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F994AF5E-0072-4A6A-8E77-2CE9FA0BE69B}"/>
                </a:ext>
              </a:extLst>
            </p:cNvPr>
            <p:cNvGrpSpPr/>
            <p:nvPr/>
          </p:nvGrpSpPr>
          <p:grpSpPr>
            <a:xfrm>
              <a:off x="937481" y="3612700"/>
              <a:ext cx="1744939" cy="222067"/>
              <a:chOff x="2921997" y="3747252"/>
              <a:chExt cx="2466975" cy="290143"/>
            </a:xfrm>
          </p:grpSpPr>
          <p:sp>
            <p:nvSpPr>
              <p:cNvPr id="13" name="フリーフォーム: 図形 12">
                <a:extLst>
                  <a:ext uri="{FF2B5EF4-FFF2-40B4-BE49-F238E27FC236}">
                    <a16:creationId xmlns:a16="http://schemas.microsoft.com/office/drawing/2014/main" id="{D355AB7D-16AF-46EC-9208-088A4BB3AB7E}"/>
                  </a:ext>
                </a:extLst>
              </p:cNvPr>
              <p:cNvSpPr/>
              <p:nvPr/>
            </p:nvSpPr>
            <p:spPr>
              <a:xfrm flipV="1">
                <a:off x="2921997" y="3747252"/>
                <a:ext cx="2466975" cy="290143"/>
              </a:xfrm>
              <a:custGeom>
                <a:avLst/>
                <a:gdLst>
                  <a:gd name="connsiteX0" fmla="*/ 41276 w 2466975"/>
                  <a:gd name="connsiteY0" fmla="*/ 290143 h 290143"/>
                  <a:gd name="connsiteX1" fmla="*/ 107077 w 2466975"/>
                  <a:gd name="connsiteY1" fmla="*/ 290143 h 290143"/>
                  <a:gd name="connsiteX2" fmla="*/ 243759 w 2466975"/>
                  <a:gd name="connsiteY2" fmla="*/ 244993 h 290143"/>
                  <a:gd name="connsiteX3" fmla="*/ 380441 w 2466975"/>
                  <a:gd name="connsiteY3" fmla="*/ 290143 h 290143"/>
                  <a:gd name="connsiteX4" fmla="*/ 2096812 w 2466975"/>
                  <a:gd name="connsiteY4" fmla="*/ 290143 h 290143"/>
                  <a:gd name="connsiteX5" fmla="*/ 2218742 w 2466975"/>
                  <a:gd name="connsiteY5" fmla="*/ 249866 h 290143"/>
                  <a:gd name="connsiteX6" fmla="*/ 2340672 w 2466975"/>
                  <a:gd name="connsiteY6" fmla="*/ 290143 h 290143"/>
                  <a:gd name="connsiteX7" fmla="*/ 2425699 w 2466975"/>
                  <a:gd name="connsiteY7" fmla="*/ 290143 h 290143"/>
                  <a:gd name="connsiteX8" fmla="*/ 2466975 w 2466975"/>
                  <a:gd name="connsiteY8" fmla="*/ 248867 h 290143"/>
                  <a:gd name="connsiteX9" fmla="*/ 2466975 w 2466975"/>
                  <a:gd name="connsiteY9" fmla="*/ 83769 h 290143"/>
                  <a:gd name="connsiteX10" fmla="*/ 2425699 w 2466975"/>
                  <a:gd name="connsiteY10" fmla="*/ 42493 h 290143"/>
                  <a:gd name="connsiteX11" fmla="*/ 2347380 w 2466975"/>
                  <a:gd name="connsiteY11" fmla="*/ 42493 h 290143"/>
                  <a:gd name="connsiteX12" fmla="*/ 2218742 w 2466975"/>
                  <a:gd name="connsiteY12" fmla="*/ 0 h 290143"/>
                  <a:gd name="connsiteX13" fmla="*/ 2090103 w 2466975"/>
                  <a:gd name="connsiteY13" fmla="*/ 42493 h 290143"/>
                  <a:gd name="connsiteX14" fmla="*/ 372397 w 2466975"/>
                  <a:gd name="connsiteY14" fmla="*/ 42493 h 290143"/>
                  <a:gd name="connsiteX15" fmla="*/ 243759 w 2466975"/>
                  <a:gd name="connsiteY15" fmla="*/ 0 h 290143"/>
                  <a:gd name="connsiteX16" fmla="*/ 115120 w 2466975"/>
                  <a:gd name="connsiteY16" fmla="*/ 42493 h 290143"/>
                  <a:gd name="connsiteX17" fmla="*/ 41276 w 2466975"/>
                  <a:gd name="connsiteY17" fmla="*/ 42493 h 290143"/>
                  <a:gd name="connsiteX18" fmla="*/ 0 w 2466975"/>
                  <a:gd name="connsiteY18" fmla="*/ 83769 h 290143"/>
                  <a:gd name="connsiteX19" fmla="*/ 0 w 2466975"/>
                  <a:gd name="connsiteY19" fmla="*/ 248867 h 290143"/>
                  <a:gd name="connsiteX20" fmla="*/ 41276 w 2466975"/>
                  <a:gd name="connsiteY20" fmla="*/ 290143 h 2901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2466975" h="290143">
                    <a:moveTo>
                      <a:pt x="41276" y="290143"/>
                    </a:moveTo>
                    <a:lnTo>
                      <a:pt x="107077" y="290143"/>
                    </a:lnTo>
                    <a:lnTo>
                      <a:pt x="243759" y="244993"/>
                    </a:lnTo>
                    <a:lnTo>
                      <a:pt x="380441" y="290143"/>
                    </a:lnTo>
                    <a:lnTo>
                      <a:pt x="2096812" y="290143"/>
                    </a:lnTo>
                    <a:lnTo>
                      <a:pt x="2218742" y="249866"/>
                    </a:lnTo>
                    <a:lnTo>
                      <a:pt x="2340672" y="290143"/>
                    </a:lnTo>
                    <a:lnTo>
                      <a:pt x="2425699" y="290143"/>
                    </a:lnTo>
                    <a:cubicBezTo>
                      <a:pt x="2448495" y="290143"/>
                      <a:pt x="2466975" y="271663"/>
                      <a:pt x="2466975" y="248867"/>
                    </a:cubicBezTo>
                    <a:lnTo>
                      <a:pt x="2466975" y="83769"/>
                    </a:lnTo>
                    <a:cubicBezTo>
                      <a:pt x="2466975" y="60973"/>
                      <a:pt x="2448495" y="42493"/>
                      <a:pt x="2425699" y="42493"/>
                    </a:cubicBezTo>
                    <a:lnTo>
                      <a:pt x="2347380" y="42493"/>
                    </a:lnTo>
                    <a:lnTo>
                      <a:pt x="2218742" y="0"/>
                    </a:lnTo>
                    <a:lnTo>
                      <a:pt x="2090103" y="42493"/>
                    </a:lnTo>
                    <a:lnTo>
                      <a:pt x="372397" y="42493"/>
                    </a:lnTo>
                    <a:lnTo>
                      <a:pt x="243759" y="0"/>
                    </a:lnTo>
                    <a:lnTo>
                      <a:pt x="115120" y="42493"/>
                    </a:lnTo>
                    <a:lnTo>
                      <a:pt x="41276" y="42493"/>
                    </a:lnTo>
                    <a:cubicBezTo>
                      <a:pt x="18480" y="42493"/>
                      <a:pt x="0" y="60973"/>
                      <a:pt x="0" y="83769"/>
                    </a:cubicBezTo>
                    <a:lnTo>
                      <a:pt x="0" y="248867"/>
                    </a:lnTo>
                    <a:cubicBezTo>
                      <a:pt x="0" y="271663"/>
                      <a:pt x="18480" y="290143"/>
                      <a:pt x="41276" y="290143"/>
                    </a:cubicBezTo>
                    <a:close/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楕円 13">
                <a:extLst>
                  <a:ext uri="{FF2B5EF4-FFF2-40B4-BE49-F238E27FC236}">
                    <a16:creationId xmlns:a16="http://schemas.microsoft.com/office/drawing/2014/main" id="{EFDC58DC-25BE-41B1-ADCA-9BFEF5BF0166}"/>
                  </a:ext>
                </a:extLst>
              </p:cNvPr>
              <p:cNvSpPr/>
              <p:nvPr/>
            </p:nvSpPr>
            <p:spPr>
              <a:xfrm>
                <a:off x="4098809" y="3845689"/>
                <a:ext cx="45719" cy="45719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91349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グループ化 58">
            <a:extLst>
              <a:ext uri="{FF2B5EF4-FFF2-40B4-BE49-F238E27FC236}">
                <a16:creationId xmlns:a16="http://schemas.microsoft.com/office/drawing/2014/main" id="{A32F6694-7A3A-4C48-A3FA-200734B8D473}"/>
              </a:ext>
            </a:extLst>
          </p:cNvPr>
          <p:cNvGrpSpPr/>
          <p:nvPr/>
        </p:nvGrpSpPr>
        <p:grpSpPr>
          <a:xfrm>
            <a:off x="7468463" y="1104831"/>
            <a:ext cx="1833405" cy="1011963"/>
            <a:chOff x="5931211" y="807630"/>
            <a:chExt cx="1833405" cy="1011963"/>
          </a:xfrm>
        </p:grpSpPr>
        <p:grpSp>
          <p:nvGrpSpPr>
            <p:cNvPr id="57" name="グループ化 56">
              <a:extLst>
                <a:ext uri="{FF2B5EF4-FFF2-40B4-BE49-F238E27FC236}">
                  <a16:creationId xmlns:a16="http://schemas.microsoft.com/office/drawing/2014/main" id="{A553BF6E-88C5-48C5-83E1-A36AA2B13EDA}"/>
                </a:ext>
              </a:extLst>
            </p:cNvPr>
            <p:cNvGrpSpPr/>
            <p:nvPr/>
          </p:nvGrpSpPr>
          <p:grpSpPr>
            <a:xfrm>
              <a:off x="6179666" y="995563"/>
              <a:ext cx="1363983" cy="824030"/>
              <a:chOff x="6217641" y="995563"/>
              <a:chExt cx="1237793" cy="824030"/>
            </a:xfrm>
          </p:grpSpPr>
          <p:sp>
            <p:nvSpPr>
              <p:cNvPr id="53" name="フリーフォーム: 図形 52">
                <a:extLst>
                  <a:ext uri="{FF2B5EF4-FFF2-40B4-BE49-F238E27FC236}">
                    <a16:creationId xmlns:a16="http://schemas.microsoft.com/office/drawing/2014/main" id="{B28867A2-9E0D-4282-854D-E3201B6C4155}"/>
                  </a:ext>
                </a:extLst>
              </p:cNvPr>
              <p:cNvSpPr/>
              <p:nvPr/>
            </p:nvSpPr>
            <p:spPr>
              <a:xfrm flipV="1">
                <a:off x="6217641" y="1097774"/>
                <a:ext cx="1237793" cy="721819"/>
              </a:xfrm>
              <a:custGeom>
                <a:avLst/>
                <a:gdLst>
                  <a:gd name="connsiteX0" fmla="*/ 46185 w 365325"/>
                  <a:gd name="connsiteY0" fmla="*/ 0 h 325231"/>
                  <a:gd name="connsiteX1" fmla="*/ 319140 w 365325"/>
                  <a:gd name="connsiteY1" fmla="*/ 0 h 325231"/>
                  <a:gd name="connsiteX2" fmla="*/ 365325 w 365325"/>
                  <a:gd name="connsiteY2" fmla="*/ 325231 h 325231"/>
                  <a:gd name="connsiteX3" fmla="*/ 0 w 365325"/>
                  <a:gd name="connsiteY3" fmla="*/ 325231 h 325231"/>
                  <a:gd name="connsiteX0" fmla="*/ 29318 w 365325"/>
                  <a:gd name="connsiteY0" fmla="*/ 0 h 325231"/>
                  <a:gd name="connsiteX1" fmla="*/ 319140 w 365325"/>
                  <a:gd name="connsiteY1" fmla="*/ 0 h 325231"/>
                  <a:gd name="connsiteX2" fmla="*/ 365325 w 365325"/>
                  <a:gd name="connsiteY2" fmla="*/ 325231 h 325231"/>
                  <a:gd name="connsiteX3" fmla="*/ 0 w 365325"/>
                  <a:gd name="connsiteY3" fmla="*/ 325231 h 325231"/>
                  <a:gd name="connsiteX4" fmla="*/ 29318 w 365325"/>
                  <a:gd name="connsiteY4" fmla="*/ 0 h 325231"/>
                  <a:gd name="connsiteX0" fmla="*/ 29318 w 365325"/>
                  <a:gd name="connsiteY0" fmla="*/ 0 h 325231"/>
                  <a:gd name="connsiteX1" fmla="*/ 347252 w 365325"/>
                  <a:gd name="connsiteY1" fmla="*/ 0 h 325231"/>
                  <a:gd name="connsiteX2" fmla="*/ 365325 w 365325"/>
                  <a:gd name="connsiteY2" fmla="*/ 325231 h 325231"/>
                  <a:gd name="connsiteX3" fmla="*/ 0 w 365325"/>
                  <a:gd name="connsiteY3" fmla="*/ 325231 h 325231"/>
                  <a:gd name="connsiteX4" fmla="*/ 29318 w 365325"/>
                  <a:gd name="connsiteY4" fmla="*/ 0 h 325231"/>
                  <a:gd name="connsiteX0" fmla="*/ 29318 w 365325"/>
                  <a:gd name="connsiteY0" fmla="*/ 0 h 325231"/>
                  <a:gd name="connsiteX1" fmla="*/ 347252 w 365325"/>
                  <a:gd name="connsiteY1" fmla="*/ 0 h 325231"/>
                  <a:gd name="connsiteX2" fmla="*/ 365325 w 365325"/>
                  <a:gd name="connsiteY2" fmla="*/ 325231 h 325231"/>
                  <a:gd name="connsiteX3" fmla="*/ 0 w 365325"/>
                  <a:gd name="connsiteY3" fmla="*/ 325231 h 325231"/>
                  <a:gd name="connsiteX4" fmla="*/ 29318 w 365325"/>
                  <a:gd name="connsiteY4" fmla="*/ 0 h 325231"/>
                  <a:gd name="connsiteX0" fmla="*/ 29318 w 365325"/>
                  <a:gd name="connsiteY0" fmla="*/ 0 h 325231"/>
                  <a:gd name="connsiteX1" fmla="*/ 347252 w 365325"/>
                  <a:gd name="connsiteY1" fmla="*/ 0 h 325231"/>
                  <a:gd name="connsiteX2" fmla="*/ 365325 w 365325"/>
                  <a:gd name="connsiteY2" fmla="*/ 325231 h 325231"/>
                  <a:gd name="connsiteX3" fmla="*/ 0 w 365325"/>
                  <a:gd name="connsiteY3" fmla="*/ 325231 h 325231"/>
                  <a:gd name="connsiteX4" fmla="*/ 29318 w 365325"/>
                  <a:gd name="connsiteY4" fmla="*/ 0 h 325231"/>
                  <a:gd name="connsiteX0" fmla="*/ 29318 w 365325"/>
                  <a:gd name="connsiteY0" fmla="*/ 0 h 325231"/>
                  <a:gd name="connsiteX1" fmla="*/ 347252 w 365325"/>
                  <a:gd name="connsiteY1" fmla="*/ 0 h 325231"/>
                  <a:gd name="connsiteX2" fmla="*/ 365325 w 365325"/>
                  <a:gd name="connsiteY2" fmla="*/ 325231 h 325231"/>
                  <a:gd name="connsiteX3" fmla="*/ 0 w 365325"/>
                  <a:gd name="connsiteY3" fmla="*/ 325231 h 325231"/>
                  <a:gd name="connsiteX4" fmla="*/ 29318 w 365325"/>
                  <a:gd name="connsiteY4" fmla="*/ 0 h 325231"/>
                  <a:gd name="connsiteX0" fmla="*/ 29318 w 365325"/>
                  <a:gd name="connsiteY0" fmla="*/ 0 h 325231"/>
                  <a:gd name="connsiteX1" fmla="*/ 347252 w 365325"/>
                  <a:gd name="connsiteY1" fmla="*/ 0 h 325231"/>
                  <a:gd name="connsiteX2" fmla="*/ 365325 w 365325"/>
                  <a:gd name="connsiteY2" fmla="*/ 325231 h 325231"/>
                  <a:gd name="connsiteX3" fmla="*/ 0 w 365325"/>
                  <a:gd name="connsiteY3" fmla="*/ 325231 h 325231"/>
                  <a:gd name="connsiteX4" fmla="*/ 29318 w 365325"/>
                  <a:gd name="connsiteY4" fmla="*/ 0 h 325231"/>
                  <a:gd name="connsiteX0" fmla="*/ 29318 w 365325"/>
                  <a:gd name="connsiteY0" fmla="*/ 0 h 325231"/>
                  <a:gd name="connsiteX1" fmla="*/ 347252 w 365325"/>
                  <a:gd name="connsiteY1" fmla="*/ 0 h 325231"/>
                  <a:gd name="connsiteX2" fmla="*/ 365325 w 365325"/>
                  <a:gd name="connsiteY2" fmla="*/ 325231 h 325231"/>
                  <a:gd name="connsiteX3" fmla="*/ 0 w 365325"/>
                  <a:gd name="connsiteY3" fmla="*/ 325231 h 325231"/>
                  <a:gd name="connsiteX4" fmla="*/ 29318 w 365325"/>
                  <a:gd name="connsiteY4" fmla="*/ 0 h 325231"/>
                  <a:gd name="connsiteX0" fmla="*/ 29318 w 365325"/>
                  <a:gd name="connsiteY0" fmla="*/ 0 h 325231"/>
                  <a:gd name="connsiteX1" fmla="*/ 347252 w 365325"/>
                  <a:gd name="connsiteY1" fmla="*/ 0 h 325231"/>
                  <a:gd name="connsiteX2" fmla="*/ 365325 w 365325"/>
                  <a:gd name="connsiteY2" fmla="*/ 325231 h 325231"/>
                  <a:gd name="connsiteX3" fmla="*/ 0 w 365325"/>
                  <a:gd name="connsiteY3" fmla="*/ 325231 h 325231"/>
                  <a:gd name="connsiteX4" fmla="*/ 29318 w 365325"/>
                  <a:gd name="connsiteY4" fmla="*/ 0 h 325231"/>
                  <a:gd name="connsiteX0" fmla="*/ 29318 w 365325"/>
                  <a:gd name="connsiteY0" fmla="*/ 0 h 325231"/>
                  <a:gd name="connsiteX1" fmla="*/ 341630 w 365325"/>
                  <a:gd name="connsiteY1" fmla="*/ 0 h 325231"/>
                  <a:gd name="connsiteX2" fmla="*/ 365325 w 365325"/>
                  <a:gd name="connsiteY2" fmla="*/ 325231 h 325231"/>
                  <a:gd name="connsiteX3" fmla="*/ 0 w 365325"/>
                  <a:gd name="connsiteY3" fmla="*/ 325231 h 325231"/>
                  <a:gd name="connsiteX4" fmla="*/ 29318 w 365325"/>
                  <a:gd name="connsiteY4" fmla="*/ 0 h 325231"/>
                  <a:gd name="connsiteX0" fmla="*/ 29318 w 365325"/>
                  <a:gd name="connsiteY0" fmla="*/ 0 h 325231"/>
                  <a:gd name="connsiteX1" fmla="*/ 337882 w 365325"/>
                  <a:gd name="connsiteY1" fmla="*/ 0 h 325231"/>
                  <a:gd name="connsiteX2" fmla="*/ 365325 w 365325"/>
                  <a:gd name="connsiteY2" fmla="*/ 325231 h 325231"/>
                  <a:gd name="connsiteX3" fmla="*/ 0 w 365325"/>
                  <a:gd name="connsiteY3" fmla="*/ 325231 h 325231"/>
                  <a:gd name="connsiteX4" fmla="*/ 29318 w 365325"/>
                  <a:gd name="connsiteY4" fmla="*/ 0 h 3252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65325" h="325231">
                    <a:moveTo>
                      <a:pt x="29318" y="0"/>
                    </a:moveTo>
                    <a:lnTo>
                      <a:pt x="337882" y="0"/>
                    </a:lnTo>
                    <a:lnTo>
                      <a:pt x="365325" y="325231"/>
                    </a:lnTo>
                    <a:lnTo>
                      <a:pt x="0" y="325231"/>
                    </a:lnTo>
                    <a:cubicBezTo>
                      <a:pt x="13521" y="173904"/>
                      <a:pt x="13923" y="148466"/>
                      <a:pt x="29318" y="0"/>
                    </a:cubicBezTo>
                    <a:close/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4" name="フリーフォーム: 図形 53">
                <a:extLst>
                  <a:ext uri="{FF2B5EF4-FFF2-40B4-BE49-F238E27FC236}">
                    <a16:creationId xmlns:a16="http://schemas.microsoft.com/office/drawing/2014/main" id="{C8C24678-7303-41BD-BAAC-AAE1287FE194}"/>
                  </a:ext>
                </a:extLst>
              </p:cNvPr>
              <p:cNvSpPr/>
              <p:nvPr/>
            </p:nvSpPr>
            <p:spPr>
              <a:xfrm>
                <a:off x="6217641" y="995563"/>
                <a:ext cx="1237793" cy="101469"/>
              </a:xfrm>
              <a:custGeom>
                <a:avLst/>
                <a:gdLst>
                  <a:gd name="connsiteX0" fmla="*/ 8421 w 592915"/>
                  <a:gd name="connsiteY0" fmla="*/ 0 h 105770"/>
                  <a:gd name="connsiteX1" fmla="*/ 584494 w 592915"/>
                  <a:gd name="connsiteY1" fmla="*/ 0 h 105770"/>
                  <a:gd name="connsiteX2" fmla="*/ 582597 w 592915"/>
                  <a:gd name="connsiteY2" fmla="*/ 2898 h 105770"/>
                  <a:gd name="connsiteX3" fmla="*/ 574135 w 592915"/>
                  <a:gd name="connsiteY3" fmla="*/ 46061 h 105770"/>
                  <a:gd name="connsiteX4" fmla="*/ 582597 w 592915"/>
                  <a:gd name="connsiteY4" fmla="*/ 89224 h 105770"/>
                  <a:gd name="connsiteX5" fmla="*/ 592915 w 592915"/>
                  <a:gd name="connsiteY5" fmla="*/ 104985 h 105770"/>
                  <a:gd name="connsiteX6" fmla="*/ 591021 w 592915"/>
                  <a:gd name="connsiteY6" fmla="*/ 105770 h 105770"/>
                  <a:gd name="connsiteX7" fmla="*/ 1894 w 592915"/>
                  <a:gd name="connsiteY7" fmla="*/ 105770 h 105770"/>
                  <a:gd name="connsiteX8" fmla="*/ 0 w 592915"/>
                  <a:gd name="connsiteY8" fmla="*/ 104985 h 105770"/>
                  <a:gd name="connsiteX9" fmla="*/ 10319 w 592915"/>
                  <a:gd name="connsiteY9" fmla="*/ 89224 h 105770"/>
                  <a:gd name="connsiteX10" fmla="*/ 18780 w 592915"/>
                  <a:gd name="connsiteY10" fmla="*/ 46061 h 105770"/>
                  <a:gd name="connsiteX11" fmla="*/ 10319 w 592915"/>
                  <a:gd name="connsiteY11" fmla="*/ 2898 h 1057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592915" h="105770">
                    <a:moveTo>
                      <a:pt x="8421" y="0"/>
                    </a:moveTo>
                    <a:lnTo>
                      <a:pt x="584494" y="0"/>
                    </a:lnTo>
                    <a:lnTo>
                      <a:pt x="582597" y="2898"/>
                    </a:lnTo>
                    <a:cubicBezTo>
                      <a:pt x="577148" y="16165"/>
                      <a:pt x="574135" y="30751"/>
                      <a:pt x="574135" y="46061"/>
                    </a:cubicBezTo>
                    <a:cubicBezTo>
                      <a:pt x="574135" y="61372"/>
                      <a:pt x="577148" y="75957"/>
                      <a:pt x="582597" y="89224"/>
                    </a:cubicBezTo>
                    <a:lnTo>
                      <a:pt x="592915" y="104985"/>
                    </a:lnTo>
                    <a:lnTo>
                      <a:pt x="591021" y="105770"/>
                    </a:lnTo>
                    <a:lnTo>
                      <a:pt x="1894" y="105770"/>
                    </a:lnTo>
                    <a:lnTo>
                      <a:pt x="0" y="104985"/>
                    </a:lnTo>
                    <a:lnTo>
                      <a:pt x="10319" y="89224"/>
                    </a:lnTo>
                    <a:cubicBezTo>
                      <a:pt x="15767" y="75957"/>
                      <a:pt x="18780" y="61372"/>
                      <a:pt x="18780" y="46061"/>
                    </a:cubicBezTo>
                    <a:cubicBezTo>
                      <a:pt x="18780" y="30751"/>
                      <a:pt x="15767" y="16165"/>
                      <a:pt x="10319" y="2898"/>
                    </a:cubicBezTo>
                    <a:close/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0" name="グループ化 49">
              <a:extLst>
                <a:ext uri="{FF2B5EF4-FFF2-40B4-BE49-F238E27FC236}">
                  <a16:creationId xmlns:a16="http://schemas.microsoft.com/office/drawing/2014/main" id="{D949E1AC-C23A-45F3-98F4-CACAB6992EFB}"/>
                </a:ext>
              </a:extLst>
            </p:cNvPr>
            <p:cNvGrpSpPr/>
            <p:nvPr/>
          </p:nvGrpSpPr>
          <p:grpSpPr>
            <a:xfrm>
              <a:off x="5931211" y="807630"/>
              <a:ext cx="1833405" cy="205900"/>
              <a:chOff x="2275860" y="913722"/>
              <a:chExt cx="1170634" cy="205900"/>
            </a:xfrm>
          </p:grpSpPr>
          <p:sp>
            <p:nvSpPr>
              <p:cNvPr id="51" name="楕円 50">
                <a:extLst>
                  <a:ext uri="{FF2B5EF4-FFF2-40B4-BE49-F238E27FC236}">
                    <a16:creationId xmlns:a16="http://schemas.microsoft.com/office/drawing/2014/main" id="{56CF9CFA-0626-43C5-B551-7602213FA634}"/>
                  </a:ext>
                </a:extLst>
              </p:cNvPr>
              <p:cNvSpPr/>
              <p:nvPr/>
            </p:nvSpPr>
            <p:spPr>
              <a:xfrm>
                <a:off x="2313543" y="913722"/>
                <a:ext cx="1101686" cy="202369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" name="四角形: 角を丸くする 27">
                <a:extLst>
                  <a:ext uri="{FF2B5EF4-FFF2-40B4-BE49-F238E27FC236}">
                    <a16:creationId xmlns:a16="http://schemas.microsoft.com/office/drawing/2014/main" id="{C3C16FAE-8F19-4EBB-A620-B88F968A0BFC}"/>
                  </a:ext>
                </a:extLst>
              </p:cNvPr>
              <p:cNvSpPr/>
              <p:nvPr/>
            </p:nvSpPr>
            <p:spPr>
              <a:xfrm>
                <a:off x="2275860" y="1005783"/>
                <a:ext cx="1170634" cy="113839"/>
              </a:xfrm>
              <a:custGeom>
                <a:avLst/>
                <a:gdLst>
                  <a:gd name="connsiteX0" fmla="*/ 0 w 1170633"/>
                  <a:gd name="connsiteY0" fmla="*/ 45218 h 90435"/>
                  <a:gd name="connsiteX1" fmla="*/ 45218 w 1170633"/>
                  <a:gd name="connsiteY1" fmla="*/ 0 h 90435"/>
                  <a:gd name="connsiteX2" fmla="*/ 1125416 w 1170633"/>
                  <a:gd name="connsiteY2" fmla="*/ 0 h 90435"/>
                  <a:gd name="connsiteX3" fmla="*/ 1170634 w 1170633"/>
                  <a:gd name="connsiteY3" fmla="*/ 45218 h 90435"/>
                  <a:gd name="connsiteX4" fmla="*/ 1170633 w 1170633"/>
                  <a:gd name="connsiteY4" fmla="*/ 45218 h 90435"/>
                  <a:gd name="connsiteX5" fmla="*/ 1125415 w 1170633"/>
                  <a:gd name="connsiteY5" fmla="*/ 90436 h 90435"/>
                  <a:gd name="connsiteX6" fmla="*/ 45218 w 1170633"/>
                  <a:gd name="connsiteY6" fmla="*/ 90435 h 90435"/>
                  <a:gd name="connsiteX7" fmla="*/ 0 w 1170633"/>
                  <a:gd name="connsiteY7" fmla="*/ 45217 h 90435"/>
                  <a:gd name="connsiteX8" fmla="*/ 0 w 1170633"/>
                  <a:gd name="connsiteY8" fmla="*/ 45218 h 90435"/>
                  <a:gd name="connsiteX0" fmla="*/ 0 w 1170634"/>
                  <a:gd name="connsiteY0" fmla="*/ 45218 h 90657"/>
                  <a:gd name="connsiteX1" fmla="*/ 45218 w 1170634"/>
                  <a:gd name="connsiteY1" fmla="*/ 0 h 90657"/>
                  <a:gd name="connsiteX2" fmla="*/ 1125416 w 1170634"/>
                  <a:gd name="connsiteY2" fmla="*/ 0 h 90657"/>
                  <a:gd name="connsiteX3" fmla="*/ 1170634 w 1170634"/>
                  <a:gd name="connsiteY3" fmla="*/ 45218 h 90657"/>
                  <a:gd name="connsiteX4" fmla="*/ 1170633 w 1170634"/>
                  <a:gd name="connsiteY4" fmla="*/ 45218 h 90657"/>
                  <a:gd name="connsiteX5" fmla="*/ 1125415 w 1170634"/>
                  <a:gd name="connsiteY5" fmla="*/ 90436 h 90657"/>
                  <a:gd name="connsiteX6" fmla="*/ 588527 w 1170634"/>
                  <a:gd name="connsiteY6" fmla="*/ 90657 h 90657"/>
                  <a:gd name="connsiteX7" fmla="*/ 45218 w 1170634"/>
                  <a:gd name="connsiteY7" fmla="*/ 90435 h 90657"/>
                  <a:gd name="connsiteX8" fmla="*/ 0 w 1170634"/>
                  <a:gd name="connsiteY8" fmla="*/ 45217 h 90657"/>
                  <a:gd name="connsiteX9" fmla="*/ 0 w 1170634"/>
                  <a:gd name="connsiteY9" fmla="*/ 45218 h 90657"/>
                  <a:gd name="connsiteX0" fmla="*/ 0 w 1170634"/>
                  <a:gd name="connsiteY0" fmla="*/ 45218 h 142069"/>
                  <a:gd name="connsiteX1" fmla="*/ 45218 w 1170634"/>
                  <a:gd name="connsiteY1" fmla="*/ 0 h 142069"/>
                  <a:gd name="connsiteX2" fmla="*/ 1125416 w 1170634"/>
                  <a:gd name="connsiteY2" fmla="*/ 0 h 142069"/>
                  <a:gd name="connsiteX3" fmla="*/ 1170634 w 1170634"/>
                  <a:gd name="connsiteY3" fmla="*/ 45218 h 142069"/>
                  <a:gd name="connsiteX4" fmla="*/ 1170633 w 1170634"/>
                  <a:gd name="connsiteY4" fmla="*/ 45218 h 142069"/>
                  <a:gd name="connsiteX5" fmla="*/ 1125415 w 1170634"/>
                  <a:gd name="connsiteY5" fmla="*/ 90436 h 142069"/>
                  <a:gd name="connsiteX6" fmla="*/ 584855 w 1170634"/>
                  <a:gd name="connsiteY6" fmla="*/ 142069 h 142069"/>
                  <a:gd name="connsiteX7" fmla="*/ 45218 w 1170634"/>
                  <a:gd name="connsiteY7" fmla="*/ 90435 h 142069"/>
                  <a:gd name="connsiteX8" fmla="*/ 0 w 1170634"/>
                  <a:gd name="connsiteY8" fmla="*/ 45217 h 142069"/>
                  <a:gd name="connsiteX9" fmla="*/ 0 w 1170634"/>
                  <a:gd name="connsiteY9" fmla="*/ 45218 h 142069"/>
                  <a:gd name="connsiteX0" fmla="*/ 0 w 1170634"/>
                  <a:gd name="connsiteY0" fmla="*/ 45218 h 142069"/>
                  <a:gd name="connsiteX1" fmla="*/ 45218 w 1170634"/>
                  <a:gd name="connsiteY1" fmla="*/ 0 h 142069"/>
                  <a:gd name="connsiteX2" fmla="*/ 1125416 w 1170634"/>
                  <a:gd name="connsiteY2" fmla="*/ 0 h 142069"/>
                  <a:gd name="connsiteX3" fmla="*/ 1170634 w 1170634"/>
                  <a:gd name="connsiteY3" fmla="*/ 45218 h 142069"/>
                  <a:gd name="connsiteX4" fmla="*/ 1170633 w 1170634"/>
                  <a:gd name="connsiteY4" fmla="*/ 45218 h 142069"/>
                  <a:gd name="connsiteX5" fmla="*/ 1125415 w 1170634"/>
                  <a:gd name="connsiteY5" fmla="*/ 90436 h 142069"/>
                  <a:gd name="connsiteX6" fmla="*/ 584855 w 1170634"/>
                  <a:gd name="connsiteY6" fmla="*/ 142069 h 142069"/>
                  <a:gd name="connsiteX7" fmla="*/ 45218 w 1170634"/>
                  <a:gd name="connsiteY7" fmla="*/ 90435 h 142069"/>
                  <a:gd name="connsiteX8" fmla="*/ 0 w 1170634"/>
                  <a:gd name="connsiteY8" fmla="*/ 45217 h 142069"/>
                  <a:gd name="connsiteX9" fmla="*/ 0 w 1170634"/>
                  <a:gd name="connsiteY9" fmla="*/ 45218 h 142069"/>
                  <a:gd name="connsiteX0" fmla="*/ 0 w 1170634"/>
                  <a:gd name="connsiteY0" fmla="*/ 45218 h 142069"/>
                  <a:gd name="connsiteX1" fmla="*/ 45218 w 1170634"/>
                  <a:gd name="connsiteY1" fmla="*/ 0 h 142069"/>
                  <a:gd name="connsiteX2" fmla="*/ 1125416 w 1170634"/>
                  <a:gd name="connsiteY2" fmla="*/ 0 h 142069"/>
                  <a:gd name="connsiteX3" fmla="*/ 1170634 w 1170634"/>
                  <a:gd name="connsiteY3" fmla="*/ 45218 h 142069"/>
                  <a:gd name="connsiteX4" fmla="*/ 1170633 w 1170634"/>
                  <a:gd name="connsiteY4" fmla="*/ 45218 h 142069"/>
                  <a:gd name="connsiteX5" fmla="*/ 1125415 w 1170634"/>
                  <a:gd name="connsiteY5" fmla="*/ 90436 h 142069"/>
                  <a:gd name="connsiteX6" fmla="*/ 584855 w 1170634"/>
                  <a:gd name="connsiteY6" fmla="*/ 142069 h 142069"/>
                  <a:gd name="connsiteX7" fmla="*/ 45218 w 1170634"/>
                  <a:gd name="connsiteY7" fmla="*/ 90435 h 142069"/>
                  <a:gd name="connsiteX8" fmla="*/ 0 w 1170634"/>
                  <a:gd name="connsiteY8" fmla="*/ 45217 h 142069"/>
                  <a:gd name="connsiteX9" fmla="*/ 0 w 1170634"/>
                  <a:gd name="connsiteY9" fmla="*/ 45218 h 142069"/>
                  <a:gd name="connsiteX0" fmla="*/ 0 w 1170634"/>
                  <a:gd name="connsiteY0" fmla="*/ 45218 h 142069"/>
                  <a:gd name="connsiteX1" fmla="*/ 45218 w 1170634"/>
                  <a:gd name="connsiteY1" fmla="*/ 0 h 142069"/>
                  <a:gd name="connsiteX2" fmla="*/ 1125416 w 1170634"/>
                  <a:gd name="connsiteY2" fmla="*/ 0 h 142069"/>
                  <a:gd name="connsiteX3" fmla="*/ 1170634 w 1170634"/>
                  <a:gd name="connsiteY3" fmla="*/ 45218 h 142069"/>
                  <a:gd name="connsiteX4" fmla="*/ 1170633 w 1170634"/>
                  <a:gd name="connsiteY4" fmla="*/ 45218 h 142069"/>
                  <a:gd name="connsiteX5" fmla="*/ 1125415 w 1170634"/>
                  <a:gd name="connsiteY5" fmla="*/ 90436 h 142069"/>
                  <a:gd name="connsiteX6" fmla="*/ 584855 w 1170634"/>
                  <a:gd name="connsiteY6" fmla="*/ 142069 h 142069"/>
                  <a:gd name="connsiteX7" fmla="*/ 45218 w 1170634"/>
                  <a:gd name="connsiteY7" fmla="*/ 90435 h 142069"/>
                  <a:gd name="connsiteX8" fmla="*/ 0 w 1170634"/>
                  <a:gd name="connsiteY8" fmla="*/ 45217 h 142069"/>
                  <a:gd name="connsiteX9" fmla="*/ 0 w 1170634"/>
                  <a:gd name="connsiteY9" fmla="*/ 45218 h 142069"/>
                  <a:gd name="connsiteX0" fmla="*/ 0 w 1170634"/>
                  <a:gd name="connsiteY0" fmla="*/ 45218 h 142069"/>
                  <a:gd name="connsiteX1" fmla="*/ 45218 w 1170634"/>
                  <a:gd name="connsiteY1" fmla="*/ 0 h 142069"/>
                  <a:gd name="connsiteX2" fmla="*/ 1125416 w 1170634"/>
                  <a:gd name="connsiteY2" fmla="*/ 0 h 142069"/>
                  <a:gd name="connsiteX3" fmla="*/ 1170634 w 1170634"/>
                  <a:gd name="connsiteY3" fmla="*/ 45218 h 142069"/>
                  <a:gd name="connsiteX4" fmla="*/ 1170633 w 1170634"/>
                  <a:gd name="connsiteY4" fmla="*/ 45218 h 142069"/>
                  <a:gd name="connsiteX5" fmla="*/ 1125415 w 1170634"/>
                  <a:gd name="connsiteY5" fmla="*/ 90436 h 142069"/>
                  <a:gd name="connsiteX6" fmla="*/ 584855 w 1170634"/>
                  <a:gd name="connsiteY6" fmla="*/ 142069 h 142069"/>
                  <a:gd name="connsiteX7" fmla="*/ 45218 w 1170634"/>
                  <a:gd name="connsiteY7" fmla="*/ 90435 h 142069"/>
                  <a:gd name="connsiteX8" fmla="*/ 0 w 1170634"/>
                  <a:gd name="connsiteY8" fmla="*/ 45217 h 142069"/>
                  <a:gd name="connsiteX9" fmla="*/ 0 w 1170634"/>
                  <a:gd name="connsiteY9" fmla="*/ 45218 h 142069"/>
                  <a:gd name="connsiteX0" fmla="*/ 0 w 1170634"/>
                  <a:gd name="connsiteY0" fmla="*/ 45218 h 142069"/>
                  <a:gd name="connsiteX1" fmla="*/ 45218 w 1170634"/>
                  <a:gd name="connsiteY1" fmla="*/ 0 h 142069"/>
                  <a:gd name="connsiteX2" fmla="*/ 1125416 w 1170634"/>
                  <a:gd name="connsiteY2" fmla="*/ 0 h 142069"/>
                  <a:gd name="connsiteX3" fmla="*/ 1170634 w 1170634"/>
                  <a:gd name="connsiteY3" fmla="*/ 45218 h 142069"/>
                  <a:gd name="connsiteX4" fmla="*/ 1170633 w 1170634"/>
                  <a:gd name="connsiteY4" fmla="*/ 45218 h 142069"/>
                  <a:gd name="connsiteX5" fmla="*/ 1125415 w 1170634"/>
                  <a:gd name="connsiteY5" fmla="*/ 90436 h 142069"/>
                  <a:gd name="connsiteX6" fmla="*/ 584855 w 1170634"/>
                  <a:gd name="connsiteY6" fmla="*/ 142069 h 142069"/>
                  <a:gd name="connsiteX7" fmla="*/ 45218 w 1170634"/>
                  <a:gd name="connsiteY7" fmla="*/ 90435 h 142069"/>
                  <a:gd name="connsiteX8" fmla="*/ 0 w 1170634"/>
                  <a:gd name="connsiteY8" fmla="*/ 45217 h 142069"/>
                  <a:gd name="connsiteX9" fmla="*/ 0 w 1170634"/>
                  <a:gd name="connsiteY9" fmla="*/ 45218 h 142069"/>
                  <a:gd name="connsiteX0" fmla="*/ 0 w 1170634"/>
                  <a:gd name="connsiteY0" fmla="*/ 45218 h 142069"/>
                  <a:gd name="connsiteX1" fmla="*/ 45218 w 1170634"/>
                  <a:gd name="connsiteY1" fmla="*/ 0 h 142069"/>
                  <a:gd name="connsiteX2" fmla="*/ 1125416 w 1170634"/>
                  <a:gd name="connsiteY2" fmla="*/ 0 h 142069"/>
                  <a:gd name="connsiteX3" fmla="*/ 1170634 w 1170634"/>
                  <a:gd name="connsiteY3" fmla="*/ 45218 h 142069"/>
                  <a:gd name="connsiteX4" fmla="*/ 1170633 w 1170634"/>
                  <a:gd name="connsiteY4" fmla="*/ 45218 h 142069"/>
                  <a:gd name="connsiteX5" fmla="*/ 1125415 w 1170634"/>
                  <a:gd name="connsiteY5" fmla="*/ 90436 h 142069"/>
                  <a:gd name="connsiteX6" fmla="*/ 584855 w 1170634"/>
                  <a:gd name="connsiteY6" fmla="*/ 142069 h 142069"/>
                  <a:gd name="connsiteX7" fmla="*/ 45218 w 1170634"/>
                  <a:gd name="connsiteY7" fmla="*/ 90435 h 142069"/>
                  <a:gd name="connsiteX8" fmla="*/ 0 w 1170634"/>
                  <a:gd name="connsiteY8" fmla="*/ 45217 h 142069"/>
                  <a:gd name="connsiteX9" fmla="*/ 0 w 1170634"/>
                  <a:gd name="connsiteY9" fmla="*/ 45218 h 142069"/>
                  <a:gd name="connsiteX0" fmla="*/ 0 w 1170634"/>
                  <a:gd name="connsiteY0" fmla="*/ 45218 h 142069"/>
                  <a:gd name="connsiteX1" fmla="*/ 45218 w 1170634"/>
                  <a:gd name="connsiteY1" fmla="*/ 0 h 142069"/>
                  <a:gd name="connsiteX2" fmla="*/ 1125416 w 1170634"/>
                  <a:gd name="connsiteY2" fmla="*/ 0 h 142069"/>
                  <a:gd name="connsiteX3" fmla="*/ 1170634 w 1170634"/>
                  <a:gd name="connsiteY3" fmla="*/ 45218 h 142069"/>
                  <a:gd name="connsiteX4" fmla="*/ 1170633 w 1170634"/>
                  <a:gd name="connsiteY4" fmla="*/ 45218 h 142069"/>
                  <a:gd name="connsiteX5" fmla="*/ 1125415 w 1170634"/>
                  <a:gd name="connsiteY5" fmla="*/ 90436 h 142069"/>
                  <a:gd name="connsiteX6" fmla="*/ 584855 w 1170634"/>
                  <a:gd name="connsiteY6" fmla="*/ 142069 h 142069"/>
                  <a:gd name="connsiteX7" fmla="*/ 45218 w 1170634"/>
                  <a:gd name="connsiteY7" fmla="*/ 90435 h 142069"/>
                  <a:gd name="connsiteX8" fmla="*/ 0 w 1170634"/>
                  <a:gd name="connsiteY8" fmla="*/ 45217 h 142069"/>
                  <a:gd name="connsiteX9" fmla="*/ 0 w 1170634"/>
                  <a:gd name="connsiteY9" fmla="*/ 45218 h 142069"/>
                  <a:gd name="connsiteX0" fmla="*/ 0 w 1170634"/>
                  <a:gd name="connsiteY0" fmla="*/ 50041 h 146892"/>
                  <a:gd name="connsiteX1" fmla="*/ 45218 w 1170634"/>
                  <a:gd name="connsiteY1" fmla="*/ 4823 h 146892"/>
                  <a:gd name="connsiteX2" fmla="*/ 581181 w 1170634"/>
                  <a:gd name="connsiteY2" fmla="*/ 0 h 146892"/>
                  <a:gd name="connsiteX3" fmla="*/ 1125416 w 1170634"/>
                  <a:gd name="connsiteY3" fmla="*/ 4823 h 146892"/>
                  <a:gd name="connsiteX4" fmla="*/ 1170634 w 1170634"/>
                  <a:gd name="connsiteY4" fmla="*/ 50041 h 146892"/>
                  <a:gd name="connsiteX5" fmla="*/ 1170633 w 1170634"/>
                  <a:gd name="connsiteY5" fmla="*/ 50041 h 146892"/>
                  <a:gd name="connsiteX6" fmla="*/ 1125415 w 1170634"/>
                  <a:gd name="connsiteY6" fmla="*/ 95259 h 146892"/>
                  <a:gd name="connsiteX7" fmla="*/ 584855 w 1170634"/>
                  <a:gd name="connsiteY7" fmla="*/ 146892 h 146892"/>
                  <a:gd name="connsiteX8" fmla="*/ 45218 w 1170634"/>
                  <a:gd name="connsiteY8" fmla="*/ 95258 h 146892"/>
                  <a:gd name="connsiteX9" fmla="*/ 0 w 1170634"/>
                  <a:gd name="connsiteY9" fmla="*/ 50040 h 146892"/>
                  <a:gd name="connsiteX10" fmla="*/ 0 w 1170634"/>
                  <a:gd name="connsiteY10" fmla="*/ 50041 h 146892"/>
                  <a:gd name="connsiteX0" fmla="*/ 0 w 1170634"/>
                  <a:gd name="connsiteY0" fmla="*/ 45218 h 142069"/>
                  <a:gd name="connsiteX1" fmla="*/ 45218 w 1170634"/>
                  <a:gd name="connsiteY1" fmla="*/ 0 h 142069"/>
                  <a:gd name="connsiteX2" fmla="*/ 588525 w 1170634"/>
                  <a:gd name="connsiteY2" fmla="*/ 50262 h 142069"/>
                  <a:gd name="connsiteX3" fmla="*/ 1125416 w 1170634"/>
                  <a:gd name="connsiteY3" fmla="*/ 0 h 142069"/>
                  <a:gd name="connsiteX4" fmla="*/ 1170634 w 1170634"/>
                  <a:gd name="connsiteY4" fmla="*/ 45218 h 142069"/>
                  <a:gd name="connsiteX5" fmla="*/ 1170633 w 1170634"/>
                  <a:gd name="connsiteY5" fmla="*/ 45218 h 142069"/>
                  <a:gd name="connsiteX6" fmla="*/ 1125415 w 1170634"/>
                  <a:gd name="connsiteY6" fmla="*/ 90436 h 142069"/>
                  <a:gd name="connsiteX7" fmla="*/ 584855 w 1170634"/>
                  <a:gd name="connsiteY7" fmla="*/ 142069 h 142069"/>
                  <a:gd name="connsiteX8" fmla="*/ 45218 w 1170634"/>
                  <a:gd name="connsiteY8" fmla="*/ 90435 h 142069"/>
                  <a:gd name="connsiteX9" fmla="*/ 0 w 1170634"/>
                  <a:gd name="connsiteY9" fmla="*/ 45217 h 142069"/>
                  <a:gd name="connsiteX10" fmla="*/ 0 w 1170634"/>
                  <a:gd name="connsiteY10" fmla="*/ 45218 h 142069"/>
                  <a:gd name="connsiteX0" fmla="*/ 0 w 1170634"/>
                  <a:gd name="connsiteY0" fmla="*/ 45218 h 142069"/>
                  <a:gd name="connsiteX1" fmla="*/ 45218 w 1170634"/>
                  <a:gd name="connsiteY1" fmla="*/ 0 h 142069"/>
                  <a:gd name="connsiteX2" fmla="*/ 588525 w 1170634"/>
                  <a:gd name="connsiteY2" fmla="*/ 50262 h 142069"/>
                  <a:gd name="connsiteX3" fmla="*/ 1125416 w 1170634"/>
                  <a:gd name="connsiteY3" fmla="*/ 0 h 142069"/>
                  <a:gd name="connsiteX4" fmla="*/ 1170634 w 1170634"/>
                  <a:gd name="connsiteY4" fmla="*/ 45218 h 142069"/>
                  <a:gd name="connsiteX5" fmla="*/ 1170633 w 1170634"/>
                  <a:gd name="connsiteY5" fmla="*/ 45218 h 142069"/>
                  <a:gd name="connsiteX6" fmla="*/ 1125415 w 1170634"/>
                  <a:gd name="connsiteY6" fmla="*/ 90436 h 142069"/>
                  <a:gd name="connsiteX7" fmla="*/ 584855 w 1170634"/>
                  <a:gd name="connsiteY7" fmla="*/ 142069 h 142069"/>
                  <a:gd name="connsiteX8" fmla="*/ 45218 w 1170634"/>
                  <a:gd name="connsiteY8" fmla="*/ 90435 h 142069"/>
                  <a:gd name="connsiteX9" fmla="*/ 0 w 1170634"/>
                  <a:gd name="connsiteY9" fmla="*/ 45217 h 142069"/>
                  <a:gd name="connsiteX10" fmla="*/ 0 w 1170634"/>
                  <a:gd name="connsiteY10" fmla="*/ 45218 h 142069"/>
                  <a:gd name="connsiteX0" fmla="*/ 0 w 1170634"/>
                  <a:gd name="connsiteY0" fmla="*/ 45218 h 142069"/>
                  <a:gd name="connsiteX1" fmla="*/ 45218 w 1170634"/>
                  <a:gd name="connsiteY1" fmla="*/ 0 h 142069"/>
                  <a:gd name="connsiteX2" fmla="*/ 588525 w 1170634"/>
                  <a:gd name="connsiteY2" fmla="*/ 50262 h 142069"/>
                  <a:gd name="connsiteX3" fmla="*/ 1125416 w 1170634"/>
                  <a:gd name="connsiteY3" fmla="*/ 0 h 142069"/>
                  <a:gd name="connsiteX4" fmla="*/ 1170634 w 1170634"/>
                  <a:gd name="connsiteY4" fmla="*/ 45218 h 142069"/>
                  <a:gd name="connsiteX5" fmla="*/ 1170633 w 1170634"/>
                  <a:gd name="connsiteY5" fmla="*/ 45218 h 142069"/>
                  <a:gd name="connsiteX6" fmla="*/ 1125415 w 1170634"/>
                  <a:gd name="connsiteY6" fmla="*/ 90436 h 142069"/>
                  <a:gd name="connsiteX7" fmla="*/ 584855 w 1170634"/>
                  <a:gd name="connsiteY7" fmla="*/ 142069 h 142069"/>
                  <a:gd name="connsiteX8" fmla="*/ 45218 w 1170634"/>
                  <a:gd name="connsiteY8" fmla="*/ 90435 h 142069"/>
                  <a:gd name="connsiteX9" fmla="*/ 0 w 1170634"/>
                  <a:gd name="connsiteY9" fmla="*/ 45217 h 142069"/>
                  <a:gd name="connsiteX10" fmla="*/ 0 w 1170634"/>
                  <a:gd name="connsiteY10" fmla="*/ 45218 h 1420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170634" h="142069">
                    <a:moveTo>
                      <a:pt x="0" y="45218"/>
                    </a:moveTo>
                    <a:cubicBezTo>
                      <a:pt x="0" y="20245"/>
                      <a:pt x="20245" y="0"/>
                      <a:pt x="45218" y="0"/>
                    </a:cubicBezTo>
                    <a:cubicBezTo>
                      <a:pt x="226320" y="16754"/>
                      <a:pt x="337649" y="44525"/>
                      <a:pt x="588525" y="50262"/>
                    </a:cubicBezTo>
                    <a:cubicBezTo>
                      <a:pt x="862969" y="40853"/>
                      <a:pt x="946452" y="16754"/>
                      <a:pt x="1125416" y="0"/>
                    </a:cubicBezTo>
                    <a:cubicBezTo>
                      <a:pt x="1150389" y="0"/>
                      <a:pt x="1170634" y="20245"/>
                      <a:pt x="1170634" y="45218"/>
                    </a:cubicBezTo>
                    <a:lnTo>
                      <a:pt x="1170633" y="45218"/>
                    </a:lnTo>
                    <a:cubicBezTo>
                      <a:pt x="1170633" y="70191"/>
                      <a:pt x="1150388" y="90436"/>
                      <a:pt x="1125415" y="90436"/>
                    </a:cubicBezTo>
                    <a:cubicBezTo>
                      <a:pt x="1055397" y="111319"/>
                      <a:pt x="860521" y="139547"/>
                      <a:pt x="584855" y="142069"/>
                    </a:cubicBezTo>
                    <a:cubicBezTo>
                      <a:pt x="294807" y="135875"/>
                      <a:pt x="107584" y="111318"/>
                      <a:pt x="45218" y="90435"/>
                    </a:cubicBezTo>
                    <a:cubicBezTo>
                      <a:pt x="20245" y="90435"/>
                      <a:pt x="0" y="70190"/>
                      <a:pt x="0" y="45217"/>
                    </a:cubicBezTo>
                    <a:lnTo>
                      <a:pt x="0" y="45218"/>
                    </a:lnTo>
                    <a:close/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DA417128-4242-47E4-80CA-5E720C131EB1}"/>
              </a:ext>
            </a:extLst>
          </p:cNvPr>
          <p:cNvGrpSpPr/>
          <p:nvPr/>
        </p:nvGrpSpPr>
        <p:grpSpPr>
          <a:xfrm>
            <a:off x="3830022" y="984288"/>
            <a:ext cx="1170634" cy="1019337"/>
            <a:chOff x="2275860" y="913722"/>
            <a:chExt cx="1170634" cy="1019337"/>
          </a:xfrm>
        </p:grpSpPr>
        <p:grpSp>
          <p:nvGrpSpPr>
            <p:cNvPr id="45" name="グループ化 44">
              <a:extLst>
                <a:ext uri="{FF2B5EF4-FFF2-40B4-BE49-F238E27FC236}">
                  <a16:creationId xmlns:a16="http://schemas.microsoft.com/office/drawing/2014/main" id="{C6EA57D5-6601-4187-A31C-AD5DFCC65EDD}"/>
                </a:ext>
              </a:extLst>
            </p:cNvPr>
            <p:cNvGrpSpPr/>
            <p:nvPr/>
          </p:nvGrpSpPr>
          <p:grpSpPr>
            <a:xfrm>
              <a:off x="2501348" y="1109029"/>
              <a:ext cx="722936" cy="824030"/>
              <a:chOff x="2501348" y="1109029"/>
              <a:chExt cx="722936" cy="824030"/>
            </a:xfrm>
          </p:grpSpPr>
          <p:sp>
            <p:nvSpPr>
              <p:cNvPr id="38" name="フリーフォーム: 図形 37">
                <a:extLst>
                  <a:ext uri="{FF2B5EF4-FFF2-40B4-BE49-F238E27FC236}">
                    <a16:creationId xmlns:a16="http://schemas.microsoft.com/office/drawing/2014/main" id="{4C8D259F-9EB2-4B13-8755-C0FEB2B2CB38}"/>
                  </a:ext>
                </a:extLst>
              </p:cNvPr>
              <p:cNvSpPr/>
              <p:nvPr/>
            </p:nvSpPr>
            <p:spPr>
              <a:xfrm flipV="1">
                <a:off x="2501348" y="1211240"/>
                <a:ext cx="722936" cy="721819"/>
              </a:xfrm>
              <a:custGeom>
                <a:avLst/>
                <a:gdLst>
                  <a:gd name="connsiteX0" fmla="*/ 46185 w 365325"/>
                  <a:gd name="connsiteY0" fmla="*/ 0 h 325231"/>
                  <a:gd name="connsiteX1" fmla="*/ 319140 w 365325"/>
                  <a:gd name="connsiteY1" fmla="*/ 0 h 325231"/>
                  <a:gd name="connsiteX2" fmla="*/ 365325 w 365325"/>
                  <a:gd name="connsiteY2" fmla="*/ 325231 h 325231"/>
                  <a:gd name="connsiteX3" fmla="*/ 0 w 365325"/>
                  <a:gd name="connsiteY3" fmla="*/ 325231 h 3252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5325" h="325231">
                    <a:moveTo>
                      <a:pt x="46185" y="0"/>
                    </a:moveTo>
                    <a:lnTo>
                      <a:pt x="319140" y="0"/>
                    </a:lnTo>
                    <a:lnTo>
                      <a:pt x="365325" y="325231"/>
                    </a:lnTo>
                    <a:lnTo>
                      <a:pt x="0" y="325231"/>
                    </a:lnTo>
                    <a:close/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" name="フリーフォーム: 図形 42">
                <a:extLst>
                  <a:ext uri="{FF2B5EF4-FFF2-40B4-BE49-F238E27FC236}">
                    <a16:creationId xmlns:a16="http://schemas.microsoft.com/office/drawing/2014/main" id="{582B48E3-14FA-400F-A4BC-D422AFC6E4F9}"/>
                  </a:ext>
                </a:extLst>
              </p:cNvPr>
              <p:cNvSpPr/>
              <p:nvPr/>
            </p:nvSpPr>
            <p:spPr>
              <a:xfrm>
                <a:off x="2501348" y="1109029"/>
                <a:ext cx="722936" cy="101469"/>
              </a:xfrm>
              <a:custGeom>
                <a:avLst/>
                <a:gdLst>
                  <a:gd name="connsiteX0" fmla="*/ 8421 w 592915"/>
                  <a:gd name="connsiteY0" fmla="*/ 0 h 105770"/>
                  <a:gd name="connsiteX1" fmla="*/ 584494 w 592915"/>
                  <a:gd name="connsiteY1" fmla="*/ 0 h 105770"/>
                  <a:gd name="connsiteX2" fmla="*/ 582597 w 592915"/>
                  <a:gd name="connsiteY2" fmla="*/ 2898 h 105770"/>
                  <a:gd name="connsiteX3" fmla="*/ 574135 w 592915"/>
                  <a:gd name="connsiteY3" fmla="*/ 46061 h 105770"/>
                  <a:gd name="connsiteX4" fmla="*/ 582597 w 592915"/>
                  <a:gd name="connsiteY4" fmla="*/ 89224 h 105770"/>
                  <a:gd name="connsiteX5" fmla="*/ 592915 w 592915"/>
                  <a:gd name="connsiteY5" fmla="*/ 104985 h 105770"/>
                  <a:gd name="connsiteX6" fmla="*/ 591021 w 592915"/>
                  <a:gd name="connsiteY6" fmla="*/ 105770 h 105770"/>
                  <a:gd name="connsiteX7" fmla="*/ 1894 w 592915"/>
                  <a:gd name="connsiteY7" fmla="*/ 105770 h 105770"/>
                  <a:gd name="connsiteX8" fmla="*/ 0 w 592915"/>
                  <a:gd name="connsiteY8" fmla="*/ 104985 h 105770"/>
                  <a:gd name="connsiteX9" fmla="*/ 10319 w 592915"/>
                  <a:gd name="connsiteY9" fmla="*/ 89224 h 105770"/>
                  <a:gd name="connsiteX10" fmla="*/ 18780 w 592915"/>
                  <a:gd name="connsiteY10" fmla="*/ 46061 h 105770"/>
                  <a:gd name="connsiteX11" fmla="*/ 10319 w 592915"/>
                  <a:gd name="connsiteY11" fmla="*/ 2898 h 1057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592915" h="105770">
                    <a:moveTo>
                      <a:pt x="8421" y="0"/>
                    </a:moveTo>
                    <a:lnTo>
                      <a:pt x="584494" y="0"/>
                    </a:lnTo>
                    <a:lnTo>
                      <a:pt x="582597" y="2898"/>
                    </a:lnTo>
                    <a:cubicBezTo>
                      <a:pt x="577148" y="16165"/>
                      <a:pt x="574135" y="30751"/>
                      <a:pt x="574135" y="46061"/>
                    </a:cubicBezTo>
                    <a:cubicBezTo>
                      <a:pt x="574135" y="61372"/>
                      <a:pt x="577148" y="75957"/>
                      <a:pt x="582597" y="89224"/>
                    </a:cubicBezTo>
                    <a:lnTo>
                      <a:pt x="592915" y="104985"/>
                    </a:lnTo>
                    <a:lnTo>
                      <a:pt x="591021" y="105770"/>
                    </a:lnTo>
                    <a:lnTo>
                      <a:pt x="1894" y="105770"/>
                    </a:lnTo>
                    <a:lnTo>
                      <a:pt x="0" y="104985"/>
                    </a:lnTo>
                    <a:lnTo>
                      <a:pt x="10319" y="89224"/>
                    </a:lnTo>
                    <a:cubicBezTo>
                      <a:pt x="15767" y="75957"/>
                      <a:pt x="18780" y="61372"/>
                      <a:pt x="18780" y="46061"/>
                    </a:cubicBezTo>
                    <a:cubicBezTo>
                      <a:pt x="18780" y="30751"/>
                      <a:pt x="15767" y="16165"/>
                      <a:pt x="10319" y="2898"/>
                    </a:cubicBezTo>
                    <a:close/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4" name="グループ化 43">
              <a:extLst>
                <a:ext uri="{FF2B5EF4-FFF2-40B4-BE49-F238E27FC236}">
                  <a16:creationId xmlns:a16="http://schemas.microsoft.com/office/drawing/2014/main" id="{B7EC68F6-C0A2-4158-A952-60E6744C993C}"/>
                </a:ext>
              </a:extLst>
            </p:cNvPr>
            <p:cNvGrpSpPr/>
            <p:nvPr/>
          </p:nvGrpSpPr>
          <p:grpSpPr>
            <a:xfrm>
              <a:off x="2275860" y="913722"/>
              <a:ext cx="1170634" cy="205900"/>
              <a:chOff x="2275860" y="913722"/>
              <a:chExt cx="1170634" cy="205900"/>
            </a:xfrm>
          </p:grpSpPr>
          <p:sp>
            <p:nvSpPr>
              <p:cNvPr id="29" name="楕円 28">
                <a:extLst>
                  <a:ext uri="{FF2B5EF4-FFF2-40B4-BE49-F238E27FC236}">
                    <a16:creationId xmlns:a16="http://schemas.microsoft.com/office/drawing/2014/main" id="{20E5E6B7-FF25-4DD5-8F58-6662BF5298F4}"/>
                  </a:ext>
                </a:extLst>
              </p:cNvPr>
              <p:cNvSpPr/>
              <p:nvPr/>
            </p:nvSpPr>
            <p:spPr>
              <a:xfrm>
                <a:off x="2313543" y="913722"/>
                <a:ext cx="1101686" cy="202369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" name="四角形: 角を丸くする 27">
                <a:extLst>
                  <a:ext uri="{FF2B5EF4-FFF2-40B4-BE49-F238E27FC236}">
                    <a16:creationId xmlns:a16="http://schemas.microsoft.com/office/drawing/2014/main" id="{ACFF4D7F-3B44-4566-9B8A-BCE11F8CAC30}"/>
                  </a:ext>
                </a:extLst>
              </p:cNvPr>
              <p:cNvSpPr/>
              <p:nvPr/>
            </p:nvSpPr>
            <p:spPr>
              <a:xfrm>
                <a:off x="2275860" y="1005783"/>
                <a:ext cx="1170634" cy="113839"/>
              </a:xfrm>
              <a:custGeom>
                <a:avLst/>
                <a:gdLst>
                  <a:gd name="connsiteX0" fmla="*/ 0 w 1170633"/>
                  <a:gd name="connsiteY0" fmla="*/ 45218 h 90435"/>
                  <a:gd name="connsiteX1" fmla="*/ 45218 w 1170633"/>
                  <a:gd name="connsiteY1" fmla="*/ 0 h 90435"/>
                  <a:gd name="connsiteX2" fmla="*/ 1125416 w 1170633"/>
                  <a:gd name="connsiteY2" fmla="*/ 0 h 90435"/>
                  <a:gd name="connsiteX3" fmla="*/ 1170634 w 1170633"/>
                  <a:gd name="connsiteY3" fmla="*/ 45218 h 90435"/>
                  <a:gd name="connsiteX4" fmla="*/ 1170633 w 1170633"/>
                  <a:gd name="connsiteY4" fmla="*/ 45218 h 90435"/>
                  <a:gd name="connsiteX5" fmla="*/ 1125415 w 1170633"/>
                  <a:gd name="connsiteY5" fmla="*/ 90436 h 90435"/>
                  <a:gd name="connsiteX6" fmla="*/ 45218 w 1170633"/>
                  <a:gd name="connsiteY6" fmla="*/ 90435 h 90435"/>
                  <a:gd name="connsiteX7" fmla="*/ 0 w 1170633"/>
                  <a:gd name="connsiteY7" fmla="*/ 45217 h 90435"/>
                  <a:gd name="connsiteX8" fmla="*/ 0 w 1170633"/>
                  <a:gd name="connsiteY8" fmla="*/ 45218 h 90435"/>
                  <a:gd name="connsiteX0" fmla="*/ 0 w 1170634"/>
                  <a:gd name="connsiteY0" fmla="*/ 45218 h 90657"/>
                  <a:gd name="connsiteX1" fmla="*/ 45218 w 1170634"/>
                  <a:gd name="connsiteY1" fmla="*/ 0 h 90657"/>
                  <a:gd name="connsiteX2" fmla="*/ 1125416 w 1170634"/>
                  <a:gd name="connsiteY2" fmla="*/ 0 h 90657"/>
                  <a:gd name="connsiteX3" fmla="*/ 1170634 w 1170634"/>
                  <a:gd name="connsiteY3" fmla="*/ 45218 h 90657"/>
                  <a:gd name="connsiteX4" fmla="*/ 1170633 w 1170634"/>
                  <a:gd name="connsiteY4" fmla="*/ 45218 h 90657"/>
                  <a:gd name="connsiteX5" fmla="*/ 1125415 w 1170634"/>
                  <a:gd name="connsiteY5" fmla="*/ 90436 h 90657"/>
                  <a:gd name="connsiteX6" fmla="*/ 588527 w 1170634"/>
                  <a:gd name="connsiteY6" fmla="*/ 90657 h 90657"/>
                  <a:gd name="connsiteX7" fmla="*/ 45218 w 1170634"/>
                  <a:gd name="connsiteY7" fmla="*/ 90435 h 90657"/>
                  <a:gd name="connsiteX8" fmla="*/ 0 w 1170634"/>
                  <a:gd name="connsiteY8" fmla="*/ 45217 h 90657"/>
                  <a:gd name="connsiteX9" fmla="*/ 0 w 1170634"/>
                  <a:gd name="connsiteY9" fmla="*/ 45218 h 90657"/>
                  <a:gd name="connsiteX0" fmla="*/ 0 w 1170634"/>
                  <a:gd name="connsiteY0" fmla="*/ 45218 h 142069"/>
                  <a:gd name="connsiteX1" fmla="*/ 45218 w 1170634"/>
                  <a:gd name="connsiteY1" fmla="*/ 0 h 142069"/>
                  <a:gd name="connsiteX2" fmla="*/ 1125416 w 1170634"/>
                  <a:gd name="connsiteY2" fmla="*/ 0 h 142069"/>
                  <a:gd name="connsiteX3" fmla="*/ 1170634 w 1170634"/>
                  <a:gd name="connsiteY3" fmla="*/ 45218 h 142069"/>
                  <a:gd name="connsiteX4" fmla="*/ 1170633 w 1170634"/>
                  <a:gd name="connsiteY4" fmla="*/ 45218 h 142069"/>
                  <a:gd name="connsiteX5" fmla="*/ 1125415 w 1170634"/>
                  <a:gd name="connsiteY5" fmla="*/ 90436 h 142069"/>
                  <a:gd name="connsiteX6" fmla="*/ 584855 w 1170634"/>
                  <a:gd name="connsiteY6" fmla="*/ 142069 h 142069"/>
                  <a:gd name="connsiteX7" fmla="*/ 45218 w 1170634"/>
                  <a:gd name="connsiteY7" fmla="*/ 90435 h 142069"/>
                  <a:gd name="connsiteX8" fmla="*/ 0 w 1170634"/>
                  <a:gd name="connsiteY8" fmla="*/ 45217 h 142069"/>
                  <a:gd name="connsiteX9" fmla="*/ 0 w 1170634"/>
                  <a:gd name="connsiteY9" fmla="*/ 45218 h 142069"/>
                  <a:gd name="connsiteX0" fmla="*/ 0 w 1170634"/>
                  <a:gd name="connsiteY0" fmla="*/ 45218 h 142069"/>
                  <a:gd name="connsiteX1" fmla="*/ 45218 w 1170634"/>
                  <a:gd name="connsiteY1" fmla="*/ 0 h 142069"/>
                  <a:gd name="connsiteX2" fmla="*/ 1125416 w 1170634"/>
                  <a:gd name="connsiteY2" fmla="*/ 0 h 142069"/>
                  <a:gd name="connsiteX3" fmla="*/ 1170634 w 1170634"/>
                  <a:gd name="connsiteY3" fmla="*/ 45218 h 142069"/>
                  <a:gd name="connsiteX4" fmla="*/ 1170633 w 1170634"/>
                  <a:gd name="connsiteY4" fmla="*/ 45218 h 142069"/>
                  <a:gd name="connsiteX5" fmla="*/ 1125415 w 1170634"/>
                  <a:gd name="connsiteY5" fmla="*/ 90436 h 142069"/>
                  <a:gd name="connsiteX6" fmla="*/ 584855 w 1170634"/>
                  <a:gd name="connsiteY6" fmla="*/ 142069 h 142069"/>
                  <a:gd name="connsiteX7" fmla="*/ 45218 w 1170634"/>
                  <a:gd name="connsiteY7" fmla="*/ 90435 h 142069"/>
                  <a:gd name="connsiteX8" fmla="*/ 0 w 1170634"/>
                  <a:gd name="connsiteY8" fmla="*/ 45217 h 142069"/>
                  <a:gd name="connsiteX9" fmla="*/ 0 w 1170634"/>
                  <a:gd name="connsiteY9" fmla="*/ 45218 h 142069"/>
                  <a:gd name="connsiteX0" fmla="*/ 0 w 1170634"/>
                  <a:gd name="connsiteY0" fmla="*/ 45218 h 142069"/>
                  <a:gd name="connsiteX1" fmla="*/ 45218 w 1170634"/>
                  <a:gd name="connsiteY1" fmla="*/ 0 h 142069"/>
                  <a:gd name="connsiteX2" fmla="*/ 1125416 w 1170634"/>
                  <a:gd name="connsiteY2" fmla="*/ 0 h 142069"/>
                  <a:gd name="connsiteX3" fmla="*/ 1170634 w 1170634"/>
                  <a:gd name="connsiteY3" fmla="*/ 45218 h 142069"/>
                  <a:gd name="connsiteX4" fmla="*/ 1170633 w 1170634"/>
                  <a:gd name="connsiteY4" fmla="*/ 45218 h 142069"/>
                  <a:gd name="connsiteX5" fmla="*/ 1125415 w 1170634"/>
                  <a:gd name="connsiteY5" fmla="*/ 90436 h 142069"/>
                  <a:gd name="connsiteX6" fmla="*/ 584855 w 1170634"/>
                  <a:gd name="connsiteY6" fmla="*/ 142069 h 142069"/>
                  <a:gd name="connsiteX7" fmla="*/ 45218 w 1170634"/>
                  <a:gd name="connsiteY7" fmla="*/ 90435 h 142069"/>
                  <a:gd name="connsiteX8" fmla="*/ 0 w 1170634"/>
                  <a:gd name="connsiteY8" fmla="*/ 45217 h 142069"/>
                  <a:gd name="connsiteX9" fmla="*/ 0 w 1170634"/>
                  <a:gd name="connsiteY9" fmla="*/ 45218 h 142069"/>
                  <a:gd name="connsiteX0" fmla="*/ 0 w 1170634"/>
                  <a:gd name="connsiteY0" fmla="*/ 45218 h 142069"/>
                  <a:gd name="connsiteX1" fmla="*/ 45218 w 1170634"/>
                  <a:gd name="connsiteY1" fmla="*/ 0 h 142069"/>
                  <a:gd name="connsiteX2" fmla="*/ 1125416 w 1170634"/>
                  <a:gd name="connsiteY2" fmla="*/ 0 h 142069"/>
                  <a:gd name="connsiteX3" fmla="*/ 1170634 w 1170634"/>
                  <a:gd name="connsiteY3" fmla="*/ 45218 h 142069"/>
                  <a:gd name="connsiteX4" fmla="*/ 1170633 w 1170634"/>
                  <a:gd name="connsiteY4" fmla="*/ 45218 h 142069"/>
                  <a:gd name="connsiteX5" fmla="*/ 1125415 w 1170634"/>
                  <a:gd name="connsiteY5" fmla="*/ 90436 h 142069"/>
                  <a:gd name="connsiteX6" fmla="*/ 584855 w 1170634"/>
                  <a:gd name="connsiteY6" fmla="*/ 142069 h 142069"/>
                  <a:gd name="connsiteX7" fmla="*/ 45218 w 1170634"/>
                  <a:gd name="connsiteY7" fmla="*/ 90435 h 142069"/>
                  <a:gd name="connsiteX8" fmla="*/ 0 w 1170634"/>
                  <a:gd name="connsiteY8" fmla="*/ 45217 h 142069"/>
                  <a:gd name="connsiteX9" fmla="*/ 0 w 1170634"/>
                  <a:gd name="connsiteY9" fmla="*/ 45218 h 142069"/>
                  <a:gd name="connsiteX0" fmla="*/ 0 w 1170634"/>
                  <a:gd name="connsiteY0" fmla="*/ 45218 h 142069"/>
                  <a:gd name="connsiteX1" fmla="*/ 45218 w 1170634"/>
                  <a:gd name="connsiteY1" fmla="*/ 0 h 142069"/>
                  <a:gd name="connsiteX2" fmla="*/ 1125416 w 1170634"/>
                  <a:gd name="connsiteY2" fmla="*/ 0 h 142069"/>
                  <a:gd name="connsiteX3" fmla="*/ 1170634 w 1170634"/>
                  <a:gd name="connsiteY3" fmla="*/ 45218 h 142069"/>
                  <a:gd name="connsiteX4" fmla="*/ 1170633 w 1170634"/>
                  <a:gd name="connsiteY4" fmla="*/ 45218 h 142069"/>
                  <a:gd name="connsiteX5" fmla="*/ 1125415 w 1170634"/>
                  <a:gd name="connsiteY5" fmla="*/ 90436 h 142069"/>
                  <a:gd name="connsiteX6" fmla="*/ 584855 w 1170634"/>
                  <a:gd name="connsiteY6" fmla="*/ 142069 h 142069"/>
                  <a:gd name="connsiteX7" fmla="*/ 45218 w 1170634"/>
                  <a:gd name="connsiteY7" fmla="*/ 90435 h 142069"/>
                  <a:gd name="connsiteX8" fmla="*/ 0 w 1170634"/>
                  <a:gd name="connsiteY8" fmla="*/ 45217 h 142069"/>
                  <a:gd name="connsiteX9" fmla="*/ 0 w 1170634"/>
                  <a:gd name="connsiteY9" fmla="*/ 45218 h 142069"/>
                  <a:gd name="connsiteX0" fmla="*/ 0 w 1170634"/>
                  <a:gd name="connsiteY0" fmla="*/ 45218 h 142069"/>
                  <a:gd name="connsiteX1" fmla="*/ 45218 w 1170634"/>
                  <a:gd name="connsiteY1" fmla="*/ 0 h 142069"/>
                  <a:gd name="connsiteX2" fmla="*/ 1125416 w 1170634"/>
                  <a:gd name="connsiteY2" fmla="*/ 0 h 142069"/>
                  <a:gd name="connsiteX3" fmla="*/ 1170634 w 1170634"/>
                  <a:gd name="connsiteY3" fmla="*/ 45218 h 142069"/>
                  <a:gd name="connsiteX4" fmla="*/ 1170633 w 1170634"/>
                  <a:gd name="connsiteY4" fmla="*/ 45218 h 142069"/>
                  <a:gd name="connsiteX5" fmla="*/ 1125415 w 1170634"/>
                  <a:gd name="connsiteY5" fmla="*/ 90436 h 142069"/>
                  <a:gd name="connsiteX6" fmla="*/ 584855 w 1170634"/>
                  <a:gd name="connsiteY6" fmla="*/ 142069 h 142069"/>
                  <a:gd name="connsiteX7" fmla="*/ 45218 w 1170634"/>
                  <a:gd name="connsiteY7" fmla="*/ 90435 h 142069"/>
                  <a:gd name="connsiteX8" fmla="*/ 0 w 1170634"/>
                  <a:gd name="connsiteY8" fmla="*/ 45217 h 142069"/>
                  <a:gd name="connsiteX9" fmla="*/ 0 w 1170634"/>
                  <a:gd name="connsiteY9" fmla="*/ 45218 h 142069"/>
                  <a:gd name="connsiteX0" fmla="*/ 0 w 1170634"/>
                  <a:gd name="connsiteY0" fmla="*/ 45218 h 142069"/>
                  <a:gd name="connsiteX1" fmla="*/ 45218 w 1170634"/>
                  <a:gd name="connsiteY1" fmla="*/ 0 h 142069"/>
                  <a:gd name="connsiteX2" fmla="*/ 1125416 w 1170634"/>
                  <a:gd name="connsiteY2" fmla="*/ 0 h 142069"/>
                  <a:gd name="connsiteX3" fmla="*/ 1170634 w 1170634"/>
                  <a:gd name="connsiteY3" fmla="*/ 45218 h 142069"/>
                  <a:gd name="connsiteX4" fmla="*/ 1170633 w 1170634"/>
                  <a:gd name="connsiteY4" fmla="*/ 45218 h 142069"/>
                  <a:gd name="connsiteX5" fmla="*/ 1125415 w 1170634"/>
                  <a:gd name="connsiteY5" fmla="*/ 90436 h 142069"/>
                  <a:gd name="connsiteX6" fmla="*/ 584855 w 1170634"/>
                  <a:gd name="connsiteY6" fmla="*/ 142069 h 142069"/>
                  <a:gd name="connsiteX7" fmla="*/ 45218 w 1170634"/>
                  <a:gd name="connsiteY7" fmla="*/ 90435 h 142069"/>
                  <a:gd name="connsiteX8" fmla="*/ 0 w 1170634"/>
                  <a:gd name="connsiteY8" fmla="*/ 45217 h 142069"/>
                  <a:gd name="connsiteX9" fmla="*/ 0 w 1170634"/>
                  <a:gd name="connsiteY9" fmla="*/ 45218 h 142069"/>
                  <a:gd name="connsiteX0" fmla="*/ 0 w 1170634"/>
                  <a:gd name="connsiteY0" fmla="*/ 45218 h 142069"/>
                  <a:gd name="connsiteX1" fmla="*/ 45218 w 1170634"/>
                  <a:gd name="connsiteY1" fmla="*/ 0 h 142069"/>
                  <a:gd name="connsiteX2" fmla="*/ 1125416 w 1170634"/>
                  <a:gd name="connsiteY2" fmla="*/ 0 h 142069"/>
                  <a:gd name="connsiteX3" fmla="*/ 1170634 w 1170634"/>
                  <a:gd name="connsiteY3" fmla="*/ 45218 h 142069"/>
                  <a:gd name="connsiteX4" fmla="*/ 1170633 w 1170634"/>
                  <a:gd name="connsiteY4" fmla="*/ 45218 h 142069"/>
                  <a:gd name="connsiteX5" fmla="*/ 1125415 w 1170634"/>
                  <a:gd name="connsiteY5" fmla="*/ 90436 h 142069"/>
                  <a:gd name="connsiteX6" fmla="*/ 584855 w 1170634"/>
                  <a:gd name="connsiteY6" fmla="*/ 142069 h 142069"/>
                  <a:gd name="connsiteX7" fmla="*/ 45218 w 1170634"/>
                  <a:gd name="connsiteY7" fmla="*/ 90435 h 142069"/>
                  <a:gd name="connsiteX8" fmla="*/ 0 w 1170634"/>
                  <a:gd name="connsiteY8" fmla="*/ 45217 h 142069"/>
                  <a:gd name="connsiteX9" fmla="*/ 0 w 1170634"/>
                  <a:gd name="connsiteY9" fmla="*/ 45218 h 142069"/>
                  <a:gd name="connsiteX0" fmla="*/ 0 w 1170634"/>
                  <a:gd name="connsiteY0" fmla="*/ 50041 h 146892"/>
                  <a:gd name="connsiteX1" fmla="*/ 45218 w 1170634"/>
                  <a:gd name="connsiteY1" fmla="*/ 4823 h 146892"/>
                  <a:gd name="connsiteX2" fmla="*/ 581181 w 1170634"/>
                  <a:gd name="connsiteY2" fmla="*/ 0 h 146892"/>
                  <a:gd name="connsiteX3" fmla="*/ 1125416 w 1170634"/>
                  <a:gd name="connsiteY3" fmla="*/ 4823 h 146892"/>
                  <a:gd name="connsiteX4" fmla="*/ 1170634 w 1170634"/>
                  <a:gd name="connsiteY4" fmla="*/ 50041 h 146892"/>
                  <a:gd name="connsiteX5" fmla="*/ 1170633 w 1170634"/>
                  <a:gd name="connsiteY5" fmla="*/ 50041 h 146892"/>
                  <a:gd name="connsiteX6" fmla="*/ 1125415 w 1170634"/>
                  <a:gd name="connsiteY6" fmla="*/ 95259 h 146892"/>
                  <a:gd name="connsiteX7" fmla="*/ 584855 w 1170634"/>
                  <a:gd name="connsiteY7" fmla="*/ 146892 h 146892"/>
                  <a:gd name="connsiteX8" fmla="*/ 45218 w 1170634"/>
                  <a:gd name="connsiteY8" fmla="*/ 95258 h 146892"/>
                  <a:gd name="connsiteX9" fmla="*/ 0 w 1170634"/>
                  <a:gd name="connsiteY9" fmla="*/ 50040 h 146892"/>
                  <a:gd name="connsiteX10" fmla="*/ 0 w 1170634"/>
                  <a:gd name="connsiteY10" fmla="*/ 50041 h 146892"/>
                  <a:gd name="connsiteX0" fmla="*/ 0 w 1170634"/>
                  <a:gd name="connsiteY0" fmla="*/ 45218 h 142069"/>
                  <a:gd name="connsiteX1" fmla="*/ 45218 w 1170634"/>
                  <a:gd name="connsiteY1" fmla="*/ 0 h 142069"/>
                  <a:gd name="connsiteX2" fmla="*/ 588525 w 1170634"/>
                  <a:gd name="connsiteY2" fmla="*/ 50262 h 142069"/>
                  <a:gd name="connsiteX3" fmla="*/ 1125416 w 1170634"/>
                  <a:gd name="connsiteY3" fmla="*/ 0 h 142069"/>
                  <a:gd name="connsiteX4" fmla="*/ 1170634 w 1170634"/>
                  <a:gd name="connsiteY4" fmla="*/ 45218 h 142069"/>
                  <a:gd name="connsiteX5" fmla="*/ 1170633 w 1170634"/>
                  <a:gd name="connsiteY5" fmla="*/ 45218 h 142069"/>
                  <a:gd name="connsiteX6" fmla="*/ 1125415 w 1170634"/>
                  <a:gd name="connsiteY6" fmla="*/ 90436 h 142069"/>
                  <a:gd name="connsiteX7" fmla="*/ 584855 w 1170634"/>
                  <a:gd name="connsiteY7" fmla="*/ 142069 h 142069"/>
                  <a:gd name="connsiteX8" fmla="*/ 45218 w 1170634"/>
                  <a:gd name="connsiteY8" fmla="*/ 90435 h 142069"/>
                  <a:gd name="connsiteX9" fmla="*/ 0 w 1170634"/>
                  <a:gd name="connsiteY9" fmla="*/ 45217 h 142069"/>
                  <a:gd name="connsiteX10" fmla="*/ 0 w 1170634"/>
                  <a:gd name="connsiteY10" fmla="*/ 45218 h 142069"/>
                  <a:gd name="connsiteX0" fmla="*/ 0 w 1170634"/>
                  <a:gd name="connsiteY0" fmla="*/ 45218 h 142069"/>
                  <a:gd name="connsiteX1" fmla="*/ 45218 w 1170634"/>
                  <a:gd name="connsiteY1" fmla="*/ 0 h 142069"/>
                  <a:gd name="connsiteX2" fmla="*/ 588525 w 1170634"/>
                  <a:gd name="connsiteY2" fmla="*/ 50262 h 142069"/>
                  <a:gd name="connsiteX3" fmla="*/ 1125416 w 1170634"/>
                  <a:gd name="connsiteY3" fmla="*/ 0 h 142069"/>
                  <a:gd name="connsiteX4" fmla="*/ 1170634 w 1170634"/>
                  <a:gd name="connsiteY4" fmla="*/ 45218 h 142069"/>
                  <a:gd name="connsiteX5" fmla="*/ 1170633 w 1170634"/>
                  <a:gd name="connsiteY5" fmla="*/ 45218 h 142069"/>
                  <a:gd name="connsiteX6" fmla="*/ 1125415 w 1170634"/>
                  <a:gd name="connsiteY6" fmla="*/ 90436 h 142069"/>
                  <a:gd name="connsiteX7" fmla="*/ 584855 w 1170634"/>
                  <a:gd name="connsiteY7" fmla="*/ 142069 h 142069"/>
                  <a:gd name="connsiteX8" fmla="*/ 45218 w 1170634"/>
                  <a:gd name="connsiteY8" fmla="*/ 90435 h 142069"/>
                  <a:gd name="connsiteX9" fmla="*/ 0 w 1170634"/>
                  <a:gd name="connsiteY9" fmla="*/ 45217 h 142069"/>
                  <a:gd name="connsiteX10" fmla="*/ 0 w 1170634"/>
                  <a:gd name="connsiteY10" fmla="*/ 45218 h 142069"/>
                  <a:gd name="connsiteX0" fmla="*/ 0 w 1170634"/>
                  <a:gd name="connsiteY0" fmla="*/ 45218 h 142069"/>
                  <a:gd name="connsiteX1" fmla="*/ 45218 w 1170634"/>
                  <a:gd name="connsiteY1" fmla="*/ 0 h 142069"/>
                  <a:gd name="connsiteX2" fmla="*/ 588525 w 1170634"/>
                  <a:gd name="connsiteY2" fmla="*/ 50262 h 142069"/>
                  <a:gd name="connsiteX3" fmla="*/ 1125416 w 1170634"/>
                  <a:gd name="connsiteY3" fmla="*/ 0 h 142069"/>
                  <a:gd name="connsiteX4" fmla="*/ 1170634 w 1170634"/>
                  <a:gd name="connsiteY4" fmla="*/ 45218 h 142069"/>
                  <a:gd name="connsiteX5" fmla="*/ 1170633 w 1170634"/>
                  <a:gd name="connsiteY5" fmla="*/ 45218 h 142069"/>
                  <a:gd name="connsiteX6" fmla="*/ 1125415 w 1170634"/>
                  <a:gd name="connsiteY6" fmla="*/ 90436 h 142069"/>
                  <a:gd name="connsiteX7" fmla="*/ 584855 w 1170634"/>
                  <a:gd name="connsiteY7" fmla="*/ 142069 h 142069"/>
                  <a:gd name="connsiteX8" fmla="*/ 45218 w 1170634"/>
                  <a:gd name="connsiteY8" fmla="*/ 90435 h 142069"/>
                  <a:gd name="connsiteX9" fmla="*/ 0 w 1170634"/>
                  <a:gd name="connsiteY9" fmla="*/ 45217 h 142069"/>
                  <a:gd name="connsiteX10" fmla="*/ 0 w 1170634"/>
                  <a:gd name="connsiteY10" fmla="*/ 45218 h 1420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170634" h="142069">
                    <a:moveTo>
                      <a:pt x="0" y="45218"/>
                    </a:moveTo>
                    <a:cubicBezTo>
                      <a:pt x="0" y="20245"/>
                      <a:pt x="20245" y="0"/>
                      <a:pt x="45218" y="0"/>
                    </a:cubicBezTo>
                    <a:cubicBezTo>
                      <a:pt x="226320" y="16754"/>
                      <a:pt x="337649" y="44525"/>
                      <a:pt x="588525" y="50262"/>
                    </a:cubicBezTo>
                    <a:cubicBezTo>
                      <a:pt x="862969" y="40853"/>
                      <a:pt x="946452" y="16754"/>
                      <a:pt x="1125416" y="0"/>
                    </a:cubicBezTo>
                    <a:cubicBezTo>
                      <a:pt x="1150389" y="0"/>
                      <a:pt x="1170634" y="20245"/>
                      <a:pt x="1170634" y="45218"/>
                    </a:cubicBezTo>
                    <a:lnTo>
                      <a:pt x="1170633" y="45218"/>
                    </a:lnTo>
                    <a:cubicBezTo>
                      <a:pt x="1170633" y="70191"/>
                      <a:pt x="1150388" y="90436"/>
                      <a:pt x="1125415" y="90436"/>
                    </a:cubicBezTo>
                    <a:cubicBezTo>
                      <a:pt x="1055397" y="111319"/>
                      <a:pt x="860521" y="139547"/>
                      <a:pt x="584855" y="142069"/>
                    </a:cubicBezTo>
                    <a:cubicBezTo>
                      <a:pt x="294807" y="135875"/>
                      <a:pt x="107584" y="111318"/>
                      <a:pt x="45218" y="90435"/>
                    </a:cubicBezTo>
                    <a:cubicBezTo>
                      <a:pt x="20245" y="90435"/>
                      <a:pt x="0" y="70190"/>
                      <a:pt x="0" y="45217"/>
                    </a:cubicBezTo>
                    <a:lnTo>
                      <a:pt x="0" y="45218"/>
                    </a:lnTo>
                    <a:close/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22" name="フリーフォーム: 図形 21">
            <a:extLst>
              <a:ext uri="{FF2B5EF4-FFF2-40B4-BE49-F238E27FC236}">
                <a16:creationId xmlns:a16="http://schemas.microsoft.com/office/drawing/2014/main" id="{B5744B57-2603-4FBF-9969-EE31B5991D2A}"/>
              </a:ext>
            </a:extLst>
          </p:cNvPr>
          <p:cNvSpPr/>
          <p:nvPr/>
        </p:nvSpPr>
        <p:spPr>
          <a:xfrm>
            <a:off x="7291483" y="1497479"/>
            <a:ext cx="2202414" cy="3863041"/>
          </a:xfrm>
          <a:custGeom>
            <a:avLst/>
            <a:gdLst>
              <a:gd name="connsiteX0" fmla="*/ 389021 w 2159000"/>
              <a:gd name="connsiteY0" fmla="*/ 0 h 4331368"/>
              <a:gd name="connsiteX1" fmla="*/ 1808746 w 2159000"/>
              <a:gd name="connsiteY1" fmla="*/ 0 h 4331368"/>
              <a:gd name="connsiteX2" fmla="*/ 1808746 w 2159000"/>
              <a:gd name="connsiteY2" fmla="*/ 649790 h 4331368"/>
              <a:gd name="connsiteX3" fmla="*/ 1843605 w 2159000"/>
              <a:gd name="connsiteY3" fmla="*/ 667304 h 4331368"/>
              <a:gd name="connsiteX4" fmla="*/ 2159000 w 2159000"/>
              <a:gd name="connsiteY4" fmla="*/ 1130969 h 4331368"/>
              <a:gd name="connsiteX5" fmla="*/ 2158999 w 2159000"/>
              <a:gd name="connsiteY5" fmla="*/ 1130981 h 4331368"/>
              <a:gd name="connsiteX6" fmla="*/ 2158999 w 2159000"/>
              <a:gd name="connsiteY6" fmla="*/ 4018547 h 4331368"/>
              <a:gd name="connsiteX7" fmla="*/ 1076157 w 2159000"/>
              <a:gd name="connsiteY7" fmla="*/ 4331368 h 4331368"/>
              <a:gd name="connsiteX8" fmla="*/ 5347 w 2159000"/>
              <a:gd name="connsiteY8" fmla="*/ 4018547 h 4331368"/>
              <a:gd name="connsiteX9" fmla="*/ 5347 w 2159000"/>
              <a:gd name="connsiteY9" fmla="*/ 1130969 h 4331368"/>
              <a:gd name="connsiteX10" fmla="*/ 5348 w 2159000"/>
              <a:gd name="connsiteY10" fmla="*/ 1130969 h 4331368"/>
              <a:gd name="connsiteX11" fmla="*/ 320743 w 2159000"/>
              <a:gd name="connsiteY11" fmla="*/ 667304 h 4331368"/>
              <a:gd name="connsiteX12" fmla="*/ 389021 w 2159000"/>
              <a:gd name="connsiteY12" fmla="*/ 633000 h 4331368"/>
              <a:gd name="connsiteX0" fmla="*/ 389021 w 2159000"/>
              <a:gd name="connsiteY0" fmla="*/ 0 h 4331368"/>
              <a:gd name="connsiteX1" fmla="*/ 1808746 w 2159000"/>
              <a:gd name="connsiteY1" fmla="*/ 0 h 4331368"/>
              <a:gd name="connsiteX2" fmla="*/ 1808746 w 2159000"/>
              <a:gd name="connsiteY2" fmla="*/ 649790 h 4331368"/>
              <a:gd name="connsiteX3" fmla="*/ 1843605 w 2159000"/>
              <a:gd name="connsiteY3" fmla="*/ 667304 h 4331368"/>
              <a:gd name="connsiteX4" fmla="*/ 2159000 w 2159000"/>
              <a:gd name="connsiteY4" fmla="*/ 1130969 h 4331368"/>
              <a:gd name="connsiteX5" fmla="*/ 2158999 w 2159000"/>
              <a:gd name="connsiteY5" fmla="*/ 1130981 h 4331368"/>
              <a:gd name="connsiteX6" fmla="*/ 2158999 w 2159000"/>
              <a:gd name="connsiteY6" fmla="*/ 4018547 h 4331368"/>
              <a:gd name="connsiteX7" fmla="*/ 1076157 w 2159000"/>
              <a:gd name="connsiteY7" fmla="*/ 4331368 h 4331368"/>
              <a:gd name="connsiteX8" fmla="*/ 5347 w 2159000"/>
              <a:gd name="connsiteY8" fmla="*/ 4018547 h 4331368"/>
              <a:gd name="connsiteX9" fmla="*/ 5347 w 2159000"/>
              <a:gd name="connsiteY9" fmla="*/ 1130969 h 4331368"/>
              <a:gd name="connsiteX10" fmla="*/ 5348 w 2159000"/>
              <a:gd name="connsiteY10" fmla="*/ 1130969 h 4331368"/>
              <a:gd name="connsiteX11" fmla="*/ 320743 w 2159000"/>
              <a:gd name="connsiteY11" fmla="*/ 667304 h 4331368"/>
              <a:gd name="connsiteX12" fmla="*/ 389021 w 2159000"/>
              <a:gd name="connsiteY12" fmla="*/ 633000 h 4331368"/>
              <a:gd name="connsiteX13" fmla="*/ 389021 w 2159000"/>
              <a:gd name="connsiteY13" fmla="*/ 0 h 4331368"/>
              <a:gd name="connsiteX0" fmla="*/ 389021 w 2159000"/>
              <a:gd name="connsiteY0" fmla="*/ 0 h 4331368"/>
              <a:gd name="connsiteX1" fmla="*/ 1808746 w 2159000"/>
              <a:gd name="connsiteY1" fmla="*/ 0 h 4331368"/>
              <a:gd name="connsiteX2" fmla="*/ 1808746 w 2159000"/>
              <a:gd name="connsiteY2" fmla="*/ 649790 h 4331368"/>
              <a:gd name="connsiteX3" fmla="*/ 1843605 w 2159000"/>
              <a:gd name="connsiteY3" fmla="*/ 667304 h 4331368"/>
              <a:gd name="connsiteX4" fmla="*/ 2159000 w 2159000"/>
              <a:gd name="connsiteY4" fmla="*/ 1130969 h 4331368"/>
              <a:gd name="connsiteX5" fmla="*/ 2158999 w 2159000"/>
              <a:gd name="connsiteY5" fmla="*/ 1130981 h 4331368"/>
              <a:gd name="connsiteX6" fmla="*/ 2158999 w 2159000"/>
              <a:gd name="connsiteY6" fmla="*/ 4018547 h 4331368"/>
              <a:gd name="connsiteX7" fmla="*/ 1076157 w 2159000"/>
              <a:gd name="connsiteY7" fmla="*/ 4331368 h 4331368"/>
              <a:gd name="connsiteX8" fmla="*/ 5347 w 2159000"/>
              <a:gd name="connsiteY8" fmla="*/ 4018547 h 4331368"/>
              <a:gd name="connsiteX9" fmla="*/ 5347 w 2159000"/>
              <a:gd name="connsiteY9" fmla="*/ 1130969 h 4331368"/>
              <a:gd name="connsiteX10" fmla="*/ 5348 w 2159000"/>
              <a:gd name="connsiteY10" fmla="*/ 1130969 h 4331368"/>
              <a:gd name="connsiteX11" fmla="*/ 320743 w 2159000"/>
              <a:gd name="connsiteY11" fmla="*/ 667304 h 4331368"/>
              <a:gd name="connsiteX12" fmla="*/ 389021 w 2159000"/>
              <a:gd name="connsiteY12" fmla="*/ 601250 h 4331368"/>
              <a:gd name="connsiteX13" fmla="*/ 389021 w 2159000"/>
              <a:gd name="connsiteY13" fmla="*/ 0 h 4331368"/>
              <a:gd name="connsiteX0" fmla="*/ 389021 w 2159000"/>
              <a:gd name="connsiteY0" fmla="*/ 0 h 4331368"/>
              <a:gd name="connsiteX1" fmla="*/ 1808746 w 2159000"/>
              <a:gd name="connsiteY1" fmla="*/ 0 h 4331368"/>
              <a:gd name="connsiteX2" fmla="*/ 1808746 w 2159000"/>
              <a:gd name="connsiteY2" fmla="*/ 649790 h 4331368"/>
              <a:gd name="connsiteX3" fmla="*/ 1843605 w 2159000"/>
              <a:gd name="connsiteY3" fmla="*/ 667304 h 4331368"/>
              <a:gd name="connsiteX4" fmla="*/ 2159000 w 2159000"/>
              <a:gd name="connsiteY4" fmla="*/ 1130969 h 4331368"/>
              <a:gd name="connsiteX5" fmla="*/ 2158999 w 2159000"/>
              <a:gd name="connsiteY5" fmla="*/ 1130981 h 4331368"/>
              <a:gd name="connsiteX6" fmla="*/ 2158999 w 2159000"/>
              <a:gd name="connsiteY6" fmla="*/ 4018547 h 4331368"/>
              <a:gd name="connsiteX7" fmla="*/ 1076157 w 2159000"/>
              <a:gd name="connsiteY7" fmla="*/ 4331368 h 4331368"/>
              <a:gd name="connsiteX8" fmla="*/ 5347 w 2159000"/>
              <a:gd name="connsiteY8" fmla="*/ 4018547 h 4331368"/>
              <a:gd name="connsiteX9" fmla="*/ 5347 w 2159000"/>
              <a:gd name="connsiteY9" fmla="*/ 1130969 h 4331368"/>
              <a:gd name="connsiteX10" fmla="*/ 5348 w 2159000"/>
              <a:gd name="connsiteY10" fmla="*/ 1130969 h 4331368"/>
              <a:gd name="connsiteX11" fmla="*/ 320743 w 2159000"/>
              <a:gd name="connsiteY11" fmla="*/ 667304 h 4331368"/>
              <a:gd name="connsiteX12" fmla="*/ 389021 w 2159000"/>
              <a:gd name="connsiteY12" fmla="*/ 601250 h 4331368"/>
              <a:gd name="connsiteX13" fmla="*/ 389021 w 2159000"/>
              <a:gd name="connsiteY13" fmla="*/ 0 h 4331368"/>
              <a:gd name="connsiteX0" fmla="*/ 389021 w 2159000"/>
              <a:gd name="connsiteY0" fmla="*/ 0 h 4331368"/>
              <a:gd name="connsiteX1" fmla="*/ 1808746 w 2159000"/>
              <a:gd name="connsiteY1" fmla="*/ 0 h 4331368"/>
              <a:gd name="connsiteX2" fmla="*/ 1808746 w 2159000"/>
              <a:gd name="connsiteY2" fmla="*/ 605340 h 4331368"/>
              <a:gd name="connsiteX3" fmla="*/ 1843605 w 2159000"/>
              <a:gd name="connsiteY3" fmla="*/ 667304 h 4331368"/>
              <a:gd name="connsiteX4" fmla="*/ 2159000 w 2159000"/>
              <a:gd name="connsiteY4" fmla="*/ 1130969 h 4331368"/>
              <a:gd name="connsiteX5" fmla="*/ 2158999 w 2159000"/>
              <a:gd name="connsiteY5" fmla="*/ 1130981 h 4331368"/>
              <a:gd name="connsiteX6" fmla="*/ 2158999 w 2159000"/>
              <a:gd name="connsiteY6" fmla="*/ 4018547 h 4331368"/>
              <a:gd name="connsiteX7" fmla="*/ 1076157 w 2159000"/>
              <a:gd name="connsiteY7" fmla="*/ 4331368 h 4331368"/>
              <a:gd name="connsiteX8" fmla="*/ 5347 w 2159000"/>
              <a:gd name="connsiteY8" fmla="*/ 4018547 h 4331368"/>
              <a:gd name="connsiteX9" fmla="*/ 5347 w 2159000"/>
              <a:gd name="connsiteY9" fmla="*/ 1130969 h 4331368"/>
              <a:gd name="connsiteX10" fmla="*/ 5348 w 2159000"/>
              <a:gd name="connsiteY10" fmla="*/ 1130969 h 4331368"/>
              <a:gd name="connsiteX11" fmla="*/ 320743 w 2159000"/>
              <a:gd name="connsiteY11" fmla="*/ 667304 h 4331368"/>
              <a:gd name="connsiteX12" fmla="*/ 389021 w 2159000"/>
              <a:gd name="connsiteY12" fmla="*/ 601250 h 4331368"/>
              <a:gd name="connsiteX13" fmla="*/ 389021 w 2159000"/>
              <a:gd name="connsiteY13" fmla="*/ 0 h 4331368"/>
              <a:gd name="connsiteX0" fmla="*/ 1808746 w 2159000"/>
              <a:gd name="connsiteY0" fmla="*/ 0 h 4331368"/>
              <a:gd name="connsiteX1" fmla="*/ 1808746 w 2159000"/>
              <a:gd name="connsiteY1" fmla="*/ 605340 h 4331368"/>
              <a:gd name="connsiteX2" fmla="*/ 1843605 w 2159000"/>
              <a:gd name="connsiteY2" fmla="*/ 667304 h 4331368"/>
              <a:gd name="connsiteX3" fmla="*/ 2159000 w 2159000"/>
              <a:gd name="connsiteY3" fmla="*/ 1130969 h 4331368"/>
              <a:gd name="connsiteX4" fmla="*/ 2158999 w 2159000"/>
              <a:gd name="connsiteY4" fmla="*/ 1130981 h 4331368"/>
              <a:gd name="connsiteX5" fmla="*/ 2158999 w 2159000"/>
              <a:gd name="connsiteY5" fmla="*/ 4018547 h 4331368"/>
              <a:gd name="connsiteX6" fmla="*/ 1076157 w 2159000"/>
              <a:gd name="connsiteY6" fmla="*/ 4331368 h 4331368"/>
              <a:gd name="connsiteX7" fmla="*/ 5347 w 2159000"/>
              <a:gd name="connsiteY7" fmla="*/ 4018547 h 4331368"/>
              <a:gd name="connsiteX8" fmla="*/ 5347 w 2159000"/>
              <a:gd name="connsiteY8" fmla="*/ 1130969 h 4331368"/>
              <a:gd name="connsiteX9" fmla="*/ 5348 w 2159000"/>
              <a:gd name="connsiteY9" fmla="*/ 1130969 h 4331368"/>
              <a:gd name="connsiteX10" fmla="*/ 320743 w 2159000"/>
              <a:gd name="connsiteY10" fmla="*/ 667304 h 4331368"/>
              <a:gd name="connsiteX11" fmla="*/ 389021 w 2159000"/>
              <a:gd name="connsiteY11" fmla="*/ 601250 h 4331368"/>
              <a:gd name="connsiteX12" fmla="*/ 480461 w 2159000"/>
              <a:gd name="connsiteY12" fmla="*/ 91440 h 4331368"/>
              <a:gd name="connsiteX0" fmla="*/ 1808746 w 2159000"/>
              <a:gd name="connsiteY0" fmla="*/ 0 h 4331368"/>
              <a:gd name="connsiteX1" fmla="*/ 1808746 w 2159000"/>
              <a:gd name="connsiteY1" fmla="*/ 605340 h 4331368"/>
              <a:gd name="connsiteX2" fmla="*/ 1843605 w 2159000"/>
              <a:gd name="connsiteY2" fmla="*/ 667304 h 4331368"/>
              <a:gd name="connsiteX3" fmla="*/ 2159000 w 2159000"/>
              <a:gd name="connsiteY3" fmla="*/ 1130969 h 4331368"/>
              <a:gd name="connsiteX4" fmla="*/ 2158999 w 2159000"/>
              <a:gd name="connsiteY4" fmla="*/ 1130981 h 4331368"/>
              <a:gd name="connsiteX5" fmla="*/ 2158999 w 2159000"/>
              <a:gd name="connsiteY5" fmla="*/ 4018547 h 4331368"/>
              <a:gd name="connsiteX6" fmla="*/ 1076157 w 2159000"/>
              <a:gd name="connsiteY6" fmla="*/ 4331368 h 4331368"/>
              <a:gd name="connsiteX7" fmla="*/ 5347 w 2159000"/>
              <a:gd name="connsiteY7" fmla="*/ 4018547 h 4331368"/>
              <a:gd name="connsiteX8" fmla="*/ 5347 w 2159000"/>
              <a:gd name="connsiteY8" fmla="*/ 1130969 h 4331368"/>
              <a:gd name="connsiteX9" fmla="*/ 5348 w 2159000"/>
              <a:gd name="connsiteY9" fmla="*/ 1130969 h 4331368"/>
              <a:gd name="connsiteX10" fmla="*/ 320743 w 2159000"/>
              <a:gd name="connsiteY10" fmla="*/ 667304 h 4331368"/>
              <a:gd name="connsiteX11" fmla="*/ 389021 w 2159000"/>
              <a:gd name="connsiteY11" fmla="*/ 601250 h 4331368"/>
              <a:gd name="connsiteX12" fmla="*/ 480461 w 2159000"/>
              <a:gd name="connsiteY12" fmla="*/ 91440 h 4331368"/>
              <a:gd name="connsiteX0" fmla="*/ 1808746 w 2159000"/>
              <a:gd name="connsiteY0" fmla="*/ 0 h 4331368"/>
              <a:gd name="connsiteX1" fmla="*/ 1808746 w 2159000"/>
              <a:gd name="connsiteY1" fmla="*/ 605340 h 4331368"/>
              <a:gd name="connsiteX2" fmla="*/ 1843605 w 2159000"/>
              <a:gd name="connsiteY2" fmla="*/ 667304 h 4331368"/>
              <a:gd name="connsiteX3" fmla="*/ 2159000 w 2159000"/>
              <a:gd name="connsiteY3" fmla="*/ 1130969 h 4331368"/>
              <a:gd name="connsiteX4" fmla="*/ 2158999 w 2159000"/>
              <a:gd name="connsiteY4" fmla="*/ 1130981 h 4331368"/>
              <a:gd name="connsiteX5" fmla="*/ 2158999 w 2159000"/>
              <a:gd name="connsiteY5" fmla="*/ 4018547 h 4331368"/>
              <a:gd name="connsiteX6" fmla="*/ 1076157 w 2159000"/>
              <a:gd name="connsiteY6" fmla="*/ 4331368 h 4331368"/>
              <a:gd name="connsiteX7" fmla="*/ 5347 w 2159000"/>
              <a:gd name="connsiteY7" fmla="*/ 4018547 h 4331368"/>
              <a:gd name="connsiteX8" fmla="*/ 5347 w 2159000"/>
              <a:gd name="connsiteY8" fmla="*/ 1130969 h 4331368"/>
              <a:gd name="connsiteX9" fmla="*/ 5348 w 2159000"/>
              <a:gd name="connsiteY9" fmla="*/ 1130969 h 4331368"/>
              <a:gd name="connsiteX10" fmla="*/ 320743 w 2159000"/>
              <a:gd name="connsiteY10" fmla="*/ 667304 h 4331368"/>
              <a:gd name="connsiteX11" fmla="*/ 389021 w 2159000"/>
              <a:gd name="connsiteY11" fmla="*/ 601250 h 4331368"/>
              <a:gd name="connsiteX12" fmla="*/ 385211 w 2159000"/>
              <a:gd name="connsiteY12" fmla="*/ 2540 h 4331368"/>
              <a:gd name="connsiteX0" fmla="*/ 1808746 w 2159000"/>
              <a:gd name="connsiteY0" fmla="*/ 10160 h 4341528"/>
              <a:gd name="connsiteX1" fmla="*/ 1808746 w 2159000"/>
              <a:gd name="connsiteY1" fmla="*/ 615500 h 4341528"/>
              <a:gd name="connsiteX2" fmla="*/ 1843605 w 2159000"/>
              <a:gd name="connsiteY2" fmla="*/ 677464 h 4341528"/>
              <a:gd name="connsiteX3" fmla="*/ 2159000 w 2159000"/>
              <a:gd name="connsiteY3" fmla="*/ 1141129 h 4341528"/>
              <a:gd name="connsiteX4" fmla="*/ 2158999 w 2159000"/>
              <a:gd name="connsiteY4" fmla="*/ 1141141 h 4341528"/>
              <a:gd name="connsiteX5" fmla="*/ 2158999 w 2159000"/>
              <a:gd name="connsiteY5" fmla="*/ 4028707 h 4341528"/>
              <a:gd name="connsiteX6" fmla="*/ 1076157 w 2159000"/>
              <a:gd name="connsiteY6" fmla="*/ 4341528 h 4341528"/>
              <a:gd name="connsiteX7" fmla="*/ 5347 w 2159000"/>
              <a:gd name="connsiteY7" fmla="*/ 4028707 h 4341528"/>
              <a:gd name="connsiteX8" fmla="*/ 5347 w 2159000"/>
              <a:gd name="connsiteY8" fmla="*/ 1141129 h 4341528"/>
              <a:gd name="connsiteX9" fmla="*/ 5348 w 2159000"/>
              <a:gd name="connsiteY9" fmla="*/ 1141129 h 4341528"/>
              <a:gd name="connsiteX10" fmla="*/ 320743 w 2159000"/>
              <a:gd name="connsiteY10" fmla="*/ 677464 h 4341528"/>
              <a:gd name="connsiteX11" fmla="*/ 389021 w 2159000"/>
              <a:gd name="connsiteY11" fmla="*/ 611410 h 4341528"/>
              <a:gd name="connsiteX12" fmla="*/ 385211 w 2159000"/>
              <a:gd name="connsiteY12" fmla="*/ 0 h 4341528"/>
              <a:gd name="connsiteX0" fmla="*/ 1808746 w 2159000"/>
              <a:gd name="connsiteY0" fmla="*/ 3810 h 4335178"/>
              <a:gd name="connsiteX1" fmla="*/ 1808746 w 2159000"/>
              <a:gd name="connsiteY1" fmla="*/ 609150 h 4335178"/>
              <a:gd name="connsiteX2" fmla="*/ 1843605 w 2159000"/>
              <a:gd name="connsiteY2" fmla="*/ 671114 h 4335178"/>
              <a:gd name="connsiteX3" fmla="*/ 2159000 w 2159000"/>
              <a:gd name="connsiteY3" fmla="*/ 1134779 h 4335178"/>
              <a:gd name="connsiteX4" fmla="*/ 2158999 w 2159000"/>
              <a:gd name="connsiteY4" fmla="*/ 1134791 h 4335178"/>
              <a:gd name="connsiteX5" fmla="*/ 2158999 w 2159000"/>
              <a:gd name="connsiteY5" fmla="*/ 4022357 h 4335178"/>
              <a:gd name="connsiteX6" fmla="*/ 1076157 w 2159000"/>
              <a:gd name="connsiteY6" fmla="*/ 4335178 h 4335178"/>
              <a:gd name="connsiteX7" fmla="*/ 5347 w 2159000"/>
              <a:gd name="connsiteY7" fmla="*/ 4022357 h 4335178"/>
              <a:gd name="connsiteX8" fmla="*/ 5347 w 2159000"/>
              <a:gd name="connsiteY8" fmla="*/ 1134779 h 4335178"/>
              <a:gd name="connsiteX9" fmla="*/ 5348 w 2159000"/>
              <a:gd name="connsiteY9" fmla="*/ 1134779 h 4335178"/>
              <a:gd name="connsiteX10" fmla="*/ 320743 w 2159000"/>
              <a:gd name="connsiteY10" fmla="*/ 671114 h 4335178"/>
              <a:gd name="connsiteX11" fmla="*/ 389021 w 2159000"/>
              <a:gd name="connsiteY11" fmla="*/ 605060 h 4335178"/>
              <a:gd name="connsiteX12" fmla="*/ 385211 w 2159000"/>
              <a:gd name="connsiteY12" fmla="*/ 0 h 4335178"/>
              <a:gd name="connsiteX0" fmla="*/ 1872246 w 2159000"/>
              <a:gd name="connsiteY0" fmla="*/ 3810 h 4335178"/>
              <a:gd name="connsiteX1" fmla="*/ 1808746 w 2159000"/>
              <a:gd name="connsiteY1" fmla="*/ 609150 h 4335178"/>
              <a:gd name="connsiteX2" fmla="*/ 1843605 w 2159000"/>
              <a:gd name="connsiteY2" fmla="*/ 671114 h 4335178"/>
              <a:gd name="connsiteX3" fmla="*/ 2159000 w 2159000"/>
              <a:gd name="connsiteY3" fmla="*/ 1134779 h 4335178"/>
              <a:gd name="connsiteX4" fmla="*/ 2158999 w 2159000"/>
              <a:gd name="connsiteY4" fmla="*/ 1134791 h 4335178"/>
              <a:gd name="connsiteX5" fmla="*/ 2158999 w 2159000"/>
              <a:gd name="connsiteY5" fmla="*/ 4022357 h 4335178"/>
              <a:gd name="connsiteX6" fmla="*/ 1076157 w 2159000"/>
              <a:gd name="connsiteY6" fmla="*/ 4335178 h 4335178"/>
              <a:gd name="connsiteX7" fmla="*/ 5347 w 2159000"/>
              <a:gd name="connsiteY7" fmla="*/ 4022357 h 4335178"/>
              <a:gd name="connsiteX8" fmla="*/ 5347 w 2159000"/>
              <a:gd name="connsiteY8" fmla="*/ 1134779 h 4335178"/>
              <a:gd name="connsiteX9" fmla="*/ 5348 w 2159000"/>
              <a:gd name="connsiteY9" fmla="*/ 1134779 h 4335178"/>
              <a:gd name="connsiteX10" fmla="*/ 320743 w 2159000"/>
              <a:gd name="connsiteY10" fmla="*/ 671114 h 4335178"/>
              <a:gd name="connsiteX11" fmla="*/ 389021 w 2159000"/>
              <a:gd name="connsiteY11" fmla="*/ 605060 h 4335178"/>
              <a:gd name="connsiteX12" fmla="*/ 385211 w 2159000"/>
              <a:gd name="connsiteY12" fmla="*/ 0 h 4335178"/>
              <a:gd name="connsiteX0" fmla="*/ 1872246 w 2159000"/>
              <a:gd name="connsiteY0" fmla="*/ 3810 h 4335178"/>
              <a:gd name="connsiteX1" fmla="*/ 1808746 w 2159000"/>
              <a:gd name="connsiteY1" fmla="*/ 609150 h 4335178"/>
              <a:gd name="connsiteX2" fmla="*/ 1843605 w 2159000"/>
              <a:gd name="connsiteY2" fmla="*/ 671114 h 4335178"/>
              <a:gd name="connsiteX3" fmla="*/ 2159000 w 2159000"/>
              <a:gd name="connsiteY3" fmla="*/ 1134779 h 4335178"/>
              <a:gd name="connsiteX4" fmla="*/ 2158999 w 2159000"/>
              <a:gd name="connsiteY4" fmla="*/ 1134791 h 4335178"/>
              <a:gd name="connsiteX5" fmla="*/ 2158999 w 2159000"/>
              <a:gd name="connsiteY5" fmla="*/ 4022357 h 4335178"/>
              <a:gd name="connsiteX6" fmla="*/ 1076157 w 2159000"/>
              <a:gd name="connsiteY6" fmla="*/ 4335178 h 4335178"/>
              <a:gd name="connsiteX7" fmla="*/ 5347 w 2159000"/>
              <a:gd name="connsiteY7" fmla="*/ 4022357 h 4335178"/>
              <a:gd name="connsiteX8" fmla="*/ 5347 w 2159000"/>
              <a:gd name="connsiteY8" fmla="*/ 1134779 h 4335178"/>
              <a:gd name="connsiteX9" fmla="*/ 5348 w 2159000"/>
              <a:gd name="connsiteY9" fmla="*/ 1134779 h 4335178"/>
              <a:gd name="connsiteX10" fmla="*/ 320743 w 2159000"/>
              <a:gd name="connsiteY10" fmla="*/ 671114 h 4335178"/>
              <a:gd name="connsiteX11" fmla="*/ 389021 w 2159000"/>
              <a:gd name="connsiteY11" fmla="*/ 605060 h 4335178"/>
              <a:gd name="connsiteX12" fmla="*/ 321711 w 2159000"/>
              <a:gd name="connsiteY12" fmla="*/ 0 h 4335178"/>
              <a:gd name="connsiteX0" fmla="*/ 1872246 w 2159000"/>
              <a:gd name="connsiteY0" fmla="*/ 3810 h 4335178"/>
              <a:gd name="connsiteX1" fmla="*/ 1808746 w 2159000"/>
              <a:gd name="connsiteY1" fmla="*/ 609150 h 4335178"/>
              <a:gd name="connsiteX2" fmla="*/ 1843605 w 2159000"/>
              <a:gd name="connsiteY2" fmla="*/ 671114 h 4335178"/>
              <a:gd name="connsiteX3" fmla="*/ 2159000 w 2159000"/>
              <a:gd name="connsiteY3" fmla="*/ 1134779 h 4335178"/>
              <a:gd name="connsiteX4" fmla="*/ 2158999 w 2159000"/>
              <a:gd name="connsiteY4" fmla="*/ 1134791 h 4335178"/>
              <a:gd name="connsiteX5" fmla="*/ 2158999 w 2159000"/>
              <a:gd name="connsiteY5" fmla="*/ 4022357 h 4335178"/>
              <a:gd name="connsiteX6" fmla="*/ 1076157 w 2159000"/>
              <a:gd name="connsiteY6" fmla="*/ 4335178 h 4335178"/>
              <a:gd name="connsiteX7" fmla="*/ 5347 w 2159000"/>
              <a:gd name="connsiteY7" fmla="*/ 4022357 h 4335178"/>
              <a:gd name="connsiteX8" fmla="*/ 5347 w 2159000"/>
              <a:gd name="connsiteY8" fmla="*/ 1134779 h 4335178"/>
              <a:gd name="connsiteX9" fmla="*/ 5348 w 2159000"/>
              <a:gd name="connsiteY9" fmla="*/ 1134779 h 4335178"/>
              <a:gd name="connsiteX10" fmla="*/ 320743 w 2159000"/>
              <a:gd name="connsiteY10" fmla="*/ 671114 h 4335178"/>
              <a:gd name="connsiteX11" fmla="*/ 389021 w 2159000"/>
              <a:gd name="connsiteY11" fmla="*/ 605060 h 4335178"/>
              <a:gd name="connsiteX12" fmla="*/ 321711 w 2159000"/>
              <a:gd name="connsiteY12" fmla="*/ 0 h 4335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159000" h="4335178">
                <a:moveTo>
                  <a:pt x="1872246" y="3810"/>
                </a:moveTo>
                <a:lnTo>
                  <a:pt x="1808746" y="609150"/>
                </a:lnTo>
                <a:cubicBezTo>
                  <a:pt x="1807666" y="653088"/>
                  <a:pt x="1831985" y="665276"/>
                  <a:pt x="1843605" y="671114"/>
                </a:cubicBezTo>
                <a:cubicBezTo>
                  <a:pt x="2038472" y="789776"/>
                  <a:pt x="2159000" y="953707"/>
                  <a:pt x="2159000" y="1134779"/>
                </a:cubicBezTo>
                <a:cubicBezTo>
                  <a:pt x="2159000" y="1134783"/>
                  <a:pt x="2158999" y="1134787"/>
                  <a:pt x="2158999" y="1134791"/>
                </a:cubicBezTo>
                <a:lnTo>
                  <a:pt x="2158999" y="4022357"/>
                </a:lnTo>
                <a:cubicBezTo>
                  <a:pt x="2134936" y="4258978"/>
                  <a:pt x="1773988" y="4315125"/>
                  <a:pt x="1076157" y="4335178"/>
                </a:cubicBezTo>
                <a:cubicBezTo>
                  <a:pt x="406398" y="4303093"/>
                  <a:pt x="49462" y="4283041"/>
                  <a:pt x="5347" y="4022357"/>
                </a:cubicBezTo>
                <a:cubicBezTo>
                  <a:pt x="-6685" y="3781726"/>
                  <a:pt x="5347" y="2097305"/>
                  <a:pt x="5347" y="1134779"/>
                </a:cubicBezTo>
                <a:lnTo>
                  <a:pt x="5348" y="1134779"/>
                </a:lnTo>
                <a:cubicBezTo>
                  <a:pt x="5348" y="953707"/>
                  <a:pt x="125876" y="789776"/>
                  <a:pt x="320743" y="671114"/>
                </a:cubicBezTo>
                <a:cubicBezTo>
                  <a:pt x="343502" y="659679"/>
                  <a:pt x="391662" y="641895"/>
                  <a:pt x="389021" y="605060"/>
                </a:cubicBezTo>
                <a:cubicBezTo>
                  <a:pt x="357271" y="261629"/>
                  <a:pt x="321711" y="0"/>
                  <a:pt x="321711" y="0"/>
                </a:cubicBezTo>
              </a:path>
            </a:pathLst>
          </a:custGeom>
          <a:solidFill>
            <a:schemeClr val="lt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588F1E47-31A7-4B34-8DBC-F5D505992F9E}"/>
              </a:ext>
            </a:extLst>
          </p:cNvPr>
          <p:cNvGrpSpPr/>
          <p:nvPr/>
        </p:nvGrpSpPr>
        <p:grpSpPr>
          <a:xfrm>
            <a:off x="3335839" y="1343498"/>
            <a:ext cx="2159000" cy="3909989"/>
            <a:chOff x="1778062" y="1234485"/>
            <a:chExt cx="2159000" cy="3909989"/>
          </a:xfrm>
          <a:solidFill>
            <a:schemeClr val="bg1">
              <a:alpha val="60000"/>
            </a:schemeClr>
          </a:solidFill>
        </p:grpSpPr>
        <p:sp>
          <p:nvSpPr>
            <p:cNvPr id="21" name="フリーフォーム: 図形 20">
              <a:extLst>
                <a:ext uri="{FF2B5EF4-FFF2-40B4-BE49-F238E27FC236}">
                  <a16:creationId xmlns:a16="http://schemas.microsoft.com/office/drawing/2014/main" id="{41BF4FAE-07BA-4771-832C-2D6B402A4A6F}"/>
                </a:ext>
              </a:extLst>
            </p:cNvPr>
            <p:cNvSpPr/>
            <p:nvPr/>
          </p:nvSpPr>
          <p:spPr>
            <a:xfrm>
              <a:off x="1778062" y="1294703"/>
              <a:ext cx="2159000" cy="3849771"/>
            </a:xfrm>
            <a:custGeom>
              <a:avLst/>
              <a:gdLst>
                <a:gd name="connsiteX0" fmla="*/ 715210 w 2159000"/>
                <a:gd name="connsiteY0" fmla="*/ 0 h 4535905"/>
                <a:gd name="connsiteX1" fmla="*/ 1437105 w 2159000"/>
                <a:gd name="connsiteY1" fmla="*/ 0 h 4535905"/>
                <a:gd name="connsiteX2" fmla="*/ 1437105 w 2159000"/>
                <a:gd name="connsiteY2" fmla="*/ 719176 h 4535905"/>
                <a:gd name="connsiteX3" fmla="*/ 1501324 w 2159000"/>
                <a:gd name="connsiteY3" fmla="*/ 731315 h 4535905"/>
                <a:gd name="connsiteX4" fmla="*/ 2159000 w 2159000"/>
                <a:gd name="connsiteY4" fmla="*/ 1335506 h 4535905"/>
                <a:gd name="connsiteX5" fmla="*/ 2158999 w 2159000"/>
                <a:gd name="connsiteY5" fmla="*/ 1335518 h 4535905"/>
                <a:gd name="connsiteX6" fmla="*/ 2158999 w 2159000"/>
                <a:gd name="connsiteY6" fmla="*/ 4223084 h 4535905"/>
                <a:gd name="connsiteX7" fmla="*/ 1076157 w 2159000"/>
                <a:gd name="connsiteY7" fmla="*/ 4535905 h 4535905"/>
                <a:gd name="connsiteX8" fmla="*/ 5347 w 2159000"/>
                <a:gd name="connsiteY8" fmla="*/ 4223084 h 4535905"/>
                <a:gd name="connsiteX9" fmla="*/ 5347 w 2159000"/>
                <a:gd name="connsiteY9" fmla="*/ 1335506 h 4535905"/>
                <a:gd name="connsiteX10" fmla="*/ 5348 w 2159000"/>
                <a:gd name="connsiteY10" fmla="*/ 1335506 h 4535905"/>
                <a:gd name="connsiteX11" fmla="*/ 663024 w 2159000"/>
                <a:gd name="connsiteY11" fmla="*/ 731315 h 4535905"/>
                <a:gd name="connsiteX12" fmla="*/ 715210 w 2159000"/>
                <a:gd name="connsiteY12" fmla="*/ 721451 h 4535905"/>
                <a:gd name="connsiteX0" fmla="*/ 715210 w 2159000"/>
                <a:gd name="connsiteY0" fmla="*/ 0 h 4535905"/>
                <a:gd name="connsiteX1" fmla="*/ 1437105 w 2159000"/>
                <a:gd name="connsiteY1" fmla="*/ 0 h 4535905"/>
                <a:gd name="connsiteX2" fmla="*/ 1437105 w 2159000"/>
                <a:gd name="connsiteY2" fmla="*/ 719176 h 4535905"/>
                <a:gd name="connsiteX3" fmla="*/ 1501324 w 2159000"/>
                <a:gd name="connsiteY3" fmla="*/ 731315 h 4535905"/>
                <a:gd name="connsiteX4" fmla="*/ 2159000 w 2159000"/>
                <a:gd name="connsiteY4" fmla="*/ 1335506 h 4535905"/>
                <a:gd name="connsiteX5" fmla="*/ 2158999 w 2159000"/>
                <a:gd name="connsiteY5" fmla="*/ 1335518 h 4535905"/>
                <a:gd name="connsiteX6" fmla="*/ 2158999 w 2159000"/>
                <a:gd name="connsiteY6" fmla="*/ 4223084 h 4535905"/>
                <a:gd name="connsiteX7" fmla="*/ 1076157 w 2159000"/>
                <a:gd name="connsiteY7" fmla="*/ 4535905 h 4535905"/>
                <a:gd name="connsiteX8" fmla="*/ 5347 w 2159000"/>
                <a:gd name="connsiteY8" fmla="*/ 4223084 h 4535905"/>
                <a:gd name="connsiteX9" fmla="*/ 5347 w 2159000"/>
                <a:gd name="connsiteY9" fmla="*/ 1335506 h 4535905"/>
                <a:gd name="connsiteX10" fmla="*/ 5348 w 2159000"/>
                <a:gd name="connsiteY10" fmla="*/ 1335506 h 4535905"/>
                <a:gd name="connsiteX11" fmla="*/ 663024 w 2159000"/>
                <a:gd name="connsiteY11" fmla="*/ 731315 h 4535905"/>
                <a:gd name="connsiteX12" fmla="*/ 715210 w 2159000"/>
                <a:gd name="connsiteY12" fmla="*/ 721451 h 4535905"/>
                <a:gd name="connsiteX13" fmla="*/ 715210 w 2159000"/>
                <a:gd name="connsiteY13" fmla="*/ 0 h 4535905"/>
                <a:gd name="connsiteX0" fmla="*/ 715210 w 2159000"/>
                <a:gd name="connsiteY0" fmla="*/ 0 h 4535905"/>
                <a:gd name="connsiteX1" fmla="*/ 1437105 w 2159000"/>
                <a:gd name="connsiteY1" fmla="*/ 0 h 4535905"/>
                <a:gd name="connsiteX2" fmla="*/ 1437105 w 2159000"/>
                <a:gd name="connsiteY2" fmla="*/ 719176 h 4535905"/>
                <a:gd name="connsiteX3" fmla="*/ 1501324 w 2159000"/>
                <a:gd name="connsiteY3" fmla="*/ 731315 h 4535905"/>
                <a:gd name="connsiteX4" fmla="*/ 2159000 w 2159000"/>
                <a:gd name="connsiteY4" fmla="*/ 1335506 h 4535905"/>
                <a:gd name="connsiteX5" fmla="*/ 2158999 w 2159000"/>
                <a:gd name="connsiteY5" fmla="*/ 1335518 h 4535905"/>
                <a:gd name="connsiteX6" fmla="*/ 2158999 w 2159000"/>
                <a:gd name="connsiteY6" fmla="*/ 4223084 h 4535905"/>
                <a:gd name="connsiteX7" fmla="*/ 1076157 w 2159000"/>
                <a:gd name="connsiteY7" fmla="*/ 4535905 h 4535905"/>
                <a:gd name="connsiteX8" fmla="*/ 5347 w 2159000"/>
                <a:gd name="connsiteY8" fmla="*/ 4223084 h 4535905"/>
                <a:gd name="connsiteX9" fmla="*/ 5347 w 2159000"/>
                <a:gd name="connsiteY9" fmla="*/ 1335506 h 4535905"/>
                <a:gd name="connsiteX10" fmla="*/ 5348 w 2159000"/>
                <a:gd name="connsiteY10" fmla="*/ 1335506 h 4535905"/>
                <a:gd name="connsiteX11" fmla="*/ 663024 w 2159000"/>
                <a:gd name="connsiteY11" fmla="*/ 731315 h 4535905"/>
                <a:gd name="connsiteX12" fmla="*/ 715210 w 2159000"/>
                <a:gd name="connsiteY12" fmla="*/ 721451 h 4535905"/>
                <a:gd name="connsiteX13" fmla="*/ 715210 w 2159000"/>
                <a:gd name="connsiteY13" fmla="*/ 0 h 4535905"/>
                <a:gd name="connsiteX0" fmla="*/ 715210 w 2159000"/>
                <a:gd name="connsiteY0" fmla="*/ 0 h 4535905"/>
                <a:gd name="connsiteX1" fmla="*/ 1437105 w 2159000"/>
                <a:gd name="connsiteY1" fmla="*/ 0 h 4535905"/>
                <a:gd name="connsiteX2" fmla="*/ 1437105 w 2159000"/>
                <a:gd name="connsiteY2" fmla="*/ 719176 h 4535905"/>
                <a:gd name="connsiteX3" fmla="*/ 1501324 w 2159000"/>
                <a:gd name="connsiteY3" fmla="*/ 731315 h 4535905"/>
                <a:gd name="connsiteX4" fmla="*/ 2159000 w 2159000"/>
                <a:gd name="connsiteY4" fmla="*/ 1335506 h 4535905"/>
                <a:gd name="connsiteX5" fmla="*/ 2158999 w 2159000"/>
                <a:gd name="connsiteY5" fmla="*/ 1335518 h 4535905"/>
                <a:gd name="connsiteX6" fmla="*/ 2158999 w 2159000"/>
                <a:gd name="connsiteY6" fmla="*/ 4223084 h 4535905"/>
                <a:gd name="connsiteX7" fmla="*/ 1076157 w 2159000"/>
                <a:gd name="connsiteY7" fmla="*/ 4535905 h 4535905"/>
                <a:gd name="connsiteX8" fmla="*/ 5347 w 2159000"/>
                <a:gd name="connsiteY8" fmla="*/ 4223084 h 4535905"/>
                <a:gd name="connsiteX9" fmla="*/ 5347 w 2159000"/>
                <a:gd name="connsiteY9" fmla="*/ 1335506 h 4535905"/>
                <a:gd name="connsiteX10" fmla="*/ 5348 w 2159000"/>
                <a:gd name="connsiteY10" fmla="*/ 1335506 h 4535905"/>
                <a:gd name="connsiteX11" fmla="*/ 663024 w 2159000"/>
                <a:gd name="connsiteY11" fmla="*/ 731315 h 4535905"/>
                <a:gd name="connsiteX12" fmla="*/ 715210 w 2159000"/>
                <a:gd name="connsiteY12" fmla="*/ 657951 h 4535905"/>
                <a:gd name="connsiteX13" fmla="*/ 715210 w 2159000"/>
                <a:gd name="connsiteY13" fmla="*/ 0 h 4535905"/>
                <a:gd name="connsiteX0" fmla="*/ 715210 w 2159000"/>
                <a:gd name="connsiteY0" fmla="*/ 0 h 4535905"/>
                <a:gd name="connsiteX1" fmla="*/ 1437105 w 2159000"/>
                <a:gd name="connsiteY1" fmla="*/ 0 h 4535905"/>
                <a:gd name="connsiteX2" fmla="*/ 1437105 w 2159000"/>
                <a:gd name="connsiteY2" fmla="*/ 719176 h 4535905"/>
                <a:gd name="connsiteX3" fmla="*/ 1501324 w 2159000"/>
                <a:gd name="connsiteY3" fmla="*/ 731315 h 4535905"/>
                <a:gd name="connsiteX4" fmla="*/ 2159000 w 2159000"/>
                <a:gd name="connsiteY4" fmla="*/ 1335506 h 4535905"/>
                <a:gd name="connsiteX5" fmla="*/ 2158999 w 2159000"/>
                <a:gd name="connsiteY5" fmla="*/ 1335518 h 4535905"/>
                <a:gd name="connsiteX6" fmla="*/ 2158999 w 2159000"/>
                <a:gd name="connsiteY6" fmla="*/ 4223084 h 4535905"/>
                <a:gd name="connsiteX7" fmla="*/ 1076157 w 2159000"/>
                <a:gd name="connsiteY7" fmla="*/ 4535905 h 4535905"/>
                <a:gd name="connsiteX8" fmla="*/ 5347 w 2159000"/>
                <a:gd name="connsiteY8" fmla="*/ 4223084 h 4535905"/>
                <a:gd name="connsiteX9" fmla="*/ 5347 w 2159000"/>
                <a:gd name="connsiteY9" fmla="*/ 1335506 h 4535905"/>
                <a:gd name="connsiteX10" fmla="*/ 5348 w 2159000"/>
                <a:gd name="connsiteY10" fmla="*/ 1335506 h 4535905"/>
                <a:gd name="connsiteX11" fmla="*/ 663024 w 2159000"/>
                <a:gd name="connsiteY11" fmla="*/ 731315 h 4535905"/>
                <a:gd name="connsiteX12" fmla="*/ 715210 w 2159000"/>
                <a:gd name="connsiteY12" fmla="*/ 657951 h 4535905"/>
                <a:gd name="connsiteX13" fmla="*/ 715210 w 2159000"/>
                <a:gd name="connsiteY13" fmla="*/ 0 h 4535905"/>
                <a:gd name="connsiteX0" fmla="*/ 715210 w 2159000"/>
                <a:gd name="connsiteY0" fmla="*/ 0 h 4535905"/>
                <a:gd name="connsiteX1" fmla="*/ 1437105 w 2159000"/>
                <a:gd name="connsiteY1" fmla="*/ 0 h 4535905"/>
                <a:gd name="connsiteX2" fmla="*/ 1437105 w 2159000"/>
                <a:gd name="connsiteY2" fmla="*/ 652501 h 4535905"/>
                <a:gd name="connsiteX3" fmla="*/ 1501324 w 2159000"/>
                <a:gd name="connsiteY3" fmla="*/ 731315 h 4535905"/>
                <a:gd name="connsiteX4" fmla="*/ 2159000 w 2159000"/>
                <a:gd name="connsiteY4" fmla="*/ 1335506 h 4535905"/>
                <a:gd name="connsiteX5" fmla="*/ 2158999 w 2159000"/>
                <a:gd name="connsiteY5" fmla="*/ 1335518 h 4535905"/>
                <a:gd name="connsiteX6" fmla="*/ 2158999 w 2159000"/>
                <a:gd name="connsiteY6" fmla="*/ 4223084 h 4535905"/>
                <a:gd name="connsiteX7" fmla="*/ 1076157 w 2159000"/>
                <a:gd name="connsiteY7" fmla="*/ 4535905 h 4535905"/>
                <a:gd name="connsiteX8" fmla="*/ 5347 w 2159000"/>
                <a:gd name="connsiteY8" fmla="*/ 4223084 h 4535905"/>
                <a:gd name="connsiteX9" fmla="*/ 5347 w 2159000"/>
                <a:gd name="connsiteY9" fmla="*/ 1335506 h 4535905"/>
                <a:gd name="connsiteX10" fmla="*/ 5348 w 2159000"/>
                <a:gd name="connsiteY10" fmla="*/ 1335506 h 4535905"/>
                <a:gd name="connsiteX11" fmla="*/ 663024 w 2159000"/>
                <a:gd name="connsiteY11" fmla="*/ 731315 h 4535905"/>
                <a:gd name="connsiteX12" fmla="*/ 715210 w 2159000"/>
                <a:gd name="connsiteY12" fmla="*/ 657951 h 4535905"/>
                <a:gd name="connsiteX13" fmla="*/ 715210 w 2159000"/>
                <a:gd name="connsiteY13" fmla="*/ 0 h 4535905"/>
                <a:gd name="connsiteX0" fmla="*/ 715210 w 2159000"/>
                <a:gd name="connsiteY0" fmla="*/ 0 h 4535905"/>
                <a:gd name="connsiteX1" fmla="*/ 1437105 w 2159000"/>
                <a:gd name="connsiteY1" fmla="*/ 0 h 4535905"/>
                <a:gd name="connsiteX2" fmla="*/ 1437105 w 2159000"/>
                <a:gd name="connsiteY2" fmla="*/ 652501 h 4535905"/>
                <a:gd name="connsiteX3" fmla="*/ 1501324 w 2159000"/>
                <a:gd name="connsiteY3" fmla="*/ 731315 h 4535905"/>
                <a:gd name="connsiteX4" fmla="*/ 2159000 w 2159000"/>
                <a:gd name="connsiteY4" fmla="*/ 1335506 h 4535905"/>
                <a:gd name="connsiteX5" fmla="*/ 2158999 w 2159000"/>
                <a:gd name="connsiteY5" fmla="*/ 1335518 h 4535905"/>
                <a:gd name="connsiteX6" fmla="*/ 2158999 w 2159000"/>
                <a:gd name="connsiteY6" fmla="*/ 4223084 h 4535905"/>
                <a:gd name="connsiteX7" fmla="*/ 1076157 w 2159000"/>
                <a:gd name="connsiteY7" fmla="*/ 4535905 h 4535905"/>
                <a:gd name="connsiteX8" fmla="*/ 5347 w 2159000"/>
                <a:gd name="connsiteY8" fmla="*/ 4223084 h 4535905"/>
                <a:gd name="connsiteX9" fmla="*/ 5347 w 2159000"/>
                <a:gd name="connsiteY9" fmla="*/ 1335506 h 4535905"/>
                <a:gd name="connsiteX10" fmla="*/ 5348 w 2159000"/>
                <a:gd name="connsiteY10" fmla="*/ 1335506 h 4535905"/>
                <a:gd name="connsiteX11" fmla="*/ 663024 w 2159000"/>
                <a:gd name="connsiteY11" fmla="*/ 731315 h 4535905"/>
                <a:gd name="connsiteX12" fmla="*/ 715210 w 2159000"/>
                <a:gd name="connsiteY12" fmla="*/ 657951 h 4535905"/>
                <a:gd name="connsiteX13" fmla="*/ 715210 w 2159000"/>
                <a:gd name="connsiteY13" fmla="*/ 0 h 4535905"/>
                <a:gd name="connsiteX0" fmla="*/ 1437105 w 2159000"/>
                <a:gd name="connsiteY0" fmla="*/ 0 h 4535905"/>
                <a:gd name="connsiteX1" fmla="*/ 1437105 w 2159000"/>
                <a:gd name="connsiteY1" fmla="*/ 652501 h 4535905"/>
                <a:gd name="connsiteX2" fmla="*/ 1501324 w 2159000"/>
                <a:gd name="connsiteY2" fmla="*/ 731315 h 4535905"/>
                <a:gd name="connsiteX3" fmla="*/ 2159000 w 2159000"/>
                <a:gd name="connsiteY3" fmla="*/ 1335506 h 4535905"/>
                <a:gd name="connsiteX4" fmla="*/ 2158999 w 2159000"/>
                <a:gd name="connsiteY4" fmla="*/ 1335518 h 4535905"/>
                <a:gd name="connsiteX5" fmla="*/ 2158999 w 2159000"/>
                <a:gd name="connsiteY5" fmla="*/ 4223084 h 4535905"/>
                <a:gd name="connsiteX6" fmla="*/ 1076157 w 2159000"/>
                <a:gd name="connsiteY6" fmla="*/ 4535905 h 4535905"/>
                <a:gd name="connsiteX7" fmla="*/ 5347 w 2159000"/>
                <a:gd name="connsiteY7" fmla="*/ 4223084 h 4535905"/>
                <a:gd name="connsiteX8" fmla="*/ 5347 w 2159000"/>
                <a:gd name="connsiteY8" fmla="*/ 1335506 h 4535905"/>
                <a:gd name="connsiteX9" fmla="*/ 5348 w 2159000"/>
                <a:gd name="connsiteY9" fmla="*/ 1335506 h 4535905"/>
                <a:gd name="connsiteX10" fmla="*/ 663024 w 2159000"/>
                <a:gd name="connsiteY10" fmla="*/ 731315 h 4535905"/>
                <a:gd name="connsiteX11" fmla="*/ 715210 w 2159000"/>
                <a:gd name="connsiteY11" fmla="*/ 657951 h 4535905"/>
                <a:gd name="connsiteX12" fmla="*/ 806650 w 2159000"/>
                <a:gd name="connsiteY12" fmla="*/ 91440 h 4535905"/>
                <a:gd name="connsiteX0" fmla="*/ 1437105 w 2159000"/>
                <a:gd name="connsiteY0" fmla="*/ 0 h 4535905"/>
                <a:gd name="connsiteX1" fmla="*/ 1437105 w 2159000"/>
                <a:gd name="connsiteY1" fmla="*/ 652501 h 4535905"/>
                <a:gd name="connsiteX2" fmla="*/ 1501324 w 2159000"/>
                <a:gd name="connsiteY2" fmla="*/ 731315 h 4535905"/>
                <a:gd name="connsiteX3" fmla="*/ 2159000 w 2159000"/>
                <a:gd name="connsiteY3" fmla="*/ 1335506 h 4535905"/>
                <a:gd name="connsiteX4" fmla="*/ 2158999 w 2159000"/>
                <a:gd name="connsiteY4" fmla="*/ 1335518 h 4535905"/>
                <a:gd name="connsiteX5" fmla="*/ 2158999 w 2159000"/>
                <a:gd name="connsiteY5" fmla="*/ 4223084 h 4535905"/>
                <a:gd name="connsiteX6" fmla="*/ 1076157 w 2159000"/>
                <a:gd name="connsiteY6" fmla="*/ 4535905 h 4535905"/>
                <a:gd name="connsiteX7" fmla="*/ 5347 w 2159000"/>
                <a:gd name="connsiteY7" fmla="*/ 4223084 h 4535905"/>
                <a:gd name="connsiteX8" fmla="*/ 5347 w 2159000"/>
                <a:gd name="connsiteY8" fmla="*/ 1335506 h 4535905"/>
                <a:gd name="connsiteX9" fmla="*/ 5348 w 2159000"/>
                <a:gd name="connsiteY9" fmla="*/ 1335506 h 4535905"/>
                <a:gd name="connsiteX10" fmla="*/ 663024 w 2159000"/>
                <a:gd name="connsiteY10" fmla="*/ 731315 h 4535905"/>
                <a:gd name="connsiteX11" fmla="*/ 715210 w 2159000"/>
                <a:gd name="connsiteY11" fmla="*/ 657951 h 4535905"/>
                <a:gd name="connsiteX12" fmla="*/ 724100 w 2159000"/>
                <a:gd name="connsiteY12" fmla="*/ 15240 h 4535905"/>
                <a:gd name="connsiteX0" fmla="*/ 1437105 w 2159000"/>
                <a:gd name="connsiteY0" fmla="*/ 0 h 4535905"/>
                <a:gd name="connsiteX1" fmla="*/ 1437105 w 2159000"/>
                <a:gd name="connsiteY1" fmla="*/ 652501 h 4535905"/>
                <a:gd name="connsiteX2" fmla="*/ 1501324 w 2159000"/>
                <a:gd name="connsiteY2" fmla="*/ 731315 h 4535905"/>
                <a:gd name="connsiteX3" fmla="*/ 2159000 w 2159000"/>
                <a:gd name="connsiteY3" fmla="*/ 1335506 h 4535905"/>
                <a:gd name="connsiteX4" fmla="*/ 2158999 w 2159000"/>
                <a:gd name="connsiteY4" fmla="*/ 1335518 h 4535905"/>
                <a:gd name="connsiteX5" fmla="*/ 2158999 w 2159000"/>
                <a:gd name="connsiteY5" fmla="*/ 4223084 h 4535905"/>
                <a:gd name="connsiteX6" fmla="*/ 1076157 w 2159000"/>
                <a:gd name="connsiteY6" fmla="*/ 4535905 h 4535905"/>
                <a:gd name="connsiteX7" fmla="*/ 5347 w 2159000"/>
                <a:gd name="connsiteY7" fmla="*/ 4223084 h 4535905"/>
                <a:gd name="connsiteX8" fmla="*/ 5347 w 2159000"/>
                <a:gd name="connsiteY8" fmla="*/ 1335506 h 4535905"/>
                <a:gd name="connsiteX9" fmla="*/ 5348 w 2159000"/>
                <a:gd name="connsiteY9" fmla="*/ 1335506 h 4535905"/>
                <a:gd name="connsiteX10" fmla="*/ 663024 w 2159000"/>
                <a:gd name="connsiteY10" fmla="*/ 731315 h 4535905"/>
                <a:gd name="connsiteX11" fmla="*/ 715210 w 2159000"/>
                <a:gd name="connsiteY11" fmla="*/ 657951 h 4535905"/>
                <a:gd name="connsiteX12" fmla="*/ 724100 w 2159000"/>
                <a:gd name="connsiteY12" fmla="*/ 8890 h 4535905"/>
                <a:gd name="connsiteX0" fmla="*/ 1437105 w 2159000"/>
                <a:gd name="connsiteY0" fmla="*/ 0 h 4535905"/>
                <a:gd name="connsiteX1" fmla="*/ 1437105 w 2159000"/>
                <a:gd name="connsiteY1" fmla="*/ 652501 h 4535905"/>
                <a:gd name="connsiteX2" fmla="*/ 1501324 w 2159000"/>
                <a:gd name="connsiteY2" fmla="*/ 731315 h 4535905"/>
                <a:gd name="connsiteX3" fmla="*/ 2159000 w 2159000"/>
                <a:gd name="connsiteY3" fmla="*/ 1335506 h 4535905"/>
                <a:gd name="connsiteX4" fmla="*/ 2158999 w 2159000"/>
                <a:gd name="connsiteY4" fmla="*/ 1335518 h 4535905"/>
                <a:gd name="connsiteX5" fmla="*/ 2158999 w 2159000"/>
                <a:gd name="connsiteY5" fmla="*/ 4223084 h 4535905"/>
                <a:gd name="connsiteX6" fmla="*/ 1076157 w 2159000"/>
                <a:gd name="connsiteY6" fmla="*/ 4535905 h 4535905"/>
                <a:gd name="connsiteX7" fmla="*/ 5347 w 2159000"/>
                <a:gd name="connsiteY7" fmla="*/ 4223084 h 4535905"/>
                <a:gd name="connsiteX8" fmla="*/ 5347 w 2159000"/>
                <a:gd name="connsiteY8" fmla="*/ 1335506 h 4535905"/>
                <a:gd name="connsiteX9" fmla="*/ 5348 w 2159000"/>
                <a:gd name="connsiteY9" fmla="*/ 1335506 h 4535905"/>
                <a:gd name="connsiteX10" fmla="*/ 663024 w 2159000"/>
                <a:gd name="connsiteY10" fmla="*/ 731315 h 4535905"/>
                <a:gd name="connsiteX11" fmla="*/ 715210 w 2159000"/>
                <a:gd name="connsiteY11" fmla="*/ 657951 h 4535905"/>
                <a:gd name="connsiteX12" fmla="*/ 724100 w 2159000"/>
                <a:gd name="connsiteY12" fmla="*/ 8890 h 4535905"/>
                <a:gd name="connsiteX0" fmla="*/ 1437105 w 2159000"/>
                <a:gd name="connsiteY0" fmla="*/ 0 h 4535905"/>
                <a:gd name="connsiteX1" fmla="*/ 1437105 w 2159000"/>
                <a:gd name="connsiteY1" fmla="*/ 652501 h 4535905"/>
                <a:gd name="connsiteX2" fmla="*/ 1501324 w 2159000"/>
                <a:gd name="connsiteY2" fmla="*/ 731315 h 4535905"/>
                <a:gd name="connsiteX3" fmla="*/ 2159000 w 2159000"/>
                <a:gd name="connsiteY3" fmla="*/ 1335506 h 4535905"/>
                <a:gd name="connsiteX4" fmla="*/ 2158999 w 2159000"/>
                <a:gd name="connsiteY4" fmla="*/ 1335518 h 4535905"/>
                <a:gd name="connsiteX5" fmla="*/ 2158999 w 2159000"/>
                <a:gd name="connsiteY5" fmla="*/ 4223084 h 4535905"/>
                <a:gd name="connsiteX6" fmla="*/ 1076157 w 2159000"/>
                <a:gd name="connsiteY6" fmla="*/ 4535905 h 4535905"/>
                <a:gd name="connsiteX7" fmla="*/ 5347 w 2159000"/>
                <a:gd name="connsiteY7" fmla="*/ 4223084 h 4535905"/>
                <a:gd name="connsiteX8" fmla="*/ 5347 w 2159000"/>
                <a:gd name="connsiteY8" fmla="*/ 1335506 h 4535905"/>
                <a:gd name="connsiteX9" fmla="*/ 5348 w 2159000"/>
                <a:gd name="connsiteY9" fmla="*/ 1335506 h 4535905"/>
                <a:gd name="connsiteX10" fmla="*/ 663024 w 2159000"/>
                <a:gd name="connsiteY10" fmla="*/ 731315 h 4535905"/>
                <a:gd name="connsiteX11" fmla="*/ 715210 w 2159000"/>
                <a:gd name="connsiteY11" fmla="*/ 657951 h 4535905"/>
                <a:gd name="connsiteX12" fmla="*/ 724100 w 2159000"/>
                <a:gd name="connsiteY12" fmla="*/ 8890 h 4535905"/>
                <a:gd name="connsiteX0" fmla="*/ 1437105 w 2159000"/>
                <a:gd name="connsiteY0" fmla="*/ 0 h 4535905"/>
                <a:gd name="connsiteX1" fmla="*/ 1437105 w 2159000"/>
                <a:gd name="connsiteY1" fmla="*/ 652501 h 4535905"/>
                <a:gd name="connsiteX2" fmla="*/ 1501324 w 2159000"/>
                <a:gd name="connsiteY2" fmla="*/ 731315 h 4535905"/>
                <a:gd name="connsiteX3" fmla="*/ 2159000 w 2159000"/>
                <a:gd name="connsiteY3" fmla="*/ 1335506 h 4535905"/>
                <a:gd name="connsiteX4" fmla="*/ 2158999 w 2159000"/>
                <a:gd name="connsiteY4" fmla="*/ 1335518 h 4535905"/>
                <a:gd name="connsiteX5" fmla="*/ 2158999 w 2159000"/>
                <a:gd name="connsiteY5" fmla="*/ 4223084 h 4535905"/>
                <a:gd name="connsiteX6" fmla="*/ 1076157 w 2159000"/>
                <a:gd name="connsiteY6" fmla="*/ 4535905 h 4535905"/>
                <a:gd name="connsiteX7" fmla="*/ 5347 w 2159000"/>
                <a:gd name="connsiteY7" fmla="*/ 4223084 h 4535905"/>
                <a:gd name="connsiteX8" fmla="*/ 5347 w 2159000"/>
                <a:gd name="connsiteY8" fmla="*/ 1335506 h 4535905"/>
                <a:gd name="connsiteX9" fmla="*/ 5348 w 2159000"/>
                <a:gd name="connsiteY9" fmla="*/ 1335506 h 4535905"/>
                <a:gd name="connsiteX10" fmla="*/ 663024 w 2159000"/>
                <a:gd name="connsiteY10" fmla="*/ 731315 h 4535905"/>
                <a:gd name="connsiteX11" fmla="*/ 715210 w 2159000"/>
                <a:gd name="connsiteY11" fmla="*/ 657951 h 4535905"/>
                <a:gd name="connsiteX12" fmla="*/ 717750 w 2159000"/>
                <a:gd name="connsiteY12" fmla="*/ 8890 h 4535905"/>
                <a:gd name="connsiteX0" fmla="*/ 1437105 w 2159000"/>
                <a:gd name="connsiteY0" fmla="*/ 0 h 4535905"/>
                <a:gd name="connsiteX1" fmla="*/ 1437105 w 2159000"/>
                <a:gd name="connsiteY1" fmla="*/ 652501 h 4535905"/>
                <a:gd name="connsiteX2" fmla="*/ 1501324 w 2159000"/>
                <a:gd name="connsiteY2" fmla="*/ 731315 h 4535905"/>
                <a:gd name="connsiteX3" fmla="*/ 2159000 w 2159000"/>
                <a:gd name="connsiteY3" fmla="*/ 1335506 h 4535905"/>
                <a:gd name="connsiteX4" fmla="*/ 2158999 w 2159000"/>
                <a:gd name="connsiteY4" fmla="*/ 1335518 h 4535905"/>
                <a:gd name="connsiteX5" fmla="*/ 2158999 w 2159000"/>
                <a:gd name="connsiteY5" fmla="*/ 4223084 h 4535905"/>
                <a:gd name="connsiteX6" fmla="*/ 1076157 w 2159000"/>
                <a:gd name="connsiteY6" fmla="*/ 4535905 h 4535905"/>
                <a:gd name="connsiteX7" fmla="*/ 5347 w 2159000"/>
                <a:gd name="connsiteY7" fmla="*/ 4223084 h 4535905"/>
                <a:gd name="connsiteX8" fmla="*/ 5347 w 2159000"/>
                <a:gd name="connsiteY8" fmla="*/ 1335506 h 4535905"/>
                <a:gd name="connsiteX9" fmla="*/ 5348 w 2159000"/>
                <a:gd name="connsiteY9" fmla="*/ 1335506 h 4535905"/>
                <a:gd name="connsiteX10" fmla="*/ 663024 w 2159000"/>
                <a:gd name="connsiteY10" fmla="*/ 731315 h 4535905"/>
                <a:gd name="connsiteX11" fmla="*/ 715210 w 2159000"/>
                <a:gd name="connsiteY11" fmla="*/ 657951 h 4535905"/>
                <a:gd name="connsiteX12" fmla="*/ 676807 w 2159000"/>
                <a:gd name="connsiteY12" fmla="*/ 8890 h 4535905"/>
                <a:gd name="connsiteX0" fmla="*/ 1501931 w 2159000"/>
                <a:gd name="connsiteY0" fmla="*/ 0 h 4535905"/>
                <a:gd name="connsiteX1" fmla="*/ 1437105 w 2159000"/>
                <a:gd name="connsiteY1" fmla="*/ 652501 h 4535905"/>
                <a:gd name="connsiteX2" fmla="*/ 1501324 w 2159000"/>
                <a:gd name="connsiteY2" fmla="*/ 731315 h 4535905"/>
                <a:gd name="connsiteX3" fmla="*/ 2159000 w 2159000"/>
                <a:gd name="connsiteY3" fmla="*/ 1335506 h 4535905"/>
                <a:gd name="connsiteX4" fmla="*/ 2158999 w 2159000"/>
                <a:gd name="connsiteY4" fmla="*/ 1335518 h 4535905"/>
                <a:gd name="connsiteX5" fmla="*/ 2158999 w 2159000"/>
                <a:gd name="connsiteY5" fmla="*/ 4223084 h 4535905"/>
                <a:gd name="connsiteX6" fmla="*/ 1076157 w 2159000"/>
                <a:gd name="connsiteY6" fmla="*/ 4535905 h 4535905"/>
                <a:gd name="connsiteX7" fmla="*/ 5347 w 2159000"/>
                <a:gd name="connsiteY7" fmla="*/ 4223084 h 4535905"/>
                <a:gd name="connsiteX8" fmla="*/ 5347 w 2159000"/>
                <a:gd name="connsiteY8" fmla="*/ 1335506 h 4535905"/>
                <a:gd name="connsiteX9" fmla="*/ 5348 w 2159000"/>
                <a:gd name="connsiteY9" fmla="*/ 1335506 h 4535905"/>
                <a:gd name="connsiteX10" fmla="*/ 663024 w 2159000"/>
                <a:gd name="connsiteY10" fmla="*/ 731315 h 4535905"/>
                <a:gd name="connsiteX11" fmla="*/ 715210 w 2159000"/>
                <a:gd name="connsiteY11" fmla="*/ 657951 h 4535905"/>
                <a:gd name="connsiteX12" fmla="*/ 676807 w 2159000"/>
                <a:gd name="connsiteY12" fmla="*/ 8890 h 4535905"/>
                <a:gd name="connsiteX0" fmla="*/ 1501931 w 2159000"/>
                <a:gd name="connsiteY0" fmla="*/ 0 h 4535905"/>
                <a:gd name="connsiteX1" fmla="*/ 1437105 w 2159000"/>
                <a:gd name="connsiteY1" fmla="*/ 652501 h 4535905"/>
                <a:gd name="connsiteX2" fmla="*/ 1501324 w 2159000"/>
                <a:gd name="connsiteY2" fmla="*/ 731315 h 4535905"/>
                <a:gd name="connsiteX3" fmla="*/ 2159000 w 2159000"/>
                <a:gd name="connsiteY3" fmla="*/ 1335506 h 4535905"/>
                <a:gd name="connsiteX4" fmla="*/ 2158999 w 2159000"/>
                <a:gd name="connsiteY4" fmla="*/ 1335518 h 4535905"/>
                <a:gd name="connsiteX5" fmla="*/ 2158999 w 2159000"/>
                <a:gd name="connsiteY5" fmla="*/ 4223084 h 4535905"/>
                <a:gd name="connsiteX6" fmla="*/ 1076157 w 2159000"/>
                <a:gd name="connsiteY6" fmla="*/ 4535905 h 4535905"/>
                <a:gd name="connsiteX7" fmla="*/ 5347 w 2159000"/>
                <a:gd name="connsiteY7" fmla="*/ 4223084 h 4535905"/>
                <a:gd name="connsiteX8" fmla="*/ 5347 w 2159000"/>
                <a:gd name="connsiteY8" fmla="*/ 1335506 h 4535905"/>
                <a:gd name="connsiteX9" fmla="*/ 5348 w 2159000"/>
                <a:gd name="connsiteY9" fmla="*/ 1335506 h 4535905"/>
                <a:gd name="connsiteX10" fmla="*/ 663024 w 2159000"/>
                <a:gd name="connsiteY10" fmla="*/ 731315 h 4535905"/>
                <a:gd name="connsiteX11" fmla="*/ 715210 w 2159000"/>
                <a:gd name="connsiteY11" fmla="*/ 657951 h 4535905"/>
                <a:gd name="connsiteX12" fmla="*/ 676807 w 2159000"/>
                <a:gd name="connsiteY12" fmla="*/ 8890 h 4535905"/>
                <a:gd name="connsiteX0" fmla="*/ 1501931 w 2159000"/>
                <a:gd name="connsiteY0" fmla="*/ 0 h 4535905"/>
                <a:gd name="connsiteX1" fmla="*/ 1437105 w 2159000"/>
                <a:gd name="connsiteY1" fmla="*/ 652501 h 4535905"/>
                <a:gd name="connsiteX2" fmla="*/ 1501324 w 2159000"/>
                <a:gd name="connsiteY2" fmla="*/ 731315 h 4535905"/>
                <a:gd name="connsiteX3" fmla="*/ 2159000 w 2159000"/>
                <a:gd name="connsiteY3" fmla="*/ 1335506 h 4535905"/>
                <a:gd name="connsiteX4" fmla="*/ 2158999 w 2159000"/>
                <a:gd name="connsiteY4" fmla="*/ 1335518 h 4535905"/>
                <a:gd name="connsiteX5" fmla="*/ 2158999 w 2159000"/>
                <a:gd name="connsiteY5" fmla="*/ 4223084 h 4535905"/>
                <a:gd name="connsiteX6" fmla="*/ 1076157 w 2159000"/>
                <a:gd name="connsiteY6" fmla="*/ 4535905 h 4535905"/>
                <a:gd name="connsiteX7" fmla="*/ 5347 w 2159000"/>
                <a:gd name="connsiteY7" fmla="*/ 4223084 h 4535905"/>
                <a:gd name="connsiteX8" fmla="*/ 5347 w 2159000"/>
                <a:gd name="connsiteY8" fmla="*/ 1335506 h 4535905"/>
                <a:gd name="connsiteX9" fmla="*/ 5348 w 2159000"/>
                <a:gd name="connsiteY9" fmla="*/ 1335506 h 4535905"/>
                <a:gd name="connsiteX10" fmla="*/ 663024 w 2159000"/>
                <a:gd name="connsiteY10" fmla="*/ 731315 h 4535905"/>
                <a:gd name="connsiteX11" fmla="*/ 715210 w 2159000"/>
                <a:gd name="connsiteY11" fmla="*/ 657951 h 4535905"/>
                <a:gd name="connsiteX12" fmla="*/ 676807 w 2159000"/>
                <a:gd name="connsiteY12" fmla="*/ 8890 h 4535905"/>
                <a:gd name="connsiteX0" fmla="*/ 1484872 w 2159000"/>
                <a:gd name="connsiteY0" fmla="*/ 0 h 4535905"/>
                <a:gd name="connsiteX1" fmla="*/ 1437105 w 2159000"/>
                <a:gd name="connsiteY1" fmla="*/ 652501 h 4535905"/>
                <a:gd name="connsiteX2" fmla="*/ 1501324 w 2159000"/>
                <a:gd name="connsiteY2" fmla="*/ 731315 h 4535905"/>
                <a:gd name="connsiteX3" fmla="*/ 2159000 w 2159000"/>
                <a:gd name="connsiteY3" fmla="*/ 1335506 h 4535905"/>
                <a:gd name="connsiteX4" fmla="*/ 2158999 w 2159000"/>
                <a:gd name="connsiteY4" fmla="*/ 1335518 h 4535905"/>
                <a:gd name="connsiteX5" fmla="*/ 2158999 w 2159000"/>
                <a:gd name="connsiteY5" fmla="*/ 4223084 h 4535905"/>
                <a:gd name="connsiteX6" fmla="*/ 1076157 w 2159000"/>
                <a:gd name="connsiteY6" fmla="*/ 4535905 h 4535905"/>
                <a:gd name="connsiteX7" fmla="*/ 5347 w 2159000"/>
                <a:gd name="connsiteY7" fmla="*/ 4223084 h 4535905"/>
                <a:gd name="connsiteX8" fmla="*/ 5347 w 2159000"/>
                <a:gd name="connsiteY8" fmla="*/ 1335506 h 4535905"/>
                <a:gd name="connsiteX9" fmla="*/ 5348 w 2159000"/>
                <a:gd name="connsiteY9" fmla="*/ 1335506 h 4535905"/>
                <a:gd name="connsiteX10" fmla="*/ 663024 w 2159000"/>
                <a:gd name="connsiteY10" fmla="*/ 731315 h 4535905"/>
                <a:gd name="connsiteX11" fmla="*/ 715210 w 2159000"/>
                <a:gd name="connsiteY11" fmla="*/ 657951 h 4535905"/>
                <a:gd name="connsiteX12" fmla="*/ 676807 w 2159000"/>
                <a:gd name="connsiteY12" fmla="*/ 8890 h 4535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159000" h="4535905">
                  <a:moveTo>
                    <a:pt x="1484872" y="0"/>
                  </a:moveTo>
                  <a:lnTo>
                    <a:pt x="1437105" y="652501"/>
                  </a:lnTo>
                  <a:cubicBezTo>
                    <a:pt x="1439461" y="713697"/>
                    <a:pt x="1479918" y="727269"/>
                    <a:pt x="1501324" y="731315"/>
                  </a:cubicBezTo>
                  <a:cubicBezTo>
                    <a:pt x="1887813" y="830859"/>
                    <a:pt x="2159000" y="1063897"/>
                    <a:pt x="2159000" y="1335506"/>
                  </a:cubicBezTo>
                  <a:cubicBezTo>
                    <a:pt x="2159000" y="1335510"/>
                    <a:pt x="2158999" y="1335514"/>
                    <a:pt x="2158999" y="1335518"/>
                  </a:cubicBezTo>
                  <a:lnTo>
                    <a:pt x="2158999" y="4223084"/>
                  </a:lnTo>
                  <a:cubicBezTo>
                    <a:pt x="2134936" y="4459705"/>
                    <a:pt x="1773988" y="4515852"/>
                    <a:pt x="1076157" y="4535905"/>
                  </a:cubicBezTo>
                  <a:cubicBezTo>
                    <a:pt x="406398" y="4503820"/>
                    <a:pt x="49462" y="4483768"/>
                    <a:pt x="5347" y="4223084"/>
                  </a:cubicBezTo>
                  <a:cubicBezTo>
                    <a:pt x="-6685" y="3982453"/>
                    <a:pt x="5347" y="2298032"/>
                    <a:pt x="5347" y="1335506"/>
                  </a:cubicBezTo>
                  <a:lnTo>
                    <a:pt x="5348" y="1335506"/>
                  </a:lnTo>
                  <a:cubicBezTo>
                    <a:pt x="5348" y="1063897"/>
                    <a:pt x="276535" y="830859"/>
                    <a:pt x="663024" y="731315"/>
                  </a:cubicBezTo>
                  <a:cubicBezTo>
                    <a:pt x="680419" y="728027"/>
                    <a:pt x="720040" y="702514"/>
                    <a:pt x="715210" y="657951"/>
                  </a:cubicBezTo>
                  <a:cubicBezTo>
                    <a:pt x="694739" y="253712"/>
                    <a:pt x="676807" y="8890"/>
                    <a:pt x="676807" y="8890"/>
                  </a:cubicBezTo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四角形: 角を丸くする 30">
              <a:extLst>
                <a:ext uri="{FF2B5EF4-FFF2-40B4-BE49-F238E27FC236}">
                  <a16:creationId xmlns:a16="http://schemas.microsoft.com/office/drawing/2014/main" id="{B7C2E852-5183-4262-8D4C-1AF78A492B87}"/>
                </a:ext>
              </a:extLst>
            </p:cNvPr>
            <p:cNvSpPr/>
            <p:nvPr/>
          </p:nvSpPr>
          <p:spPr>
            <a:xfrm>
              <a:off x="2423632" y="1234485"/>
              <a:ext cx="867860" cy="75440"/>
            </a:xfrm>
            <a:prstGeom prst="roundRect">
              <a:avLst>
                <a:gd name="adj" fmla="val 5000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5" name="四角形: 角を丸くする 54">
            <a:extLst>
              <a:ext uri="{FF2B5EF4-FFF2-40B4-BE49-F238E27FC236}">
                <a16:creationId xmlns:a16="http://schemas.microsoft.com/office/drawing/2014/main" id="{0625DAAC-5400-4746-9B02-ABF8F1D313D6}"/>
              </a:ext>
            </a:extLst>
          </p:cNvPr>
          <p:cNvSpPr/>
          <p:nvPr/>
        </p:nvSpPr>
        <p:spPr>
          <a:xfrm>
            <a:off x="7532682" y="1456228"/>
            <a:ext cx="1688069" cy="75458"/>
          </a:xfrm>
          <a:prstGeom prst="roundRect">
            <a:avLst>
              <a:gd name="adj" fmla="val 50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タイトル 1">
            <a:extLst>
              <a:ext uri="{FF2B5EF4-FFF2-40B4-BE49-F238E27FC236}">
                <a16:creationId xmlns:a16="http://schemas.microsoft.com/office/drawing/2014/main" id="{272EE7B3-522E-468B-B611-D52B77C05A16}"/>
              </a:ext>
            </a:extLst>
          </p:cNvPr>
          <p:cNvSpPr txBox="1">
            <a:spLocks/>
          </p:cNvSpPr>
          <p:nvPr/>
        </p:nvSpPr>
        <p:spPr>
          <a:xfrm>
            <a:off x="3335839" y="5578444"/>
            <a:ext cx="2568621" cy="7508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細口びん</a:t>
            </a:r>
          </a:p>
        </p:txBody>
      </p:sp>
      <p:sp>
        <p:nvSpPr>
          <p:cNvPr id="62" name="タイトル 1">
            <a:extLst>
              <a:ext uri="{FF2B5EF4-FFF2-40B4-BE49-F238E27FC236}">
                <a16:creationId xmlns:a16="http://schemas.microsoft.com/office/drawing/2014/main" id="{28B864A0-3733-4912-90A7-9524AE19C13D}"/>
              </a:ext>
            </a:extLst>
          </p:cNvPr>
          <p:cNvSpPr txBox="1">
            <a:spLocks/>
          </p:cNvSpPr>
          <p:nvPr/>
        </p:nvSpPr>
        <p:spPr>
          <a:xfrm>
            <a:off x="7272468" y="5578445"/>
            <a:ext cx="2459191" cy="7508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広口びん</a:t>
            </a: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77B59DB3-AE2A-4643-ACAE-F541F0350FCB}"/>
              </a:ext>
            </a:extLst>
          </p:cNvPr>
          <p:cNvSpPr txBox="1">
            <a:spLocks/>
          </p:cNvSpPr>
          <p:nvPr/>
        </p:nvSpPr>
        <p:spPr>
          <a:xfrm>
            <a:off x="767218" y="825068"/>
            <a:ext cx="2568621" cy="7508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試薬びん</a:t>
            </a:r>
          </a:p>
        </p:txBody>
      </p:sp>
      <p:sp>
        <p:nvSpPr>
          <p:cNvPr id="32" name="フリーフォーム: 図形 31">
            <a:extLst>
              <a:ext uri="{FF2B5EF4-FFF2-40B4-BE49-F238E27FC236}">
                <a16:creationId xmlns:a16="http://schemas.microsoft.com/office/drawing/2014/main" id="{97B7B259-8642-4571-BCF1-1DE21E5A7F53}"/>
              </a:ext>
            </a:extLst>
          </p:cNvPr>
          <p:cNvSpPr/>
          <p:nvPr/>
        </p:nvSpPr>
        <p:spPr>
          <a:xfrm>
            <a:off x="743178" y="4779566"/>
            <a:ext cx="2139162" cy="341573"/>
          </a:xfrm>
          <a:custGeom>
            <a:avLst/>
            <a:gdLst>
              <a:gd name="connsiteX0" fmla="*/ 0 w 2139162"/>
              <a:gd name="connsiteY0" fmla="*/ 0 h 341573"/>
              <a:gd name="connsiteX1" fmla="*/ 2139162 w 2139162"/>
              <a:gd name="connsiteY1" fmla="*/ 0 h 341573"/>
              <a:gd name="connsiteX2" fmla="*/ 2139162 w 2139162"/>
              <a:gd name="connsiteY2" fmla="*/ 76072 h 341573"/>
              <a:gd name="connsiteX3" fmla="*/ 1064846 w 2139162"/>
              <a:gd name="connsiteY3" fmla="*/ 341573 h 341573"/>
              <a:gd name="connsiteX4" fmla="*/ 2467 w 2139162"/>
              <a:gd name="connsiteY4" fmla="*/ 76072 h 341573"/>
              <a:gd name="connsiteX5" fmla="*/ 942 w 2139162"/>
              <a:gd name="connsiteY5" fmla="*/ 39464 h 341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39162" h="341573">
                <a:moveTo>
                  <a:pt x="0" y="0"/>
                </a:moveTo>
                <a:lnTo>
                  <a:pt x="2139162" y="0"/>
                </a:lnTo>
                <a:lnTo>
                  <a:pt x="2139162" y="76072"/>
                </a:lnTo>
                <a:cubicBezTo>
                  <a:pt x="2115289" y="276900"/>
                  <a:pt x="1757183" y="324553"/>
                  <a:pt x="1064846" y="341573"/>
                </a:cubicBezTo>
                <a:cubicBezTo>
                  <a:pt x="400360" y="314342"/>
                  <a:pt x="46235" y="297323"/>
                  <a:pt x="2467" y="76072"/>
                </a:cubicBezTo>
                <a:cubicBezTo>
                  <a:pt x="1907" y="66499"/>
                  <a:pt x="1400" y="54233"/>
                  <a:pt x="942" y="39464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B2497BE-E66F-4CFB-8E53-2CD5DD4C2D2F}"/>
              </a:ext>
            </a:extLst>
          </p:cNvPr>
          <p:cNvSpPr/>
          <p:nvPr/>
        </p:nvSpPr>
        <p:spPr>
          <a:xfrm>
            <a:off x="740340" y="2258203"/>
            <a:ext cx="2142000" cy="170980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4818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フリーフォーム: 図形 57">
            <a:extLst>
              <a:ext uri="{FF2B5EF4-FFF2-40B4-BE49-F238E27FC236}">
                <a16:creationId xmlns:a16="http://schemas.microsoft.com/office/drawing/2014/main" id="{25CDE718-BB6F-4C38-86EF-28F27BBEBE10}"/>
              </a:ext>
            </a:extLst>
          </p:cNvPr>
          <p:cNvSpPr/>
          <p:nvPr/>
        </p:nvSpPr>
        <p:spPr>
          <a:xfrm>
            <a:off x="758227" y="4079558"/>
            <a:ext cx="1798075" cy="2415130"/>
          </a:xfrm>
          <a:custGeom>
            <a:avLst/>
            <a:gdLst>
              <a:gd name="connsiteX0" fmla="*/ 900113 w 1800226"/>
              <a:gd name="connsiteY0" fmla="*/ 0 h 2415130"/>
              <a:gd name="connsiteX1" fmla="*/ 1795579 w 1800226"/>
              <a:gd name="connsiteY1" fmla="*/ 240467 h 2415130"/>
              <a:gd name="connsiteX2" fmla="*/ 1798075 w 1800226"/>
              <a:gd name="connsiteY2" fmla="*/ 255176 h 2415130"/>
              <a:gd name="connsiteX3" fmla="*/ 1800226 w 1800226"/>
              <a:gd name="connsiteY3" fmla="*/ 255130 h 2415130"/>
              <a:gd name="connsiteX4" fmla="*/ 1798879 w 1800226"/>
              <a:gd name="connsiteY4" fmla="*/ 259919 h 2415130"/>
              <a:gd name="connsiteX5" fmla="*/ 1800226 w 1800226"/>
              <a:gd name="connsiteY5" fmla="*/ 267854 h 2415130"/>
              <a:gd name="connsiteX6" fmla="*/ 1796648 w 1800226"/>
              <a:gd name="connsiteY6" fmla="*/ 267854 h 2415130"/>
              <a:gd name="connsiteX7" fmla="*/ 1783988 w 1800226"/>
              <a:gd name="connsiteY7" fmla="*/ 312879 h 2415130"/>
              <a:gd name="connsiteX8" fmla="*/ 1784951 w 1800226"/>
              <a:gd name="connsiteY8" fmla="*/ 2097893 h 2415130"/>
              <a:gd name="connsiteX9" fmla="*/ 919633 w 1800226"/>
              <a:gd name="connsiteY9" fmla="*/ 2414006 h 2415130"/>
              <a:gd name="connsiteX10" fmla="*/ 72244 w 1800226"/>
              <a:gd name="connsiteY10" fmla="*/ 2097893 h 2415130"/>
              <a:gd name="connsiteX11" fmla="*/ 73849 w 1800226"/>
              <a:gd name="connsiteY11" fmla="*/ 387446 h 2415130"/>
              <a:gd name="connsiteX12" fmla="*/ 37318 w 1800226"/>
              <a:gd name="connsiteY12" fmla="*/ 328479 h 2415130"/>
              <a:gd name="connsiteX13" fmla="*/ 226 w 1800226"/>
              <a:gd name="connsiteY13" fmla="*/ 293085 h 2415130"/>
              <a:gd name="connsiteX14" fmla="*/ 1196795 w 1800226"/>
              <a:gd name="connsiteY14" fmla="*/ 267854 h 2415130"/>
              <a:gd name="connsiteX15" fmla="*/ 0 w 1800226"/>
              <a:gd name="connsiteY15" fmla="*/ 267854 h 2415130"/>
              <a:gd name="connsiteX16" fmla="*/ 900113 w 1800226"/>
              <a:gd name="connsiteY16" fmla="*/ 0 h 2415130"/>
              <a:gd name="connsiteX0" fmla="*/ 900113 w 1800226"/>
              <a:gd name="connsiteY0" fmla="*/ 0 h 2415130"/>
              <a:gd name="connsiteX1" fmla="*/ 1795579 w 1800226"/>
              <a:gd name="connsiteY1" fmla="*/ 240467 h 2415130"/>
              <a:gd name="connsiteX2" fmla="*/ 1798075 w 1800226"/>
              <a:gd name="connsiteY2" fmla="*/ 255176 h 2415130"/>
              <a:gd name="connsiteX3" fmla="*/ 1800226 w 1800226"/>
              <a:gd name="connsiteY3" fmla="*/ 255130 h 2415130"/>
              <a:gd name="connsiteX4" fmla="*/ 1798879 w 1800226"/>
              <a:gd name="connsiteY4" fmla="*/ 259919 h 2415130"/>
              <a:gd name="connsiteX5" fmla="*/ 1800226 w 1800226"/>
              <a:gd name="connsiteY5" fmla="*/ 267854 h 2415130"/>
              <a:gd name="connsiteX6" fmla="*/ 1796648 w 1800226"/>
              <a:gd name="connsiteY6" fmla="*/ 267854 h 2415130"/>
              <a:gd name="connsiteX7" fmla="*/ 1783988 w 1800226"/>
              <a:gd name="connsiteY7" fmla="*/ 312879 h 2415130"/>
              <a:gd name="connsiteX8" fmla="*/ 1784951 w 1800226"/>
              <a:gd name="connsiteY8" fmla="*/ 2097893 h 2415130"/>
              <a:gd name="connsiteX9" fmla="*/ 919633 w 1800226"/>
              <a:gd name="connsiteY9" fmla="*/ 2414006 h 2415130"/>
              <a:gd name="connsiteX10" fmla="*/ 72244 w 1800226"/>
              <a:gd name="connsiteY10" fmla="*/ 2097893 h 2415130"/>
              <a:gd name="connsiteX11" fmla="*/ 73849 w 1800226"/>
              <a:gd name="connsiteY11" fmla="*/ 387446 h 2415130"/>
              <a:gd name="connsiteX12" fmla="*/ 37318 w 1800226"/>
              <a:gd name="connsiteY12" fmla="*/ 328479 h 2415130"/>
              <a:gd name="connsiteX13" fmla="*/ 226 w 1800226"/>
              <a:gd name="connsiteY13" fmla="*/ 293085 h 2415130"/>
              <a:gd name="connsiteX14" fmla="*/ 0 w 1800226"/>
              <a:gd name="connsiteY14" fmla="*/ 267854 h 2415130"/>
              <a:gd name="connsiteX15" fmla="*/ 900113 w 1800226"/>
              <a:gd name="connsiteY15" fmla="*/ 0 h 2415130"/>
              <a:gd name="connsiteX0" fmla="*/ 900113 w 1800226"/>
              <a:gd name="connsiteY0" fmla="*/ 0 h 2415130"/>
              <a:gd name="connsiteX1" fmla="*/ 1795579 w 1800226"/>
              <a:gd name="connsiteY1" fmla="*/ 240467 h 2415130"/>
              <a:gd name="connsiteX2" fmla="*/ 1798075 w 1800226"/>
              <a:gd name="connsiteY2" fmla="*/ 255176 h 2415130"/>
              <a:gd name="connsiteX3" fmla="*/ 1800226 w 1800226"/>
              <a:gd name="connsiteY3" fmla="*/ 255130 h 2415130"/>
              <a:gd name="connsiteX4" fmla="*/ 1800226 w 1800226"/>
              <a:gd name="connsiteY4" fmla="*/ 267854 h 2415130"/>
              <a:gd name="connsiteX5" fmla="*/ 1796648 w 1800226"/>
              <a:gd name="connsiteY5" fmla="*/ 267854 h 2415130"/>
              <a:gd name="connsiteX6" fmla="*/ 1783988 w 1800226"/>
              <a:gd name="connsiteY6" fmla="*/ 312879 h 2415130"/>
              <a:gd name="connsiteX7" fmla="*/ 1784951 w 1800226"/>
              <a:gd name="connsiteY7" fmla="*/ 2097893 h 2415130"/>
              <a:gd name="connsiteX8" fmla="*/ 919633 w 1800226"/>
              <a:gd name="connsiteY8" fmla="*/ 2414006 h 2415130"/>
              <a:gd name="connsiteX9" fmla="*/ 72244 w 1800226"/>
              <a:gd name="connsiteY9" fmla="*/ 2097893 h 2415130"/>
              <a:gd name="connsiteX10" fmla="*/ 73849 w 1800226"/>
              <a:gd name="connsiteY10" fmla="*/ 387446 h 2415130"/>
              <a:gd name="connsiteX11" fmla="*/ 37318 w 1800226"/>
              <a:gd name="connsiteY11" fmla="*/ 328479 h 2415130"/>
              <a:gd name="connsiteX12" fmla="*/ 226 w 1800226"/>
              <a:gd name="connsiteY12" fmla="*/ 293085 h 2415130"/>
              <a:gd name="connsiteX13" fmla="*/ 0 w 1800226"/>
              <a:gd name="connsiteY13" fmla="*/ 267854 h 2415130"/>
              <a:gd name="connsiteX14" fmla="*/ 900113 w 1800226"/>
              <a:gd name="connsiteY14" fmla="*/ 0 h 2415130"/>
              <a:gd name="connsiteX0" fmla="*/ 900113 w 1800226"/>
              <a:gd name="connsiteY0" fmla="*/ 0 h 2415130"/>
              <a:gd name="connsiteX1" fmla="*/ 1795579 w 1800226"/>
              <a:gd name="connsiteY1" fmla="*/ 240467 h 2415130"/>
              <a:gd name="connsiteX2" fmla="*/ 1798075 w 1800226"/>
              <a:gd name="connsiteY2" fmla="*/ 255176 h 2415130"/>
              <a:gd name="connsiteX3" fmla="*/ 1800226 w 1800226"/>
              <a:gd name="connsiteY3" fmla="*/ 255130 h 2415130"/>
              <a:gd name="connsiteX4" fmla="*/ 1800226 w 1800226"/>
              <a:gd name="connsiteY4" fmla="*/ 267854 h 2415130"/>
              <a:gd name="connsiteX5" fmla="*/ 1783988 w 1800226"/>
              <a:gd name="connsiteY5" fmla="*/ 312879 h 2415130"/>
              <a:gd name="connsiteX6" fmla="*/ 1784951 w 1800226"/>
              <a:gd name="connsiteY6" fmla="*/ 2097893 h 2415130"/>
              <a:gd name="connsiteX7" fmla="*/ 919633 w 1800226"/>
              <a:gd name="connsiteY7" fmla="*/ 2414006 h 2415130"/>
              <a:gd name="connsiteX8" fmla="*/ 72244 w 1800226"/>
              <a:gd name="connsiteY8" fmla="*/ 2097893 h 2415130"/>
              <a:gd name="connsiteX9" fmla="*/ 73849 w 1800226"/>
              <a:gd name="connsiteY9" fmla="*/ 387446 h 2415130"/>
              <a:gd name="connsiteX10" fmla="*/ 37318 w 1800226"/>
              <a:gd name="connsiteY10" fmla="*/ 328479 h 2415130"/>
              <a:gd name="connsiteX11" fmla="*/ 226 w 1800226"/>
              <a:gd name="connsiteY11" fmla="*/ 293085 h 2415130"/>
              <a:gd name="connsiteX12" fmla="*/ 0 w 1800226"/>
              <a:gd name="connsiteY12" fmla="*/ 267854 h 2415130"/>
              <a:gd name="connsiteX13" fmla="*/ 900113 w 1800226"/>
              <a:gd name="connsiteY13" fmla="*/ 0 h 2415130"/>
              <a:gd name="connsiteX0" fmla="*/ 900113 w 1800226"/>
              <a:gd name="connsiteY0" fmla="*/ 0 h 2415130"/>
              <a:gd name="connsiteX1" fmla="*/ 1795579 w 1800226"/>
              <a:gd name="connsiteY1" fmla="*/ 240467 h 2415130"/>
              <a:gd name="connsiteX2" fmla="*/ 1798075 w 1800226"/>
              <a:gd name="connsiteY2" fmla="*/ 255176 h 2415130"/>
              <a:gd name="connsiteX3" fmla="*/ 1800226 w 1800226"/>
              <a:gd name="connsiteY3" fmla="*/ 255130 h 2415130"/>
              <a:gd name="connsiteX4" fmla="*/ 1783988 w 1800226"/>
              <a:gd name="connsiteY4" fmla="*/ 312879 h 2415130"/>
              <a:gd name="connsiteX5" fmla="*/ 1784951 w 1800226"/>
              <a:gd name="connsiteY5" fmla="*/ 2097893 h 2415130"/>
              <a:gd name="connsiteX6" fmla="*/ 919633 w 1800226"/>
              <a:gd name="connsiteY6" fmla="*/ 2414006 h 2415130"/>
              <a:gd name="connsiteX7" fmla="*/ 72244 w 1800226"/>
              <a:gd name="connsiteY7" fmla="*/ 2097893 h 2415130"/>
              <a:gd name="connsiteX8" fmla="*/ 73849 w 1800226"/>
              <a:gd name="connsiteY8" fmla="*/ 387446 h 2415130"/>
              <a:gd name="connsiteX9" fmla="*/ 37318 w 1800226"/>
              <a:gd name="connsiteY9" fmla="*/ 328479 h 2415130"/>
              <a:gd name="connsiteX10" fmla="*/ 226 w 1800226"/>
              <a:gd name="connsiteY10" fmla="*/ 293085 h 2415130"/>
              <a:gd name="connsiteX11" fmla="*/ 0 w 1800226"/>
              <a:gd name="connsiteY11" fmla="*/ 267854 h 2415130"/>
              <a:gd name="connsiteX12" fmla="*/ 900113 w 1800226"/>
              <a:gd name="connsiteY12" fmla="*/ 0 h 2415130"/>
              <a:gd name="connsiteX0" fmla="*/ 900113 w 1798075"/>
              <a:gd name="connsiteY0" fmla="*/ 0 h 2415130"/>
              <a:gd name="connsiteX1" fmla="*/ 1795579 w 1798075"/>
              <a:gd name="connsiteY1" fmla="*/ 240467 h 2415130"/>
              <a:gd name="connsiteX2" fmla="*/ 1798075 w 1798075"/>
              <a:gd name="connsiteY2" fmla="*/ 255176 h 2415130"/>
              <a:gd name="connsiteX3" fmla="*/ 1783988 w 1798075"/>
              <a:gd name="connsiteY3" fmla="*/ 312879 h 2415130"/>
              <a:gd name="connsiteX4" fmla="*/ 1784951 w 1798075"/>
              <a:gd name="connsiteY4" fmla="*/ 2097893 h 2415130"/>
              <a:gd name="connsiteX5" fmla="*/ 919633 w 1798075"/>
              <a:gd name="connsiteY5" fmla="*/ 2414006 h 2415130"/>
              <a:gd name="connsiteX6" fmla="*/ 72244 w 1798075"/>
              <a:gd name="connsiteY6" fmla="*/ 2097893 h 2415130"/>
              <a:gd name="connsiteX7" fmla="*/ 73849 w 1798075"/>
              <a:gd name="connsiteY7" fmla="*/ 387446 h 2415130"/>
              <a:gd name="connsiteX8" fmla="*/ 37318 w 1798075"/>
              <a:gd name="connsiteY8" fmla="*/ 328479 h 2415130"/>
              <a:gd name="connsiteX9" fmla="*/ 226 w 1798075"/>
              <a:gd name="connsiteY9" fmla="*/ 293085 h 2415130"/>
              <a:gd name="connsiteX10" fmla="*/ 0 w 1798075"/>
              <a:gd name="connsiteY10" fmla="*/ 267854 h 2415130"/>
              <a:gd name="connsiteX11" fmla="*/ 900113 w 1798075"/>
              <a:gd name="connsiteY11" fmla="*/ 0 h 2415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798075" h="2415130">
                <a:moveTo>
                  <a:pt x="900113" y="0"/>
                </a:moveTo>
                <a:cubicBezTo>
                  <a:pt x="1366162" y="0"/>
                  <a:pt x="1749484" y="105400"/>
                  <a:pt x="1795579" y="240467"/>
                </a:cubicBezTo>
                <a:lnTo>
                  <a:pt x="1798075" y="255176"/>
                </a:lnTo>
                <a:lnTo>
                  <a:pt x="1783988" y="312879"/>
                </a:lnTo>
                <a:lnTo>
                  <a:pt x="1784951" y="2097893"/>
                </a:lnTo>
                <a:cubicBezTo>
                  <a:pt x="1640892" y="2448081"/>
                  <a:pt x="1177989" y="2411898"/>
                  <a:pt x="919633" y="2414006"/>
                </a:cubicBezTo>
                <a:cubicBezTo>
                  <a:pt x="661276" y="2416114"/>
                  <a:pt x="213208" y="2440252"/>
                  <a:pt x="72244" y="2097893"/>
                </a:cubicBezTo>
                <a:lnTo>
                  <a:pt x="73849" y="387446"/>
                </a:lnTo>
                <a:cubicBezTo>
                  <a:pt x="69407" y="359801"/>
                  <a:pt x="52881" y="344783"/>
                  <a:pt x="37318" y="328479"/>
                </a:cubicBezTo>
                <a:lnTo>
                  <a:pt x="226" y="293085"/>
                </a:lnTo>
                <a:cubicBezTo>
                  <a:pt x="151" y="284675"/>
                  <a:pt x="75" y="276264"/>
                  <a:pt x="0" y="267854"/>
                </a:cubicBezTo>
                <a:cubicBezTo>
                  <a:pt x="0" y="119922"/>
                  <a:pt x="402994" y="0"/>
                  <a:pt x="900113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57" name="フリーフォーム: 図形 56">
            <a:extLst>
              <a:ext uri="{FF2B5EF4-FFF2-40B4-BE49-F238E27FC236}">
                <a16:creationId xmlns:a16="http://schemas.microsoft.com/office/drawing/2014/main" id="{DD59ABC3-AABB-40D7-A149-432A61480F67}"/>
              </a:ext>
            </a:extLst>
          </p:cNvPr>
          <p:cNvSpPr/>
          <p:nvPr/>
        </p:nvSpPr>
        <p:spPr>
          <a:xfrm>
            <a:off x="753141" y="4334503"/>
            <a:ext cx="1798075" cy="2159962"/>
          </a:xfrm>
          <a:custGeom>
            <a:avLst/>
            <a:gdLst>
              <a:gd name="connsiteX0" fmla="*/ 1795095 w 1800000"/>
              <a:gd name="connsiteY0" fmla="*/ 17447 h 2160000"/>
              <a:gd name="connsiteX1" fmla="*/ 1783762 w 1800000"/>
              <a:gd name="connsiteY1" fmla="*/ 57749 h 2160000"/>
              <a:gd name="connsiteX2" fmla="*/ 1784725 w 1800000"/>
              <a:gd name="connsiteY2" fmla="*/ 1842763 h 2160000"/>
              <a:gd name="connsiteX3" fmla="*/ 919407 w 1800000"/>
              <a:gd name="connsiteY3" fmla="*/ 2158876 h 2160000"/>
              <a:gd name="connsiteX4" fmla="*/ 72018 w 1800000"/>
              <a:gd name="connsiteY4" fmla="*/ 1842763 h 2160000"/>
              <a:gd name="connsiteX5" fmla="*/ 73624 w 1800000"/>
              <a:gd name="connsiteY5" fmla="*/ 132316 h 2160000"/>
              <a:gd name="connsiteX6" fmla="*/ 37092 w 1800000"/>
              <a:gd name="connsiteY6" fmla="*/ 73349 h 2160000"/>
              <a:gd name="connsiteX7" fmla="*/ 0 w 1800000"/>
              <a:gd name="connsiteY7" fmla="*/ 37955 h 2160000"/>
              <a:gd name="connsiteX8" fmla="*/ 15033 w 1800000"/>
              <a:gd name="connsiteY8" fmla="*/ 37638 h 2160000"/>
              <a:gd name="connsiteX9" fmla="*/ 18060 w 1800000"/>
              <a:gd name="connsiteY9" fmla="*/ 43540 h 2160000"/>
              <a:gd name="connsiteX10" fmla="*/ 899886 w 1800000"/>
              <a:gd name="connsiteY10" fmla="*/ 257412 h 2160000"/>
              <a:gd name="connsiteX11" fmla="*/ 1781712 w 1800000"/>
              <a:gd name="connsiteY11" fmla="*/ 43540 h 2160000"/>
              <a:gd name="connsiteX12" fmla="*/ 1800000 w 1800000"/>
              <a:gd name="connsiteY12" fmla="*/ 0 h 2160000"/>
              <a:gd name="connsiteX13" fmla="*/ 1795529 w 1800000"/>
              <a:gd name="connsiteY13" fmla="*/ 15902 h 2160000"/>
              <a:gd name="connsiteX14" fmla="*/ 1798221 w 1800000"/>
              <a:gd name="connsiteY14" fmla="*/ 38 h 2160000"/>
              <a:gd name="connsiteX0" fmla="*/ 1780062 w 1784967"/>
              <a:gd name="connsiteY0" fmla="*/ 17447 h 2160000"/>
              <a:gd name="connsiteX1" fmla="*/ 1768729 w 1784967"/>
              <a:gd name="connsiteY1" fmla="*/ 57749 h 2160000"/>
              <a:gd name="connsiteX2" fmla="*/ 1769692 w 1784967"/>
              <a:gd name="connsiteY2" fmla="*/ 1842763 h 2160000"/>
              <a:gd name="connsiteX3" fmla="*/ 904374 w 1784967"/>
              <a:gd name="connsiteY3" fmla="*/ 2158876 h 2160000"/>
              <a:gd name="connsiteX4" fmla="*/ 56985 w 1784967"/>
              <a:gd name="connsiteY4" fmla="*/ 1842763 h 2160000"/>
              <a:gd name="connsiteX5" fmla="*/ 58591 w 1784967"/>
              <a:gd name="connsiteY5" fmla="*/ 132316 h 2160000"/>
              <a:gd name="connsiteX6" fmla="*/ 22059 w 1784967"/>
              <a:gd name="connsiteY6" fmla="*/ 73349 h 2160000"/>
              <a:gd name="connsiteX7" fmla="*/ 0 w 1784967"/>
              <a:gd name="connsiteY7" fmla="*/ 37638 h 2160000"/>
              <a:gd name="connsiteX8" fmla="*/ 3027 w 1784967"/>
              <a:gd name="connsiteY8" fmla="*/ 43540 h 2160000"/>
              <a:gd name="connsiteX9" fmla="*/ 884853 w 1784967"/>
              <a:gd name="connsiteY9" fmla="*/ 257412 h 2160000"/>
              <a:gd name="connsiteX10" fmla="*/ 1766679 w 1784967"/>
              <a:gd name="connsiteY10" fmla="*/ 43540 h 2160000"/>
              <a:gd name="connsiteX11" fmla="*/ 1780062 w 1784967"/>
              <a:gd name="connsiteY11" fmla="*/ 17447 h 2160000"/>
              <a:gd name="connsiteX12" fmla="*/ 1784967 w 1784967"/>
              <a:gd name="connsiteY12" fmla="*/ 0 h 2160000"/>
              <a:gd name="connsiteX13" fmla="*/ 1780496 w 1784967"/>
              <a:gd name="connsiteY13" fmla="*/ 15902 h 2160000"/>
              <a:gd name="connsiteX14" fmla="*/ 1783188 w 1784967"/>
              <a:gd name="connsiteY14" fmla="*/ 38 h 2160000"/>
              <a:gd name="connsiteX15" fmla="*/ 1784967 w 1784967"/>
              <a:gd name="connsiteY15" fmla="*/ 0 h 2160000"/>
              <a:gd name="connsiteX0" fmla="*/ 1780062 w 1784967"/>
              <a:gd name="connsiteY0" fmla="*/ 44239 h 2186792"/>
              <a:gd name="connsiteX1" fmla="*/ 1768729 w 1784967"/>
              <a:gd name="connsiteY1" fmla="*/ 84541 h 2186792"/>
              <a:gd name="connsiteX2" fmla="*/ 1769692 w 1784967"/>
              <a:gd name="connsiteY2" fmla="*/ 1869555 h 2186792"/>
              <a:gd name="connsiteX3" fmla="*/ 904374 w 1784967"/>
              <a:gd name="connsiteY3" fmla="*/ 2185668 h 2186792"/>
              <a:gd name="connsiteX4" fmla="*/ 56985 w 1784967"/>
              <a:gd name="connsiteY4" fmla="*/ 1869555 h 2186792"/>
              <a:gd name="connsiteX5" fmla="*/ 58591 w 1784967"/>
              <a:gd name="connsiteY5" fmla="*/ 159108 h 2186792"/>
              <a:gd name="connsiteX6" fmla="*/ 0 w 1784967"/>
              <a:gd name="connsiteY6" fmla="*/ 64430 h 2186792"/>
              <a:gd name="connsiteX7" fmla="*/ 3027 w 1784967"/>
              <a:gd name="connsiteY7" fmla="*/ 70332 h 2186792"/>
              <a:gd name="connsiteX8" fmla="*/ 884853 w 1784967"/>
              <a:gd name="connsiteY8" fmla="*/ 284204 h 2186792"/>
              <a:gd name="connsiteX9" fmla="*/ 1766679 w 1784967"/>
              <a:gd name="connsiteY9" fmla="*/ 70332 h 2186792"/>
              <a:gd name="connsiteX10" fmla="*/ 1780062 w 1784967"/>
              <a:gd name="connsiteY10" fmla="*/ 44239 h 2186792"/>
              <a:gd name="connsiteX11" fmla="*/ 1784967 w 1784967"/>
              <a:gd name="connsiteY11" fmla="*/ 26792 h 2186792"/>
              <a:gd name="connsiteX12" fmla="*/ 1780496 w 1784967"/>
              <a:gd name="connsiteY12" fmla="*/ 42694 h 2186792"/>
              <a:gd name="connsiteX13" fmla="*/ 1783188 w 1784967"/>
              <a:gd name="connsiteY13" fmla="*/ 26830 h 2186792"/>
              <a:gd name="connsiteX14" fmla="*/ 1784967 w 1784967"/>
              <a:gd name="connsiteY14" fmla="*/ 26792 h 2186792"/>
              <a:gd name="connsiteX0" fmla="*/ 1780062 w 1784967"/>
              <a:gd name="connsiteY0" fmla="*/ 44239 h 2186792"/>
              <a:gd name="connsiteX1" fmla="*/ 1768729 w 1784967"/>
              <a:gd name="connsiteY1" fmla="*/ 84541 h 2186792"/>
              <a:gd name="connsiteX2" fmla="*/ 1769692 w 1784967"/>
              <a:gd name="connsiteY2" fmla="*/ 1869555 h 2186792"/>
              <a:gd name="connsiteX3" fmla="*/ 904374 w 1784967"/>
              <a:gd name="connsiteY3" fmla="*/ 2185668 h 2186792"/>
              <a:gd name="connsiteX4" fmla="*/ 56985 w 1784967"/>
              <a:gd name="connsiteY4" fmla="*/ 1869555 h 2186792"/>
              <a:gd name="connsiteX5" fmla="*/ 58591 w 1784967"/>
              <a:gd name="connsiteY5" fmla="*/ 159108 h 2186792"/>
              <a:gd name="connsiteX6" fmla="*/ 0 w 1784967"/>
              <a:gd name="connsiteY6" fmla="*/ 64430 h 2186792"/>
              <a:gd name="connsiteX7" fmla="*/ 9184 w 1784967"/>
              <a:gd name="connsiteY7" fmla="*/ 141145 h 2186792"/>
              <a:gd name="connsiteX8" fmla="*/ 884853 w 1784967"/>
              <a:gd name="connsiteY8" fmla="*/ 284204 h 2186792"/>
              <a:gd name="connsiteX9" fmla="*/ 1766679 w 1784967"/>
              <a:gd name="connsiteY9" fmla="*/ 70332 h 2186792"/>
              <a:gd name="connsiteX10" fmla="*/ 1780062 w 1784967"/>
              <a:gd name="connsiteY10" fmla="*/ 44239 h 2186792"/>
              <a:gd name="connsiteX11" fmla="*/ 1784967 w 1784967"/>
              <a:gd name="connsiteY11" fmla="*/ 26792 h 2186792"/>
              <a:gd name="connsiteX12" fmla="*/ 1780496 w 1784967"/>
              <a:gd name="connsiteY12" fmla="*/ 42694 h 2186792"/>
              <a:gd name="connsiteX13" fmla="*/ 1783188 w 1784967"/>
              <a:gd name="connsiteY13" fmla="*/ 26830 h 2186792"/>
              <a:gd name="connsiteX14" fmla="*/ 1784967 w 1784967"/>
              <a:gd name="connsiteY14" fmla="*/ 26792 h 2186792"/>
              <a:gd name="connsiteX0" fmla="*/ 1822751 w 1827656"/>
              <a:gd name="connsiteY0" fmla="*/ 23060 h 2165613"/>
              <a:gd name="connsiteX1" fmla="*/ 1811418 w 1827656"/>
              <a:gd name="connsiteY1" fmla="*/ 63362 h 2165613"/>
              <a:gd name="connsiteX2" fmla="*/ 1812381 w 1827656"/>
              <a:gd name="connsiteY2" fmla="*/ 1848376 h 2165613"/>
              <a:gd name="connsiteX3" fmla="*/ 947063 w 1827656"/>
              <a:gd name="connsiteY3" fmla="*/ 2164489 h 2165613"/>
              <a:gd name="connsiteX4" fmla="*/ 99674 w 1827656"/>
              <a:gd name="connsiteY4" fmla="*/ 1848376 h 2165613"/>
              <a:gd name="connsiteX5" fmla="*/ 101280 w 1827656"/>
              <a:gd name="connsiteY5" fmla="*/ 137929 h 2165613"/>
              <a:gd name="connsiteX6" fmla="*/ 51873 w 1827656"/>
              <a:gd name="connsiteY6" fmla="*/ 119966 h 2165613"/>
              <a:gd name="connsiteX7" fmla="*/ 927542 w 1827656"/>
              <a:gd name="connsiteY7" fmla="*/ 263025 h 2165613"/>
              <a:gd name="connsiteX8" fmla="*/ 1809368 w 1827656"/>
              <a:gd name="connsiteY8" fmla="*/ 49153 h 2165613"/>
              <a:gd name="connsiteX9" fmla="*/ 1822751 w 1827656"/>
              <a:gd name="connsiteY9" fmla="*/ 23060 h 2165613"/>
              <a:gd name="connsiteX10" fmla="*/ 1827656 w 1827656"/>
              <a:gd name="connsiteY10" fmla="*/ 5613 h 2165613"/>
              <a:gd name="connsiteX11" fmla="*/ 1823185 w 1827656"/>
              <a:gd name="connsiteY11" fmla="*/ 21515 h 2165613"/>
              <a:gd name="connsiteX12" fmla="*/ 1825877 w 1827656"/>
              <a:gd name="connsiteY12" fmla="*/ 5651 h 2165613"/>
              <a:gd name="connsiteX13" fmla="*/ 1827656 w 1827656"/>
              <a:gd name="connsiteY13" fmla="*/ 5613 h 2165613"/>
              <a:gd name="connsiteX0" fmla="*/ 1822751 w 1827656"/>
              <a:gd name="connsiteY0" fmla="*/ 23060 h 2165613"/>
              <a:gd name="connsiteX1" fmla="*/ 1811418 w 1827656"/>
              <a:gd name="connsiteY1" fmla="*/ 63362 h 2165613"/>
              <a:gd name="connsiteX2" fmla="*/ 1812381 w 1827656"/>
              <a:gd name="connsiteY2" fmla="*/ 1848376 h 2165613"/>
              <a:gd name="connsiteX3" fmla="*/ 947063 w 1827656"/>
              <a:gd name="connsiteY3" fmla="*/ 2164489 h 2165613"/>
              <a:gd name="connsiteX4" fmla="*/ 99674 w 1827656"/>
              <a:gd name="connsiteY4" fmla="*/ 1848376 h 2165613"/>
              <a:gd name="connsiteX5" fmla="*/ 101280 w 1827656"/>
              <a:gd name="connsiteY5" fmla="*/ 137929 h 2165613"/>
              <a:gd name="connsiteX6" fmla="*/ 51873 w 1827656"/>
              <a:gd name="connsiteY6" fmla="*/ 119966 h 2165613"/>
              <a:gd name="connsiteX7" fmla="*/ 927542 w 1827656"/>
              <a:gd name="connsiteY7" fmla="*/ 263025 h 2165613"/>
              <a:gd name="connsiteX8" fmla="*/ 1809368 w 1827656"/>
              <a:gd name="connsiteY8" fmla="*/ 49153 h 2165613"/>
              <a:gd name="connsiteX9" fmla="*/ 1822751 w 1827656"/>
              <a:gd name="connsiteY9" fmla="*/ 23060 h 2165613"/>
              <a:gd name="connsiteX10" fmla="*/ 1827656 w 1827656"/>
              <a:gd name="connsiteY10" fmla="*/ 5613 h 2165613"/>
              <a:gd name="connsiteX11" fmla="*/ 1823185 w 1827656"/>
              <a:gd name="connsiteY11" fmla="*/ 21515 h 2165613"/>
              <a:gd name="connsiteX12" fmla="*/ 1825877 w 1827656"/>
              <a:gd name="connsiteY12" fmla="*/ 5651 h 2165613"/>
              <a:gd name="connsiteX13" fmla="*/ 1827656 w 1827656"/>
              <a:gd name="connsiteY13" fmla="*/ 5613 h 2165613"/>
              <a:gd name="connsiteX0" fmla="*/ 1835423 w 1840328"/>
              <a:gd name="connsiteY0" fmla="*/ 45150 h 2187703"/>
              <a:gd name="connsiteX1" fmla="*/ 1824090 w 1840328"/>
              <a:gd name="connsiteY1" fmla="*/ 85452 h 2187703"/>
              <a:gd name="connsiteX2" fmla="*/ 1825053 w 1840328"/>
              <a:gd name="connsiteY2" fmla="*/ 1870466 h 2187703"/>
              <a:gd name="connsiteX3" fmla="*/ 959735 w 1840328"/>
              <a:gd name="connsiteY3" fmla="*/ 2186579 h 2187703"/>
              <a:gd name="connsiteX4" fmla="*/ 112346 w 1840328"/>
              <a:gd name="connsiteY4" fmla="*/ 1870466 h 2187703"/>
              <a:gd name="connsiteX5" fmla="*/ 113952 w 1840328"/>
              <a:gd name="connsiteY5" fmla="*/ 160019 h 2187703"/>
              <a:gd name="connsiteX6" fmla="*/ 49151 w 1840328"/>
              <a:gd name="connsiteY6" fmla="*/ 77402 h 2187703"/>
              <a:gd name="connsiteX7" fmla="*/ 940214 w 1840328"/>
              <a:gd name="connsiteY7" fmla="*/ 285115 h 2187703"/>
              <a:gd name="connsiteX8" fmla="*/ 1822040 w 1840328"/>
              <a:gd name="connsiteY8" fmla="*/ 71243 h 2187703"/>
              <a:gd name="connsiteX9" fmla="*/ 1835423 w 1840328"/>
              <a:gd name="connsiteY9" fmla="*/ 45150 h 2187703"/>
              <a:gd name="connsiteX10" fmla="*/ 1840328 w 1840328"/>
              <a:gd name="connsiteY10" fmla="*/ 27703 h 2187703"/>
              <a:gd name="connsiteX11" fmla="*/ 1835857 w 1840328"/>
              <a:gd name="connsiteY11" fmla="*/ 43605 h 2187703"/>
              <a:gd name="connsiteX12" fmla="*/ 1838549 w 1840328"/>
              <a:gd name="connsiteY12" fmla="*/ 27741 h 2187703"/>
              <a:gd name="connsiteX13" fmla="*/ 1840328 w 1840328"/>
              <a:gd name="connsiteY13" fmla="*/ 27703 h 2187703"/>
              <a:gd name="connsiteX0" fmla="*/ 1835423 w 1840328"/>
              <a:gd name="connsiteY0" fmla="*/ 45150 h 2187703"/>
              <a:gd name="connsiteX1" fmla="*/ 1824090 w 1840328"/>
              <a:gd name="connsiteY1" fmla="*/ 85452 h 2187703"/>
              <a:gd name="connsiteX2" fmla="*/ 1825053 w 1840328"/>
              <a:gd name="connsiteY2" fmla="*/ 1870466 h 2187703"/>
              <a:gd name="connsiteX3" fmla="*/ 959735 w 1840328"/>
              <a:gd name="connsiteY3" fmla="*/ 2186579 h 2187703"/>
              <a:gd name="connsiteX4" fmla="*/ 112346 w 1840328"/>
              <a:gd name="connsiteY4" fmla="*/ 1870466 h 2187703"/>
              <a:gd name="connsiteX5" fmla="*/ 113952 w 1840328"/>
              <a:gd name="connsiteY5" fmla="*/ 160019 h 2187703"/>
              <a:gd name="connsiteX6" fmla="*/ 49151 w 1840328"/>
              <a:gd name="connsiteY6" fmla="*/ 77402 h 2187703"/>
              <a:gd name="connsiteX7" fmla="*/ 940214 w 1840328"/>
              <a:gd name="connsiteY7" fmla="*/ 285115 h 2187703"/>
              <a:gd name="connsiteX8" fmla="*/ 1822040 w 1840328"/>
              <a:gd name="connsiteY8" fmla="*/ 71243 h 2187703"/>
              <a:gd name="connsiteX9" fmla="*/ 1835423 w 1840328"/>
              <a:gd name="connsiteY9" fmla="*/ 45150 h 2187703"/>
              <a:gd name="connsiteX10" fmla="*/ 1840328 w 1840328"/>
              <a:gd name="connsiteY10" fmla="*/ 27703 h 2187703"/>
              <a:gd name="connsiteX11" fmla="*/ 1835857 w 1840328"/>
              <a:gd name="connsiteY11" fmla="*/ 43605 h 2187703"/>
              <a:gd name="connsiteX12" fmla="*/ 1838549 w 1840328"/>
              <a:gd name="connsiteY12" fmla="*/ 27741 h 2187703"/>
              <a:gd name="connsiteX13" fmla="*/ 1840328 w 1840328"/>
              <a:gd name="connsiteY13" fmla="*/ 27703 h 2187703"/>
              <a:gd name="connsiteX0" fmla="*/ 1835423 w 1840328"/>
              <a:gd name="connsiteY0" fmla="*/ 45150 h 2187703"/>
              <a:gd name="connsiteX1" fmla="*/ 1824090 w 1840328"/>
              <a:gd name="connsiteY1" fmla="*/ 85452 h 2187703"/>
              <a:gd name="connsiteX2" fmla="*/ 1825053 w 1840328"/>
              <a:gd name="connsiteY2" fmla="*/ 1870466 h 2187703"/>
              <a:gd name="connsiteX3" fmla="*/ 959735 w 1840328"/>
              <a:gd name="connsiteY3" fmla="*/ 2186579 h 2187703"/>
              <a:gd name="connsiteX4" fmla="*/ 112346 w 1840328"/>
              <a:gd name="connsiteY4" fmla="*/ 1870466 h 2187703"/>
              <a:gd name="connsiteX5" fmla="*/ 113952 w 1840328"/>
              <a:gd name="connsiteY5" fmla="*/ 160019 h 2187703"/>
              <a:gd name="connsiteX6" fmla="*/ 49151 w 1840328"/>
              <a:gd name="connsiteY6" fmla="*/ 77402 h 2187703"/>
              <a:gd name="connsiteX7" fmla="*/ 940214 w 1840328"/>
              <a:gd name="connsiteY7" fmla="*/ 285115 h 2187703"/>
              <a:gd name="connsiteX8" fmla="*/ 1822040 w 1840328"/>
              <a:gd name="connsiteY8" fmla="*/ 71243 h 2187703"/>
              <a:gd name="connsiteX9" fmla="*/ 1835423 w 1840328"/>
              <a:gd name="connsiteY9" fmla="*/ 45150 h 2187703"/>
              <a:gd name="connsiteX10" fmla="*/ 1840328 w 1840328"/>
              <a:gd name="connsiteY10" fmla="*/ 27703 h 2187703"/>
              <a:gd name="connsiteX11" fmla="*/ 1835857 w 1840328"/>
              <a:gd name="connsiteY11" fmla="*/ 43605 h 2187703"/>
              <a:gd name="connsiteX12" fmla="*/ 1838549 w 1840328"/>
              <a:gd name="connsiteY12" fmla="*/ 27741 h 2187703"/>
              <a:gd name="connsiteX13" fmla="*/ 1840328 w 1840328"/>
              <a:gd name="connsiteY13" fmla="*/ 27703 h 2187703"/>
              <a:gd name="connsiteX0" fmla="*/ 1821102 w 1826007"/>
              <a:gd name="connsiteY0" fmla="*/ 61461 h 2204014"/>
              <a:gd name="connsiteX1" fmla="*/ 1809769 w 1826007"/>
              <a:gd name="connsiteY1" fmla="*/ 101763 h 2204014"/>
              <a:gd name="connsiteX2" fmla="*/ 1810732 w 1826007"/>
              <a:gd name="connsiteY2" fmla="*/ 1886777 h 2204014"/>
              <a:gd name="connsiteX3" fmla="*/ 945414 w 1826007"/>
              <a:gd name="connsiteY3" fmla="*/ 2202890 h 2204014"/>
              <a:gd name="connsiteX4" fmla="*/ 98025 w 1826007"/>
              <a:gd name="connsiteY4" fmla="*/ 1886777 h 2204014"/>
              <a:gd name="connsiteX5" fmla="*/ 99631 w 1826007"/>
              <a:gd name="connsiteY5" fmla="*/ 176330 h 2204014"/>
              <a:gd name="connsiteX6" fmla="*/ 34830 w 1826007"/>
              <a:gd name="connsiteY6" fmla="*/ 93713 h 2204014"/>
              <a:gd name="connsiteX7" fmla="*/ 925893 w 1826007"/>
              <a:gd name="connsiteY7" fmla="*/ 301426 h 2204014"/>
              <a:gd name="connsiteX8" fmla="*/ 1807719 w 1826007"/>
              <a:gd name="connsiteY8" fmla="*/ 87554 h 2204014"/>
              <a:gd name="connsiteX9" fmla="*/ 1821102 w 1826007"/>
              <a:gd name="connsiteY9" fmla="*/ 61461 h 2204014"/>
              <a:gd name="connsiteX10" fmla="*/ 1826007 w 1826007"/>
              <a:gd name="connsiteY10" fmla="*/ 44014 h 2204014"/>
              <a:gd name="connsiteX11" fmla="*/ 1821536 w 1826007"/>
              <a:gd name="connsiteY11" fmla="*/ 59916 h 2204014"/>
              <a:gd name="connsiteX12" fmla="*/ 1824228 w 1826007"/>
              <a:gd name="connsiteY12" fmla="*/ 44052 h 2204014"/>
              <a:gd name="connsiteX13" fmla="*/ 1826007 w 1826007"/>
              <a:gd name="connsiteY13" fmla="*/ 44014 h 2204014"/>
              <a:gd name="connsiteX0" fmla="*/ 1821102 w 1826007"/>
              <a:gd name="connsiteY0" fmla="*/ 61461 h 2204014"/>
              <a:gd name="connsiteX1" fmla="*/ 1809769 w 1826007"/>
              <a:gd name="connsiteY1" fmla="*/ 101763 h 2204014"/>
              <a:gd name="connsiteX2" fmla="*/ 1810732 w 1826007"/>
              <a:gd name="connsiteY2" fmla="*/ 1886777 h 2204014"/>
              <a:gd name="connsiteX3" fmla="*/ 945414 w 1826007"/>
              <a:gd name="connsiteY3" fmla="*/ 2202890 h 2204014"/>
              <a:gd name="connsiteX4" fmla="*/ 98025 w 1826007"/>
              <a:gd name="connsiteY4" fmla="*/ 1886777 h 2204014"/>
              <a:gd name="connsiteX5" fmla="*/ 99631 w 1826007"/>
              <a:gd name="connsiteY5" fmla="*/ 176330 h 2204014"/>
              <a:gd name="connsiteX6" fmla="*/ 34830 w 1826007"/>
              <a:gd name="connsiteY6" fmla="*/ 93713 h 2204014"/>
              <a:gd name="connsiteX7" fmla="*/ 925893 w 1826007"/>
              <a:gd name="connsiteY7" fmla="*/ 301426 h 2204014"/>
              <a:gd name="connsiteX8" fmla="*/ 1807719 w 1826007"/>
              <a:gd name="connsiteY8" fmla="*/ 87554 h 2204014"/>
              <a:gd name="connsiteX9" fmla="*/ 1821102 w 1826007"/>
              <a:gd name="connsiteY9" fmla="*/ 61461 h 2204014"/>
              <a:gd name="connsiteX10" fmla="*/ 1826007 w 1826007"/>
              <a:gd name="connsiteY10" fmla="*/ 44014 h 2204014"/>
              <a:gd name="connsiteX11" fmla="*/ 1821536 w 1826007"/>
              <a:gd name="connsiteY11" fmla="*/ 59916 h 2204014"/>
              <a:gd name="connsiteX12" fmla="*/ 1824228 w 1826007"/>
              <a:gd name="connsiteY12" fmla="*/ 44052 h 2204014"/>
              <a:gd name="connsiteX13" fmla="*/ 1826007 w 1826007"/>
              <a:gd name="connsiteY13" fmla="*/ 44014 h 2204014"/>
              <a:gd name="connsiteX0" fmla="*/ 1786272 w 1791177"/>
              <a:gd name="connsiteY0" fmla="*/ 31395 h 2173948"/>
              <a:gd name="connsiteX1" fmla="*/ 1774939 w 1791177"/>
              <a:gd name="connsiteY1" fmla="*/ 71697 h 2173948"/>
              <a:gd name="connsiteX2" fmla="*/ 1775902 w 1791177"/>
              <a:gd name="connsiteY2" fmla="*/ 1856711 h 2173948"/>
              <a:gd name="connsiteX3" fmla="*/ 910584 w 1791177"/>
              <a:gd name="connsiteY3" fmla="*/ 2172824 h 2173948"/>
              <a:gd name="connsiteX4" fmla="*/ 63195 w 1791177"/>
              <a:gd name="connsiteY4" fmla="*/ 1856711 h 2173948"/>
              <a:gd name="connsiteX5" fmla="*/ 64801 w 1791177"/>
              <a:gd name="connsiteY5" fmla="*/ 146264 h 2173948"/>
              <a:gd name="connsiteX6" fmla="*/ 0 w 1791177"/>
              <a:gd name="connsiteY6" fmla="*/ 63647 h 2173948"/>
              <a:gd name="connsiteX7" fmla="*/ 891063 w 1791177"/>
              <a:gd name="connsiteY7" fmla="*/ 271360 h 2173948"/>
              <a:gd name="connsiteX8" fmla="*/ 1772889 w 1791177"/>
              <a:gd name="connsiteY8" fmla="*/ 57488 h 2173948"/>
              <a:gd name="connsiteX9" fmla="*/ 1786272 w 1791177"/>
              <a:gd name="connsiteY9" fmla="*/ 31395 h 2173948"/>
              <a:gd name="connsiteX10" fmla="*/ 1791177 w 1791177"/>
              <a:gd name="connsiteY10" fmla="*/ 13948 h 2173948"/>
              <a:gd name="connsiteX11" fmla="*/ 1786706 w 1791177"/>
              <a:gd name="connsiteY11" fmla="*/ 29850 h 2173948"/>
              <a:gd name="connsiteX12" fmla="*/ 1789398 w 1791177"/>
              <a:gd name="connsiteY12" fmla="*/ 13986 h 2173948"/>
              <a:gd name="connsiteX13" fmla="*/ 1791177 w 1791177"/>
              <a:gd name="connsiteY13" fmla="*/ 13948 h 2173948"/>
              <a:gd name="connsiteX0" fmla="*/ 1800192 w 1805097"/>
              <a:gd name="connsiteY0" fmla="*/ 17447 h 2160000"/>
              <a:gd name="connsiteX1" fmla="*/ 1788859 w 1805097"/>
              <a:gd name="connsiteY1" fmla="*/ 57749 h 2160000"/>
              <a:gd name="connsiteX2" fmla="*/ 1789822 w 1805097"/>
              <a:gd name="connsiteY2" fmla="*/ 1842763 h 2160000"/>
              <a:gd name="connsiteX3" fmla="*/ 924504 w 1805097"/>
              <a:gd name="connsiteY3" fmla="*/ 2158876 h 2160000"/>
              <a:gd name="connsiteX4" fmla="*/ 77115 w 1805097"/>
              <a:gd name="connsiteY4" fmla="*/ 1842763 h 2160000"/>
              <a:gd name="connsiteX5" fmla="*/ 78721 w 1805097"/>
              <a:gd name="connsiteY5" fmla="*/ 132316 h 2160000"/>
              <a:gd name="connsiteX6" fmla="*/ 13920 w 1805097"/>
              <a:gd name="connsiteY6" fmla="*/ 49699 h 2160000"/>
              <a:gd name="connsiteX7" fmla="*/ 904983 w 1805097"/>
              <a:gd name="connsiteY7" fmla="*/ 257412 h 2160000"/>
              <a:gd name="connsiteX8" fmla="*/ 1786809 w 1805097"/>
              <a:gd name="connsiteY8" fmla="*/ 43540 h 2160000"/>
              <a:gd name="connsiteX9" fmla="*/ 1800192 w 1805097"/>
              <a:gd name="connsiteY9" fmla="*/ 17447 h 2160000"/>
              <a:gd name="connsiteX10" fmla="*/ 1805097 w 1805097"/>
              <a:gd name="connsiteY10" fmla="*/ 0 h 2160000"/>
              <a:gd name="connsiteX11" fmla="*/ 1800626 w 1805097"/>
              <a:gd name="connsiteY11" fmla="*/ 15902 h 2160000"/>
              <a:gd name="connsiteX12" fmla="*/ 1803318 w 1805097"/>
              <a:gd name="connsiteY12" fmla="*/ 38 h 2160000"/>
              <a:gd name="connsiteX13" fmla="*/ 1805097 w 1805097"/>
              <a:gd name="connsiteY13" fmla="*/ 0 h 2160000"/>
              <a:gd name="connsiteX0" fmla="*/ 1786272 w 1791177"/>
              <a:gd name="connsiteY0" fmla="*/ 17447 h 2160000"/>
              <a:gd name="connsiteX1" fmla="*/ 1774939 w 1791177"/>
              <a:gd name="connsiteY1" fmla="*/ 57749 h 2160000"/>
              <a:gd name="connsiteX2" fmla="*/ 1775902 w 1791177"/>
              <a:gd name="connsiteY2" fmla="*/ 1842763 h 2160000"/>
              <a:gd name="connsiteX3" fmla="*/ 910584 w 1791177"/>
              <a:gd name="connsiteY3" fmla="*/ 2158876 h 2160000"/>
              <a:gd name="connsiteX4" fmla="*/ 63195 w 1791177"/>
              <a:gd name="connsiteY4" fmla="*/ 1842763 h 2160000"/>
              <a:gd name="connsiteX5" fmla="*/ 64801 w 1791177"/>
              <a:gd name="connsiteY5" fmla="*/ 132316 h 2160000"/>
              <a:gd name="connsiteX6" fmla="*/ 0 w 1791177"/>
              <a:gd name="connsiteY6" fmla="*/ 49699 h 2160000"/>
              <a:gd name="connsiteX7" fmla="*/ 891063 w 1791177"/>
              <a:gd name="connsiteY7" fmla="*/ 257412 h 2160000"/>
              <a:gd name="connsiteX8" fmla="*/ 1772889 w 1791177"/>
              <a:gd name="connsiteY8" fmla="*/ 43540 h 2160000"/>
              <a:gd name="connsiteX9" fmla="*/ 1786272 w 1791177"/>
              <a:gd name="connsiteY9" fmla="*/ 17447 h 2160000"/>
              <a:gd name="connsiteX10" fmla="*/ 1791177 w 1791177"/>
              <a:gd name="connsiteY10" fmla="*/ 0 h 2160000"/>
              <a:gd name="connsiteX11" fmla="*/ 1786706 w 1791177"/>
              <a:gd name="connsiteY11" fmla="*/ 15902 h 2160000"/>
              <a:gd name="connsiteX12" fmla="*/ 1789398 w 1791177"/>
              <a:gd name="connsiteY12" fmla="*/ 38 h 2160000"/>
              <a:gd name="connsiteX13" fmla="*/ 1791177 w 1791177"/>
              <a:gd name="connsiteY13" fmla="*/ 0 h 2160000"/>
              <a:gd name="connsiteX0" fmla="*/ 1786272 w 1791177"/>
              <a:gd name="connsiteY0" fmla="*/ 17447 h 2160000"/>
              <a:gd name="connsiteX1" fmla="*/ 1774939 w 1791177"/>
              <a:gd name="connsiteY1" fmla="*/ 57749 h 2160000"/>
              <a:gd name="connsiteX2" fmla="*/ 1775902 w 1791177"/>
              <a:gd name="connsiteY2" fmla="*/ 1842763 h 2160000"/>
              <a:gd name="connsiteX3" fmla="*/ 910584 w 1791177"/>
              <a:gd name="connsiteY3" fmla="*/ 2158876 h 2160000"/>
              <a:gd name="connsiteX4" fmla="*/ 63195 w 1791177"/>
              <a:gd name="connsiteY4" fmla="*/ 1842763 h 2160000"/>
              <a:gd name="connsiteX5" fmla="*/ 64801 w 1791177"/>
              <a:gd name="connsiteY5" fmla="*/ 132316 h 2160000"/>
              <a:gd name="connsiteX6" fmla="*/ 0 w 1791177"/>
              <a:gd name="connsiteY6" fmla="*/ 49699 h 2160000"/>
              <a:gd name="connsiteX7" fmla="*/ 891063 w 1791177"/>
              <a:gd name="connsiteY7" fmla="*/ 257412 h 2160000"/>
              <a:gd name="connsiteX8" fmla="*/ 1772889 w 1791177"/>
              <a:gd name="connsiteY8" fmla="*/ 43540 h 2160000"/>
              <a:gd name="connsiteX9" fmla="*/ 1786272 w 1791177"/>
              <a:gd name="connsiteY9" fmla="*/ 17447 h 2160000"/>
              <a:gd name="connsiteX10" fmla="*/ 1791177 w 1791177"/>
              <a:gd name="connsiteY10" fmla="*/ 0 h 2160000"/>
              <a:gd name="connsiteX11" fmla="*/ 1786706 w 1791177"/>
              <a:gd name="connsiteY11" fmla="*/ 15902 h 2160000"/>
              <a:gd name="connsiteX12" fmla="*/ 1789398 w 1791177"/>
              <a:gd name="connsiteY12" fmla="*/ 38 h 2160000"/>
              <a:gd name="connsiteX13" fmla="*/ 1791177 w 1791177"/>
              <a:gd name="connsiteY13" fmla="*/ 0 h 2160000"/>
              <a:gd name="connsiteX0" fmla="*/ 1786272 w 1791177"/>
              <a:gd name="connsiteY0" fmla="*/ 17447 h 2160000"/>
              <a:gd name="connsiteX1" fmla="*/ 1774939 w 1791177"/>
              <a:gd name="connsiteY1" fmla="*/ 57749 h 2160000"/>
              <a:gd name="connsiteX2" fmla="*/ 1775902 w 1791177"/>
              <a:gd name="connsiteY2" fmla="*/ 1842763 h 2160000"/>
              <a:gd name="connsiteX3" fmla="*/ 910584 w 1791177"/>
              <a:gd name="connsiteY3" fmla="*/ 2158876 h 2160000"/>
              <a:gd name="connsiteX4" fmla="*/ 63195 w 1791177"/>
              <a:gd name="connsiteY4" fmla="*/ 1842763 h 2160000"/>
              <a:gd name="connsiteX5" fmla="*/ 64801 w 1791177"/>
              <a:gd name="connsiteY5" fmla="*/ 132316 h 2160000"/>
              <a:gd name="connsiteX6" fmla="*/ 0 w 1791177"/>
              <a:gd name="connsiteY6" fmla="*/ 49699 h 2160000"/>
              <a:gd name="connsiteX7" fmla="*/ 891063 w 1791177"/>
              <a:gd name="connsiteY7" fmla="*/ 257412 h 2160000"/>
              <a:gd name="connsiteX8" fmla="*/ 1772889 w 1791177"/>
              <a:gd name="connsiteY8" fmla="*/ 43540 h 2160000"/>
              <a:gd name="connsiteX9" fmla="*/ 1786272 w 1791177"/>
              <a:gd name="connsiteY9" fmla="*/ 17447 h 2160000"/>
              <a:gd name="connsiteX10" fmla="*/ 1791177 w 1791177"/>
              <a:gd name="connsiteY10" fmla="*/ 0 h 2160000"/>
              <a:gd name="connsiteX11" fmla="*/ 1786706 w 1791177"/>
              <a:gd name="connsiteY11" fmla="*/ 15902 h 2160000"/>
              <a:gd name="connsiteX12" fmla="*/ 1789398 w 1791177"/>
              <a:gd name="connsiteY12" fmla="*/ 38 h 2160000"/>
              <a:gd name="connsiteX13" fmla="*/ 1791177 w 1791177"/>
              <a:gd name="connsiteY13" fmla="*/ 0 h 2160000"/>
              <a:gd name="connsiteX0" fmla="*/ 1786272 w 1791177"/>
              <a:gd name="connsiteY0" fmla="*/ 17447 h 2160000"/>
              <a:gd name="connsiteX1" fmla="*/ 1774939 w 1791177"/>
              <a:gd name="connsiteY1" fmla="*/ 57749 h 2160000"/>
              <a:gd name="connsiteX2" fmla="*/ 1775902 w 1791177"/>
              <a:gd name="connsiteY2" fmla="*/ 1842763 h 2160000"/>
              <a:gd name="connsiteX3" fmla="*/ 910584 w 1791177"/>
              <a:gd name="connsiteY3" fmla="*/ 2158876 h 2160000"/>
              <a:gd name="connsiteX4" fmla="*/ 63195 w 1791177"/>
              <a:gd name="connsiteY4" fmla="*/ 1842763 h 2160000"/>
              <a:gd name="connsiteX5" fmla="*/ 64801 w 1791177"/>
              <a:gd name="connsiteY5" fmla="*/ 132316 h 2160000"/>
              <a:gd name="connsiteX6" fmla="*/ 0 w 1791177"/>
              <a:gd name="connsiteY6" fmla="*/ 49699 h 2160000"/>
              <a:gd name="connsiteX7" fmla="*/ 891063 w 1791177"/>
              <a:gd name="connsiteY7" fmla="*/ 257412 h 2160000"/>
              <a:gd name="connsiteX8" fmla="*/ 1772889 w 1791177"/>
              <a:gd name="connsiteY8" fmla="*/ 43540 h 2160000"/>
              <a:gd name="connsiteX9" fmla="*/ 1786272 w 1791177"/>
              <a:gd name="connsiteY9" fmla="*/ 17447 h 2160000"/>
              <a:gd name="connsiteX10" fmla="*/ 1791177 w 1791177"/>
              <a:gd name="connsiteY10" fmla="*/ 0 h 2160000"/>
              <a:gd name="connsiteX11" fmla="*/ 1786706 w 1791177"/>
              <a:gd name="connsiteY11" fmla="*/ 15902 h 2160000"/>
              <a:gd name="connsiteX12" fmla="*/ 1789398 w 1791177"/>
              <a:gd name="connsiteY12" fmla="*/ 38 h 2160000"/>
              <a:gd name="connsiteX13" fmla="*/ 1791177 w 1791177"/>
              <a:gd name="connsiteY13" fmla="*/ 0 h 2160000"/>
              <a:gd name="connsiteX0" fmla="*/ 1786272 w 1791177"/>
              <a:gd name="connsiteY0" fmla="*/ 17447 h 2160000"/>
              <a:gd name="connsiteX1" fmla="*/ 1774939 w 1791177"/>
              <a:gd name="connsiteY1" fmla="*/ 57749 h 2160000"/>
              <a:gd name="connsiteX2" fmla="*/ 1775902 w 1791177"/>
              <a:gd name="connsiteY2" fmla="*/ 1842763 h 2160000"/>
              <a:gd name="connsiteX3" fmla="*/ 910584 w 1791177"/>
              <a:gd name="connsiteY3" fmla="*/ 2158876 h 2160000"/>
              <a:gd name="connsiteX4" fmla="*/ 63195 w 1791177"/>
              <a:gd name="connsiteY4" fmla="*/ 1842763 h 2160000"/>
              <a:gd name="connsiteX5" fmla="*/ 64801 w 1791177"/>
              <a:gd name="connsiteY5" fmla="*/ 132316 h 2160000"/>
              <a:gd name="connsiteX6" fmla="*/ 0 w 1791177"/>
              <a:gd name="connsiteY6" fmla="*/ 49699 h 2160000"/>
              <a:gd name="connsiteX7" fmla="*/ 891063 w 1791177"/>
              <a:gd name="connsiteY7" fmla="*/ 257412 h 2160000"/>
              <a:gd name="connsiteX8" fmla="*/ 1772889 w 1791177"/>
              <a:gd name="connsiteY8" fmla="*/ 43540 h 2160000"/>
              <a:gd name="connsiteX9" fmla="*/ 1786272 w 1791177"/>
              <a:gd name="connsiteY9" fmla="*/ 17447 h 2160000"/>
              <a:gd name="connsiteX10" fmla="*/ 1791177 w 1791177"/>
              <a:gd name="connsiteY10" fmla="*/ 0 h 2160000"/>
              <a:gd name="connsiteX11" fmla="*/ 1786706 w 1791177"/>
              <a:gd name="connsiteY11" fmla="*/ 15902 h 2160000"/>
              <a:gd name="connsiteX12" fmla="*/ 1789398 w 1791177"/>
              <a:gd name="connsiteY12" fmla="*/ 38 h 2160000"/>
              <a:gd name="connsiteX13" fmla="*/ 1791177 w 1791177"/>
              <a:gd name="connsiteY13" fmla="*/ 0 h 2160000"/>
              <a:gd name="connsiteX0" fmla="*/ 1786272 w 1791177"/>
              <a:gd name="connsiteY0" fmla="*/ 17447 h 2160000"/>
              <a:gd name="connsiteX1" fmla="*/ 1774939 w 1791177"/>
              <a:gd name="connsiteY1" fmla="*/ 57749 h 2160000"/>
              <a:gd name="connsiteX2" fmla="*/ 1775902 w 1791177"/>
              <a:gd name="connsiteY2" fmla="*/ 1842763 h 2160000"/>
              <a:gd name="connsiteX3" fmla="*/ 910584 w 1791177"/>
              <a:gd name="connsiteY3" fmla="*/ 2158876 h 2160000"/>
              <a:gd name="connsiteX4" fmla="*/ 63195 w 1791177"/>
              <a:gd name="connsiteY4" fmla="*/ 1842763 h 2160000"/>
              <a:gd name="connsiteX5" fmla="*/ 64801 w 1791177"/>
              <a:gd name="connsiteY5" fmla="*/ 132316 h 2160000"/>
              <a:gd name="connsiteX6" fmla="*/ 0 w 1791177"/>
              <a:gd name="connsiteY6" fmla="*/ 49699 h 2160000"/>
              <a:gd name="connsiteX7" fmla="*/ 891063 w 1791177"/>
              <a:gd name="connsiteY7" fmla="*/ 257412 h 2160000"/>
              <a:gd name="connsiteX8" fmla="*/ 1772889 w 1791177"/>
              <a:gd name="connsiteY8" fmla="*/ 43540 h 2160000"/>
              <a:gd name="connsiteX9" fmla="*/ 1786272 w 1791177"/>
              <a:gd name="connsiteY9" fmla="*/ 17447 h 2160000"/>
              <a:gd name="connsiteX10" fmla="*/ 1791177 w 1791177"/>
              <a:gd name="connsiteY10" fmla="*/ 0 h 2160000"/>
              <a:gd name="connsiteX11" fmla="*/ 1786706 w 1791177"/>
              <a:gd name="connsiteY11" fmla="*/ 15902 h 2160000"/>
              <a:gd name="connsiteX12" fmla="*/ 1789398 w 1791177"/>
              <a:gd name="connsiteY12" fmla="*/ 38 h 2160000"/>
              <a:gd name="connsiteX13" fmla="*/ 1791177 w 1791177"/>
              <a:gd name="connsiteY13" fmla="*/ 0 h 2160000"/>
              <a:gd name="connsiteX0" fmla="*/ 1786272 w 1791177"/>
              <a:gd name="connsiteY0" fmla="*/ 17447 h 2160000"/>
              <a:gd name="connsiteX1" fmla="*/ 1774939 w 1791177"/>
              <a:gd name="connsiteY1" fmla="*/ 57749 h 2160000"/>
              <a:gd name="connsiteX2" fmla="*/ 1775902 w 1791177"/>
              <a:gd name="connsiteY2" fmla="*/ 1842763 h 2160000"/>
              <a:gd name="connsiteX3" fmla="*/ 910584 w 1791177"/>
              <a:gd name="connsiteY3" fmla="*/ 2158876 h 2160000"/>
              <a:gd name="connsiteX4" fmla="*/ 63195 w 1791177"/>
              <a:gd name="connsiteY4" fmla="*/ 1842763 h 2160000"/>
              <a:gd name="connsiteX5" fmla="*/ 64801 w 1791177"/>
              <a:gd name="connsiteY5" fmla="*/ 135395 h 2160000"/>
              <a:gd name="connsiteX6" fmla="*/ 0 w 1791177"/>
              <a:gd name="connsiteY6" fmla="*/ 49699 h 2160000"/>
              <a:gd name="connsiteX7" fmla="*/ 891063 w 1791177"/>
              <a:gd name="connsiteY7" fmla="*/ 257412 h 2160000"/>
              <a:gd name="connsiteX8" fmla="*/ 1772889 w 1791177"/>
              <a:gd name="connsiteY8" fmla="*/ 43540 h 2160000"/>
              <a:gd name="connsiteX9" fmla="*/ 1786272 w 1791177"/>
              <a:gd name="connsiteY9" fmla="*/ 17447 h 2160000"/>
              <a:gd name="connsiteX10" fmla="*/ 1791177 w 1791177"/>
              <a:gd name="connsiteY10" fmla="*/ 0 h 2160000"/>
              <a:gd name="connsiteX11" fmla="*/ 1786706 w 1791177"/>
              <a:gd name="connsiteY11" fmla="*/ 15902 h 2160000"/>
              <a:gd name="connsiteX12" fmla="*/ 1789398 w 1791177"/>
              <a:gd name="connsiteY12" fmla="*/ 38 h 2160000"/>
              <a:gd name="connsiteX13" fmla="*/ 1791177 w 1791177"/>
              <a:gd name="connsiteY13" fmla="*/ 0 h 2160000"/>
              <a:gd name="connsiteX0" fmla="*/ 1786272 w 1791177"/>
              <a:gd name="connsiteY0" fmla="*/ 17447 h 2160000"/>
              <a:gd name="connsiteX1" fmla="*/ 1774939 w 1791177"/>
              <a:gd name="connsiteY1" fmla="*/ 57749 h 2160000"/>
              <a:gd name="connsiteX2" fmla="*/ 1775902 w 1791177"/>
              <a:gd name="connsiteY2" fmla="*/ 1842763 h 2160000"/>
              <a:gd name="connsiteX3" fmla="*/ 910584 w 1791177"/>
              <a:gd name="connsiteY3" fmla="*/ 2158876 h 2160000"/>
              <a:gd name="connsiteX4" fmla="*/ 63195 w 1791177"/>
              <a:gd name="connsiteY4" fmla="*/ 1842763 h 2160000"/>
              <a:gd name="connsiteX5" fmla="*/ 64801 w 1791177"/>
              <a:gd name="connsiteY5" fmla="*/ 135395 h 2160000"/>
              <a:gd name="connsiteX6" fmla="*/ 0 w 1791177"/>
              <a:gd name="connsiteY6" fmla="*/ 49699 h 2160000"/>
              <a:gd name="connsiteX7" fmla="*/ 891063 w 1791177"/>
              <a:gd name="connsiteY7" fmla="*/ 257412 h 2160000"/>
              <a:gd name="connsiteX8" fmla="*/ 1772889 w 1791177"/>
              <a:gd name="connsiteY8" fmla="*/ 43540 h 2160000"/>
              <a:gd name="connsiteX9" fmla="*/ 1786272 w 1791177"/>
              <a:gd name="connsiteY9" fmla="*/ 17447 h 2160000"/>
              <a:gd name="connsiteX10" fmla="*/ 1791177 w 1791177"/>
              <a:gd name="connsiteY10" fmla="*/ 0 h 2160000"/>
              <a:gd name="connsiteX11" fmla="*/ 1786706 w 1791177"/>
              <a:gd name="connsiteY11" fmla="*/ 15902 h 2160000"/>
              <a:gd name="connsiteX12" fmla="*/ 1789398 w 1791177"/>
              <a:gd name="connsiteY12" fmla="*/ 38 h 2160000"/>
              <a:gd name="connsiteX13" fmla="*/ 1791177 w 1791177"/>
              <a:gd name="connsiteY13" fmla="*/ 0 h 2160000"/>
              <a:gd name="connsiteX0" fmla="*/ 1786272 w 1791177"/>
              <a:gd name="connsiteY0" fmla="*/ 17447 h 2160000"/>
              <a:gd name="connsiteX1" fmla="*/ 1774939 w 1791177"/>
              <a:gd name="connsiteY1" fmla="*/ 57749 h 2160000"/>
              <a:gd name="connsiteX2" fmla="*/ 1775902 w 1791177"/>
              <a:gd name="connsiteY2" fmla="*/ 1842763 h 2160000"/>
              <a:gd name="connsiteX3" fmla="*/ 910584 w 1791177"/>
              <a:gd name="connsiteY3" fmla="*/ 2158876 h 2160000"/>
              <a:gd name="connsiteX4" fmla="*/ 63195 w 1791177"/>
              <a:gd name="connsiteY4" fmla="*/ 1842763 h 2160000"/>
              <a:gd name="connsiteX5" fmla="*/ 64801 w 1791177"/>
              <a:gd name="connsiteY5" fmla="*/ 135395 h 2160000"/>
              <a:gd name="connsiteX6" fmla="*/ 0 w 1791177"/>
              <a:gd name="connsiteY6" fmla="*/ 49699 h 2160000"/>
              <a:gd name="connsiteX7" fmla="*/ 891063 w 1791177"/>
              <a:gd name="connsiteY7" fmla="*/ 257412 h 2160000"/>
              <a:gd name="connsiteX8" fmla="*/ 1772889 w 1791177"/>
              <a:gd name="connsiteY8" fmla="*/ 43540 h 2160000"/>
              <a:gd name="connsiteX9" fmla="*/ 1786272 w 1791177"/>
              <a:gd name="connsiteY9" fmla="*/ 17447 h 2160000"/>
              <a:gd name="connsiteX10" fmla="*/ 1791177 w 1791177"/>
              <a:gd name="connsiteY10" fmla="*/ 0 h 2160000"/>
              <a:gd name="connsiteX11" fmla="*/ 1786706 w 1791177"/>
              <a:gd name="connsiteY11" fmla="*/ 15902 h 2160000"/>
              <a:gd name="connsiteX12" fmla="*/ 1789398 w 1791177"/>
              <a:gd name="connsiteY12" fmla="*/ 38 h 2160000"/>
              <a:gd name="connsiteX13" fmla="*/ 1791177 w 1791177"/>
              <a:gd name="connsiteY13" fmla="*/ 0 h 2160000"/>
              <a:gd name="connsiteX0" fmla="*/ 1786272 w 1791177"/>
              <a:gd name="connsiteY0" fmla="*/ 17447 h 2160000"/>
              <a:gd name="connsiteX1" fmla="*/ 1774939 w 1791177"/>
              <a:gd name="connsiteY1" fmla="*/ 57749 h 2160000"/>
              <a:gd name="connsiteX2" fmla="*/ 1775902 w 1791177"/>
              <a:gd name="connsiteY2" fmla="*/ 1842763 h 2160000"/>
              <a:gd name="connsiteX3" fmla="*/ 910584 w 1791177"/>
              <a:gd name="connsiteY3" fmla="*/ 2158876 h 2160000"/>
              <a:gd name="connsiteX4" fmla="*/ 63195 w 1791177"/>
              <a:gd name="connsiteY4" fmla="*/ 1842763 h 2160000"/>
              <a:gd name="connsiteX5" fmla="*/ 64801 w 1791177"/>
              <a:gd name="connsiteY5" fmla="*/ 135395 h 2160000"/>
              <a:gd name="connsiteX6" fmla="*/ 0 w 1791177"/>
              <a:gd name="connsiteY6" fmla="*/ 49699 h 2160000"/>
              <a:gd name="connsiteX7" fmla="*/ 891063 w 1791177"/>
              <a:gd name="connsiteY7" fmla="*/ 257412 h 2160000"/>
              <a:gd name="connsiteX8" fmla="*/ 1772889 w 1791177"/>
              <a:gd name="connsiteY8" fmla="*/ 43540 h 2160000"/>
              <a:gd name="connsiteX9" fmla="*/ 1786272 w 1791177"/>
              <a:gd name="connsiteY9" fmla="*/ 17447 h 2160000"/>
              <a:gd name="connsiteX10" fmla="*/ 1791177 w 1791177"/>
              <a:gd name="connsiteY10" fmla="*/ 0 h 2160000"/>
              <a:gd name="connsiteX11" fmla="*/ 1786706 w 1791177"/>
              <a:gd name="connsiteY11" fmla="*/ 15902 h 2160000"/>
              <a:gd name="connsiteX12" fmla="*/ 1789398 w 1791177"/>
              <a:gd name="connsiteY12" fmla="*/ 38 h 2160000"/>
              <a:gd name="connsiteX13" fmla="*/ 1791177 w 1791177"/>
              <a:gd name="connsiteY13" fmla="*/ 0 h 2160000"/>
              <a:gd name="connsiteX0" fmla="*/ 1841396 w 1846301"/>
              <a:gd name="connsiteY0" fmla="*/ 17447 h 2160000"/>
              <a:gd name="connsiteX1" fmla="*/ 1830063 w 1846301"/>
              <a:gd name="connsiteY1" fmla="*/ 57749 h 2160000"/>
              <a:gd name="connsiteX2" fmla="*/ 1831026 w 1846301"/>
              <a:gd name="connsiteY2" fmla="*/ 1842763 h 2160000"/>
              <a:gd name="connsiteX3" fmla="*/ 965708 w 1846301"/>
              <a:gd name="connsiteY3" fmla="*/ 2158876 h 2160000"/>
              <a:gd name="connsiteX4" fmla="*/ 118319 w 1846301"/>
              <a:gd name="connsiteY4" fmla="*/ 1842763 h 2160000"/>
              <a:gd name="connsiteX5" fmla="*/ 119925 w 1846301"/>
              <a:gd name="connsiteY5" fmla="*/ 135395 h 2160000"/>
              <a:gd name="connsiteX6" fmla="*/ 98319 w 1846301"/>
              <a:gd name="connsiteY6" fmla="*/ 106682 h 2160000"/>
              <a:gd name="connsiteX7" fmla="*/ 55124 w 1846301"/>
              <a:gd name="connsiteY7" fmla="*/ 49699 h 2160000"/>
              <a:gd name="connsiteX8" fmla="*/ 946187 w 1846301"/>
              <a:gd name="connsiteY8" fmla="*/ 257412 h 2160000"/>
              <a:gd name="connsiteX9" fmla="*/ 1828013 w 1846301"/>
              <a:gd name="connsiteY9" fmla="*/ 43540 h 2160000"/>
              <a:gd name="connsiteX10" fmla="*/ 1841396 w 1846301"/>
              <a:gd name="connsiteY10" fmla="*/ 17447 h 2160000"/>
              <a:gd name="connsiteX11" fmla="*/ 1846301 w 1846301"/>
              <a:gd name="connsiteY11" fmla="*/ 0 h 2160000"/>
              <a:gd name="connsiteX12" fmla="*/ 1841830 w 1846301"/>
              <a:gd name="connsiteY12" fmla="*/ 15902 h 2160000"/>
              <a:gd name="connsiteX13" fmla="*/ 1844522 w 1846301"/>
              <a:gd name="connsiteY13" fmla="*/ 38 h 2160000"/>
              <a:gd name="connsiteX14" fmla="*/ 1846301 w 1846301"/>
              <a:gd name="connsiteY14" fmla="*/ 0 h 2160000"/>
              <a:gd name="connsiteX0" fmla="*/ 1854907 w 1859812"/>
              <a:gd name="connsiteY0" fmla="*/ 17447 h 2160000"/>
              <a:gd name="connsiteX1" fmla="*/ 1843574 w 1859812"/>
              <a:gd name="connsiteY1" fmla="*/ 57749 h 2160000"/>
              <a:gd name="connsiteX2" fmla="*/ 1844537 w 1859812"/>
              <a:gd name="connsiteY2" fmla="*/ 1842763 h 2160000"/>
              <a:gd name="connsiteX3" fmla="*/ 979219 w 1859812"/>
              <a:gd name="connsiteY3" fmla="*/ 2158876 h 2160000"/>
              <a:gd name="connsiteX4" fmla="*/ 131830 w 1859812"/>
              <a:gd name="connsiteY4" fmla="*/ 1842763 h 2160000"/>
              <a:gd name="connsiteX5" fmla="*/ 133436 w 1859812"/>
              <a:gd name="connsiteY5" fmla="*/ 135395 h 2160000"/>
              <a:gd name="connsiteX6" fmla="*/ 57061 w 1859812"/>
              <a:gd name="connsiteY6" fmla="*/ 130495 h 2160000"/>
              <a:gd name="connsiteX7" fmla="*/ 68635 w 1859812"/>
              <a:gd name="connsiteY7" fmla="*/ 49699 h 2160000"/>
              <a:gd name="connsiteX8" fmla="*/ 959698 w 1859812"/>
              <a:gd name="connsiteY8" fmla="*/ 257412 h 2160000"/>
              <a:gd name="connsiteX9" fmla="*/ 1841524 w 1859812"/>
              <a:gd name="connsiteY9" fmla="*/ 43540 h 2160000"/>
              <a:gd name="connsiteX10" fmla="*/ 1854907 w 1859812"/>
              <a:gd name="connsiteY10" fmla="*/ 17447 h 2160000"/>
              <a:gd name="connsiteX11" fmla="*/ 1859812 w 1859812"/>
              <a:gd name="connsiteY11" fmla="*/ 0 h 2160000"/>
              <a:gd name="connsiteX12" fmla="*/ 1855341 w 1859812"/>
              <a:gd name="connsiteY12" fmla="*/ 15902 h 2160000"/>
              <a:gd name="connsiteX13" fmla="*/ 1858033 w 1859812"/>
              <a:gd name="connsiteY13" fmla="*/ 38 h 2160000"/>
              <a:gd name="connsiteX14" fmla="*/ 1859812 w 1859812"/>
              <a:gd name="connsiteY14" fmla="*/ 0 h 2160000"/>
              <a:gd name="connsiteX0" fmla="*/ 1854907 w 1859812"/>
              <a:gd name="connsiteY0" fmla="*/ 17447 h 2160000"/>
              <a:gd name="connsiteX1" fmla="*/ 1843574 w 1859812"/>
              <a:gd name="connsiteY1" fmla="*/ 57749 h 2160000"/>
              <a:gd name="connsiteX2" fmla="*/ 1844537 w 1859812"/>
              <a:gd name="connsiteY2" fmla="*/ 1842763 h 2160000"/>
              <a:gd name="connsiteX3" fmla="*/ 979219 w 1859812"/>
              <a:gd name="connsiteY3" fmla="*/ 2158876 h 2160000"/>
              <a:gd name="connsiteX4" fmla="*/ 131830 w 1859812"/>
              <a:gd name="connsiteY4" fmla="*/ 1842763 h 2160000"/>
              <a:gd name="connsiteX5" fmla="*/ 133436 w 1859812"/>
              <a:gd name="connsiteY5" fmla="*/ 135395 h 2160000"/>
              <a:gd name="connsiteX6" fmla="*/ 57061 w 1859812"/>
              <a:gd name="connsiteY6" fmla="*/ 130495 h 2160000"/>
              <a:gd name="connsiteX7" fmla="*/ 68635 w 1859812"/>
              <a:gd name="connsiteY7" fmla="*/ 49699 h 2160000"/>
              <a:gd name="connsiteX8" fmla="*/ 959698 w 1859812"/>
              <a:gd name="connsiteY8" fmla="*/ 257412 h 2160000"/>
              <a:gd name="connsiteX9" fmla="*/ 1841524 w 1859812"/>
              <a:gd name="connsiteY9" fmla="*/ 43540 h 2160000"/>
              <a:gd name="connsiteX10" fmla="*/ 1854907 w 1859812"/>
              <a:gd name="connsiteY10" fmla="*/ 17447 h 2160000"/>
              <a:gd name="connsiteX11" fmla="*/ 1859812 w 1859812"/>
              <a:gd name="connsiteY11" fmla="*/ 0 h 2160000"/>
              <a:gd name="connsiteX12" fmla="*/ 1855341 w 1859812"/>
              <a:gd name="connsiteY12" fmla="*/ 15902 h 2160000"/>
              <a:gd name="connsiteX13" fmla="*/ 1858033 w 1859812"/>
              <a:gd name="connsiteY13" fmla="*/ 38 h 2160000"/>
              <a:gd name="connsiteX14" fmla="*/ 1859812 w 1859812"/>
              <a:gd name="connsiteY14" fmla="*/ 0 h 2160000"/>
              <a:gd name="connsiteX0" fmla="*/ 1877242 w 1882147"/>
              <a:gd name="connsiteY0" fmla="*/ 17447 h 2160000"/>
              <a:gd name="connsiteX1" fmla="*/ 1865909 w 1882147"/>
              <a:gd name="connsiteY1" fmla="*/ 57749 h 2160000"/>
              <a:gd name="connsiteX2" fmla="*/ 1866872 w 1882147"/>
              <a:gd name="connsiteY2" fmla="*/ 1842763 h 2160000"/>
              <a:gd name="connsiteX3" fmla="*/ 1001554 w 1882147"/>
              <a:gd name="connsiteY3" fmla="*/ 2158876 h 2160000"/>
              <a:gd name="connsiteX4" fmla="*/ 154165 w 1882147"/>
              <a:gd name="connsiteY4" fmla="*/ 1842763 h 2160000"/>
              <a:gd name="connsiteX5" fmla="*/ 155771 w 1882147"/>
              <a:gd name="connsiteY5" fmla="*/ 135395 h 2160000"/>
              <a:gd name="connsiteX6" fmla="*/ 79396 w 1882147"/>
              <a:gd name="connsiteY6" fmla="*/ 130495 h 2160000"/>
              <a:gd name="connsiteX7" fmla="*/ 90970 w 1882147"/>
              <a:gd name="connsiteY7" fmla="*/ 49699 h 2160000"/>
              <a:gd name="connsiteX8" fmla="*/ 982033 w 1882147"/>
              <a:gd name="connsiteY8" fmla="*/ 257412 h 2160000"/>
              <a:gd name="connsiteX9" fmla="*/ 1863859 w 1882147"/>
              <a:gd name="connsiteY9" fmla="*/ 43540 h 2160000"/>
              <a:gd name="connsiteX10" fmla="*/ 1877242 w 1882147"/>
              <a:gd name="connsiteY10" fmla="*/ 17447 h 2160000"/>
              <a:gd name="connsiteX11" fmla="*/ 1882147 w 1882147"/>
              <a:gd name="connsiteY11" fmla="*/ 0 h 2160000"/>
              <a:gd name="connsiteX12" fmla="*/ 1877676 w 1882147"/>
              <a:gd name="connsiteY12" fmla="*/ 15902 h 2160000"/>
              <a:gd name="connsiteX13" fmla="*/ 1880368 w 1882147"/>
              <a:gd name="connsiteY13" fmla="*/ 38 h 2160000"/>
              <a:gd name="connsiteX14" fmla="*/ 1882147 w 1882147"/>
              <a:gd name="connsiteY14" fmla="*/ 0 h 2160000"/>
              <a:gd name="connsiteX0" fmla="*/ 1877242 w 1882147"/>
              <a:gd name="connsiteY0" fmla="*/ 17447 h 2160000"/>
              <a:gd name="connsiteX1" fmla="*/ 1865909 w 1882147"/>
              <a:gd name="connsiteY1" fmla="*/ 57749 h 2160000"/>
              <a:gd name="connsiteX2" fmla="*/ 1866872 w 1882147"/>
              <a:gd name="connsiteY2" fmla="*/ 1842763 h 2160000"/>
              <a:gd name="connsiteX3" fmla="*/ 1001554 w 1882147"/>
              <a:gd name="connsiteY3" fmla="*/ 2158876 h 2160000"/>
              <a:gd name="connsiteX4" fmla="*/ 154165 w 1882147"/>
              <a:gd name="connsiteY4" fmla="*/ 1842763 h 2160000"/>
              <a:gd name="connsiteX5" fmla="*/ 155771 w 1882147"/>
              <a:gd name="connsiteY5" fmla="*/ 135395 h 2160000"/>
              <a:gd name="connsiteX6" fmla="*/ 79396 w 1882147"/>
              <a:gd name="connsiteY6" fmla="*/ 130495 h 2160000"/>
              <a:gd name="connsiteX7" fmla="*/ 90970 w 1882147"/>
              <a:gd name="connsiteY7" fmla="*/ 49699 h 2160000"/>
              <a:gd name="connsiteX8" fmla="*/ 982033 w 1882147"/>
              <a:gd name="connsiteY8" fmla="*/ 257412 h 2160000"/>
              <a:gd name="connsiteX9" fmla="*/ 1863859 w 1882147"/>
              <a:gd name="connsiteY9" fmla="*/ 43540 h 2160000"/>
              <a:gd name="connsiteX10" fmla="*/ 1877242 w 1882147"/>
              <a:gd name="connsiteY10" fmla="*/ 17447 h 2160000"/>
              <a:gd name="connsiteX11" fmla="*/ 1882147 w 1882147"/>
              <a:gd name="connsiteY11" fmla="*/ 0 h 2160000"/>
              <a:gd name="connsiteX12" fmla="*/ 1877676 w 1882147"/>
              <a:gd name="connsiteY12" fmla="*/ 15902 h 2160000"/>
              <a:gd name="connsiteX13" fmla="*/ 1880368 w 1882147"/>
              <a:gd name="connsiteY13" fmla="*/ 38 h 2160000"/>
              <a:gd name="connsiteX14" fmla="*/ 1882147 w 1882147"/>
              <a:gd name="connsiteY14" fmla="*/ 0 h 2160000"/>
              <a:gd name="connsiteX0" fmla="*/ 1859277 w 1864182"/>
              <a:gd name="connsiteY0" fmla="*/ 17447 h 2160000"/>
              <a:gd name="connsiteX1" fmla="*/ 1847944 w 1864182"/>
              <a:gd name="connsiteY1" fmla="*/ 57749 h 2160000"/>
              <a:gd name="connsiteX2" fmla="*/ 1848907 w 1864182"/>
              <a:gd name="connsiteY2" fmla="*/ 1842763 h 2160000"/>
              <a:gd name="connsiteX3" fmla="*/ 983589 w 1864182"/>
              <a:gd name="connsiteY3" fmla="*/ 2158876 h 2160000"/>
              <a:gd name="connsiteX4" fmla="*/ 136200 w 1864182"/>
              <a:gd name="connsiteY4" fmla="*/ 1842763 h 2160000"/>
              <a:gd name="connsiteX5" fmla="*/ 137806 w 1864182"/>
              <a:gd name="connsiteY5" fmla="*/ 135395 h 2160000"/>
              <a:gd name="connsiteX6" fmla="*/ 109056 w 1864182"/>
              <a:gd name="connsiteY6" fmla="*/ 80489 h 2160000"/>
              <a:gd name="connsiteX7" fmla="*/ 73005 w 1864182"/>
              <a:gd name="connsiteY7" fmla="*/ 49699 h 2160000"/>
              <a:gd name="connsiteX8" fmla="*/ 964068 w 1864182"/>
              <a:gd name="connsiteY8" fmla="*/ 257412 h 2160000"/>
              <a:gd name="connsiteX9" fmla="*/ 1845894 w 1864182"/>
              <a:gd name="connsiteY9" fmla="*/ 43540 h 2160000"/>
              <a:gd name="connsiteX10" fmla="*/ 1859277 w 1864182"/>
              <a:gd name="connsiteY10" fmla="*/ 17447 h 2160000"/>
              <a:gd name="connsiteX11" fmla="*/ 1864182 w 1864182"/>
              <a:gd name="connsiteY11" fmla="*/ 0 h 2160000"/>
              <a:gd name="connsiteX12" fmla="*/ 1859711 w 1864182"/>
              <a:gd name="connsiteY12" fmla="*/ 15902 h 2160000"/>
              <a:gd name="connsiteX13" fmla="*/ 1862403 w 1864182"/>
              <a:gd name="connsiteY13" fmla="*/ 38 h 2160000"/>
              <a:gd name="connsiteX14" fmla="*/ 1864182 w 1864182"/>
              <a:gd name="connsiteY14" fmla="*/ 0 h 2160000"/>
              <a:gd name="connsiteX0" fmla="*/ 1859277 w 1864182"/>
              <a:gd name="connsiteY0" fmla="*/ 17447 h 2160000"/>
              <a:gd name="connsiteX1" fmla="*/ 1847944 w 1864182"/>
              <a:gd name="connsiteY1" fmla="*/ 57749 h 2160000"/>
              <a:gd name="connsiteX2" fmla="*/ 1848907 w 1864182"/>
              <a:gd name="connsiteY2" fmla="*/ 1842763 h 2160000"/>
              <a:gd name="connsiteX3" fmla="*/ 983589 w 1864182"/>
              <a:gd name="connsiteY3" fmla="*/ 2158876 h 2160000"/>
              <a:gd name="connsiteX4" fmla="*/ 136200 w 1864182"/>
              <a:gd name="connsiteY4" fmla="*/ 1842763 h 2160000"/>
              <a:gd name="connsiteX5" fmla="*/ 137806 w 1864182"/>
              <a:gd name="connsiteY5" fmla="*/ 135395 h 2160000"/>
              <a:gd name="connsiteX6" fmla="*/ 109056 w 1864182"/>
              <a:gd name="connsiteY6" fmla="*/ 80489 h 2160000"/>
              <a:gd name="connsiteX7" fmla="*/ 73005 w 1864182"/>
              <a:gd name="connsiteY7" fmla="*/ 49699 h 2160000"/>
              <a:gd name="connsiteX8" fmla="*/ 964068 w 1864182"/>
              <a:gd name="connsiteY8" fmla="*/ 257412 h 2160000"/>
              <a:gd name="connsiteX9" fmla="*/ 1845894 w 1864182"/>
              <a:gd name="connsiteY9" fmla="*/ 43540 h 2160000"/>
              <a:gd name="connsiteX10" fmla="*/ 1859277 w 1864182"/>
              <a:gd name="connsiteY10" fmla="*/ 17447 h 2160000"/>
              <a:gd name="connsiteX11" fmla="*/ 1864182 w 1864182"/>
              <a:gd name="connsiteY11" fmla="*/ 0 h 2160000"/>
              <a:gd name="connsiteX12" fmla="*/ 1859711 w 1864182"/>
              <a:gd name="connsiteY12" fmla="*/ 15902 h 2160000"/>
              <a:gd name="connsiteX13" fmla="*/ 1862403 w 1864182"/>
              <a:gd name="connsiteY13" fmla="*/ 38 h 2160000"/>
              <a:gd name="connsiteX14" fmla="*/ 1864182 w 1864182"/>
              <a:gd name="connsiteY14" fmla="*/ 0 h 2160000"/>
              <a:gd name="connsiteX0" fmla="*/ 1859277 w 1864182"/>
              <a:gd name="connsiteY0" fmla="*/ 17447 h 2160000"/>
              <a:gd name="connsiteX1" fmla="*/ 1847944 w 1864182"/>
              <a:gd name="connsiteY1" fmla="*/ 57749 h 2160000"/>
              <a:gd name="connsiteX2" fmla="*/ 1848907 w 1864182"/>
              <a:gd name="connsiteY2" fmla="*/ 1842763 h 2160000"/>
              <a:gd name="connsiteX3" fmla="*/ 983589 w 1864182"/>
              <a:gd name="connsiteY3" fmla="*/ 2158876 h 2160000"/>
              <a:gd name="connsiteX4" fmla="*/ 136200 w 1864182"/>
              <a:gd name="connsiteY4" fmla="*/ 1842763 h 2160000"/>
              <a:gd name="connsiteX5" fmla="*/ 137806 w 1864182"/>
              <a:gd name="connsiteY5" fmla="*/ 135395 h 2160000"/>
              <a:gd name="connsiteX6" fmla="*/ 109056 w 1864182"/>
              <a:gd name="connsiteY6" fmla="*/ 80489 h 2160000"/>
              <a:gd name="connsiteX7" fmla="*/ 73005 w 1864182"/>
              <a:gd name="connsiteY7" fmla="*/ 49699 h 2160000"/>
              <a:gd name="connsiteX8" fmla="*/ 964068 w 1864182"/>
              <a:gd name="connsiteY8" fmla="*/ 257412 h 2160000"/>
              <a:gd name="connsiteX9" fmla="*/ 1845894 w 1864182"/>
              <a:gd name="connsiteY9" fmla="*/ 43540 h 2160000"/>
              <a:gd name="connsiteX10" fmla="*/ 1859277 w 1864182"/>
              <a:gd name="connsiteY10" fmla="*/ 17447 h 2160000"/>
              <a:gd name="connsiteX11" fmla="*/ 1864182 w 1864182"/>
              <a:gd name="connsiteY11" fmla="*/ 0 h 2160000"/>
              <a:gd name="connsiteX12" fmla="*/ 1859711 w 1864182"/>
              <a:gd name="connsiteY12" fmla="*/ 15902 h 2160000"/>
              <a:gd name="connsiteX13" fmla="*/ 1862403 w 1864182"/>
              <a:gd name="connsiteY13" fmla="*/ 38 h 2160000"/>
              <a:gd name="connsiteX14" fmla="*/ 1864182 w 1864182"/>
              <a:gd name="connsiteY14" fmla="*/ 0 h 2160000"/>
              <a:gd name="connsiteX0" fmla="*/ 1859277 w 1864182"/>
              <a:gd name="connsiteY0" fmla="*/ 17447 h 2160000"/>
              <a:gd name="connsiteX1" fmla="*/ 1847944 w 1864182"/>
              <a:gd name="connsiteY1" fmla="*/ 57749 h 2160000"/>
              <a:gd name="connsiteX2" fmla="*/ 1848907 w 1864182"/>
              <a:gd name="connsiteY2" fmla="*/ 1842763 h 2160000"/>
              <a:gd name="connsiteX3" fmla="*/ 983589 w 1864182"/>
              <a:gd name="connsiteY3" fmla="*/ 2158876 h 2160000"/>
              <a:gd name="connsiteX4" fmla="*/ 136200 w 1864182"/>
              <a:gd name="connsiteY4" fmla="*/ 1842763 h 2160000"/>
              <a:gd name="connsiteX5" fmla="*/ 137806 w 1864182"/>
              <a:gd name="connsiteY5" fmla="*/ 135395 h 2160000"/>
              <a:gd name="connsiteX6" fmla="*/ 109056 w 1864182"/>
              <a:gd name="connsiteY6" fmla="*/ 80489 h 2160000"/>
              <a:gd name="connsiteX7" fmla="*/ 73005 w 1864182"/>
              <a:gd name="connsiteY7" fmla="*/ 49699 h 2160000"/>
              <a:gd name="connsiteX8" fmla="*/ 964068 w 1864182"/>
              <a:gd name="connsiteY8" fmla="*/ 257412 h 2160000"/>
              <a:gd name="connsiteX9" fmla="*/ 1845894 w 1864182"/>
              <a:gd name="connsiteY9" fmla="*/ 43540 h 2160000"/>
              <a:gd name="connsiteX10" fmla="*/ 1859277 w 1864182"/>
              <a:gd name="connsiteY10" fmla="*/ 17447 h 2160000"/>
              <a:gd name="connsiteX11" fmla="*/ 1864182 w 1864182"/>
              <a:gd name="connsiteY11" fmla="*/ 0 h 2160000"/>
              <a:gd name="connsiteX12" fmla="*/ 1859711 w 1864182"/>
              <a:gd name="connsiteY12" fmla="*/ 15902 h 2160000"/>
              <a:gd name="connsiteX13" fmla="*/ 1862403 w 1864182"/>
              <a:gd name="connsiteY13" fmla="*/ 38 h 2160000"/>
              <a:gd name="connsiteX14" fmla="*/ 1864182 w 1864182"/>
              <a:gd name="connsiteY14" fmla="*/ 0 h 2160000"/>
              <a:gd name="connsiteX0" fmla="*/ 1859277 w 1864182"/>
              <a:gd name="connsiteY0" fmla="*/ 17447 h 2160000"/>
              <a:gd name="connsiteX1" fmla="*/ 1847944 w 1864182"/>
              <a:gd name="connsiteY1" fmla="*/ 57749 h 2160000"/>
              <a:gd name="connsiteX2" fmla="*/ 1848907 w 1864182"/>
              <a:gd name="connsiteY2" fmla="*/ 1842763 h 2160000"/>
              <a:gd name="connsiteX3" fmla="*/ 983589 w 1864182"/>
              <a:gd name="connsiteY3" fmla="*/ 2158876 h 2160000"/>
              <a:gd name="connsiteX4" fmla="*/ 136200 w 1864182"/>
              <a:gd name="connsiteY4" fmla="*/ 1842763 h 2160000"/>
              <a:gd name="connsiteX5" fmla="*/ 137806 w 1864182"/>
              <a:gd name="connsiteY5" fmla="*/ 135395 h 2160000"/>
              <a:gd name="connsiteX6" fmla="*/ 109056 w 1864182"/>
              <a:gd name="connsiteY6" fmla="*/ 80489 h 2160000"/>
              <a:gd name="connsiteX7" fmla="*/ 73005 w 1864182"/>
              <a:gd name="connsiteY7" fmla="*/ 49699 h 2160000"/>
              <a:gd name="connsiteX8" fmla="*/ 964068 w 1864182"/>
              <a:gd name="connsiteY8" fmla="*/ 257412 h 2160000"/>
              <a:gd name="connsiteX9" fmla="*/ 1845894 w 1864182"/>
              <a:gd name="connsiteY9" fmla="*/ 43540 h 2160000"/>
              <a:gd name="connsiteX10" fmla="*/ 1859277 w 1864182"/>
              <a:gd name="connsiteY10" fmla="*/ 17447 h 2160000"/>
              <a:gd name="connsiteX11" fmla="*/ 1864182 w 1864182"/>
              <a:gd name="connsiteY11" fmla="*/ 0 h 2160000"/>
              <a:gd name="connsiteX12" fmla="*/ 1859711 w 1864182"/>
              <a:gd name="connsiteY12" fmla="*/ 15902 h 2160000"/>
              <a:gd name="connsiteX13" fmla="*/ 1862403 w 1864182"/>
              <a:gd name="connsiteY13" fmla="*/ 38 h 2160000"/>
              <a:gd name="connsiteX14" fmla="*/ 1864182 w 1864182"/>
              <a:gd name="connsiteY14" fmla="*/ 0 h 2160000"/>
              <a:gd name="connsiteX0" fmla="*/ 1859277 w 1864182"/>
              <a:gd name="connsiteY0" fmla="*/ 17447 h 2160000"/>
              <a:gd name="connsiteX1" fmla="*/ 1847944 w 1864182"/>
              <a:gd name="connsiteY1" fmla="*/ 57749 h 2160000"/>
              <a:gd name="connsiteX2" fmla="*/ 1848907 w 1864182"/>
              <a:gd name="connsiteY2" fmla="*/ 1842763 h 2160000"/>
              <a:gd name="connsiteX3" fmla="*/ 983589 w 1864182"/>
              <a:gd name="connsiteY3" fmla="*/ 2158876 h 2160000"/>
              <a:gd name="connsiteX4" fmla="*/ 136200 w 1864182"/>
              <a:gd name="connsiteY4" fmla="*/ 1842763 h 2160000"/>
              <a:gd name="connsiteX5" fmla="*/ 137806 w 1864182"/>
              <a:gd name="connsiteY5" fmla="*/ 135395 h 2160000"/>
              <a:gd name="connsiteX6" fmla="*/ 109056 w 1864182"/>
              <a:gd name="connsiteY6" fmla="*/ 80489 h 2160000"/>
              <a:gd name="connsiteX7" fmla="*/ 73005 w 1864182"/>
              <a:gd name="connsiteY7" fmla="*/ 49699 h 2160000"/>
              <a:gd name="connsiteX8" fmla="*/ 964068 w 1864182"/>
              <a:gd name="connsiteY8" fmla="*/ 257412 h 2160000"/>
              <a:gd name="connsiteX9" fmla="*/ 1845894 w 1864182"/>
              <a:gd name="connsiteY9" fmla="*/ 43540 h 2160000"/>
              <a:gd name="connsiteX10" fmla="*/ 1859277 w 1864182"/>
              <a:gd name="connsiteY10" fmla="*/ 17447 h 2160000"/>
              <a:gd name="connsiteX11" fmla="*/ 1864182 w 1864182"/>
              <a:gd name="connsiteY11" fmla="*/ 0 h 2160000"/>
              <a:gd name="connsiteX12" fmla="*/ 1859711 w 1864182"/>
              <a:gd name="connsiteY12" fmla="*/ 15902 h 2160000"/>
              <a:gd name="connsiteX13" fmla="*/ 1862403 w 1864182"/>
              <a:gd name="connsiteY13" fmla="*/ 38 h 2160000"/>
              <a:gd name="connsiteX14" fmla="*/ 1864182 w 1864182"/>
              <a:gd name="connsiteY14" fmla="*/ 0 h 2160000"/>
              <a:gd name="connsiteX0" fmla="*/ 1860034 w 1864939"/>
              <a:gd name="connsiteY0" fmla="*/ 17447 h 2160000"/>
              <a:gd name="connsiteX1" fmla="*/ 1848701 w 1864939"/>
              <a:gd name="connsiteY1" fmla="*/ 57749 h 2160000"/>
              <a:gd name="connsiteX2" fmla="*/ 1849664 w 1864939"/>
              <a:gd name="connsiteY2" fmla="*/ 1842763 h 2160000"/>
              <a:gd name="connsiteX3" fmla="*/ 984346 w 1864939"/>
              <a:gd name="connsiteY3" fmla="*/ 2158876 h 2160000"/>
              <a:gd name="connsiteX4" fmla="*/ 136957 w 1864939"/>
              <a:gd name="connsiteY4" fmla="*/ 1842763 h 2160000"/>
              <a:gd name="connsiteX5" fmla="*/ 138563 w 1864939"/>
              <a:gd name="connsiteY5" fmla="*/ 135395 h 2160000"/>
              <a:gd name="connsiteX6" fmla="*/ 107432 w 1864939"/>
              <a:gd name="connsiteY6" fmla="*/ 70964 h 2160000"/>
              <a:gd name="connsiteX7" fmla="*/ 73762 w 1864939"/>
              <a:gd name="connsiteY7" fmla="*/ 49699 h 2160000"/>
              <a:gd name="connsiteX8" fmla="*/ 964825 w 1864939"/>
              <a:gd name="connsiteY8" fmla="*/ 257412 h 2160000"/>
              <a:gd name="connsiteX9" fmla="*/ 1846651 w 1864939"/>
              <a:gd name="connsiteY9" fmla="*/ 43540 h 2160000"/>
              <a:gd name="connsiteX10" fmla="*/ 1860034 w 1864939"/>
              <a:gd name="connsiteY10" fmla="*/ 17447 h 2160000"/>
              <a:gd name="connsiteX11" fmla="*/ 1864939 w 1864939"/>
              <a:gd name="connsiteY11" fmla="*/ 0 h 2160000"/>
              <a:gd name="connsiteX12" fmla="*/ 1860468 w 1864939"/>
              <a:gd name="connsiteY12" fmla="*/ 15902 h 2160000"/>
              <a:gd name="connsiteX13" fmla="*/ 1863160 w 1864939"/>
              <a:gd name="connsiteY13" fmla="*/ 38 h 2160000"/>
              <a:gd name="connsiteX14" fmla="*/ 1864939 w 1864939"/>
              <a:gd name="connsiteY14" fmla="*/ 0 h 2160000"/>
              <a:gd name="connsiteX0" fmla="*/ 1860034 w 1864939"/>
              <a:gd name="connsiteY0" fmla="*/ 17447 h 2160000"/>
              <a:gd name="connsiteX1" fmla="*/ 1848701 w 1864939"/>
              <a:gd name="connsiteY1" fmla="*/ 57749 h 2160000"/>
              <a:gd name="connsiteX2" fmla="*/ 1849664 w 1864939"/>
              <a:gd name="connsiteY2" fmla="*/ 1842763 h 2160000"/>
              <a:gd name="connsiteX3" fmla="*/ 984346 w 1864939"/>
              <a:gd name="connsiteY3" fmla="*/ 2158876 h 2160000"/>
              <a:gd name="connsiteX4" fmla="*/ 136957 w 1864939"/>
              <a:gd name="connsiteY4" fmla="*/ 1842763 h 2160000"/>
              <a:gd name="connsiteX5" fmla="*/ 138563 w 1864939"/>
              <a:gd name="connsiteY5" fmla="*/ 135395 h 2160000"/>
              <a:gd name="connsiteX6" fmla="*/ 107432 w 1864939"/>
              <a:gd name="connsiteY6" fmla="*/ 70964 h 2160000"/>
              <a:gd name="connsiteX7" fmla="*/ 73762 w 1864939"/>
              <a:gd name="connsiteY7" fmla="*/ 49699 h 2160000"/>
              <a:gd name="connsiteX8" fmla="*/ 964825 w 1864939"/>
              <a:gd name="connsiteY8" fmla="*/ 257412 h 2160000"/>
              <a:gd name="connsiteX9" fmla="*/ 1846651 w 1864939"/>
              <a:gd name="connsiteY9" fmla="*/ 43540 h 2160000"/>
              <a:gd name="connsiteX10" fmla="*/ 1860034 w 1864939"/>
              <a:gd name="connsiteY10" fmla="*/ 17447 h 2160000"/>
              <a:gd name="connsiteX11" fmla="*/ 1864939 w 1864939"/>
              <a:gd name="connsiteY11" fmla="*/ 0 h 2160000"/>
              <a:gd name="connsiteX12" fmla="*/ 1860468 w 1864939"/>
              <a:gd name="connsiteY12" fmla="*/ 15902 h 2160000"/>
              <a:gd name="connsiteX13" fmla="*/ 1863160 w 1864939"/>
              <a:gd name="connsiteY13" fmla="*/ 38 h 2160000"/>
              <a:gd name="connsiteX14" fmla="*/ 1864939 w 1864939"/>
              <a:gd name="connsiteY14" fmla="*/ 0 h 2160000"/>
              <a:gd name="connsiteX0" fmla="*/ 1860034 w 1864939"/>
              <a:gd name="connsiteY0" fmla="*/ 17447 h 2160000"/>
              <a:gd name="connsiteX1" fmla="*/ 1848701 w 1864939"/>
              <a:gd name="connsiteY1" fmla="*/ 57749 h 2160000"/>
              <a:gd name="connsiteX2" fmla="*/ 1849664 w 1864939"/>
              <a:gd name="connsiteY2" fmla="*/ 1842763 h 2160000"/>
              <a:gd name="connsiteX3" fmla="*/ 984346 w 1864939"/>
              <a:gd name="connsiteY3" fmla="*/ 2158876 h 2160000"/>
              <a:gd name="connsiteX4" fmla="*/ 136957 w 1864939"/>
              <a:gd name="connsiteY4" fmla="*/ 1842763 h 2160000"/>
              <a:gd name="connsiteX5" fmla="*/ 138563 w 1864939"/>
              <a:gd name="connsiteY5" fmla="*/ 135395 h 2160000"/>
              <a:gd name="connsiteX6" fmla="*/ 107432 w 1864939"/>
              <a:gd name="connsiteY6" fmla="*/ 70964 h 2160000"/>
              <a:gd name="connsiteX7" fmla="*/ 73762 w 1864939"/>
              <a:gd name="connsiteY7" fmla="*/ 49699 h 2160000"/>
              <a:gd name="connsiteX8" fmla="*/ 964825 w 1864939"/>
              <a:gd name="connsiteY8" fmla="*/ 257412 h 2160000"/>
              <a:gd name="connsiteX9" fmla="*/ 1846651 w 1864939"/>
              <a:gd name="connsiteY9" fmla="*/ 43540 h 2160000"/>
              <a:gd name="connsiteX10" fmla="*/ 1860034 w 1864939"/>
              <a:gd name="connsiteY10" fmla="*/ 17447 h 2160000"/>
              <a:gd name="connsiteX11" fmla="*/ 1864939 w 1864939"/>
              <a:gd name="connsiteY11" fmla="*/ 0 h 2160000"/>
              <a:gd name="connsiteX12" fmla="*/ 1860468 w 1864939"/>
              <a:gd name="connsiteY12" fmla="*/ 15902 h 2160000"/>
              <a:gd name="connsiteX13" fmla="*/ 1863160 w 1864939"/>
              <a:gd name="connsiteY13" fmla="*/ 38 h 2160000"/>
              <a:gd name="connsiteX14" fmla="*/ 1864939 w 1864939"/>
              <a:gd name="connsiteY14" fmla="*/ 0 h 2160000"/>
              <a:gd name="connsiteX0" fmla="*/ 1843809 w 1848714"/>
              <a:gd name="connsiteY0" fmla="*/ 17447 h 2160000"/>
              <a:gd name="connsiteX1" fmla="*/ 1832476 w 1848714"/>
              <a:gd name="connsiteY1" fmla="*/ 57749 h 2160000"/>
              <a:gd name="connsiteX2" fmla="*/ 1833439 w 1848714"/>
              <a:gd name="connsiteY2" fmla="*/ 1842763 h 2160000"/>
              <a:gd name="connsiteX3" fmla="*/ 968121 w 1848714"/>
              <a:gd name="connsiteY3" fmla="*/ 2158876 h 2160000"/>
              <a:gd name="connsiteX4" fmla="*/ 120732 w 1848714"/>
              <a:gd name="connsiteY4" fmla="*/ 1842763 h 2160000"/>
              <a:gd name="connsiteX5" fmla="*/ 122338 w 1848714"/>
              <a:gd name="connsiteY5" fmla="*/ 135395 h 2160000"/>
              <a:gd name="connsiteX6" fmla="*/ 91207 w 1848714"/>
              <a:gd name="connsiteY6" fmla="*/ 70964 h 2160000"/>
              <a:gd name="connsiteX7" fmla="*/ 57537 w 1848714"/>
              <a:gd name="connsiteY7" fmla="*/ 49699 h 2160000"/>
              <a:gd name="connsiteX8" fmla="*/ 948600 w 1848714"/>
              <a:gd name="connsiteY8" fmla="*/ 257412 h 2160000"/>
              <a:gd name="connsiteX9" fmla="*/ 1830426 w 1848714"/>
              <a:gd name="connsiteY9" fmla="*/ 43540 h 2160000"/>
              <a:gd name="connsiteX10" fmla="*/ 1843809 w 1848714"/>
              <a:gd name="connsiteY10" fmla="*/ 17447 h 2160000"/>
              <a:gd name="connsiteX11" fmla="*/ 1848714 w 1848714"/>
              <a:gd name="connsiteY11" fmla="*/ 0 h 2160000"/>
              <a:gd name="connsiteX12" fmla="*/ 1844243 w 1848714"/>
              <a:gd name="connsiteY12" fmla="*/ 15902 h 2160000"/>
              <a:gd name="connsiteX13" fmla="*/ 1846935 w 1848714"/>
              <a:gd name="connsiteY13" fmla="*/ 38 h 2160000"/>
              <a:gd name="connsiteX14" fmla="*/ 1848714 w 1848714"/>
              <a:gd name="connsiteY14" fmla="*/ 0 h 2160000"/>
              <a:gd name="connsiteX0" fmla="*/ 1851766 w 1856671"/>
              <a:gd name="connsiteY0" fmla="*/ 17447 h 2160000"/>
              <a:gd name="connsiteX1" fmla="*/ 1840433 w 1856671"/>
              <a:gd name="connsiteY1" fmla="*/ 57749 h 2160000"/>
              <a:gd name="connsiteX2" fmla="*/ 1841396 w 1856671"/>
              <a:gd name="connsiteY2" fmla="*/ 1842763 h 2160000"/>
              <a:gd name="connsiteX3" fmla="*/ 976078 w 1856671"/>
              <a:gd name="connsiteY3" fmla="*/ 2158876 h 2160000"/>
              <a:gd name="connsiteX4" fmla="*/ 128689 w 1856671"/>
              <a:gd name="connsiteY4" fmla="*/ 1842763 h 2160000"/>
              <a:gd name="connsiteX5" fmla="*/ 130295 w 1856671"/>
              <a:gd name="connsiteY5" fmla="*/ 135395 h 2160000"/>
              <a:gd name="connsiteX6" fmla="*/ 99164 w 1856671"/>
              <a:gd name="connsiteY6" fmla="*/ 70964 h 2160000"/>
              <a:gd name="connsiteX7" fmla="*/ 65494 w 1856671"/>
              <a:gd name="connsiteY7" fmla="*/ 49699 h 2160000"/>
              <a:gd name="connsiteX8" fmla="*/ 956557 w 1856671"/>
              <a:gd name="connsiteY8" fmla="*/ 257412 h 2160000"/>
              <a:gd name="connsiteX9" fmla="*/ 1838383 w 1856671"/>
              <a:gd name="connsiteY9" fmla="*/ 43540 h 2160000"/>
              <a:gd name="connsiteX10" fmla="*/ 1851766 w 1856671"/>
              <a:gd name="connsiteY10" fmla="*/ 17447 h 2160000"/>
              <a:gd name="connsiteX11" fmla="*/ 1856671 w 1856671"/>
              <a:gd name="connsiteY11" fmla="*/ 0 h 2160000"/>
              <a:gd name="connsiteX12" fmla="*/ 1852200 w 1856671"/>
              <a:gd name="connsiteY12" fmla="*/ 15902 h 2160000"/>
              <a:gd name="connsiteX13" fmla="*/ 1854892 w 1856671"/>
              <a:gd name="connsiteY13" fmla="*/ 38 h 2160000"/>
              <a:gd name="connsiteX14" fmla="*/ 1856671 w 1856671"/>
              <a:gd name="connsiteY14" fmla="*/ 0 h 2160000"/>
              <a:gd name="connsiteX0" fmla="*/ 1851766 w 1856671"/>
              <a:gd name="connsiteY0" fmla="*/ 17447 h 2160000"/>
              <a:gd name="connsiteX1" fmla="*/ 1840433 w 1856671"/>
              <a:gd name="connsiteY1" fmla="*/ 57749 h 2160000"/>
              <a:gd name="connsiteX2" fmla="*/ 1841396 w 1856671"/>
              <a:gd name="connsiteY2" fmla="*/ 1842763 h 2160000"/>
              <a:gd name="connsiteX3" fmla="*/ 976078 w 1856671"/>
              <a:gd name="connsiteY3" fmla="*/ 2158876 h 2160000"/>
              <a:gd name="connsiteX4" fmla="*/ 128689 w 1856671"/>
              <a:gd name="connsiteY4" fmla="*/ 1842763 h 2160000"/>
              <a:gd name="connsiteX5" fmla="*/ 130295 w 1856671"/>
              <a:gd name="connsiteY5" fmla="*/ 135395 h 2160000"/>
              <a:gd name="connsiteX6" fmla="*/ 99164 w 1856671"/>
              <a:gd name="connsiteY6" fmla="*/ 70964 h 2160000"/>
              <a:gd name="connsiteX7" fmla="*/ 65494 w 1856671"/>
              <a:gd name="connsiteY7" fmla="*/ 49699 h 2160000"/>
              <a:gd name="connsiteX8" fmla="*/ 956557 w 1856671"/>
              <a:gd name="connsiteY8" fmla="*/ 257412 h 2160000"/>
              <a:gd name="connsiteX9" fmla="*/ 1838383 w 1856671"/>
              <a:gd name="connsiteY9" fmla="*/ 43540 h 2160000"/>
              <a:gd name="connsiteX10" fmla="*/ 1851766 w 1856671"/>
              <a:gd name="connsiteY10" fmla="*/ 17447 h 2160000"/>
              <a:gd name="connsiteX11" fmla="*/ 1856671 w 1856671"/>
              <a:gd name="connsiteY11" fmla="*/ 0 h 2160000"/>
              <a:gd name="connsiteX12" fmla="*/ 1852200 w 1856671"/>
              <a:gd name="connsiteY12" fmla="*/ 15902 h 2160000"/>
              <a:gd name="connsiteX13" fmla="*/ 1854892 w 1856671"/>
              <a:gd name="connsiteY13" fmla="*/ 38 h 2160000"/>
              <a:gd name="connsiteX14" fmla="*/ 1856671 w 1856671"/>
              <a:gd name="connsiteY14" fmla="*/ 0 h 2160000"/>
              <a:gd name="connsiteX0" fmla="*/ 1851766 w 1856671"/>
              <a:gd name="connsiteY0" fmla="*/ 17447 h 2160000"/>
              <a:gd name="connsiteX1" fmla="*/ 1840433 w 1856671"/>
              <a:gd name="connsiteY1" fmla="*/ 57749 h 2160000"/>
              <a:gd name="connsiteX2" fmla="*/ 1841396 w 1856671"/>
              <a:gd name="connsiteY2" fmla="*/ 1842763 h 2160000"/>
              <a:gd name="connsiteX3" fmla="*/ 976078 w 1856671"/>
              <a:gd name="connsiteY3" fmla="*/ 2158876 h 2160000"/>
              <a:gd name="connsiteX4" fmla="*/ 128689 w 1856671"/>
              <a:gd name="connsiteY4" fmla="*/ 1842763 h 2160000"/>
              <a:gd name="connsiteX5" fmla="*/ 130295 w 1856671"/>
              <a:gd name="connsiteY5" fmla="*/ 135395 h 2160000"/>
              <a:gd name="connsiteX6" fmla="*/ 99164 w 1856671"/>
              <a:gd name="connsiteY6" fmla="*/ 70964 h 2160000"/>
              <a:gd name="connsiteX7" fmla="*/ 65494 w 1856671"/>
              <a:gd name="connsiteY7" fmla="*/ 49699 h 2160000"/>
              <a:gd name="connsiteX8" fmla="*/ 956557 w 1856671"/>
              <a:gd name="connsiteY8" fmla="*/ 257412 h 2160000"/>
              <a:gd name="connsiteX9" fmla="*/ 1838383 w 1856671"/>
              <a:gd name="connsiteY9" fmla="*/ 43540 h 2160000"/>
              <a:gd name="connsiteX10" fmla="*/ 1851766 w 1856671"/>
              <a:gd name="connsiteY10" fmla="*/ 17447 h 2160000"/>
              <a:gd name="connsiteX11" fmla="*/ 1856671 w 1856671"/>
              <a:gd name="connsiteY11" fmla="*/ 0 h 2160000"/>
              <a:gd name="connsiteX12" fmla="*/ 1852200 w 1856671"/>
              <a:gd name="connsiteY12" fmla="*/ 15902 h 2160000"/>
              <a:gd name="connsiteX13" fmla="*/ 1854892 w 1856671"/>
              <a:gd name="connsiteY13" fmla="*/ 38 h 2160000"/>
              <a:gd name="connsiteX14" fmla="*/ 1856671 w 1856671"/>
              <a:gd name="connsiteY14" fmla="*/ 0 h 2160000"/>
              <a:gd name="connsiteX0" fmla="*/ 1851766 w 1856671"/>
              <a:gd name="connsiteY0" fmla="*/ 17447 h 2160000"/>
              <a:gd name="connsiteX1" fmla="*/ 1840433 w 1856671"/>
              <a:gd name="connsiteY1" fmla="*/ 57749 h 2160000"/>
              <a:gd name="connsiteX2" fmla="*/ 1841396 w 1856671"/>
              <a:gd name="connsiteY2" fmla="*/ 1842763 h 2160000"/>
              <a:gd name="connsiteX3" fmla="*/ 976078 w 1856671"/>
              <a:gd name="connsiteY3" fmla="*/ 2158876 h 2160000"/>
              <a:gd name="connsiteX4" fmla="*/ 128689 w 1856671"/>
              <a:gd name="connsiteY4" fmla="*/ 1842763 h 2160000"/>
              <a:gd name="connsiteX5" fmla="*/ 130295 w 1856671"/>
              <a:gd name="connsiteY5" fmla="*/ 135395 h 2160000"/>
              <a:gd name="connsiteX6" fmla="*/ 99164 w 1856671"/>
              <a:gd name="connsiteY6" fmla="*/ 70964 h 2160000"/>
              <a:gd name="connsiteX7" fmla="*/ 65494 w 1856671"/>
              <a:gd name="connsiteY7" fmla="*/ 49699 h 2160000"/>
              <a:gd name="connsiteX8" fmla="*/ 956557 w 1856671"/>
              <a:gd name="connsiteY8" fmla="*/ 257412 h 2160000"/>
              <a:gd name="connsiteX9" fmla="*/ 1838383 w 1856671"/>
              <a:gd name="connsiteY9" fmla="*/ 43540 h 2160000"/>
              <a:gd name="connsiteX10" fmla="*/ 1851766 w 1856671"/>
              <a:gd name="connsiteY10" fmla="*/ 17447 h 2160000"/>
              <a:gd name="connsiteX11" fmla="*/ 1856671 w 1856671"/>
              <a:gd name="connsiteY11" fmla="*/ 0 h 2160000"/>
              <a:gd name="connsiteX12" fmla="*/ 1852200 w 1856671"/>
              <a:gd name="connsiteY12" fmla="*/ 15902 h 2160000"/>
              <a:gd name="connsiteX13" fmla="*/ 1854892 w 1856671"/>
              <a:gd name="connsiteY13" fmla="*/ 38 h 2160000"/>
              <a:gd name="connsiteX14" fmla="*/ 1856671 w 1856671"/>
              <a:gd name="connsiteY14" fmla="*/ 0 h 2160000"/>
              <a:gd name="connsiteX0" fmla="*/ 1851766 w 1856671"/>
              <a:gd name="connsiteY0" fmla="*/ 17447 h 2160000"/>
              <a:gd name="connsiteX1" fmla="*/ 1840433 w 1856671"/>
              <a:gd name="connsiteY1" fmla="*/ 57749 h 2160000"/>
              <a:gd name="connsiteX2" fmla="*/ 1841396 w 1856671"/>
              <a:gd name="connsiteY2" fmla="*/ 1842763 h 2160000"/>
              <a:gd name="connsiteX3" fmla="*/ 976078 w 1856671"/>
              <a:gd name="connsiteY3" fmla="*/ 2158876 h 2160000"/>
              <a:gd name="connsiteX4" fmla="*/ 128689 w 1856671"/>
              <a:gd name="connsiteY4" fmla="*/ 1842763 h 2160000"/>
              <a:gd name="connsiteX5" fmla="*/ 130295 w 1856671"/>
              <a:gd name="connsiteY5" fmla="*/ 135395 h 2160000"/>
              <a:gd name="connsiteX6" fmla="*/ 99164 w 1856671"/>
              <a:gd name="connsiteY6" fmla="*/ 70964 h 2160000"/>
              <a:gd name="connsiteX7" fmla="*/ 65494 w 1856671"/>
              <a:gd name="connsiteY7" fmla="*/ 49699 h 2160000"/>
              <a:gd name="connsiteX8" fmla="*/ 956557 w 1856671"/>
              <a:gd name="connsiteY8" fmla="*/ 257412 h 2160000"/>
              <a:gd name="connsiteX9" fmla="*/ 1838383 w 1856671"/>
              <a:gd name="connsiteY9" fmla="*/ 43540 h 2160000"/>
              <a:gd name="connsiteX10" fmla="*/ 1851766 w 1856671"/>
              <a:gd name="connsiteY10" fmla="*/ 17447 h 2160000"/>
              <a:gd name="connsiteX11" fmla="*/ 1856671 w 1856671"/>
              <a:gd name="connsiteY11" fmla="*/ 0 h 2160000"/>
              <a:gd name="connsiteX12" fmla="*/ 1852200 w 1856671"/>
              <a:gd name="connsiteY12" fmla="*/ 15902 h 2160000"/>
              <a:gd name="connsiteX13" fmla="*/ 1854892 w 1856671"/>
              <a:gd name="connsiteY13" fmla="*/ 38 h 2160000"/>
              <a:gd name="connsiteX14" fmla="*/ 1856671 w 1856671"/>
              <a:gd name="connsiteY14" fmla="*/ 0 h 2160000"/>
              <a:gd name="connsiteX0" fmla="*/ 1851766 w 1856671"/>
              <a:gd name="connsiteY0" fmla="*/ 17447 h 2160000"/>
              <a:gd name="connsiteX1" fmla="*/ 1840433 w 1856671"/>
              <a:gd name="connsiteY1" fmla="*/ 57749 h 2160000"/>
              <a:gd name="connsiteX2" fmla="*/ 1841396 w 1856671"/>
              <a:gd name="connsiteY2" fmla="*/ 1842763 h 2160000"/>
              <a:gd name="connsiteX3" fmla="*/ 976078 w 1856671"/>
              <a:gd name="connsiteY3" fmla="*/ 2158876 h 2160000"/>
              <a:gd name="connsiteX4" fmla="*/ 128689 w 1856671"/>
              <a:gd name="connsiteY4" fmla="*/ 1842763 h 2160000"/>
              <a:gd name="connsiteX5" fmla="*/ 130295 w 1856671"/>
              <a:gd name="connsiteY5" fmla="*/ 135395 h 2160000"/>
              <a:gd name="connsiteX6" fmla="*/ 99164 w 1856671"/>
              <a:gd name="connsiteY6" fmla="*/ 70964 h 2160000"/>
              <a:gd name="connsiteX7" fmla="*/ 65494 w 1856671"/>
              <a:gd name="connsiteY7" fmla="*/ 49699 h 2160000"/>
              <a:gd name="connsiteX8" fmla="*/ 956557 w 1856671"/>
              <a:gd name="connsiteY8" fmla="*/ 257412 h 2160000"/>
              <a:gd name="connsiteX9" fmla="*/ 1838383 w 1856671"/>
              <a:gd name="connsiteY9" fmla="*/ 43540 h 2160000"/>
              <a:gd name="connsiteX10" fmla="*/ 1851766 w 1856671"/>
              <a:gd name="connsiteY10" fmla="*/ 17447 h 2160000"/>
              <a:gd name="connsiteX11" fmla="*/ 1856671 w 1856671"/>
              <a:gd name="connsiteY11" fmla="*/ 0 h 2160000"/>
              <a:gd name="connsiteX12" fmla="*/ 1852200 w 1856671"/>
              <a:gd name="connsiteY12" fmla="*/ 15902 h 2160000"/>
              <a:gd name="connsiteX13" fmla="*/ 1854892 w 1856671"/>
              <a:gd name="connsiteY13" fmla="*/ 38 h 2160000"/>
              <a:gd name="connsiteX14" fmla="*/ 1856671 w 1856671"/>
              <a:gd name="connsiteY14" fmla="*/ 0 h 2160000"/>
              <a:gd name="connsiteX0" fmla="*/ 1786272 w 1791177"/>
              <a:gd name="connsiteY0" fmla="*/ 17447 h 2160000"/>
              <a:gd name="connsiteX1" fmla="*/ 1774939 w 1791177"/>
              <a:gd name="connsiteY1" fmla="*/ 57749 h 2160000"/>
              <a:gd name="connsiteX2" fmla="*/ 1775902 w 1791177"/>
              <a:gd name="connsiteY2" fmla="*/ 1842763 h 2160000"/>
              <a:gd name="connsiteX3" fmla="*/ 910584 w 1791177"/>
              <a:gd name="connsiteY3" fmla="*/ 2158876 h 2160000"/>
              <a:gd name="connsiteX4" fmla="*/ 63195 w 1791177"/>
              <a:gd name="connsiteY4" fmla="*/ 1842763 h 2160000"/>
              <a:gd name="connsiteX5" fmla="*/ 64801 w 1791177"/>
              <a:gd name="connsiteY5" fmla="*/ 135395 h 2160000"/>
              <a:gd name="connsiteX6" fmla="*/ 33670 w 1791177"/>
              <a:gd name="connsiteY6" fmla="*/ 70964 h 2160000"/>
              <a:gd name="connsiteX7" fmla="*/ 0 w 1791177"/>
              <a:gd name="connsiteY7" fmla="*/ 49699 h 2160000"/>
              <a:gd name="connsiteX8" fmla="*/ 891063 w 1791177"/>
              <a:gd name="connsiteY8" fmla="*/ 257412 h 2160000"/>
              <a:gd name="connsiteX9" fmla="*/ 1772889 w 1791177"/>
              <a:gd name="connsiteY9" fmla="*/ 43540 h 2160000"/>
              <a:gd name="connsiteX10" fmla="*/ 1786272 w 1791177"/>
              <a:gd name="connsiteY10" fmla="*/ 17447 h 2160000"/>
              <a:gd name="connsiteX11" fmla="*/ 1791177 w 1791177"/>
              <a:gd name="connsiteY11" fmla="*/ 0 h 2160000"/>
              <a:gd name="connsiteX12" fmla="*/ 1786706 w 1791177"/>
              <a:gd name="connsiteY12" fmla="*/ 15902 h 2160000"/>
              <a:gd name="connsiteX13" fmla="*/ 1789398 w 1791177"/>
              <a:gd name="connsiteY13" fmla="*/ 38 h 2160000"/>
              <a:gd name="connsiteX14" fmla="*/ 1791177 w 1791177"/>
              <a:gd name="connsiteY14" fmla="*/ 0 h 2160000"/>
              <a:gd name="connsiteX0" fmla="*/ 1786272 w 1791177"/>
              <a:gd name="connsiteY0" fmla="*/ 17447 h 2160000"/>
              <a:gd name="connsiteX1" fmla="*/ 1774939 w 1791177"/>
              <a:gd name="connsiteY1" fmla="*/ 57749 h 2160000"/>
              <a:gd name="connsiteX2" fmla="*/ 1775902 w 1791177"/>
              <a:gd name="connsiteY2" fmla="*/ 1842763 h 2160000"/>
              <a:gd name="connsiteX3" fmla="*/ 910584 w 1791177"/>
              <a:gd name="connsiteY3" fmla="*/ 2158876 h 2160000"/>
              <a:gd name="connsiteX4" fmla="*/ 63195 w 1791177"/>
              <a:gd name="connsiteY4" fmla="*/ 1842763 h 2160000"/>
              <a:gd name="connsiteX5" fmla="*/ 64801 w 1791177"/>
              <a:gd name="connsiteY5" fmla="*/ 135395 h 2160000"/>
              <a:gd name="connsiteX6" fmla="*/ 33670 w 1791177"/>
              <a:gd name="connsiteY6" fmla="*/ 70964 h 2160000"/>
              <a:gd name="connsiteX7" fmla="*/ 0 w 1791177"/>
              <a:gd name="connsiteY7" fmla="*/ 49699 h 2160000"/>
              <a:gd name="connsiteX8" fmla="*/ 891063 w 1791177"/>
              <a:gd name="connsiteY8" fmla="*/ 257412 h 2160000"/>
              <a:gd name="connsiteX9" fmla="*/ 1772889 w 1791177"/>
              <a:gd name="connsiteY9" fmla="*/ 43540 h 2160000"/>
              <a:gd name="connsiteX10" fmla="*/ 1786272 w 1791177"/>
              <a:gd name="connsiteY10" fmla="*/ 17447 h 2160000"/>
              <a:gd name="connsiteX11" fmla="*/ 1791177 w 1791177"/>
              <a:gd name="connsiteY11" fmla="*/ 0 h 2160000"/>
              <a:gd name="connsiteX12" fmla="*/ 1786706 w 1791177"/>
              <a:gd name="connsiteY12" fmla="*/ 15902 h 2160000"/>
              <a:gd name="connsiteX13" fmla="*/ 1789398 w 1791177"/>
              <a:gd name="connsiteY13" fmla="*/ 38 h 2160000"/>
              <a:gd name="connsiteX14" fmla="*/ 1791177 w 1791177"/>
              <a:gd name="connsiteY14" fmla="*/ 0 h 2160000"/>
              <a:gd name="connsiteX0" fmla="*/ 1786272 w 1791177"/>
              <a:gd name="connsiteY0" fmla="*/ 17447 h 2160000"/>
              <a:gd name="connsiteX1" fmla="*/ 1774939 w 1791177"/>
              <a:gd name="connsiteY1" fmla="*/ 57749 h 2160000"/>
              <a:gd name="connsiteX2" fmla="*/ 1775902 w 1791177"/>
              <a:gd name="connsiteY2" fmla="*/ 1842763 h 2160000"/>
              <a:gd name="connsiteX3" fmla="*/ 910584 w 1791177"/>
              <a:gd name="connsiteY3" fmla="*/ 2158876 h 2160000"/>
              <a:gd name="connsiteX4" fmla="*/ 63195 w 1791177"/>
              <a:gd name="connsiteY4" fmla="*/ 1842763 h 2160000"/>
              <a:gd name="connsiteX5" fmla="*/ 64801 w 1791177"/>
              <a:gd name="connsiteY5" fmla="*/ 135395 h 2160000"/>
              <a:gd name="connsiteX6" fmla="*/ 33670 w 1791177"/>
              <a:gd name="connsiteY6" fmla="*/ 70964 h 2160000"/>
              <a:gd name="connsiteX7" fmla="*/ 0 w 1791177"/>
              <a:gd name="connsiteY7" fmla="*/ 49699 h 2160000"/>
              <a:gd name="connsiteX8" fmla="*/ 891063 w 1791177"/>
              <a:gd name="connsiteY8" fmla="*/ 257412 h 2160000"/>
              <a:gd name="connsiteX9" fmla="*/ 1772889 w 1791177"/>
              <a:gd name="connsiteY9" fmla="*/ 43540 h 2160000"/>
              <a:gd name="connsiteX10" fmla="*/ 1786272 w 1791177"/>
              <a:gd name="connsiteY10" fmla="*/ 17447 h 2160000"/>
              <a:gd name="connsiteX11" fmla="*/ 1791177 w 1791177"/>
              <a:gd name="connsiteY11" fmla="*/ 0 h 2160000"/>
              <a:gd name="connsiteX12" fmla="*/ 1786706 w 1791177"/>
              <a:gd name="connsiteY12" fmla="*/ 15902 h 2160000"/>
              <a:gd name="connsiteX13" fmla="*/ 1789398 w 1791177"/>
              <a:gd name="connsiteY13" fmla="*/ 38 h 2160000"/>
              <a:gd name="connsiteX14" fmla="*/ 1791177 w 1791177"/>
              <a:gd name="connsiteY14" fmla="*/ 0 h 2160000"/>
              <a:gd name="connsiteX0" fmla="*/ 1786272 w 1791177"/>
              <a:gd name="connsiteY0" fmla="*/ 17447 h 2160000"/>
              <a:gd name="connsiteX1" fmla="*/ 1774939 w 1791177"/>
              <a:gd name="connsiteY1" fmla="*/ 57749 h 2160000"/>
              <a:gd name="connsiteX2" fmla="*/ 1775902 w 1791177"/>
              <a:gd name="connsiteY2" fmla="*/ 1842763 h 2160000"/>
              <a:gd name="connsiteX3" fmla="*/ 910584 w 1791177"/>
              <a:gd name="connsiteY3" fmla="*/ 2158876 h 2160000"/>
              <a:gd name="connsiteX4" fmla="*/ 63195 w 1791177"/>
              <a:gd name="connsiteY4" fmla="*/ 1842763 h 2160000"/>
              <a:gd name="connsiteX5" fmla="*/ 64801 w 1791177"/>
              <a:gd name="connsiteY5" fmla="*/ 135395 h 2160000"/>
              <a:gd name="connsiteX6" fmla="*/ 33670 w 1791177"/>
              <a:gd name="connsiteY6" fmla="*/ 70964 h 2160000"/>
              <a:gd name="connsiteX7" fmla="*/ 0 w 1791177"/>
              <a:gd name="connsiteY7" fmla="*/ 49699 h 2160000"/>
              <a:gd name="connsiteX8" fmla="*/ 891063 w 1791177"/>
              <a:gd name="connsiteY8" fmla="*/ 257412 h 2160000"/>
              <a:gd name="connsiteX9" fmla="*/ 1772889 w 1791177"/>
              <a:gd name="connsiteY9" fmla="*/ 43540 h 2160000"/>
              <a:gd name="connsiteX10" fmla="*/ 1786272 w 1791177"/>
              <a:gd name="connsiteY10" fmla="*/ 17447 h 2160000"/>
              <a:gd name="connsiteX11" fmla="*/ 1791177 w 1791177"/>
              <a:gd name="connsiteY11" fmla="*/ 0 h 2160000"/>
              <a:gd name="connsiteX12" fmla="*/ 1786706 w 1791177"/>
              <a:gd name="connsiteY12" fmla="*/ 15902 h 2160000"/>
              <a:gd name="connsiteX13" fmla="*/ 1789398 w 1791177"/>
              <a:gd name="connsiteY13" fmla="*/ 38 h 2160000"/>
              <a:gd name="connsiteX14" fmla="*/ 1791177 w 1791177"/>
              <a:gd name="connsiteY14" fmla="*/ 0 h 2160000"/>
              <a:gd name="connsiteX0" fmla="*/ 1786272 w 1791177"/>
              <a:gd name="connsiteY0" fmla="*/ 17447 h 2160000"/>
              <a:gd name="connsiteX1" fmla="*/ 1774939 w 1791177"/>
              <a:gd name="connsiteY1" fmla="*/ 57749 h 2160000"/>
              <a:gd name="connsiteX2" fmla="*/ 1775902 w 1791177"/>
              <a:gd name="connsiteY2" fmla="*/ 1842763 h 2160000"/>
              <a:gd name="connsiteX3" fmla="*/ 910584 w 1791177"/>
              <a:gd name="connsiteY3" fmla="*/ 2158876 h 2160000"/>
              <a:gd name="connsiteX4" fmla="*/ 63195 w 1791177"/>
              <a:gd name="connsiteY4" fmla="*/ 1842763 h 2160000"/>
              <a:gd name="connsiteX5" fmla="*/ 64801 w 1791177"/>
              <a:gd name="connsiteY5" fmla="*/ 135395 h 2160000"/>
              <a:gd name="connsiteX6" fmla="*/ 33670 w 1791177"/>
              <a:gd name="connsiteY6" fmla="*/ 70964 h 2160000"/>
              <a:gd name="connsiteX7" fmla="*/ 0 w 1791177"/>
              <a:gd name="connsiteY7" fmla="*/ 49699 h 2160000"/>
              <a:gd name="connsiteX8" fmla="*/ 891063 w 1791177"/>
              <a:gd name="connsiteY8" fmla="*/ 257412 h 2160000"/>
              <a:gd name="connsiteX9" fmla="*/ 1772889 w 1791177"/>
              <a:gd name="connsiteY9" fmla="*/ 43540 h 2160000"/>
              <a:gd name="connsiteX10" fmla="*/ 1786272 w 1791177"/>
              <a:gd name="connsiteY10" fmla="*/ 17447 h 2160000"/>
              <a:gd name="connsiteX11" fmla="*/ 1791177 w 1791177"/>
              <a:gd name="connsiteY11" fmla="*/ 0 h 2160000"/>
              <a:gd name="connsiteX12" fmla="*/ 1786706 w 1791177"/>
              <a:gd name="connsiteY12" fmla="*/ 15902 h 2160000"/>
              <a:gd name="connsiteX13" fmla="*/ 1789398 w 1791177"/>
              <a:gd name="connsiteY13" fmla="*/ 38 h 2160000"/>
              <a:gd name="connsiteX14" fmla="*/ 1791177 w 1791177"/>
              <a:gd name="connsiteY14" fmla="*/ 0 h 2160000"/>
              <a:gd name="connsiteX0" fmla="*/ 1786272 w 1791177"/>
              <a:gd name="connsiteY0" fmla="*/ 17447 h 2160000"/>
              <a:gd name="connsiteX1" fmla="*/ 1774939 w 1791177"/>
              <a:gd name="connsiteY1" fmla="*/ 57749 h 2160000"/>
              <a:gd name="connsiteX2" fmla="*/ 1775902 w 1791177"/>
              <a:gd name="connsiteY2" fmla="*/ 1842763 h 2160000"/>
              <a:gd name="connsiteX3" fmla="*/ 910584 w 1791177"/>
              <a:gd name="connsiteY3" fmla="*/ 2158876 h 2160000"/>
              <a:gd name="connsiteX4" fmla="*/ 63195 w 1791177"/>
              <a:gd name="connsiteY4" fmla="*/ 1842763 h 2160000"/>
              <a:gd name="connsiteX5" fmla="*/ 64801 w 1791177"/>
              <a:gd name="connsiteY5" fmla="*/ 135395 h 2160000"/>
              <a:gd name="connsiteX6" fmla="*/ 33670 w 1791177"/>
              <a:gd name="connsiteY6" fmla="*/ 80489 h 2160000"/>
              <a:gd name="connsiteX7" fmla="*/ 0 w 1791177"/>
              <a:gd name="connsiteY7" fmla="*/ 49699 h 2160000"/>
              <a:gd name="connsiteX8" fmla="*/ 891063 w 1791177"/>
              <a:gd name="connsiteY8" fmla="*/ 257412 h 2160000"/>
              <a:gd name="connsiteX9" fmla="*/ 1772889 w 1791177"/>
              <a:gd name="connsiteY9" fmla="*/ 43540 h 2160000"/>
              <a:gd name="connsiteX10" fmla="*/ 1786272 w 1791177"/>
              <a:gd name="connsiteY10" fmla="*/ 17447 h 2160000"/>
              <a:gd name="connsiteX11" fmla="*/ 1791177 w 1791177"/>
              <a:gd name="connsiteY11" fmla="*/ 0 h 2160000"/>
              <a:gd name="connsiteX12" fmla="*/ 1786706 w 1791177"/>
              <a:gd name="connsiteY12" fmla="*/ 15902 h 2160000"/>
              <a:gd name="connsiteX13" fmla="*/ 1789398 w 1791177"/>
              <a:gd name="connsiteY13" fmla="*/ 38 h 2160000"/>
              <a:gd name="connsiteX14" fmla="*/ 1791177 w 1791177"/>
              <a:gd name="connsiteY14" fmla="*/ 0 h 2160000"/>
              <a:gd name="connsiteX0" fmla="*/ 1793416 w 1798321"/>
              <a:gd name="connsiteY0" fmla="*/ 17447 h 2160000"/>
              <a:gd name="connsiteX1" fmla="*/ 1782083 w 1798321"/>
              <a:gd name="connsiteY1" fmla="*/ 57749 h 2160000"/>
              <a:gd name="connsiteX2" fmla="*/ 1783046 w 1798321"/>
              <a:gd name="connsiteY2" fmla="*/ 1842763 h 2160000"/>
              <a:gd name="connsiteX3" fmla="*/ 917728 w 1798321"/>
              <a:gd name="connsiteY3" fmla="*/ 2158876 h 2160000"/>
              <a:gd name="connsiteX4" fmla="*/ 70339 w 1798321"/>
              <a:gd name="connsiteY4" fmla="*/ 1842763 h 2160000"/>
              <a:gd name="connsiteX5" fmla="*/ 71945 w 1798321"/>
              <a:gd name="connsiteY5" fmla="*/ 135395 h 2160000"/>
              <a:gd name="connsiteX6" fmla="*/ 40814 w 1798321"/>
              <a:gd name="connsiteY6" fmla="*/ 80489 h 2160000"/>
              <a:gd name="connsiteX7" fmla="*/ 0 w 1798321"/>
              <a:gd name="connsiteY7" fmla="*/ 42555 h 2160000"/>
              <a:gd name="connsiteX8" fmla="*/ 898207 w 1798321"/>
              <a:gd name="connsiteY8" fmla="*/ 257412 h 2160000"/>
              <a:gd name="connsiteX9" fmla="*/ 1780033 w 1798321"/>
              <a:gd name="connsiteY9" fmla="*/ 43540 h 2160000"/>
              <a:gd name="connsiteX10" fmla="*/ 1793416 w 1798321"/>
              <a:gd name="connsiteY10" fmla="*/ 17447 h 2160000"/>
              <a:gd name="connsiteX11" fmla="*/ 1798321 w 1798321"/>
              <a:gd name="connsiteY11" fmla="*/ 0 h 2160000"/>
              <a:gd name="connsiteX12" fmla="*/ 1793850 w 1798321"/>
              <a:gd name="connsiteY12" fmla="*/ 15902 h 2160000"/>
              <a:gd name="connsiteX13" fmla="*/ 1796542 w 1798321"/>
              <a:gd name="connsiteY13" fmla="*/ 38 h 2160000"/>
              <a:gd name="connsiteX14" fmla="*/ 1798321 w 1798321"/>
              <a:gd name="connsiteY14" fmla="*/ 0 h 2160000"/>
              <a:gd name="connsiteX0" fmla="*/ 1793416 w 1796542"/>
              <a:gd name="connsiteY0" fmla="*/ 17409 h 2159962"/>
              <a:gd name="connsiteX1" fmla="*/ 1782083 w 1796542"/>
              <a:gd name="connsiteY1" fmla="*/ 57711 h 2159962"/>
              <a:gd name="connsiteX2" fmla="*/ 1783046 w 1796542"/>
              <a:gd name="connsiteY2" fmla="*/ 1842725 h 2159962"/>
              <a:gd name="connsiteX3" fmla="*/ 917728 w 1796542"/>
              <a:gd name="connsiteY3" fmla="*/ 2158838 h 2159962"/>
              <a:gd name="connsiteX4" fmla="*/ 70339 w 1796542"/>
              <a:gd name="connsiteY4" fmla="*/ 1842725 h 2159962"/>
              <a:gd name="connsiteX5" fmla="*/ 71945 w 1796542"/>
              <a:gd name="connsiteY5" fmla="*/ 135357 h 2159962"/>
              <a:gd name="connsiteX6" fmla="*/ 40814 w 1796542"/>
              <a:gd name="connsiteY6" fmla="*/ 80451 h 2159962"/>
              <a:gd name="connsiteX7" fmla="*/ 0 w 1796542"/>
              <a:gd name="connsiteY7" fmla="*/ 42517 h 2159962"/>
              <a:gd name="connsiteX8" fmla="*/ 898207 w 1796542"/>
              <a:gd name="connsiteY8" fmla="*/ 257374 h 2159962"/>
              <a:gd name="connsiteX9" fmla="*/ 1780033 w 1796542"/>
              <a:gd name="connsiteY9" fmla="*/ 43502 h 2159962"/>
              <a:gd name="connsiteX10" fmla="*/ 1793416 w 1796542"/>
              <a:gd name="connsiteY10" fmla="*/ 17409 h 2159962"/>
              <a:gd name="connsiteX11" fmla="*/ 1796542 w 1796542"/>
              <a:gd name="connsiteY11" fmla="*/ 0 h 2159962"/>
              <a:gd name="connsiteX12" fmla="*/ 1793850 w 1796542"/>
              <a:gd name="connsiteY12" fmla="*/ 15864 h 2159962"/>
              <a:gd name="connsiteX13" fmla="*/ 1796542 w 1796542"/>
              <a:gd name="connsiteY13" fmla="*/ 0 h 2159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96542" h="2159962">
                <a:moveTo>
                  <a:pt x="1793416" y="17409"/>
                </a:moveTo>
                <a:lnTo>
                  <a:pt x="1782083" y="57711"/>
                </a:lnTo>
                <a:lnTo>
                  <a:pt x="1783046" y="1842725"/>
                </a:lnTo>
                <a:cubicBezTo>
                  <a:pt x="1638987" y="2192913"/>
                  <a:pt x="1176084" y="2156730"/>
                  <a:pt x="917728" y="2158838"/>
                </a:cubicBezTo>
                <a:cubicBezTo>
                  <a:pt x="659372" y="2160946"/>
                  <a:pt x="211303" y="2185084"/>
                  <a:pt x="70339" y="1842725"/>
                </a:cubicBezTo>
                <a:cubicBezTo>
                  <a:pt x="70874" y="1272576"/>
                  <a:pt x="71410" y="705506"/>
                  <a:pt x="71945" y="135357"/>
                </a:cubicBezTo>
                <a:cubicBezTo>
                  <a:pt x="68610" y="105567"/>
                  <a:pt x="77809" y="116166"/>
                  <a:pt x="40814" y="80451"/>
                </a:cubicBezTo>
                <a:cubicBezTo>
                  <a:pt x="25250" y="70931"/>
                  <a:pt x="75382" y="107883"/>
                  <a:pt x="0" y="42517"/>
                </a:cubicBezTo>
                <a:cubicBezTo>
                  <a:pt x="100764" y="177280"/>
                  <a:pt x="601535" y="257210"/>
                  <a:pt x="898207" y="257374"/>
                </a:cubicBezTo>
                <a:cubicBezTo>
                  <a:pt x="1194879" y="257538"/>
                  <a:pt x="1696101" y="165559"/>
                  <a:pt x="1780033" y="43502"/>
                </a:cubicBezTo>
                <a:lnTo>
                  <a:pt x="1793416" y="17409"/>
                </a:lnTo>
                <a:close/>
                <a:moveTo>
                  <a:pt x="1796542" y="0"/>
                </a:moveTo>
                <a:lnTo>
                  <a:pt x="1793850" y="15864"/>
                </a:lnTo>
                <a:lnTo>
                  <a:pt x="1796542" y="0"/>
                </a:ln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" name="角丸四角形 1"/>
          <p:cNvSpPr/>
          <p:nvPr/>
        </p:nvSpPr>
        <p:spPr>
          <a:xfrm>
            <a:off x="728012" y="1573620"/>
            <a:ext cx="1800000" cy="2160000"/>
          </a:xfrm>
          <a:custGeom>
            <a:avLst/>
            <a:gdLst>
              <a:gd name="connsiteX0" fmla="*/ 0 w 2160000"/>
              <a:gd name="connsiteY0" fmla="*/ 205027 h 2520000"/>
              <a:gd name="connsiteX1" fmla="*/ 205027 w 2160000"/>
              <a:gd name="connsiteY1" fmla="*/ 0 h 2520000"/>
              <a:gd name="connsiteX2" fmla="*/ 1954973 w 2160000"/>
              <a:gd name="connsiteY2" fmla="*/ 0 h 2520000"/>
              <a:gd name="connsiteX3" fmla="*/ 2160000 w 2160000"/>
              <a:gd name="connsiteY3" fmla="*/ 205027 h 2520000"/>
              <a:gd name="connsiteX4" fmla="*/ 2160000 w 2160000"/>
              <a:gd name="connsiteY4" fmla="*/ 2314973 h 2520000"/>
              <a:gd name="connsiteX5" fmla="*/ 1954973 w 2160000"/>
              <a:gd name="connsiteY5" fmla="*/ 2520000 h 2520000"/>
              <a:gd name="connsiteX6" fmla="*/ 205027 w 2160000"/>
              <a:gd name="connsiteY6" fmla="*/ 2520000 h 2520000"/>
              <a:gd name="connsiteX7" fmla="*/ 0 w 2160000"/>
              <a:gd name="connsiteY7" fmla="*/ 2314973 h 2520000"/>
              <a:gd name="connsiteX8" fmla="*/ 0 w 2160000"/>
              <a:gd name="connsiteY8" fmla="*/ 205027 h 2520000"/>
              <a:gd name="connsiteX0" fmla="*/ 205027 w 2160000"/>
              <a:gd name="connsiteY0" fmla="*/ 0 h 2520000"/>
              <a:gd name="connsiteX1" fmla="*/ 1954973 w 2160000"/>
              <a:gd name="connsiteY1" fmla="*/ 0 h 2520000"/>
              <a:gd name="connsiteX2" fmla="*/ 2160000 w 2160000"/>
              <a:gd name="connsiteY2" fmla="*/ 205027 h 2520000"/>
              <a:gd name="connsiteX3" fmla="*/ 2160000 w 2160000"/>
              <a:gd name="connsiteY3" fmla="*/ 2314973 h 2520000"/>
              <a:gd name="connsiteX4" fmla="*/ 1954973 w 2160000"/>
              <a:gd name="connsiteY4" fmla="*/ 2520000 h 2520000"/>
              <a:gd name="connsiteX5" fmla="*/ 205027 w 2160000"/>
              <a:gd name="connsiteY5" fmla="*/ 2520000 h 2520000"/>
              <a:gd name="connsiteX6" fmla="*/ 0 w 2160000"/>
              <a:gd name="connsiteY6" fmla="*/ 2314973 h 2520000"/>
              <a:gd name="connsiteX7" fmla="*/ 0 w 2160000"/>
              <a:gd name="connsiteY7" fmla="*/ 205027 h 2520000"/>
              <a:gd name="connsiteX8" fmla="*/ 296467 w 2160000"/>
              <a:gd name="connsiteY8" fmla="*/ 91440 h 2520000"/>
              <a:gd name="connsiteX0" fmla="*/ 205027 w 2160000"/>
              <a:gd name="connsiteY0" fmla="*/ 0 h 2520000"/>
              <a:gd name="connsiteX1" fmla="*/ 2160000 w 2160000"/>
              <a:gd name="connsiteY1" fmla="*/ 205027 h 2520000"/>
              <a:gd name="connsiteX2" fmla="*/ 2160000 w 2160000"/>
              <a:gd name="connsiteY2" fmla="*/ 2314973 h 2520000"/>
              <a:gd name="connsiteX3" fmla="*/ 1954973 w 2160000"/>
              <a:gd name="connsiteY3" fmla="*/ 2520000 h 2520000"/>
              <a:gd name="connsiteX4" fmla="*/ 205027 w 2160000"/>
              <a:gd name="connsiteY4" fmla="*/ 2520000 h 2520000"/>
              <a:gd name="connsiteX5" fmla="*/ 0 w 2160000"/>
              <a:gd name="connsiteY5" fmla="*/ 2314973 h 2520000"/>
              <a:gd name="connsiteX6" fmla="*/ 0 w 2160000"/>
              <a:gd name="connsiteY6" fmla="*/ 205027 h 2520000"/>
              <a:gd name="connsiteX7" fmla="*/ 296467 w 2160000"/>
              <a:gd name="connsiteY7" fmla="*/ 91440 h 2520000"/>
              <a:gd name="connsiteX0" fmla="*/ 205027 w 2160000"/>
              <a:gd name="connsiteY0" fmla="*/ 0 h 2520000"/>
              <a:gd name="connsiteX1" fmla="*/ 2160000 w 2160000"/>
              <a:gd name="connsiteY1" fmla="*/ 205027 h 2520000"/>
              <a:gd name="connsiteX2" fmla="*/ 2160000 w 2160000"/>
              <a:gd name="connsiteY2" fmla="*/ 2314973 h 2520000"/>
              <a:gd name="connsiteX3" fmla="*/ 1954973 w 2160000"/>
              <a:gd name="connsiteY3" fmla="*/ 2520000 h 2520000"/>
              <a:gd name="connsiteX4" fmla="*/ 205027 w 2160000"/>
              <a:gd name="connsiteY4" fmla="*/ 2520000 h 2520000"/>
              <a:gd name="connsiteX5" fmla="*/ 0 w 2160000"/>
              <a:gd name="connsiteY5" fmla="*/ 2314973 h 2520000"/>
              <a:gd name="connsiteX6" fmla="*/ 0 w 2160000"/>
              <a:gd name="connsiteY6" fmla="*/ 205027 h 2520000"/>
              <a:gd name="connsiteX0" fmla="*/ 2160000 w 2160000"/>
              <a:gd name="connsiteY0" fmla="*/ 0 h 2314973"/>
              <a:gd name="connsiteX1" fmla="*/ 2160000 w 2160000"/>
              <a:gd name="connsiteY1" fmla="*/ 2109946 h 2314973"/>
              <a:gd name="connsiteX2" fmla="*/ 1954973 w 2160000"/>
              <a:gd name="connsiteY2" fmla="*/ 2314973 h 2314973"/>
              <a:gd name="connsiteX3" fmla="*/ 205027 w 2160000"/>
              <a:gd name="connsiteY3" fmla="*/ 2314973 h 2314973"/>
              <a:gd name="connsiteX4" fmla="*/ 0 w 2160000"/>
              <a:gd name="connsiteY4" fmla="*/ 2109946 h 2314973"/>
              <a:gd name="connsiteX5" fmla="*/ 0 w 2160000"/>
              <a:gd name="connsiteY5" fmla="*/ 0 h 2314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60000" h="2314973">
                <a:moveTo>
                  <a:pt x="2160000" y="0"/>
                </a:moveTo>
                <a:lnTo>
                  <a:pt x="2160000" y="2109946"/>
                </a:lnTo>
                <a:cubicBezTo>
                  <a:pt x="2160000" y="2223179"/>
                  <a:pt x="2068206" y="2314973"/>
                  <a:pt x="1954973" y="2314973"/>
                </a:cubicBezTo>
                <a:lnTo>
                  <a:pt x="205027" y="2314973"/>
                </a:lnTo>
                <a:cubicBezTo>
                  <a:pt x="91794" y="2314973"/>
                  <a:pt x="0" y="2223179"/>
                  <a:pt x="0" y="2109946"/>
                </a:cubicBezTo>
                <a:lnTo>
                  <a:pt x="0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388255" y="384889"/>
            <a:ext cx="28483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/>
              <a:t>ビーカー</a:t>
            </a:r>
          </a:p>
        </p:txBody>
      </p:sp>
      <p:sp>
        <p:nvSpPr>
          <p:cNvPr id="14" name="角丸四角形 1"/>
          <p:cNvSpPr/>
          <p:nvPr/>
        </p:nvSpPr>
        <p:spPr>
          <a:xfrm>
            <a:off x="855600" y="1753620"/>
            <a:ext cx="1476000" cy="1800000"/>
          </a:xfrm>
          <a:custGeom>
            <a:avLst/>
            <a:gdLst>
              <a:gd name="connsiteX0" fmla="*/ 0 w 2160000"/>
              <a:gd name="connsiteY0" fmla="*/ 205027 h 2520000"/>
              <a:gd name="connsiteX1" fmla="*/ 205027 w 2160000"/>
              <a:gd name="connsiteY1" fmla="*/ 0 h 2520000"/>
              <a:gd name="connsiteX2" fmla="*/ 1954973 w 2160000"/>
              <a:gd name="connsiteY2" fmla="*/ 0 h 2520000"/>
              <a:gd name="connsiteX3" fmla="*/ 2160000 w 2160000"/>
              <a:gd name="connsiteY3" fmla="*/ 205027 h 2520000"/>
              <a:gd name="connsiteX4" fmla="*/ 2160000 w 2160000"/>
              <a:gd name="connsiteY4" fmla="*/ 2314973 h 2520000"/>
              <a:gd name="connsiteX5" fmla="*/ 1954973 w 2160000"/>
              <a:gd name="connsiteY5" fmla="*/ 2520000 h 2520000"/>
              <a:gd name="connsiteX6" fmla="*/ 205027 w 2160000"/>
              <a:gd name="connsiteY6" fmla="*/ 2520000 h 2520000"/>
              <a:gd name="connsiteX7" fmla="*/ 0 w 2160000"/>
              <a:gd name="connsiteY7" fmla="*/ 2314973 h 2520000"/>
              <a:gd name="connsiteX8" fmla="*/ 0 w 2160000"/>
              <a:gd name="connsiteY8" fmla="*/ 205027 h 2520000"/>
              <a:gd name="connsiteX0" fmla="*/ 205027 w 2160000"/>
              <a:gd name="connsiteY0" fmla="*/ 0 h 2520000"/>
              <a:gd name="connsiteX1" fmla="*/ 1954973 w 2160000"/>
              <a:gd name="connsiteY1" fmla="*/ 0 h 2520000"/>
              <a:gd name="connsiteX2" fmla="*/ 2160000 w 2160000"/>
              <a:gd name="connsiteY2" fmla="*/ 205027 h 2520000"/>
              <a:gd name="connsiteX3" fmla="*/ 2160000 w 2160000"/>
              <a:gd name="connsiteY3" fmla="*/ 2314973 h 2520000"/>
              <a:gd name="connsiteX4" fmla="*/ 1954973 w 2160000"/>
              <a:gd name="connsiteY4" fmla="*/ 2520000 h 2520000"/>
              <a:gd name="connsiteX5" fmla="*/ 205027 w 2160000"/>
              <a:gd name="connsiteY5" fmla="*/ 2520000 h 2520000"/>
              <a:gd name="connsiteX6" fmla="*/ 0 w 2160000"/>
              <a:gd name="connsiteY6" fmla="*/ 2314973 h 2520000"/>
              <a:gd name="connsiteX7" fmla="*/ 0 w 2160000"/>
              <a:gd name="connsiteY7" fmla="*/ 205027 h 2520000"/>
              <a:gd name="connsiteX8" fmla="*/ 296467 w 2160000"/>
              <a:gd name="connsiteY8" fmla="*/ 91440 h 2520000"/>
              <a:gd name="connsiteX0" fmla="*/ 205027 w 2160000"/>
              <a:gd name="connsiteY0" fmla="*/ 0 h 2520000"/>
              <a:gd name="connsiteX1" fmla="*/ 2160000 w 2160000"/>
              <a:gd name="connsiteY1" fmla="*/ 205027 h 2520000"/>
              <a:gd name="connsiteX2" fmla="*/ 2160000 w 2160000"/>
              <a:gd name="connsiteY2" fmla="*/ 2314973 h 2520000"/>
              <a:gd name="connsiteX3" fmla="*/ 1954973 w 2160000"/>
              <a:gd name="connsiteY3" fmla="*/ 2520000 h 2520000"/>
              <a:gd name="connsiteX4" fmla="*/ 205027 w 2160000"/>
              <a:gd name="connsiteY4" fmla="*/ 2520000 h 2520000"/>
              <a:gd name="connsiteX5" fmla="*/ 0 w 2160000"/>
              <a:gd name="connsiteY5" fmla="*/ 2314973 h 2520000"/>
              <a:gd name="connsiteX6" fmla="*/ 0 w 2160000"/>
              <a:gd name="connsiteY6" fmla="*/ 205027 h 2520000"/>
              <a:gd name="connsiteX7" fmla="*/ 296467 w 2160000"/>
              <a:gd name="connsiteY7" fmla="*/ 91440 h 2520000"/>
              <a:gd name="connsiteX0" fmla="*/ 205027 w 2160000"/>
              <a:gd name="connsiteY0" fmla="*/ 0 h 2520000"/>
              <a:gd name="connsiteX1" fmla="*/ 2160000 w 2160000"/>
              <a:gd name="connsiteY1" fmla="*/ 205027 h 2520000"/>
              <a:gd name="connsiteX2" fmla="*/ 2160000 w 2160000"/>
              <a:gd name="connsiteY2" fmla="*/ 2314973 h 2520000"/>
              <a:gd name="connsiteX3" fmla="*/ 1954973 w 2160000"/>
              <a:gd name="connsiteY3" fmla="*/ 2520000 h 2520000"/>
              <a:gd name="connsiteX4" fmla="*/ 205027 w 2160000"/>
              <a:gd name="connsiteY4" fmla="*/ 2520000 h 2520000"/>
              <a:gd name="connsiteX5" fmla="*/ 0 w 2160000"/>
              <a:gd name="connsiteY5" fmla="*/ 2314973 h 2520000"/>
              <a:gd name="connsiteX6" fmla="*/ 0 w 2160000"/>
              <a:gd name="connsiteY6" fmla="*/ 205027 h 2520000"/>
              <a:gd name="connsiteX0" fmla="*/ 2160000 w 2160000"/>
              <a:gd name="connsiteY0" fmla="*/ 0 h 2314973"/>
              <a:gd name="connsiteX1" fmla="*/ 2160000 w 2160000"/>
              <a:gd name="connsiteY1" fmla="*/ 2109946 h 2314973"/>
              <a:gd name="connsiteX2" fmla="*/ 1954973 w 2160000"/>
              <a:gd name="connsiteY2" fmla="*/ 2314973 h 2314973"/>
              <a:gd name="connsiteX3" fmla="*/ 205027 w 2160000"/>
              <a:gd name="connsiteY3" fmla="*/ 2314973 h 2314973"/>
              <a:gd name="connsiteX4" fmla="*/ 0 w 2160000"/>
              <a:gd name="connsiteY4" fmla="*/ 2109946 h 2314973"/>
              <a:gd name="connsiteX5" fmla="*/ 0 w 2160000"/>
              <a:gd name="connsiteY5" fmla="*/ 0 h 2314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60000" h="2314973">
                <a:moveTo>
                  <a:pt x="2160000" y="0"/>
                </a:moveTo>
                <a:lnTo>
                  <a:pt x="2160000" y="2109946"/>
                </a:lnTo>
                <a:cubicBezTo>
                  <a:pt x="2160000" y="2223179"/>
                  <a:pt x="2068206" y="2314973"/>
                  <a:pt x="1954973" y="2314973"/>
                </a:cubicBezTo>
                <a:lnTo>
                  <a:pt x="205027" y="2314973"/>
                </a:lnTo>
                <a:cubicBezTo>
                  <a:pt x="91794" y="2314973"/>
                  <a:pt x="0" y="2223179"/>
                  <a:pt x="0" y="2109946"/>
                </a:cubicBezTo>
                <a:lnTo>
                  <a:pt x="0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"/>
          <p:cNvSpPr/>
          <p:nvPr/>
        </p:nvSpPr>
        <p:spPr>
          <a:xfrm>
            <a:off x="998904" y="1918202"/>
            <a:ext cx="1188000" cy="1440000"/>
          </a:xfrm>
          <a:custGeom>
            <a:avLst/>
            <a:gdLst>
              <a:gd name="connsiteX0" fmla="*/ 0 w 2160000"/>
              <a:gd name="connsiteY0" fmla="*/ 205027 h 2520000"/>
              <a:gd name="connsiteX1" fmla="*/ 205027 w 2160000"/>
              <a:gd name="connsiteY1" fmla="*/ 0 h 2520000"/>
              <a:gd name="connsiteX2" fmla="*/ 1954973 w 2160000"/>
              <a:gd name="connsiteY2" fmla="*/ 0 h 2520000"/>
              <a:gd name="connsiteX3" fmla="*/ 2160000 w 2160000"/>
              <a:gd name="connsiteY3" fmla="*/ 205027 h 2520000"/>
              <a:gd name="connsiteX4" fmla="*/ 2160000 w 2160000"/>
              <a:gd name="connsiteY4" fmla="*/ 2314973 h 2520000"/>
              <a:gd name="connsiteX5" fmla="*/ 1954973 w 2160000"/>
              <a:gd name="connsiteY5" fmla="*/ 2520000 h 2520000"/>
              <a:gd name="connsiteX6" fmla="*/ 205027 w 2160000"/>
              <a:gd name="connsiteY6" fmla="*/ 2520000 h 2520000"/>
              <a:gd name="connsiteX7" fmla="*/ 0 w 2160000"/>
              <a:gd name="connsiteY7" fmla="*/ 2314973 h 2520000"/>
              <a:gd name="connsiteX8" fmla="*/ 0 w 2160000"/>
              <a:gd name="connsiteY8" fmla="*/ 205027 h 2520000"/>
              <a:gd name="connsiteX0" fmla="*/ 205027 w 2160000"/>
              <a:gd name="connsiteY0" fmla="*/ 0 h 2520000"/>
              <a:gd name="connsiteX1" fmla="*/ 1954973 w 2160000"/>
              <a:gd name="connsiteY1" fmla="*/ 0 h 2520000"/>
              <a:gd name="connsiteX2" fmla="*/ 2160000 w 2160000"/>
              <a:gd name="connsiteY2" fmla="*/ 205027 h 2520000"/>
              <a:gd name="connsiteX3" fmla="*/ 2160000 w 2160000"/>
              <a:gd name="connsiteY3" fmla="*/ 2314973 h 2520000"/>
              <a:gd name="connsiteX4" fmla="*/ 1954973 w 2160000"/>
              <a:gd name="connsiteY4" fmla="*/ 2520000 h 2520000"/>
              <a:gd name="connsiteX5" fmla="*/ 205027 w 2160000"/>
              <a:gd name="connsiteY5" fmla="*/ 2520000 h 2520000"/>
              <a:gd name="connsiteX6" fmla="*/ 0 w 2160000"/>
              <a:gd name="connsiteY6" fmla="*/ 2314973 h 2520000"/>
              <a:gd name="connsiteX7" fmla="*/ 0 w 2160000"/>
              <a:gd name="connsiteY7" fmla="*/ 205027 h 2520000"/>
              <a:gd name="connsiteX8" fmla="*/ 296467 w 2160000"/>
              <a:gd name="connsiteY8" fmla="*/ 91440 h 2520000"/>
              <a:gd name="connsiteX0" fmla="*/ 205027 w 2160000"/>
              <a:gd name="connsiteY0" fmla="*/ 0 h 2520000"/>
              <a:gd name="connsiteX1" fmla="*/ 2160000 w 2160000"/>
              <a:gd name="connsiteY1" fmla="*/ 205027 h 2520000"/>
              <a:gd name="connsiteX2" fmla="*/ 2160000 w 2160000"/>
              <a:gd name="connsiteY2" fmla="*/ 2314973 h 2520000"/>
              <a:gd name="connsiteX3" fmla="*/ 1954973 w 2160000"/>
              <a:gd name="connsiteY3" fmla="*/ 2520000 h 2520000"/>
              <a:gd name="connsiteX4" fmla="*/ 205027 w 2160000"/>
              <a:gd name="connsiteY4" fmla="*/ 2520000 h 2520000"/>
              <a:gd name="connsiteX5" fmla="*/ 0 w 2160000"/>
              <a:gd name="connsiteY5" fmla="*/ 2314973 h 2520000"/>
              <a:gd name="connsiteX6" fmla="*/ 0 w 2160000"/>
              <a:gd name="connsiteY6" fmla="*/ 205027 h 2520000"/>
              <a:gd name="connsiteX7" fmla="*/ 296467 w 2160000"/>
              <a:gd name="connsiteY7" fmla="*/ 91440 h 2520000"/>
              <a:gd name="connsiteX0" fmla="*/ 205027 w 2160000"/>
              <a:gd name="connsiteY0" fmla="*/ 0 h 2520000"/>
              <a:gd name="connsiteX1" fmla="*/ 2160000 w 2160000"/>
              <a:gd name="connsiteY1" fmla="*/ 205027 h 2520000"/>
              <a:gd name="connsiteX2" fmla="*/ 2160000 w 2160000"/>
              <a:gd name="connsiteY2" fmla="*/ 2314973 h 2520000"/>
              <a:gd name="connsiteX3" fmla="*/ 1954973 w 2160000"/>
              <a:gd name="connsiteY3" fmla="*/ 2520000 h 2520000"/>
              <a:gd name="connsiteX4" fmla="*/ 205027 w 2160000"/>
              <a:gd name="connsiteY4" fmla="*/ 2520000 h 2520000"/>
              <a:gd name="connsiteX5" fmla="*/ 0 w 2160000"/>
              <a:gd name="connsiteY5" fmla="*/ 2314973 h 2520000"/>
              <a:gd name="connsiteX6" fmla="*/ 0 w 2160000"/>
              <a:gd name="connsiteY6" fmla="*/ 205027 h 2520000"/>
              <a:gd name="connsiteX0" fmla="*/ 2160000 w 2160000"/>
              <a:gd name="connsiteY0" fmla="*/ 0 h 2314973"/>
              <a:gd name="connsiteX1" fmla="*/ 2160000 w 2160000"/>
              <a:gd name="connsiteY1" fmla="*/ 2109946 h 2314973"/>
              <a:gd name="connsiteX2" fmla="*/ 1954973 w 2160000"/>
              <a:gd name="connsiteY2" fmla="*/ 2314973 h 2314973"/>
              <a:gd name="connsiteX3" fmla="*/ 205027 w 2160000"/>
              <a:gd name="connsiteY3" fmla="*/ 2314973 h 2314973"/>
              <a:gd name="connsiteX4" fmla="*/ 0 w 2160000"/>
              <a:gd name="connsiteY4" fmla="*/ 2109946 h 2314973"/>
              <a:gd name="connsiteX5" fmla="*/ 0 w 2160000"/>
              <a:gd name="connsiteY5" fmla="*/ 0 h 2314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60000" h="2314973">
                <a:moveTo>
                  <a:pt x="2160000" y="0"/>
                </a:moveTo>
                <a:lnTo>
                  <a:pt x="2160000" y="2109946"/>
                </a:lnTo>
                <a:cubicBezTo>
                  <a:pt x="2160000" y="2223179"/>
                  <a:pt x="2068206" y="2314973"/>
                  <a:pt x="1954973" y="2314973"/>
                </a:cubicBezTo>
                <a:lnTo>
                  <a:pt x="205027" y="2314973"/>
                </a:lnTo>
                <a:cubicBezTo>
                  <a:pt x="91794" y="2314973"/>
                  <a:pt x="0" y="2223179"/>
                  <a:pt x="0" y="2109946"/>
                </a:cubicBezTo>
                <a:lnTo>
                  <a:pt x="0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角丸四角形 1"/>
          <p:cNvSpPr/>
          <p:nvPr/>
        </p:nvSpPr>
        <p:spPr>
          <a:xfrm>
            <a:off x="1156974" y="2113620"/>
            <a:ext cx="900000" cy="1080000"/>
          </a:xfrm>
          <a:custGeom>
            <a:avLst/>
            <a:gdLst>
              <a:gd name="connsiteX0" fmla="*/ 0 w 2160000"/>
              <a:gd name="connsiteY0" fmla="*/ 205027 h 2520000"/>
              <a:gd name="connsiteX1" fmla="*/ 205027 w 2160000"/>
              <a:gd name="connsiteY1" fmla="*/ 0 h 2520000"/>
              <a:gd name="connsiteX2" fmla="*/ 1954973 w 2160000"/>
              <a:gd name="connsiteY2" fmla="*/ 0 h 2520000"/>
              <a:gd name="connsiteX3" fmla="*/ 2160000 w 2160000"/>
              <a:gd name="connsiteY3" fmla="*/ 205027 h 2520000"/>
              <a:gd name="connsiteX4" fmla="*/ 2160000 w 2160000"/>
              <a:gd name="connsiteY4" fmla="*/ 2314973 h 2520000"/>
              <a:gd name="connsiteX5" fmla="*/ 1954973 w 2160000"/>
              <a:gd name="connsiteY5" fmla="*/ 2520000 h 2520000"/>
              <a:gd name="connsiteX6" fmla="*/ 205027 w 2160000"/>
              <a:gd name="connsiteY6" fmla="*/ 2520000 h 2520000"/>
              <a:gd name="connsiteX7" fmla="*/ 0 w 2160000"/>
              <a:gd name="connsiteY7" fmla="*/ 2314973 h 2520000"/>
              <a:gd name="connsiteX8" fmla="*/ 0 w 2160000"/>
              <a:gd name="connsiteY8" fmla="*/ 205027 h 2520000"/>
              <a:gd name="connsiteX0" fmla="*/ 205027 w 2160000"/>
              <a:gd name="connsiteY0" fmla="*/ 0 h 2520000"/>
              <a:gd name="connsiteX1" fmla="*/ 1954973 w 2160000"/>
              <a:gd name="connsiteY1" fmla="*/ 0 h 2520000"/>
              <a:gd name="connsiteX2" fmla="*/ 2160000 w 2160000"/>
              <a:gd name="connsiteY2" fmla="*/ 205027 h 2520000"/>
              <a:gd name="connsiteX3" fmla="*/ 2160000 w 2160000"/>
              <a:gd name="connsiteY3" fmla="*/ 2314973 h 2520000"/>
              <a:gd name="connsiteX4" fmla="*/ 1954973 w 2160000"/>
              <a:gd name="connsiteY4" fmla="*/ 2520000 h 2520000"/>
              <a:gd name="connsiteX5" fmla="*/ 205027 w 2160000"/>
              <a:gd name="connsiteY5" fmla="*/ 2520000 h 2520000"/>
              <a:gd name="connsiteX6" fmla="*/ 0 w 2160000"/>
              <a:gd name="connsiteY6" fmla="*/ 2314973 h 2520000"/>
              <a:gd name="connsiteX7" fmla="*/ 0 w 2160000"/>
              <a:gd name="connsiteY7" fmla="*/ 205027 h 2520000"/>
              <a:gd name="connsiteX8" fmla="*/ 296467 w 2160000"/>
              <a:gd name="connsiteY8" fmla="*/ 91440 h 2520000"/>
              <a:gd name="connsiteX0" fmla="*/ 205027 w 2160000"/>
              <a:gd name="connsiteY0" fmla="*/ 0 h 2520000"/>
              <a:gd name="connsiteX1" fmla="*/ 2160000 w 2160000"/>
              <a:gd name="connsiteY1" fmla="*/ 205027 h 2520000"/>
              <a:gd name="connsiteX2" fmla="*/ 2160000 w 2160000"/>
              <a:gd name="connsiteY2" fmla="*/ 2314973 h 2520000"/>
              <a:gd name="connsiteX3" fmla="*/ 1954973 w 2160000"/>
              <a:gd name="connsiteY3" fmla="*/ 2520000 h 2520000"/>
              <a:gd name="connsiteX4" fmla="*/ 205027 w 2160000"/>
              <a:gd name="connsiteY4" fmla="*/ 2520000 h 2520000"/>
              <a:gd name="connsiteX5" fmla="*/ 0 w 2160000"/>
              <a:gd name="connsiteY5" fmla="*/ 2314973 h 2520000"/>
              <a:gd name="connsiteX6" fmla="*/ 0 w 2160000"/>
              <a:gd name="connsiteY6" fmla="*/ 205027 h 2520000"/>
              <a:gd name="connsiteX7" fmla="*/ 296467 w 2160000"/>
              <a:gd name="connsiteY7" fmla="*/ 91440 h 2520000"/>
              <a:gd name="connsiteX0" fmla="*/ 205027 w 2160000"/>
              <a:gd name="connsiteY0" fmla="*/ 0 h 2520000"/>
              <a:gd name="connsiteX1" fmla="*/ 2160000 w 2160000"/>
              <a:gd name="connsiteY1" fmla="*/ 205027 h 2520000"/>
              <a:gd name="connsiteX2" fmla="*/ 2160000 w 2160000"/>
              <a:gd name="connsiteY2" fmla="*/ 2314973 h 2520000"/>
              <a:gd name="connsiteX3" fmla="*/ 1954973 w 2160000"/>
              <a:gd name="connsiteY3" fmla="*/ 2520000 h 2520000"/>
              <a:gd name="connsiteX4" fmla="*/ 205027 w 2160000"/>
              <a:gd name="connsiteY4" fmla="*/ 2520000 h 2520000"/>
              <a:gd name="connsiteX5" fmla="*/ 0 w 2160000"/>
              <a:gd name="connsiteY5" fmla="*/ 2314973 h 2520000"/>
              <a:gd name="connsiteX6" fmla="*/ 0 w 2160000"/>
              <a:gd name="connsiteY6" fmla="*/ 205027 h 2520000"/>
              <a:gd name="connsiteX0" fmla="*/ 2160000 w 2160000"/>
              <a:gd name="connsiteY0" fmla="*/ 0 h 2314973"/>
              <a:gd name="connsiteX1" fmla="*/ 2160000 w 2160000"/>
              <a:gd name="connsiteY1" fmla="*/ 2109946 h 2314973"/>
              <a:gd name="connsiteX2" fmla="*/ 1954973 w 2160000"/>
              <a:gd name="connsiteY2" fmla="*/ 2314973 h 2314973"/>
              <a:gd name="connsiteX3" fmla="*/ 205027 w 2160000"/>
              <a:gd name="connsiteY3" fmla="*/ 2314973 h 2314973"/>
              <a:gd name="connsiteX4" fmla="*/ 0 w 2160000"/>
              <a:gd name="connsiteY4" fmla="*/ 2109946 h 2314973"/>
              <a:gd name="connsiteX5" fmla="*/ 0 w 2160000"/>
              <a:gd name="connsiteY5" fmla="*/ 0 h 2314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60000" h="2314973">
                <a:moveTo>
                  <a:pt x="2160000" y="0"/>
                </a:moveTo>
                <a:lnTo>
                  <a:pt x="2160000" y="2109946"/>
                </a:lnTo>
                <a:cubicBezTo>
                  <a:pt x="2160000" y="2223179"/>
                  <a:pt x="2068206" y="2314973"/>
                  <a:pt x="1954973" y="2314973"/>
                </a:cubicBezTo>
                <a:lnTo>
                  <a:pt x="205027" y="2314973"/>
                </a:lnTo>
                <a:cubicBezTo>
                  <a:pt x="91794" y="2314973"/>
                  <a:pt x="0" y="2223179"/>
                  <a:pt x="0" y="2109946"/>
                </a:cubicBezTo>
                <a:lnTo>
                  <a:pt x="0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角丸四角形 1"/>
          <p:cNvSpPr/>
          <p:nvPr/>
        </p:nvSpPr>
        <p:spPr>
          <a:xfrm>
            <a:off x="914181" y="4512824"/>
            <a:ext cx="1476000" cy="1800000"/>
          </a:xfrm>
          <a:custGeom>
            <a:avLst/>
            <a:gdLst>
              <a:gd name="connsiteX0" fmla="*/ 0 w 2160000"/>
              <a:gd name="connsiteY0" fmla="*/ 205027 h 2520000"/>
              <a:gd name="connsiteX1" fmla="*/ 205027 w 2160000"/>
              <a:gd name="connsiteY1" fmla="*/ 0 h 2520000"/>
              <a:gd name="connsiteX2" fmla="*/ 1954973 w 2160000"/>
              <a:gd name="connsiteY2" fmla="*/ 0 h 2520000"/>
              <a:gd name="connsiteX3" fmla="*/ 2160000 w 2160000"/>
              <a:gd name="connsiteY3" fmla="*/ 205027 h 2520000"/>
              <a:gd name="connsiteX4" fmla="*/ 2160000 w 2160000"/>
              <a:gd name="connsiteY4" fmla="*/ 2314973 h 2520000"/>
              <a:gd name="connsiteX5" fmla="*/ 1954973 w 2160000"/>
              <a:gd name="connsiteY5" fmla="*/ 2520000 h 2520000"/>
              <a:gd name="connsiteX6" fmla="*/ 205027 w 2160000"/>
              <a:gd name="connsiteY6" fmla="*/ 2520000 h 2520000"/>
              <a:gd name="connsiteX7" fmla="*/ 0 w 2160000"/>
              <a:gd name="connsiteY7" fmla="*/ 2314973 h 2520000"/>
              <a:gd name="connsiteX8" fmla="*/ 0 w 2160000"/>
              <a:gd name="connsiteY8" fmla="*/ 205027 h 2520000"/>
              <a:gd name="connsiteX0" fmla="*/ 205027 w 2160000"/>
              <a:gd name="connsiteY0" fmla="*/ 0 h 2520000"/>
              <a:gd name="connsiteX1" fmla="*/ 1954973 w 2160000"/>
              <a:gd name="connsiteY1" fmla="*/ 0 h 2520000"/>
              <a:gd name="connsiteX2" fmla="*/ 2160000 w 2160000"/>
              <a:gd name="connsiteY2" fmla="*/ 205027 h 2520000"/>
              <a:gd name="connsiteX3" fmla="*/ 2160000 w 2160000"/>
              <a:gd name="connsiteY3" fmla="*/ 2314973 h 2520000"/>
              <a:gd name="connsiteX4" fmla="*/ 1954973 w 2160000"/>
              <a:gd name="connsiteY4" fmla="*/ 2520000 h 2520000"/>
              <a:gd name="connsiteX5" fmla="*/ 205027 w 2160000"/>
              <a:gd name="connsiteY5" fmla="*/ 2520000 h 2520000"/>
              <a:gd name="connsiteX6" fmla="*/ 0 w 2160000"/>
              <a:gd name="connsiteY6" fmla="*/ 2314973 h 2520000"/>
              <a:gd name="connsiteX7" fmla="*/ 0 w 2160000"/>
              <a:gd name="connsiteY7" fmla="*/ 205027 h 2520000"/>
              <a:gd name="connsiteX8" fmla="*/ 296467 w 2160000"/>
              <a:gd name="connsiteY8" fmla="*/ 91440 h 2520000"/>
              <a:gd name="connsiteX0" fmla="*/ 205027 w 2160000"/>
              <a:gd name="connsiteY0" fmla="*/ 0 h 2520000"/>
              <a:gd name="connsiteX1" fmla="*/ 2160000 w 2160000"/>
              <a:gd name="connsiteY1" fmla="*/ 205027 h 2520000"/>
              <a:gd name="connsiteX2" fmla="*/ 2160000 w 2160000"/>
              <a:gd name="connsiteY2" fmla="*/ 2314973 h 2520000"/>
              <a:gd name="connsiteX3" fmla="*/ 1954973 w 2160000"/>
              <a:gd name="connsiteY3" fmla="*/ 2520000 h 2520000"/>
              <a:gd name="connsiteX4" fmla="*/ 205027 w 2160000"/>
              <a:gd name="connsiteY4" fmla="*/ 2520000 h 2520000"/>
              <a:gd name="connsiteX5" fmla="*/ 0 w 2160000"/>
              <a:gd name="connsiteY5" fmla="*/ 2314973 h 2520000"/>
              <a:gd name="connsiteX6" fmla="*/ 0 w 2160000"/>
              <a:gd name="connsiteY6" fmla="*/ 205027 h 2520000"/>
              <a:gd name="connsiteX7" fmla="*/ 296467 w 2160000"/>
              <a:gd name="connsiteY7" fmla="*/ 91440 h 2520000"/>
              <a:gd name="connsiteX0" fmla="*/ 205027 w 2160000"/>
              <a:gd name="connsiteY0" fmla="*/ 0 h 2520000"/>
              <a:gd name="connsiteX1" fmla="*/ 2160000 w 2160000"/>
              <a:gd name="connsiteY1" fmla="*/ 205027 h 2520000"/>
              <a:gd name="connsiteX2" fmla="*/ 2160000 w 2160000"/>
              <a:gd name="connsiteY2" fmla="*/ 2314973 h 2520000"/>
              <a:gd name="connsiteX3" fmla="*/ 1954973 w 2160000"/>
              <a:gd name="connsiteY3" fmla="*/ 2520000 h 2520000"/>
              <a:gd name="connsiteX4" fmla="*/ 205027 w 2160000"/>
              <a:gd name="connsiteY4" fmla="*/ 2520000 h 2520000"/>
              <a:gd name="connsiteX5" fmla="*/ 0 w 2160000"/>
              <a:gd name="connsiteY5" fmla="*/ 2314973 h 2520000"/>
              <a:gd name="connsiteX6" fmla="*/ 0 w 2160000"/>
              <a:gd name="connsiteY6" fmla="*/ 205027 h 2520000"/>
              <a:gd name="connsiteX0" fmla="*/ 2160000 w 2160000"/>
              <a:gd name="connsiteY0" fmla="*/ 0 h 2314973"/>
              <a:gd name="connsiteX1" fmla="*/ 2160000 w 2160000"/>
              <a:gd name="connsiteY1" fmla="*/ 2109946 h 2314973"/>
              <a:gd name="connsiteX2" fmla="*/ 1954973 w 2160000"/>
              <a:gd name="connsiteY2" fmla="*/ 2314973 h 2314973"/>
              <a:gd name="connsiteX3" fmla="*/ 205027 w 2160000"/>
              <a:gd name="connsiteY3" fmla="*/ 2314973 h 2314973"/>
              <a:gd name="connsiteX4" fmla="*/ 0 w 2160000"/>
              <a:gd name="connsiteY4" fmla="*/ 2109946 h 2314973"/>
              <a:gd name="connsiteX5" fmla="*/ 0 w 2160000"/>
              <a:gd name="connsiteY5" fmla="*/ 0 h 2314973"/>
              <a:gd name="connsiteX0" fmla="*/ 2160000 w 2160000"/>
              <a:gd name="connsiteY0" fmla="*/ 0 h 2314973"/>
              <a:gd name="connsiteX1" fmla="*/ 2160000 w 2160000"/>
              <a:gd name="connsiteY1" fmla="*/ 2109946 h 2314973"/>
              <a:gd name="connsiteX2" fmla="*/ 1954973 w 2160000"/>
              <a:gd name="connsiteY2" fmla="*/ 2314973 h 2314973"/>
              <a:gd name="connsiteX3" fmla="*/ 205027 w 2160000"/>
              <a:gd name="connsiteY3" fmla="*/ 2314973 h 2314973"/>
              <a:gd name="connsiteX4" fmla="*/ 0 w 2160000"/>
              <a:gd name="connsiteY4" fmla="*/ 2109946 h 2314973"/>
              <a:gd name="connsiteX5" fmla="*/ 2025 w 2160000"/>
              <a:gd name="connsiteY5" fmla="*/ 135672 h 2314973"/>
              <a:gd name="connsiteX6" fmla="*/ 0 w 2160000"/>
              <a:gd name="connsiteY6" fmla="*/ 0 h 2314973"/>
              <a:gd name="connsiteX0" fmla="*/ 2273553 w 2273553"/>
              <a:gd name="connsiteY0" fmla="*/ 0 h 2314973"/>
              <a:gd name="connsiteX1" fmla="*/ 2273553 w 2273553"/>
              <a:gd name="connsiteY1" fmla="*/ 2109946 h 2314973"/>
              <a:gd name="connsiteX2" fmla="*/ 2068526 w 2273553"/>
              <a:gd name="connsiteY2" fmla="*/ 2314973 h 2314973"/>
              <a:gd name="connsiteX3" fmla="*/ 318580 w 2273553"/>
              <a:gd name="connsiteY3" fmla="*/ 2314973 h 2314973"/>
              <a:gd name="connsiteX4" fmla="*/ 113553 w 2273553"/>
              <a:gd name="connsiteY4" fmla="*/ 2109946 h 2314973"/>
              <a:gd name="connsiteX5" fmla="*/ 115578 w 2273553"/>
              <a:gd name="connsiteY5" fmla="*/ 135672 h 2314973"/>
              <a:gd name="connsiteX6" fmla="*/ 0 w 2273553"/>
              <a:gd name="connsiteY6" fmla="*/ 27451 h 2314973"/>
              <a:gd name="connsiteX0" fmla="*/ 2273553 w 2273553"/>
              <a:gd name="connsiteY0" fmla="*/ 0 h 2314973"/>
              <a:gd name="connsiteX1" fmla="*/ 2273553 w 2273553"/>
              <a:gd name="connsiteY1" fmla="*/ 2109946 h 2314973"/>
              <a:gd name="connsiteX2" fmla="*/ 2068526 w 2273553"/>
              <a:gd name="connsiteY2" fmla="*/ 2314973 h 2314973"/>
              <a:gd name="connsiteX3" fmla="*/ 318580 w 2273553"/>
              <a:gd name="connsiteY3" fmla="*/ 2314973 h 2314973"/>
              <a:gd name="connsiteX4" fmla="*/ 113553 w 2273553"/>
              <a:gd name="connsiteY4" fmla="*/ 2109946 h 2314973"/>
              <a:gd name="connsiteX5" fmla="*/ 115578 w 2273553"/>
              <a:gd name="connsiteY5" fmla="*/ 135672 h 2314973"/>
              <a:gd name="connsiteX6" fmla="*/ 73524 w 2273553"/>
              <a:gd name="connsiteY6" fmla="*/ 72382 h 2314973"/>
              <a:gd name="connsiteX7" fmla="*/ 0 w 2273553"/>
              <a:gd name="connsiteY7" fmla="*/ 27451 h 2314973"/>
              <a:gd name="connsiteX0" fmla="*/ 2273553 w 2273553"/>
              <a:gd name="connsiteY0" fmla="*/ 0 h 2314973"/>
              <a:gd name="connsiteX1" fmla="*/ 2273553 w 2273553"/>
              <a:gd name="connsiteY1" fmla="*/ 2109946 h 2314973"/>
              <a:gd name="connsiteX2" fmla="*/ 2068526 w 2273553"/>
              <a:gd name="connsiteY2" fmla="*/ 2314973 h 2314973"/>
              <a:gd name="connsiteX3" fmla="*/ 318580 w 2273553"/>
              <a:gd name="connsiteY3" fmla="*/ 2314973 h 2314973"/>
              <a:gd name="connsiteX4" fmla="*/ 113553 w 2273553"/>
              <a:gd name="connsiteY4" fmla="*/ 2109946 h 2314973"/>
              <a:gd name="connsiteX5" fmla="*/ 115578 w 2273553"/>
              <a:gd name="connsiteY5" fmla="*/ 135672 h 2314973"/>
              <a:gd name="connsiteX6" fmla="*/ 84744 w 2273553"/>
              <a:gd name="connsiteY6" fmla="*/ 64653 h 2314973"/>
              <a:gd name="connsiteX7" fmla="*/ 0 w 2273553"/>
              <a:gd name="connsiteY7" fmla="*/ 27451 h 2314973"/>
              <a:gd name="connsiteX0" fmla="*/ 2273553 w 2273553"/>
              <a:gd name="connsiteY0" fmla="*/ 0 h 2314973"/>
              <a:gd name="connsiteX1" fmla="*/ 2273553 w 2273553"/>
              <a:gd name="connsiteY1" fmla="*/ 2109946 h 2314973"/>
              <a:gd name="connsiteX2" fmla="*/ 2068526 w 2273553"/>
              <a:gd name="connsiteY2" fmla="*/ 2314973 h 2314973"/>
              <a:gd name="connsiteX3" fmla="*/ 318580 w 2273553"/>
              <a:gd name="connsiteY3" fmla="*/ 2314973 h 2314973"/>
              <a:gd name="connsiteX4" fmla="*/ 113553 w 2273553"/>
              <a:gd name="connsiteY4" fmla="*/ 2109946 h 2314973"/>
              <a:gd name="connsiteX5" fmla="*/ 115578 w 2273553"/>
              <a:gd name="connsiteY5" fmla="*/ 135672 h 2314973"/>
              <a:gd name="connsiteX6" fmla="*/ 76330 w 2273553"/>
              <a:gd name="connsiteY6" fmla="*/ 74959 h 2314973"/>
              <a:gd name="connsiteX7" fmla="*/ 0 w 2273553"/>
              <a:gd name="connsiteY7" fmla="*/ 27451 h 2314973"/>
              <a:gd name="connsiteX0" fmla="*/ 2273553 w 2273553"/>
              <a:gd name="connsiteY0" fmla="*/ 0 h 2314973"/>
              <a:gd name="connsiteX1" fmla="*/ 2273553 w 2273553"/>
              <a:gd name="connsiteY1" fmla="*/ 2109946 h 2314973"/>
              <a:gd name="connsiteX2" fmla="*/ 2068526 w 2273553"/>
              <a:gd name="connsiteY2" fmla="*/ 2314973 h 2314973"/>
              <a:gd name="connsiteX3" fmla="*/ 318580 w 2273553"/>
              <a:gd name="connsiteY3" fmla="*/ 2314973 h 2314973"/>
              <a:gd name="connsiteX4" fmla="*/ 113553 w 2273553"/>
              <a:gd name="connsiteY4" fmla="*/ 2109946 h 2314973"/>
              <a:gd name="connsiteX5" fmla="*/ 115578 w 2273553"/>
              <a:gd name="connsiteY5" fmla="*/ 135672 h 2314973"/>
              <a:gd name="connsiteX6" fmla="*/ 76330 w 2273553"/>
              <a:gd name="connsiteY6" fmla="*/ 74959 h 2314973"/>
              <a:gd name="connsiteX7" fmla="*/ 0 w 2273553"/>
              <a:gd name="connsiteY7" fmla="*/ 27451 h 2314973"/>
              <a:gd name="connsiteX0" fmla="*/ 2273553 w 2273553"/>
              <a:gd name="connsiteY0" fmla="*/ 0 h 2314973"/>
              <a:gd name="connsiteX1" fmla="*/ 2273553 w 2273553"/>
              <a:gd name="connsiteY1" fmla="*/ 2109946 h 2314973"/>
              <a:gd name="connsiteX2" fmla="*/ 2068526 w 2273553"/>
              <a:gd name="connsiteY2" fmla="*/ 2314973 h 2314973"/>
              <a:gd name="connsiteX3" fmla="*/ 318580 w 2273553"/>
              <a:gd name="connsiteY3" fmla="*/ 2314973 h 2314973"/>
              <a:gd name="connsiteX4" fmla="*/ 113553 w 2273553"/>
              <a:gd name="connsiteY4" fmla="*/ 2109946 h 2314973"/>
              <a:gd name="connsiteX5" fmla="*/ 115578 w 2273553"/>
              <a:gd name="connsiteY5" fmla="*/ 135672 h 2314973"/>
              <a:gd name="connsiteX6" fmla="*/ 76330 w 2273553"/>
              <a:gd name="connsiteY6" fmla="*/ 74959 h 2314973"/>
              <a:gd name="connsiteX7" fmla="*/ 0 w 2273553"/>
              <a:gd name="connsiteY7" fmla="*/ 27451 h 2314973"/>
              <a:gd name="connsiteX0" fmla="*/ 2273553 w 2273553"/>
              <a:gd name="connsiteY0" fmla="*/ 0 h 2314973"/>
              <a:gd name="connsiteX1" fmla="*/ 2273553 w 2273553"/>
              <a:gd name="connsiteY1" fmla="*/ 2109946 h 2314973"/>
              <a:gd name="connsiteX2" fmla="*/ 2068526 w 2273553"/>
              <a:gd name="connsiteY2" fmla="*/ 2314973 h 2314973"/>
              <a:gd name="connsiteX3" fmla="*/ 318580 w 2273553"/>
              <a:gd name="connsiteY3" fmla="*/ 2314973 h 2314973"/>
              <a:gd name="connsiteX4" fmla="*/ 113553 w 2273553"/>
              <a:gd name="connsiteY4" fmla="*/ 2109946 h 2314973"/>
              <a:gd name="connsiteX5" fmla="*/ 115578 w 2273553"/>
              <a:gd name="connsiteY5" fmla="*/ 135672 h 2314973"/>
              <a:gd name="connsiteX6" fmla="*/ 76330 w 2273553"/>
              <a:gd name="connsiteY6" fmla="*/ 74959 h 2314973"/>
              <a:gd name="connsiteX7" fmla="*/ 0 w 2273553"/>
              <a:gd name="connsiteY7" fmla="*/ 27451 h 2314973"/>
              <a:gd name="connsiteX0" fmla="*/ 2273553 w 2273553"/>
              <a:gd name="connsiteY0" fmla="*/ 0 h 2314973"/>
              <a:gd name="connsiteX1" fmla="*/ 2273553 w 2273553"/>
              <a:gd name="connsiteY1" fmla="*/ 2109946 h 2314973"/>
              <a:gd name="connsiteX2" fmla="*/ 2068526 w 2273553"/>
              <a:gd name="connsiteY2" fmla="*/ 2314973 h 2314973"/>
              <a:gd name="connsiteX3" fmla="*/ 318580 w 2273553"/>
              <a:gd name="connsiteY3" fmla="*/ 2314973 h 2314973"/>
              <a:gd name="connsiteX4" fmla="*/ 113553 w 2273553"/>
              <a:gd name="connsiteY4" fmla="*/ 2109946 h 2314973"/>
              <a:gd name="connsiteX5" fmla="*/ 115578 w 2273553"/>
              <a:gd name="connsiteY5" fmla="*/ 135672 h 2314973"/>
              <a:gd name="connsiteX6" fmla="*/ 76330 w 2273553"/>
              <a:gd name="connsiteY6" fmla="*/ 74959 h 2314973"/>
              <a:gd name="connsiteX7" fmla="*/ 0 w 2273553"/>
              <a:gd name="connsiteY7" fmla="*/ 27451 h 2314973"/>
              <a:gd name="connsiteX0" fmla="*/ 2273553 w 2273553"/>
              <a:gd name="connsiteY0" fmla="*/ 0 h 2314973"/>
              <a:gd name="connsiteX1" fmla="*/ 2272338 w 2273553"/>
              <a:gd name="connsiteY1" fmla="*/ 82314 h 2314973"/>
              <a:gd name="connsiteX2" fmla="*/ 2273553 w 2273553"/>
              <a:gd name="connsiteY2" fmla="*/ 2109946 h 2314973"/>
              <a:gd name="connsiteX3" fmla="*/ 2068526 w 2273553"/>
              <a:gd name="connsiteY3" fmla="*/ 2314973 h 2314973"/>
              <a:gd name="connsiteX4" fmla="*/ 318580 w 2273553"/>
              <a:gd name="connsiteY4" fmla="*/ 2314973 h 2314973"/>
              <a:gd name="connsiteX5" fmla="*/ 113553 w 2273553"/>
              <a:gd name="connsiteY5" fmla="*/ 2109946 h 2314973"/>
              <a:gd name="connsiteX6" fmla="*/ 115578 w 2273553"/>
              <a:gd name="connsiteY6" fmla="*/ 135672 h 2314973"/>
              <a:gd name="connsiteX7" fmla="*/ 76330 w 2273553"/>
              <a:gd name="connsiteY7" fmla="*/ 74959 h 2314973"/>
              <a:gd name="connsiteX8" fmla="*/ 0 w 2273553"/>
              <a:gd name="connsiteY8" fmla="*/ 27451 h 2314973"/>
              <a:gd name="connsiteX0" fmla="*/ 2297366 w 2297366"/>
              <a:gd name="connsiteY0" fmla="*/ 0 h 2314973"/>
              <a:gd name="connsiteX1" fmla="*/ 2272338 w 2297366"/>
              <a:gd name="connsiteY1" fmla="*/ 82314 h 2314973"/>
              <a:gd name="connsiteX2" fmla="*/ 2273553 w 2297366"/>
              <a:gd name="connsiteY2" fmla="*/ 2109946 h 2314973"/>
              <a:gd name="connsiteX3" fmla="*/ 2068526 w 2297366"/>
              <a:gd name="connsiteY3" fmla="*/ 2314973 h 2314973"/>
              <a:gd name="connsiteX4" fmla="*/ 318580 w 2297366"/>
              <a:gd name="connsiteY4" fmla="*/ 2314973 h 2314973"/>
              <a:gd name="connsiteX5" fmla="*/ 113553 w 2297366"/>
              <a:gd name="connsiteY5" fmla="*/ 2109946 h 2314973"/>
              <a:gd name="connsiteX6" fmla="*/ 115578 w 2297366"/>
              <a:gd name="connsiteY6" fmla="*/ 135672 h 2314973"/>
              <a:gd name="connsiteX7" fmla="*/ 76330 w 2297366"/>
              <a:gd name="connsiteY7" fmla="*/ 74959 h 2314973"/>
              <a:gd name="connsiteX8" fmla="*/ 0 w 2297366"/>
              <a:gd name="connsiteY8" fmla="*/ 27451 h 2314973"/>
              <a:gd name="connsiteX0" fmla="*/ 2292817 w 2292817"/>
              <a:gd name="connsiteY0" fmla="*/ 0 h 2298257"/>
              <a:gd name="connsiteX1" fmla="*/ 2272338 w 2292817"/>
              <a:gd name="connsiteY1" fmla="*/ 65598 h 2298257"/>
              <a:gd name="connsiteX2" fmla="*/ 2273553 w 2292817"/>
              <a:gd name="connsiteY2" fmla="*/ 2093230 h 2298257"/>
              <a:gd name="connsiteX3" fmla="*/ 2068526 w 2292817"/>
              <a:gd name="connsiteY3" fmla="*/ 2298257 h 2298257"/>
              <a:gd name="connsiteX4" fmla="*/ 318580 w 2292817"/>
              <a:gd name="connsiteY4" fmla="*/ 2298257 h 2298257"/>
              <a:gd name="connsiteX5" fmla="*/ 113553 w 2292817"/>
              <a:gd name="connsiteY5" fmla="*/ 2093230 h 2298257"/>
              <a:gd name="connsiteX6" fmla="*/ 115578 w 2292817"/>
              <a:gd name="connsiteY6" fmla="*/ 118956 h 2298257"/>
              <a:gd name="connsiteX7" fmla="*/ 76330 w 2292817"/>
              <a:gd name="connsiteY7" fmla="*/ 58243 h 2298257"/>
              <a:gd name="connsiteX8" fmla="*/ 0 w 2292817"/>
              <a:gd name="connsiteY8" fmla="*/ 10735 h 2298257"/>
              <a:gd name="connsiteX0" fmla="*/ 2292817 w 2292817"/>
              <a:gd name="connsiteY0" fmla="*/ 0 h 2323885"/>
              <a:gd name="connsiteX1" fmla="*/ 2272338 w 2292817"/>
              <a:gd name="connsiteY1" fmla="*/ 65598 h 2323885"/>
              <a:gd name="connsiteX2" fmla="*/ 2273553 w 2292817"/>
              <a:gd name="connsiteY2" fmla="*/ 2093230 h 2323885"/>
              <a:gd name="connsiteX3" fmla="*/ 2068526 w 2292817"/>
              <a:gd name="connsiteY3" fmla="*/ 2298257 h 2323885"/>
              <a:gd name="connsiteX4" fmla="*/ 318580 w 2292817"/>
              <a:gd name="connsiteY4" fmla="*/ 2298257 h 2323885"/>
              <a:gd name="connsiteX5" fmla="*/ 113553 w 2292817"/>
              <a:gd name="connsiteY5" fmla="*/ 2093230 h 2323885"/>
              <a:gd name="connsiteX6" fmla="*/ 115578 w 2292817"/>
              <a:gd name="connsiteY6" fmla="*/ 118956 h 2323885"/>
              <a:gd name="connsiteX7" fmla="*/ 76330 w 2292817"/>
              <a:gd name="connsiteY7" fmla="*/ 58243 h 2323885"/>
              <a:gd name="connsiteX8" fmla="*/ 0 w 2292817"/>
              <a:gd name="connsiteY8" fmla="*/ 10735 h 2323885"/>
              <a:gd name="connsiteX0" fmla="*/ 2292817 w 2292817"/>
              <a:gd name="connsiteY0" fmla="*/ 0 h 2377084"/>
              <a:gd name="connsiteX1" fmla="*/ 2272338 w 2292817"/>
              <a:gd name="connsiteY1" fmla="*/ 65598 h 2377084"/>
              <a:gd name="connsiteX2" fmla="*/ 2273553 w 2292817"/>
              <a:gd name="connsiteY2" fmla="*/ 2093230 h 2377084"/>
              <a:gd name="connsiteX3" fmla="*/ 2068526 w 2292817"/>
              <a:gd name="connsiteY3" fmla="*/ 2298257 h 2377084"/>
              <a:gd name="connsiteX4" fmla="*/ 1182247 w 2292817"/>
              <a:gd name="connsiteY4" fmla="*/ 2377084 h 2377084"/>
              <a:gd name="connsiteX5" fmla="*/ 318580 w 2292817"/>
              <a:gd name="connsiteY5" fmla="*/ 2298257 h 2377084"/>
              <a:gd name="connsiteX6" fmla="*/ 113553 w 2292817"/>
              <a:gd name="connsiteY6" fmla="*/ 2093230 h 2377084"/>
              <a:gd name="connsiteX7" fmla="*/ 115578 w 2292817"/>
              <a:gd name="connsiteY7" fmla="*/ 118956 h 2377084"/>
              <a:gd name="connsiteX8" fmla="*/ 76330 w 2292817"/>
              <a:gd name="connsiteY8" fmla="*/ 58243 h 2377084"/>
              <a:gd name="connsiteX9" fmla="*/ 0 w 2292817"/>
              <a:gd name="connsiteY9" fmla="*/ 10735 h 2377084"/>
              <a:gd name="connsiteX0" fmla="*/ 2292817 w 2292817"/>
              <a:gd name="connsiteY0" fmla="*/ 0 h 2408428"/>
              <a:gd name="connsiteX1" fmla="*/ 2272338 w 2292817"/>
              <a:gd name="connsiteY1" fmla="*/ 65598 h 2408428"/>
              <a:gd name="connsiteX2" fmla="*/ 2273553 w 2292817"/>
              <a:gd name="connsiteY2" fmla="*/ 2093230 h 2408428"/>
              <a:gd name="connsiteX3" fmla="*/ 2068526 w 2292817"/>
              <a:gd name="connsiteY3" fmla="*/ 2298257 h 2408428"/>
              <a:gd name="connsiteX4" fmla="*/ 1182247 w 2292817"/>
              <a:gd name="connsiteY4" fmla="*/ 2408428 h 2408428"/>
              <a:gd name="connsiteX5" fmla="*/ 318580 w 2292817"/>
              <a:gd name="connsiteY5" fmla="*/ 2298257 h 2408428"/>
              <a:gd name="connsiteX6" fmla="*/ 113553 w 2292817"/>
              <a:gd name="connsiteY6" fmla="*/ 2093230 h 2408428"/>
              <a:gd name="connsiteX7" fmla="*/ 115578 w 2292817"/>
              <a:gd name="connsiteY7" fmla="*/ 118956 h 2408428"/>
              <a:gd name="connsiteX8" fmla="*/ 76330 w 2292817"/>
              <a:gd name="connsiteY8" fmla="*/ 58243 h 2408428"/>
              <a:gd name="connsiteX9" fmla="*/ 0 w 2292817"/>
              <a:gd name="connsiteY9" fmla="*/ 10735 h 2408428"/>
              <a:gd name="connsiteX0" fmla="*/ 2292817 w 2292817"/>
              <a:gd name="connsiteY0" fmla="*/ 0 h 2408428"/>
              <a:gd name="connsiteX1" fmla="*/ 2272338 w 2292817"/>
              <a:gd name="connsiteY1" fmla="*/ 65598 h 2408428"/>
              <a:gd name="connsiteX2" fmla="*/ 2273553 w 2292817"/>
              <a:gd name="connsiteY2" fmla="*/ 2093230 h 2408428"/>
              <a:gd name="connsiteX3" fmla="*/ 2068526 w 2292817"/>
              <a:gd name="connsiteY3" fmla="*/ 2298257 h 2408428"/>
              <a:gd name="connsiteX4" fmla="*/ 1182247 w 2292817"/>
              <a:gd name="connsiteY4" fmla="*/ 2408428 h 2408428"/>
              <a:gd name="connsiteX5" fmla="*/ 318580 w 2292817"/>
              <a:gd name="connsiteY5" fmla="*/ 2298257 h 2408428"/>
              <a:gd name="connsiteX6" fmla="*/ 113553 w 2292817"/>
              <a:gd name="connsiteY6" fmla="*/ 2093230 h 2408428"/>
              <a:gd name="connsiteX7" fmla="*/ 115578 w 2292817"/>
              <a:gd name="connsiteY7" fmla="*/ 118956 h 2408428"/>
              <a:gd name="connsiteX8" fmla="*/ 76330 w 2292817"/>
              <a:gd name="connsiteY8" fmla="*/ 58243 h 2408428"/>
              <a:gd name="connsiteX9" fmla="*/ 0 w 2292817"/>
              <a:gd name="connsiteY9" fmla="*/ 10735 h 2408428"/>
              <a:gd name="connsiteX0" fmla="*/ 2292817 w 2292817"/>
              <a:gd name="connsiteY0" fmla="*/ 0 h 2408428"/>
              <a:gd name="connsiteX1" fmla="*/ 2272338 w 2292817"/>
              <a:gd name="connsiteY1" fmla="*/ 65598 h 2408428"/>
              <a:gd name="connsiteX2" fmla="*/ 2273553 w 2292817"/>
              <a:gd name="connsiteY2" fmla="*/ 2093230 h 2408428"/>
              <a:gd name="connsiteX3" fmla="*/ 2068526 w 2292817"/>
              <a:gd name="connsiteY3" fmla="*/ 2298257 h 2408428"/>
              <a:gd name="connsiteX4" fmla="*/ 1182247 w 2292817"/>
              <a:gd name="connsiteY4" fmla="*/ 2408428 h 2408428"/>
              <a:gd name="connsiteX5" fmla="*/ 318580 w 2292817"/>
              <a:gd name="connsiteY5" fmla="*/ 2298257 h 2408428"/>
              <a:gd name="connsiteX6" fmla="*/ 113553 w 2292817"/>
              <a:gd name="connsiteY6" fmla="*/ 2093230 h 2408428"/>
              <a:gd name="connsiteX7" fmla="*/ 115578 w 2292817"/>
              <a:gd name="connsiteY7" fmla="*/ 118956 h 2408428"/>
              <a:gd name="connsiteX8" fmla="*/ 76330 w 2292817"/>
              <a:gd name="connsiteY8" fmla="*/ 58243 h 2408428"/>
              <a:gd name="connsiteX9" fmla="*/ 0 w 2292817"/>
              <a:gd name="connsiteY9" fmla="*/ 10735 h 2408428"/>
              <a:gd name="connsiteX0" fmla="*/ 2292817 w 2292817"/>
              <a:gd name="connsiteY0" fmla="*/ 0 h 2408842"/>
              <a:gd name="connsiteX1" fmla="*/ 2272338 w 2292817"/>
              <a:gd name="connsiteY1" fmla="*/ 65598 h 2408842"/>
              <a:gd name="connsiteX2" fmla="*/ 2273553 w 2292817"/>
              <a:gd name="connsiteY2" fmla="*/ 2093230 h 2408842"/>
              <a:gd name="connsiteX3" fmla="*/ 2068526 w 2292817"/>
              <a:gd name="connsiteY3" fmla="*/ 2298257 h 2408842"/>
              <a:gd name="connsiteX4" fmla="*/ 1182247 w 2292817"/>
              <a:gd name="connsiteY4" fmla="*/ 2408428 h 2408842"/>
              <a:gd name="connsiteX5" fmla="*/ 311756 w 2292817"/>
              <a:gd name="connsiteY5" fmla="*/ 2329600 h 2408842"/>
              <a:gd name="connsiteX6" fmla="*/ 113553 w 2292817"/>
              <a:gd name="connsiteY6" fmla="*/ 2093230 h 2408842"/>
              <a:gd name="connsiteX7" fmla="*/ 115578 w 2292817"/>
              <a:gd name="connsiteY7" fmla="*/ 118956 h 2408842"/>
              <a:gd name="connsiteX8" fmla="*/ 76330 w 2292817"/>
              <a:gd name="connsiteY8" fmla="*/ 58243 h 2408842"/>
              <a:gd name="connsiteX9" fmla="*/ 0 w 2292817"/>
              <a:gd name="connsiteY9" fmla="*/ 10735 h 2408842"/>
              <a:gd name="connsiteX0" fmla="*/ 2292817 w 2292817"/>
              <a:gd name="connsiteY0" fmla="*/ 0 h 2408532"/>
              <a:gd name="connsiteX1" fmla="*/ 2272338 w 2292817"/>
              <a:gd name="connsiteY1" fmla="*/ 65598 h 2408532"/>
              <a:gd name="connsiteX2" fmla="*/ 2273553 w 2292817"/>
              <a:gd name="connsiteY2" fmla="*/ 2093230 h 2408532"/>
              <a:gd name="connsiteX3" fmla="*/ 2068526 w 2292817"/>
              <a:gd name="connsiteY3" fmla="*/ 2342138 h 2408532"/>
              <a:gd name="connsiteX4" fmla="*/ 1182247 w 2292817"/>
              <a:gd name="connsiteY4" fmla="*/ 2408428 h 2408532"/>
              <a:gd name="connsiteX5" fmla="*/ 311756 w 2292817"/>
              <a:gd name="connsiteY5" fmla="*/ 2329600 h 2408532"/>
              <a:gd name="connsiteX6" fmla="*/ 113553 w 2292817"/>
              <a:gd name="connsiteY6" fmla="*/ 2093230 h 2408532"/>
              <a:gd name="connsiteX7" fmla="*/ 115578 w 2292817"/>
              <a:gd name="connsiteY7" fmla="*/ 118956 h 2408532"/>
              <a:gd name="connsiteX8" fmla="*/ 76330 w 2292817"/>
              <a:gd name="connsiteY8" fmla="*/ 58243 h 2408532"/>
              <a:gd name="connsiteX9" fmla="*/ 0 w 2292817"/>
              <a:gd name="connsiteY9" fmla="*/ 10735 h 2408532"/>
              <a:gd name="connsiteX0" fmla="*/ 2292817 w 2292817"/>
              <a:gd name="connsiteY0" fmla="*/ 0 h 2452352"/>
              <a:gd name="connsiteX1" fmla="*/ 2272338 w 2292817"/>
              <a:gd name="connsiteY1" fmla="*/ 65598 h 2452352"/>
              <a:gd name="connsiteX2" fmla="*/ 2273553 w 2292817"/>
              <a:gd name="connsiteY2" fmla="*/ 2093230 h 2452352"/>
              <a:gd name="connsiteX3" fmla="*/ 2068526 w 2292817"/>
              <a:gd name="connsiteY3" fmla="*/ 2342138 h 2452352"/>
              <a:gd name="connsiteX4" fmla="*/ 1182247 w 2292817"/>
              <a:gd name="connsiteY4" fmla="*/ 2452309 h 2452352"/>
              <a:gd name="connsiteX5" fmla="*/ 311756 w 2292817"/>
              <a:gd name="connsiteY5" fmla="*/ 2329600 h 2452352"/>
              <a:gd name="connsiteX6" fmla="*/ 113553 w 2292817"/>
              <a:gd name="connsiteY6" fmla="*/ 2093230 h 2452352"/>
              <a:gd name="connsiteX7" fmla="*/ 115578 w 2292817"/>
              <a:gd name="connsiteY7" fmla="*/ 118956 h 2452352"/>
              <a:gd name="connsiteX8" fmla="*/ 76330 w 2292817"/>
              <a:gd name="connsiteY8" fmla="*/ 58243 h 2452352"/>
              <a:gd name="connsiteX9" fmla="*/ 0 w 2292817"/>
              <a:gd name="connsiteY9" fmla="*/ 10735 h 2452352"/>
              <a:gd name="connsiteX0" fmla="*/ 2292817 w 2292817"/>
              <a:gd name="connsiteY0" fmla="*/ 0 h 2461339"/>
              <a:gd name="connsiteX1" fmla="*/ 2272338 w 2292817"/>
              <a:gd name="connsiteY1" fmla="*/ 65598 h 2461339"/>
              <a:gd name="connsiteX2" fmla="*/ 2273553 w 2292817"/>
              <a:gd name="connsiteY2" fmla="*/ 2093230 h 2461339"/>
              <a:gd name="connsiteX3" fmla="*/ 2068526 w 2292817"/>
              <a:gd name="connsiteY3" fmla="*/ 2342138 h 2461339"/>
              <a:gd name="connsiteX4" fmla="*/ 1182247 w 2292817"/>
              <a:gd name="connsiteY4" fmla="*/ 2452309 h 2461339"/>
              <a:gd name="connsiteX5" fmla="*/ 113553 w 2292817"/>
              <a:gd name="connsiteY5" fmla="*/ 2093230 h 2461339"/>
              <a:gd name="connsiteX6" fmla="*/ 115578 w 2292817"/>
              <a:gd name="connsiteY6" fmla="*/ 118956 h 2461339"/>
              <a:gd name="connsiteX7" fmla="*/ 76330 w 2292817"/>
              <a:gd name="connsiteY7" fmla="*/ 58243 h 2461339"/>
              <a:gd name="connsiteX8" fmla="*/ 0 w 2292817"/>
              <a:gd name="connsiteY8" fmla="*/ 10735 h 2461339"/>
              <a:gd name="connsiteX0" fmla="*/ 2292817 w 2292817"/>
              <a:gd name="connsiteY0" fmla="*/ 0 h 2453336"/>
              <a:gd name="connsiteX1" fmla="*/ 2272338 w 2292817"/>
              <a:gd name="connsiteY1" fmla="*/ 65598 h 2453336"/>
              <a:gd name="connsiteX2" fmla="*/ 2273553 w 2292817"/>
              <a:gd name="connsiteY2" fmla="*/ 2093230 h 2453336"/>
              <a:gd name="connsiteX3" fmla="*/ 1182247 w 2292817"/>
              <a:gd name="connsiteY3" fmla="*/ 2452309 h 2453336"/>
              <a:gd name="connsiteX4" fmla="*/ 113553 w 2292817"/>
              <a:gd name="connsiteY4" fmla="*/ 2093230 h 2453336"/>
              <a:gd name="connsiteX5" fmla="*/ 115578 w 2292817"/>
              <a:gd name="connsiteY5" fmla="*/ 118956 h 2453336"/>
              <a:gd name="connsiteX6" fmla="*/ 76330 w 2292817"/>
              <a:gd name="connsiteY6" fmla="*/ 58243 h 2453336"/>
              <a:gd name="connsiteX7" fmla="*/ 0 w 2292817"/>
              <a:gd name="connsiteY7" fmla="*/ 10735 h 2453336"/>
              <a:gd name="connsiteX0" fmla="*/ 2292817 w 2292817"/>
              <a:gd name="connsiteY0" fmla="*/ 0 h 2457047"/>
              <a:gd name="connsiteX1" fmla="*/ 2272338 w 2292817"/>
              <a:gd name="connsiteY1" fmla="*/ 65598 h 2457047"/>
              <a:gd name="connsiteX2" fmla="*/ 2273553 w 2292817"/>
              <a:gd name="connsiteY2" fmla="*/ 2093230 h 2457047"/>
              <a:gd name="connsiteX3" fmla="*/ 1182247 w 2292817"/>
              <a:gd name="connsiteY3" fmla="*/ 2452309 h 2457047"/>
              <a:gd name="connsiteX4" fmla="*/ 113553 w 2292817"/>
              <a:gd name="connsiteY4" fmla="*/ 2093230 h 2457047"/>
              <a:gd name="connsiteX5" fmla="*/ 115578 w 2292817"/>
              <a:gd name="connsiteY5" fmla="*/ 118956 h 2457047"/>
              <a:gd name="connsiteX6" fmla="*/ 76330 w 2292817"/>
              <a:gd name="connsiteY6" fmla="*/ 58243 h 2457047"/>
              <a:gd name="connsiteX7" fmla="*/ 0 w 2292817"/>
              <a:gd name="connsiteY7" fmla="*/ 10735 h 2457047"/>
              <a:gd name="connsiteX0" fmla="*/ 2292817 w 2292817"/>
              <a:gd name="connsiteY0" fmla="*/ 0 h 2453586"/>
              <a:gd name="connsiteX1" fmla="*/ 2272338 w 2292817"/>
              <a:gd name="connsiteY1" fmla="*/ 65598 h 2453586"/>
              <a:gd name="connsiteX2" fmla="*/ 2273553 w 2292817"/>
              <a:gd name="connsiteY2" fmla="*/ 2093230 h 2453586"/>
              <a:gd name="connsiteX3" fmla="*/ 1182247 w 2292817"/>
              <a:gd name="connsiteY3" fmla="*/ 2452309 h 2453586"/>
              <a:gd name="connsiteX4" fmla="*/ 113553 w 2292817"/>
              <a:gd name="connsiteY4" fmla="*/ 2093230 h 2453586"/>
              <a:gd name="connsiteX5" fmla="*/ 115578 w 2292817"/>
              <a:gd name="connsiteY5" fmla="*/ 118956 h 2453586"/>
              <a:gd name="connsiteX6" fmla="*/ 76330 w 2292817"/>
              <a:gd name="connsiteY6" fmla="*/ 58243 h 2453586"/>
              <a:gd name="connsiteX7" fmla="*/ 0 w 2292817"/>
              <a:gd name="connsiteY7" fmla="*/ 10735 h 2453586"/>
              <a:gd name="connsiteX0" fmla="*/ 2292817 w 2292817"/>
              <a:gd name="connsiteY0" fmla="*/ 0 h 2453586"/>
              <a:gd name="connsiteX1" fmla="*/ 2272338 w 2292817"/>
              <a:gd name="connsiteY1" fmla="*/ 65598 h 2453586"/>
              <a:gd name="connsiteX2" fmla="*/ 2273553 w 2292817"/>
              <a:gd name="connsiteY2" fmla="*/ 2093230 h 2453586"/>
              <a:gd name="connsiteX3" fmla="*/ 1182247 w 2292817"/>
              <a:gd name="connsiteY3" fmla="*/ 2452309 h 2453586"/>
              <a:gd name="connsiteX4" fmla="*/ 113553 w 2292817"/>
              <a:gd name="connsiteY4" fmla="*/ 2093230 h 2453586"/>
              <a:gd name="connsiteX5" fmla="*/ 115578 w 2292817"/>
              <a:gd name="connsiteY5" fmla="*/ 150300 h 2453586"/>
              <a:gd name="connsiteX6" fmla="*/ 76330 w 2292817"/>
              <a:gd name="connsiteY6" fmla="*/ 58243 h 2453586"/>
              <a:gd name="connsiteX7" fmla="*/ 0 w 2292817"/>
              <a:gd name="connsiteY7" fmla="*/ 10735 h 2453586"/>
              <a:gd name="connsiteX0" fmla="*/ 2292817 w 2292817"/>
              <a:gd name="connsiteY0" fmla="*/ 0 h 2453586"/>
              <a:gd name="connsiteX1" fmla="*/ 2272338 w 2292817"/>
              <a:gd name="connsiteY1" fmla="*/ 65598 h 2453586"/>
              <a:gd name="connsiteX2" fmla="*/ 2273553 w 2292817"/>
              <a:gd name="connsiteY2" fmla="*/ 2093230 h 2453586"/>
              <a:gd name="connsiteX3" fmla="*/ 1182247 w 2292817"/>
              <a:gd name="connsiteY3" fmla="*/ 2452309 h 2453586"/>
              <a:gd name="connsiteX4" fmla="*/ 113553 w 2292817"/>
              <a:gd name="connsiteY4" fmla="*/ 2093230 h 2453586"/>
              <a:gd name="connsiteX5" fmla="*/ 115578 w 2292817"/>
              <a:gd name="connsiteY5" fmla="*/ 150300 h 2453586"/>
              <a:gd name="connsiteX6" fmla="*/ 69506 w 2292817"/>
              <a:gd name="connsiteY6" fmla="*/ 83318 h 2453586"/>
              <a:gd name="connsiteX7" fmla="*/ 0 w 2292817"/>
              <a:gd name="connsiteY7" fmla="*/ 10735 h 2453586"/>
              <a:gd name="connsiteX0" fmla="*/ 2292817 w 2292817"/>
              <a:gd name="connsiteY0" fmla="*/ 0 h 2453586"/>
              <a:gd name="connsiteX1" fmla="*/ 2272338 w 2292817"/>
              <a:gd name="connsiteY1" fmla="*/ 65598 h 2453586"/>
              <a:gd name="connsiteX2" fmla="*/ 2273553 w 2292817"/>
              <a:gd name="connsiteY2" fmla="*/ 2093230 h 2453586"/>
              <a:gd name="connsiteX3" fmla="*/ 1182247 w 2292817"/>
              <a:gd name="connsiteY3" fmla="*/ 2452309 h 2453586"/>
              <a:gd name="connsiteX4" fmla="*/ 113553 w 2292817"/>
              <a:gd name="connsiteY4" fmla="*/ 2093230 h 2453586"/>
              <a:gd name="connsiteX5" fmla="*/ 115578 w 2292817"/>
              <a:gd name="connsiteY5" fmla="*/ 150300 h 2453586"/>
              <a:gd name="connsiteX6" fmla="*/ 69506 w 2292817"/>
              <a:gd name="connsiteY6" fmla="*/ 83318 h 2453586"/>
              <a:gd name="connsiteX7" fmla="*/ 0 w 2292817"/>
              <a:gd name="connsiteY7" fmla="*/ 17004 h 2453586"/>
              <a:gd name="connsiteX0" fmla="*/ 2292817 w 2292817"/>
              <a:gd name="connsiteY0" fmla="*/ 0 h 2453586"/>
              <a:gd name="connsiteX1" fmla="*/ 2272338 w 2292817"/>
              <a:gd name="connsiteY1" fmla="*/ 65598 h 2453586"/>
              <a:gd name="connsiteX2" fmla="*/ 2273553 w 2292817"/>
              <a:gd name="connsiteY2" fmla="*/ 2093230 h 2453586"/>
              <a:gd name="connsiteX3" fmla="*/ 1182247 w 2292817"/>
              <a:gd name="connsiteY3" fmla="*/ 2452309 h 2453586"/>
              <a:gd name="connsiteX4" fmla="*/ 113553 w 2292817"/>
              <a:gd name="connsiteY4" fmla="*/ 2093230 h 2453586"/>
              <a:gd name="connsiteX5" fmla="*/ 115578 w 2292817"/>
              <a:gd name="connsiteY5" fmla="*/ 150300 h 2453586"/>
              <a:gd name="connsiteX6" fmla="*/ 69506 w 2292817"/>
              <a:gd name="connsiteY6" fmla="*/ 83318 h 2453586"/>
              <a:gd name="connsiteX7" fmla="*/ 0 w 2292817"/>
              <a:gd name="connsiteY7" fmla="*/ 35809 h 2453586"/>
              <a:gd name="connsiteX0" fmla="*/ 2285993 w 2285993"/>
              <a:gd name="connsiteY0" fmla="*/ 0 h 2453586"/>
              <a:gd name="connsiteX1" fmla="*/ 2265514 w 2285993"/>
              <a:gd name="connsiteY1" fmla="*/ 65598 h 2453586"/>
              <a:gd name="connsiteX2" fmla="*/ 2266729 w 2285993"/>
              <a:gd name="connsiteY2" fmla="*/ 2093230 h 2453586"/>
              <a:gd name="connsiteX3" fmla="*/ 1175423 w 2285993"/>
              <a:gd name="connsiteY3" fmla="*/ 2452309 h 2453586"/>
              <a:gd name="connsiteX4" fmla="*/ 106729 w 2285993"/>
              <a:gd name="connsiteY4" fmla="*/ 2093230 h 2453586"/>
              <a:gd name="connsiteX5" fmla="*/ 108754 w 2285993"/>
              <a:gd name="connsiteY5" fmla="*/ 150300 h 2453586"/>
              <a:gd name="connsiteX6" fmla="*/ 62682 w 2285993"/>
              <a:gd name="connsiteY6" fmla="*/ 83318 h 2453586"/>
              <a:gd name="connsiteX7" fmla="*/ 0 w 2285993"/>
              <a:gd name="connsiteY7" fmla="*/ 35809 h 2453586"/>
              <a:gd name="connsiteX0" fmla="*/ 2270090 w 2270090"/>
              <a:gd name="connsiteY0" fmla="*/ 0 h 2453586"/>
              <a:gd name="connsiteX1" fmla="*/ 2249611 w 2270090"/>
              <a:gd name="connsiteY1" fmla="*/ 65598 h 2453586"/>
              <a:gd name="connsiteX2" fmla="*/ 2250826 w 2270090"/>
              <a:gd name="connsiteY2" fmla="*/ 2093230 h 2453586"/>
              <a:gd name="connsiteX3" fmla="*/ 1159520 w 2270090"/>
              <a:gd name="connsiteY3" fmla="*/ 2452309 h 2453586"/>
              <a:gd name="connsiteX4" fmla="*/ 90826 w 2270090"/>
              <a:gd name="connsiteY4" fmla="*/ 2093230 h 2453586"/>
              <a:gd name="connsiteX5" fmla="*/ 92851 w 2270090"/>
              <a:gd name="connsiteY5" fmla="*/ 150300 h 2453586"/>
              <a:gd name="connsiteX6" fmla="*/ 46779 w 2270090"/>
              <a:gd name="connsiteY6" fmla="*/ 83318 h 2453586"/>
              <a:gd name="connsiteX7" fmla="*/ 0 w 2270090"/>
              <a:gd name="connsiteY7" fmla="*/ 43114 h 2453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70090" h="2453586">
                <a:moveTo>
                  <a:pt x="2270090" y="0"/>
                </a:moveTo>
                <a:lnTo>
                  <a:pt x="2249611" y="65598"/>
                </a:lnTo>
                <a:lnTo>
                  <a:pt x="2250826" y="2093230"/>
                </a:lnTo>
                <a:cubicBezTo>
                  <a:pt x="2069144" y="2491015"/>
                  <a:pt x="1485349" y="2449914"/>
                  <a:pt x="1159520" y="2452309"/>
                </a:cubicBezTo>
                <a:cubicBezTo>
                  <a:pt x="833691" y="2454704"/>
                  <a:pt x="268604" y="2482122"/>
                  <a:pt x="90826" y="2093230"/>
                </a:cubicBezTo>
                <a:lnTo>
                  <a:pt x="92851" y="150300"/>
                </a:lnTo>
                <a:cubicBezTo>
                  <a:pt x="87249" y="118897"/>
                  <a:pt x="66407" y="101838"/>
                  <a:pt x="46779" y="83318"/>
                </a:cubicBezTo>
                <a:lnTo>
                  <a:pt x="0" y="43114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角丸四角形 1"/>
          <p:cNvSpPr/>
          <p:nvPr/>
        </p:nvSpPr>
        <p:spPr>
          <a:xfrm>
            <a:off x="1081916" y="4692824"/>
            <a:ext cx="1188000" cy="1440000"/>
          </a:xfrm>
          <a:custGeom>
            <a:avLst/>
            <a:gdLst>
              <a:gd name="connsiteX0" fmla="*/ 0 w 2160000"/>
              <a:gd name="connsiteY0" fmla="*/ 205027 h 2520000"/>
              <a:gd name="connsiteX1" fmla="*/ 205027 w 2160000"/>
              <a:gd name="connsiteY1" fmla="*/ 0 h 2520000"/>
              <a:gd name="connsiteX2" fmla="*/ 1954973 w 2160000"/>
              <a:gd name="connsiteY2" fmla="*/ 0 h 2520000"/>
              <a:gd name="connsiteX3" fmla="*/ 2160000 w 2160000"/>
              <a:gd name="connsiteY3" fmla="*/ 205027 h 2520000"/>
              <a:gd name="connsiteX4" fmla="*/ 2160000 w 2160000"/>
              <a:gd name="connsiteY4" fmla="*/ 2314973 h 2520000"/>
              <a:gd name="connsiteX5" fmla="*/ 1954973 w 2160000"/>
              <a:gd name="connsiteY5" fmla="*/ 2520000 h 2520000"/>
              <a:gd name="connsiteX6" fmla="*/ 205027 w 2160000"/>
              <a:gd name="connsiteY6" fmla="*/ 2520000 h 2520000"/>
              <a:gd name="connsiteX7" fmla="*/ 0 w 2160000"/>
              <a:gd name="connsiteY7" fmla="*/ 2314973 h 2520000"/>
              <a:gd name="connsiteX8" fmla="*/ 0 w 2160000"/>
              <a:gd name="connsiteY8" fmla="*/ 205027 h 2520000"/>
              <a:gd name="connsiteX0" fmla="*/ 205027 w 2160000"/>
              <a:gd name="connsiteY0" fmla="*/ 0 h 2520000"/>
              <a:gd name="connsiteX1" fmla="*/ 1954973 w 2160000"/>
              <a:gd name="connsiteY1" fmla="*/ 0 h 2520000"/>
              <a:gd name="connsiteX2" fmla="*/ 2160000 w 2160000"/>
              <a:gd name="connsiteY2" fmla="*/ 205027 h 2520000"/>
              <a:gd name="connsiteX3" fmla="*/ 2160000 w 2160000"/>
              <a:gd name="connsiteY3" fmla="*/ 2314973 h 2520000"/>
              <a:gd name="connsiteX4" fmla="*/ 1954973 w 2160000"/>
              <a:gd name="connsiteY4" fmla="*/ 2520000 h 2520000"/>
              <a:gd name="connsiteX5" fmla="*/ 205027 w 2160000"/>
              <a:gd name="connsiteY5" fmla="*/ 2520000 h 2520000"/>
              <a:gd name="connsiteX6" fmla="*/ 0 w 2160000"/>
              <a:gd name="connsiteY6" fmla="*/ 2314973 h 2520000"/>
              <a:gd name="connsiteX7" fmla="*/ 0 w 2160000"/>
              <a:gd name="connsiteY7" fmla="*/ 205027 h 2520000"/>
              <a:gd name="connsiteX8" fmla="*/ 296467 w 2160000"/>
              <a:gd name="connsiteY8" fmla="*/ 91440 h 2520000"/>
              <a:gd name="connsiteX0" fmla="*/ 205027 w 2160000"/>
              <a:gd name="connsiteY0" fmla="*/ 0 h 2520000"/>
              <a:gd name="connsiteX1" fmla="*/ 2160000 w 2160000"/>
              <a:gd name="connsiteY1" fmla="*/ 205027 h 2520000"/>
              <a:gd name="connsiteX2" fmla="*/ 2160000 w 2160000"/>
              <a:gd name="connsiteY2" fmla="*/ 2314973 h 2520000"/>
              <a:gd name="connsiteX3" fmla="*/ 1954973 w 2160000"/>
              <a:gd name="connsiteY3" fmla="*/ 2520000 h 2520000"/>
              <a:gd name="connsiteX4" fmla="*/ 205027 w 2160000"/>
              <a:gd name="connsiteY4" fmla="*/ 2520000 h 2520000"/>
              <a:gd name="connsiteX5" fmla="*/ 0 w 2160000"/>
              <a:gd name="connsiteY5" fmla="*/ 2314973 h 2520000"/>
              <a:gd name="connsiteX6" fmla="*/ 0 w 2160000"/>
              <a:gd name="connsiteY6" fmla="*/ 205027 h 2520000"/>
              <a:gd name="connsiteX7" fmla="*/ 296467 w 2160000"/>
              <a:gd name="connsiteY7" fmla="*/ 91440 h 2520000"/>
              <a:gd name="connsiteX0" fmla="*/ 205027 w 2160000"/>
              <a:gd name="connsiteY0" fmla="*/ 0 h 2520000"/>
              <a:gd name="connsiteX1" fmla="*/ 2160000 w 2160000"/>
              <a:gd name="connsiteY1" fmla="*/ 205027 h 2520000"/>
              <a:gd name="connsiteX2" fmla="*/ 2160000 w 2160000"/>
              <a:gd name="connsiteY2" fmla="*/ 2314973 h 2520000"/>
              <a:gd name="connsiteX3" fmla="*/ 1954973 w 2160000"/>
              <a:gd name="connsiteY3" fmla="*/ 2520000 h 2520000"/>
              <a:gd name="connsiteX4" fmla="*/ 205027 w 2160000"/>
              <a:gd name="connsiteY4" fmla="*/ 2520000 h 2520000"/>
              <a:gd name="connsiteX5" fmla="*/ 0 w 2160000"/>
              <a:gd name="connsiteY5" fmla="*/ 2314973 h 2520000"/>
              <a:gd name="connsiteX6" fmla="*/ 0 w 2160000"/>
              <a:gd name="connsiteY6" fmla="*/ 205027 h 2520000"/>
              <a:gd name="connsiteX0" fmla="*/ 2160000 w 2160000"/>
              <a:gd name="connsiteY0" fmla="*/ 0 h 2314973"/>
              <a:gd name="connsiteX1" fmla="*/ 2160000 w 2160000"/>
              <a:gd name="connsiteY1" fmla="*/ 2109946 h 2314973"/>
              <a:gd name="connsiteX2" fmla="*/ 1954973 w 2160000"/>
              <a:gd name="connsiteY2" fmla="*/ 2314973 h 2314973"/>
              <a:gd name="connsiteX3" fmla="*/ 205027 w 2160000"/>
              <a:gd name="connsiteY3" fmla="*/ 2314973 h 2314973"/>
              <a:gd name="connsiteX4" fmla="*/ 0 w 2160000"/>
              <a:gd name="connsiteY4" fmla="*/ 2109946 h 2314973"/>
              <a:gd name="connsiteX5" fmla="*/ 0 w 2160000"/>
              <a:gd name="connsiteY5" fmla="*/ 0 h 2314973"/>
              <a:gd name="connsiteX0" fmla="*/ 2160000 w 2160000"/>
              <a:gd name="connsiteY0" fmla="*/ 0 h 2314973"/>
              <a:gd name="connsiteX1" fmla="*/ 2160000 w 2160000"/>
              <a:gd name="connsiteY1" fmla="*/ 2109946 h 2314973"/>
              <a:gd name="connsiteX2" fmla="*/ 1954973 w 2160000"/>
              <a:gd name="connsiteY2" fmla="*/ 2314973 h 2314973"/>
              <a:gd name="connsiteX3" fmla="*/ 205027 w 2160000"/>
              <a:gd name="connsiteY3" fmla="*/ 2314973 h 2314973"/>
              <a:gd name="connsiteX4" fmla="*/ 0 w 2160000"/>
              <a:gd name="connsiteY4" fmla="*/ 2109946 h 2314973"/>
              <a:gd name="connsiteX5" fmla="*/ 2025 w 2160000"/>
              <a:gd name="connsiteY5" fmla="*/ 135672 h 2314973"/>
              <a:gd name="connsiteX6" fmla="*/ 0 w 2160000"/>
              <a:gd name="connsiteY6" fmla="*/ 0 h 2314973"/>
              <a:gd name="connsiteX0" fmla="*/ 2273553 w 2273553"/>
              <a:gd name="connsiteY0" fmla="*/ 0 h 2314973"/>
              <a:gd name="connsiteX1" fmla="*/ 2273553 w 2273553"/>
              <a:gd name="connsiteY1" fmla="*/ 2109946 h 2314973"/>
              <a:gd name="connsiteX2" fmla="*/ 2068526 w 2273553"/>
              <a:gd name="connsiteY2" fmla="*/ 2314973 h 2314973"/>
              <a:gd name="connsiteX3" fmla="*/ 318580 w 2273553"/>
              <a:gd name="connsiteY3" fmla="*/ 2314973 h 2314973"/>
              <a:gd name="connsiteX4" fmla="*/ 113553 w 2273553"/>
              <a:gd name="connsiteY4" fmla="*/ 2109946 h 2314973"/>
              <a:gd name="connsiteX5" fmla="*/ 115578 w 2273553"/>
              <a:gd name="connsiteY5" fmla="*/ 135672 h 2314973"/>
              <a:gd name="connsiteX6" fmla="*/ 0 w 2273553"/>
              <a:gd name="connsiteY6" fmla="*/ 27451 h 2314973"/>
              <a:gd name="connsiteX0" fmla="*/ 2273553 w 2273553"/>
              <a:gd name="connsiteY0" fmla="*/ 0 h 2314973"/>
              <a:gd name="connsiteX1" fmla="*/ 2273553 w 2273553"/>
              <a:gd name="connsiteY1" fmla="*/ 2109946 h 2314973"/>
              <a:gd name="connsiteX2" fmla="*/ 2068526 w 2273553"/>
              <a:gd name="connsiteY2" fmla="*/ 2314973 h 2314973"/>
              <a:gd name="connsiteX3" fmla="*/ 318580 w 2273553"/>
              <a:gd name="connsiteY3" fmla="*/ 2314973 h 2314973"/>
              <a:gd name="connsiteX4" fmla="*/ 113553 w 2273553"/>
              <a:gd name="connsiteY4" fmla="*/ 2109946 h 2314973"/>
              <a:gd name="connsiteX5" fmla="*/ 115578 w 2273553"/>
              <a:gd name="connsiteY5" fmla="*/ 135672 h 2314973"/>
              <a:gd name="connsiteX6" fmla="*/ 73524 w 2273553"/>
              <a:gd name="connsiteY6" fmla="*/ 72382 h 2314973"/>
              <a:gd name="connsiteX7" fmla="*/ 0 w 2273553"/>
              <a:gd name="connsiteY7" fmla="*/ 27451 h 2314973"/>
              <a:gd name="connsiteX0" fmla="*/ 2273553 w 2273553"/>
              <a:gd name="connsiteY0" fmla="*/ 0 h 2314973"/>
              <a:gd name="connsiteX1" fmla="*/ 2273553 w 2273553"/>
              <a:gd name="connsiteY1" fmla="*/ 2109946 h 2314973"/>
              <a:gd name="connsiteX2" fmla="*/ 2068526 w 2273553"/>
              <a:gd name="connsiteY2" fmla="*/ 2314973 h 2314973"/>
              <a:gd name="connsiteX3" fmla="*/ 318580 w 2273553"/>
              <a:gd name="connsiteY3" fmla="*/ 2314973 h 2314973"/>
              <a:gd name="connsiteX4" fmla="*/ 113553 w 2273553"/>
              <a:gd name="connsiteY4" fmla="*/ 2109946 h 2314973"/>
              <a:gd name="connsiteX5" fmla="*/ 115578 w 2273553"/>
              <a:gd name="connsiteY5" fmla="*/ 135672 h 2314973"/>
              <a:gd name="connsiteX6" fmla="*/ 84744 w 2273553"/>
              <a:gd name="connsiteY6" fmla="*/ 64653 h 2314973"/>
              <a:gd name="connsiteX7" fmla="*/ 0 w 2273553"/>
              <a:gd name="connsiteY7" fmla="*/ 27451 h 2314973"/>
              <a:gd name="connsiteX0" fmla="*/ 2273553 w 2273553"/>
              <a:gd name="connsiteY0" fmla="*/ 0 h 2314973"/>
              <a:gd name="connsiteX1" fmla="*/ 2273553 w 2273553"/>
              <a:gd name="connsiteY1" fmla="*/ 2109946 h 2314973"/>
              <a:gd name="connsiteX2" fmla="*/ 2068526 w 2273553"/>
              <a:gd name="connsiteY2" fmla="*/ 2314973 h 2314973"/>
              <a:gd name="connsiteX3" fmla="*/ 318580 w 2273553"/>
              <a:gd name="connsiteY3" fmla="*/ 2314973 h 2314973"/>
              <a:gd name="connsiteX4" fmla="*/ 113553 w 2273553"/>
              <a:gd name="connsiteY4" fmla="*/ 2109946 h 2314973"/>
              <a:gd name="connsiteX5" fmla="*/ 115578 w 2273553"/>
              <a:gd name="connsiteY5" fmla="*/ 135672 h 2314973"/>
              <a:gd name="connsiteX6" fmla="*/ 76330 w 2273553"/>
              <a:gd name="connsiteY6" fmla="*/ 74959 h 2314973"/>
              <a:gd name="connsiteX7" fmla="*/ 0 w 2273553"/>
              <a:gd name="connsiteY7" fmla="*/ 27451 h 2314973"/>
              <a:gd name="connsiteX0" fmla="*/ 2273553 w 2273553"/>
              <a:gd name="connsiteY0" fmla="*/ 0 h 2314973"/>
              <a:gd name="connsiteX1" fmla="*/ 2273553 w 2273553"/>
              <a:gd name="connsiteY1" fmla="*/ 2109946 h 2314973"/>
              <a:gd name="connsiteX2" fmla="*/ 2068526 w 2273553"/>
              <a:gd name="connsiteY2" fmla="*/ 2314973 h 2314973"/>
              <a:gd name="connsiteX3" fmla="*/ 318580 w 2273553"/>
              <a:gd name="connsiteY3" fmla="*/ 2314973 h 2314973"/>
              <a:gd name="connsiteX4" fmla="*/ 113553 w 2273553"/>
              <a:gd name="connsiteY4" fmla="*/ 2109946 h 2314973"/>
              <a:gd name="connsiteX5" fmla="*/ 115578 w 2273553"/>
              <a:gd name="connsiteY5" fmla="*/ 135672 h 2314973"/>
              <a:gd name="connsiteX6" fmla="*/ 76330 w 2273553"/>
              <a:gd name="connsiteY6" fmla="*/ 74959 h 2314973"/>
              <a:gd name="connsiteX7" fmla="*/ 0 w 2273553"/>
              <a:gd name="connsiteY7" fmla="*/ 27451 h 2314973"/>
              <a:gd name="connsiteX0" fmla="*/ 2273553 w 2273553"/>
              <a:gd name="connsiteY0" fmla="*/ 0 h 2314973"/>
              <a:gd name="connsiteX1" fmla="*/ 2273553 w 2273553"/>
              <a:gd name="connsiteY1" fmla="*/ 2109946 h 2314973"/>
              <a:gd name="connsiteX2" fmla="*/ 2068526 w 2273553"/>
              <a:gd name="connsiteY2" fmla="*/ 2314973 h 2314973"/>
              <a:gd name="connsiteX3" fmla="*/ 318580 w 2273553"/>
              <a:gd name="connsiteY3" fmla="*/ 2314973 h 2314973"/>
              <a:gd name="connsiteX4" fmla="*/ 113553 w 2273553"/>
              <a:gd name="connsiteY4" fmla="*/ 2109946 h 2314973"/>
              <a:gd name="connsiteX5" fmla="*/ 115578 w 2273553"/>
              <a:gd name="connsiteY5" fmla="*/ 135672 h 2314973"/>
              <a:gd name="connsiteX6" fmla="*/ 76330 w 2273553"/>
              <a:gd name="connsiteY6" fmla="*/ 74959 h 2314973"/>
              <a:gd name="connsiteX7" fmla="*/ 0 w 2273553"/>
              <a:gd name="connsiteY7" fmla="*/ 27451 h 2314973"/>
              <a:gd name="connsiteX0" fmla="*/ 2273553 w 2273553"/>
              <a:gd name="connsiteY0" fmla="*/ 0 h 2314973"/>
              <a:gd name="connsiteX1" fmla="*/ 2273553 w 2273553"/>
              <a:gd name="connsiteY1" fmla="*/ 2109946 h 2314973"/>
              <a:gd name="connsiteX2" fmla="*/ 2068526 w 2273553"/>
              <a:gd name="connsiteY2" fmla="*/ 2314973 h 2314973"/>
              <a:gd name="connsiteX3" fmla="*/ 318580 w 2273553"/>
              <a:gd name="connsiteY3" fmla="*/ 2314973 h 2314973"/>
              <a:gd name="connsiteX4" fmla="*/ 113553 w 2273553"/>
              <a:gd name="connsiteY4" fmla="*/ 2109946 h 2314973"/>
              <a:gd name="connsiteX5" fmla="*/ 115578 w 2273553"/>
              <a:gd name="connsiteY5" fmla="*/ 135672 h 2314973"/>
              <a:gd name="connsiteX6" fmla="*/ 76330 w 2273553"/>
              <a:gd name="connsiteY6" fmla="*/ 74959 h 2314973"/>
              <a:gd name="connsiteX7" fmla="*/ 0 w 2273553"/>
              <a:gd name="connsiteY7" fmla="*/ 27451 h 2314973"/>
              <a:gd name="connsiteX0" fmla="*/ 2273553 w 2273553"/>
              <a:gd name="connsiteY0" fmla="*/ 0 h 2314973"/>
              <a:gd name="connsiteX1" fmla="*/ 2273553 w 2273553"/>
              <a:gd name="connsiteY1" fmla="*/ 2109946 h 2314973"/>
              <a:gd name="connsiteX2" fmla="*/ 2068526 w 2273553"/>
              <a:gd name="connsiteY2" fmla="*/ 2314973 h 2314973"/>
              <a:gd name="connsiteX3" fmla="*/ 318580 w 2273553"/>
              <a:gd name="connsiteY3" fmla="*/ 2314973 h 2314973"/>
              <a:gd name="connsiteX4" fmla="*/ 113553 w 2273553"/>
              <a:gd name="connsiteY4" fmla="*/ 2109946 h 2314973"/>
              <a:gd name="connsiteX5" fmla="*/ 115578 w 2273553"/>
              <a:gd name="connsiteY5" fmla="*/ 135672 h 2314973"/>
              <a:gd name="connsiteX6" fmla="*/ 76330 w 2273553"/>
              <a:gd name="connsiteY6" fmla="*/ 74959 h 2314973"/>
              <a:gd name="connsiteX7" fmla="*/ 0 w 2273553"/>
              <a:gd name="connsiteY7" fmla="*/ 27451 h 2314973"/>
              <a:gd name="connsiteX0" fmla="*/ 2273553 w 2273553"/>
              <a:gd name="connsiteY0" fmla="*/ 0 h 2314973"/>
              <a:gd name="connsiteX1" fmla="*/ 2272338 w 2273553"/>
              <a:gd name="connsiteY1" fmla="*/ 82314 h 2314973"/>
              <a:gd name="connsiteX2" fmla="*/ 2273553 w 2273553"/>
              <a:gd name="connsiteY2" fmla="*/ 2109946 h 2314973"/>
              <a:gd name="connsiteX3" fmla="*/ 2068526 w 2273553"/>
              <a:gd name="connsiteY3" fmla="*/ 2314973 h 2314973"/>
              <a:gd name="connsiteX4" fmla="*/ 318580 w 2273553"/>
              <a:gd name="connsiteY4" fmla="*/ 2314973 h 2314973"/>
              <a:gd name="connsiteX5" fmla="*/ 113553 w 2273553"/>
              <a:gd name="connsiteY5" fmla="*/ 2109946 h 2314973"/>
              <a:gd name="connsiteX6" fmla="*/ 115578 w 2273553"/>
              <a:gd name="connsiteY6" fmla="*/ 135672 h 2314973"/>
              <a:gd name="connsiteX7" fmla="*/ 76330 w 2273553"/>
              <a:gd name="connsiteY7" fmla="*/ 74959 h 2314973"/>
              <a:gd name="connsiteX8" fmla="*/ 0 w 2273553"/>
              <a:gd name="connsiteY8" fmla="*/ 27451 h 2314973"/>
              <a:gd name="connsiteX0" fmla="*/ 2297366 w 2297366"/>
              <a:gd name="connsiteY0" fmla="*/ 0 h 2314973"/>
              <a:gd name="connsiteX1" fmla="*/ 2272338 w 2297366"/>
              <a:gd name="connsiteY1" fmla="*/ 82314 h 2314973"/>
              <a:gd name="connsiteX2" fmla="*/ 2273553 w 2297366"/>
              <a:gd name="connsiteY2" fmla="*/ 2109946 h 2314973"/>
              <a:gd name="connsiteX3" fmla="*/ 2068526 w 2297366"/>
              <a:gd name="connsiteY3" fmla="*/ 2314973 h 2314973"/>
              <a:gd name="connsiteX4" fmla="*/ 318580 w 2297366"/>
              <a:gd name="connsiteY4" fmla="*/ 2314973 h 2314973"/>
              <a:gd name="connsiteX5" fmla="*/ 113553 w 2297366"/>
              <a:gd name="connsiteY5" fmla="*/ 2109946 h 2314973"/>
              <a:gd name="connsiteX6" fmla="*/ 115578 w 2297366"/>
              <a:gd name="connsiteY6" fmla="*/ 135672 h 2314973"/>
              <a:gd name="connsiteX7" fmla="*/ 76330 w 2297366"/>
              <a:gd name="connsiteY7" fmla="*/ 74959 h 2314973"/>
              <a:gd name="connsiteX8" fmla="*/ 0 w 2297366"/>
              <a:gd name="connsiteY8" fmla="*/ 27451 h 2314973"/>
              <a:gd name="connsiteX0" fmla="*/ 2292817 w 2292817"/>
              <a:gd name="connsiteY0" fmla="*/ 0 h 2298257"/>
              <a:gd name="connsiteX1" fmla="*/ 2272338 w 2292817"/>
              <a:gd name="connsiteY1" fmla="*/ 65598 h 2298257"/>
              <a:gd name="connsiteX2" fmla="*/ 2273553 w 2292817"/>
              <a:gd name="connsiteY2" fmla="*/ 2093230 h 2298257"/>
              <a:gd name="connsiteX3" fmla="*/ 2068526 w 2292817"/>
              <a:gd name="connsiteY3" fmla="*/ 2298257 h 2298257"/>
              <a:gd name="connsiteX4" fmla="*/ 318580 w 2292817"/>
              <a:gd name="connsiteY4" fmla="*/ 2298257 h 2298257"/>
              <a:gd name="connsiteX5" fmla="*/ 113553 w 2292817"/>
              <a:gd name="connsiteY5" fmla="*/ 2093230 h 2298257"/>
              <a:gd name="connsiteX6" fmla="*/ 115578 w 2292817"/>
              <a:gd name="connsiteY6" fmla="*/ 118956 h 2298257"/>
              <a:gd name="connsiteX7" fmla="*/ 76330 w 2292817"/>
              <a:gd name="connsiteY7" fmla="*/ 58243 h 2298257"/>
              <a:gd name="connsiteX8" fmla="*/ 0 w 2292817"/>
              <a:gd name="connsiteY8" fmla="*/ 10735 h 2298257"/>
              <a:gd name="connsiteX0" fmla="*/ 2292817 w 2292817"/>
              <a:gd name="connsiteY0" fmla="*/ 0 h 2323885"/>
              <a:gd name="connsiteX1" fmla="*/ 2272338 w 2292817"/>
              <a:gd name="connsiteY1" fmla="*/ 65598 h 2323885"/>
              <a:gd name="connsiteX2" fmla="*/ 2273553 w 2292817"/>
              <a:gd name="connsiteY2" fmla="*/ 2093230 h 2323885"/>
              <a:gd name="connsiteX3" fmla="*/ 2068526 w 2292817"/>
              <a:gd name="connsiteY3" fmla="*/ 2298257 h 2323885"/>
              <a:gd name="connsiteX4" fmla="*/ 318580 w 2292817"/>
              <a:gd name="connsiteY4" fmla="*/ 2298257 h 2323885"/>
              <a:gd name="connsiteX5" fmla="*/ 113553 w 2292817"/>
              <a:gd name="connsiteY5" fmla="*/ 2093230 h 2323885"/>
              <a:gd name="connsiteX6" fmla="*/ 115578 w 2292817"/>
              <a:gd name="connsiteY6" fmla="*/ 118956 h 2323885"/>
              <a:gd name="connsiteX7" fmla="*/ 76330 w 2292817"/>
              <a:gd name="connsiteY7" fmla="*/ 58243 h 2323885"/>
              <a:gd name="connsiteX8" fmla="*/ 0 w 2292817"/>
              <a:gd name="connsiteY8" fmla="*/ 10735 h 2323885"/>
              <a:gd name="connsiteX0" fmla="*/ 2292817 w 2292817"/>
              <a:gd name="connsiteY0" fmla="*/ 0 h 2377084"/>
              <a:gd name="connsiteX1" fmla="*/ 2272338 w 2292817"/>
              <a:gd name="connsiteY1" fmla="*/ 65598 h 2377084"/>
              <a:gd name="connsiteX2" fmla="*/ 2273553 w 2292817"/>
              <a:gd name="connsiteY2" fmla="*/ 2093230 h 2377084"/>
              <a:gd name="connsiteX3" fmla="*/ 2068526 w 2292817"/>
              <a:gd name="connsiteY3" fmla="*/ 2298257 h 2377084"/>
              <a:gd name="connsiteX4" fmla="*/ 1182247 w 2292817"/>
              <a:gd name="connsiteY4" fmla="*/ 2377084 h 2377084"/>
              <a:gd name="connsiteX5" fmla="*/ 318580 w 2292817"/>
              <a:gd name="connsiteY5" fmla="*/ 2298257 h 2377084"/>
              <a:gd name="connsiteX6" fmla="*/ 113553 w 2292817"/>
              <a:gd name="connsiteY6" fmla="*/ 2093230 h 2377084"/>
              <a:gd name="connsiteX7" fmla="*/ 115578 w 2292817"/>
              <a:gd name="connsiteY7" fmla="*/ 118956 h 2377084"/>
              <a:gd name="connsiteX8" fmla="*/ 76330 w 2292817"/>
              <a:gd name="connsiteY8" fmla="*/ 58243 h 2377084"/>
              <a:gd name="connsiteX9" fmla="*/ 0 w 2292817"/>
              <a:gd name="connsiteY9" fmla="*/ 10735 h 2377084"/>
              <a:gd name="connsiteX0" fmla="*/ 2292817 w 2292817"/>
              <a:gd name="connsiteY0" fmla="*/ 0 h 2408428"/>
              <a:gd name="connsiteX1" fmla="*/ 2272338 w 2292817"/>
              <a:gd name="connsiteY1" fmla="*/ 65598 h 2408428"/>
              <a:gd name="connsiteX2" fmla="*/ 2273553 w 2292817"/>
              <a:gd name="connsiteY2" fmla="*/ 2093230 h 2408428"/>
              <a:gd name="connsiteX3" fmla="*/ 2068526 w 2292817"/>
              <a:gd name="connsiteY3" fmla="*/ 2298257 h 2408428"/>
              <a:gd name="connsiteX4" fmla="*/ 1182247 w 2292817"/>
              <a:gd name="connsiteY4" fmla="*/ 2408428 h 2408428"/>
              <a:gd name="connsiteX5" fmla="*/ 318580 w 2292817"/>
              <a:gd name="connsiteY5" fmla="*/ 2298257 h 2408428"/>
              <a:gd name="connsiteX6" fmla="*/ 113553 w 2292817"/>
              <a:gd name="connsiteY6" fmla="*/ 2093230 h 2408428"/>
              <a:gd name="connsiteX7" fmla="*/ 115578 w 2292817"/>
              <a:gd name="connsiteY7" fmla="*/ 118956 h 2408428"/>
              <a:gd name="connsiteX8" fmla="*/ 76330 w 2292817"/>
              <a:gd name="connsiteY8" fmla="*/ 58243 h 2408428"/>
              <a:gd name="connsiteX9" fmla="*/ 0 w 2292817"/>
              <a:gd name="connsiteY9" fmla="*/ 10735 h 2408428"/>
              <a:gd name="connsiteX0" fmla="*/ 2292817 w 2292817"/>
              <a:gd name="connsiteY0" fmla="*/ 0 h 2408428"/>
              <a:gd name="connsiteX1" fmla="*/ 2272338 w 2292817"/>
              <a:gd name="connsiteY1" fmla="*/ 65598 h 2408428"/>
              <a:gd name="connsiteX2" fmla="*/ 2273553 w 2292817"/>
              <a:gd name="connsiteY2" fmla="*/ 2093230 h 2408428"/>
              <a:gd name="connsiteX3" fmla="*/ 2068526 w 2292817"/>
              <a:gd name="connsiteY3" fmla="*/ 2298257 h 2408428"/>
              <a:gd name="connsiteX4" fmla="*/ 1182247 w 2292817"/>
              <a:gd name="connsiteY4" fmla="*/ 2408428 h 2408428"/>
              <a:gd name="connsiteX5" fmla="*/ 318580 w 2292817"/>
              <a:gd name="connsiteY5" fmla="*/ 2298257 h 2408428"/>
              <a:gd name="connsiteX6" fmla="*/ 113553 w 2292817"/>
              <a:gd name="connsiteY6" fmla="*/ 2093230 h 2408428"/>
              <a:gd name="connsiteX7" fmla="*/ 115578 w 2292817"/>
              <a:gd name="connsiteY7" fmla="*/ 118956 h 2408428"/>
              <a:gd name="connsiteX8" fmla="*/ 76330 w 2292817"/>
              <a:gd name="connsiteY8" fmla="*/ 58243 h 2408428"/>
              <a:gd name="connsiteX9" fmla="*/ 0 w 2292817"/>
              <a:gd name="connsiteY9" fmla="*/ 10735 h 2408428"/>
              <a:gd name="connsiteX0" fmla="*/ 2292817 w 2292817"/>
              <a:gd name="connsiteY0" fmla="*/ 0 h 2408428"/>
              <a:gd name="connsiteX1" fmla="*/ 2272338 w 2292817"/>
              <a:gd name="connsiteY1" fmla="*/ 65598 h 2408428"/>
              <a:gd name="connsiteX2" fmla="*/ 2273553 w 2292817"/>
              <a:gd name="connsiteY2" fmla="*/ 2093230 h 2408428"/>
              <a:gd name="connsiteX3" fmla="*/ 2068526 w 2292817"/>
              <a:gd name="connsiteY3" fmla="*/ 2298257 h 2408428"/>
              <a:gd name="connsiteX4" fmla="*/ 1182247 w 2292817"/>
              <a:gd name="connsiteY4" fmla="*/ 2408428 h 2408428"/>
              <a:gd name="connsiteX5" fmla="*/ 318580 w 2292817"/>
              <a:gd name="connsiteY5" fmla="*/ 2298257 h 2408428"/>
              <a:gd name="connsiteX6" fmla="*/ 113553 w 2292817"/>
              <a:gd name="connsiteY6" fmla="*/ 2093230 h 2408428"/>
              <a:gd name="connsiteX7" fmla="*/ 115578 w 2292817"/>
              <a:gd name="connsiteY7" fmla="*/ 118956 h 2408428"/>
              <a:gd name="connsiteX8" fmla="*/ 76330 w 2292817"/>
              <a:gd name="connsiteY8" fmla="*/ 58243 h 2408428"/>
              <a:gd name="connsiteX9" fmla="*/ 0 w 2292817"/>
              <a:gd name="connsiteY9" fmla="*/ 10735 h 2408428"/>
              <a:gd name="connsiteX0" fmla="*/ 2292817 w 2292817"/>
              <a:gd name="connsiteY0" fmla="*/ 0 h 2408842"/>
              <a:gd name="connsiteX1" fmla="*/ 2272338 w 2292817"/>
              <a:gd name="connsiteY1" fmla="*/ 65598 h 2408842"/>
              <a:gd name="connsiteX2" fmla="*/ 2273553 w 2292817"/>
              <a:gd name="connsiteY2" fmla="*/ 2093230 h 2408842"/>
              <a:gd name="connsiteX3" fmla="*/ 2068526 w 2292817"/>
              <a:gd name="connsiteY3" fmla="*/ 2298257 h 2408842"/>
              <a:gd name="connsiteX4" fmla="*/ 1182247 w 2292817"/>
              <a:gd name="connsiteY4" fmla="*/ 2408428 h 2408842"/>
              <a:gd name="connsiteX5" fmla="*/ 311756 w 2292817"/>
              <a:gd name="connsiteY5" fmla="*/ 2329600 h 2408842"/>
              <a:gd name="connsiteX6" fmla="*/ 113553 w 2292817"/>
              <a:gd name="connsiteY6" fmla="*/ 2093230 h 2408842"/>
              <a:gd name="connsiteX7" fmla="*/ 115578 w 2292817"/>
              <a:gd name="connsiteY7" fmla="*/ 118956 h 2408842"/>
              <a:gd name="connsiteX8" fmla="*/ 76330 w 2292817"/>
              <a:gd name="connsiteY8" fmla="*/ 58243 h 2408842"/>
              <a:gd name="connsiteX9" fmla="*/ 0 w 2292817"/>
              <a:gd name="connsiteY9" fmla="*/ 10735 h 2408842"/>
              <a:gd name="connsiteX0" fmla="*/ 2292817 w 2292817"/>
              <a:gd name="connsiteY0" fmla="*/ 0 h 2408532"/>
              <a:gd name="connsiteX1" fmla="*/ 2272338 w 2292817"/>
              <a:gd name="connsiteY1" fmla="*/ 65598 h 2408532"/>
              <a:gd name="connsiteX2" fmla="*/ 2273553 w 2292817"/>
              <a:gd name="connsiteY2" fmla="*/ 2093230 h 2408532"/>
              <a:gd name="connsiteX3" fmla="*/ 2068526 w 2292817"/>
              <a:gd name="connsiteY3" fmla="*/ 2342138 h 2408532"/>
              <a:gd name="connsiteX4" fmla="*/ 1182247 w 2292817"/>
              <a:gd name="connsiteY4" fmla="*/ 2408428 h 2408532"/>
              <a:gd name="connsiteX5" fmla="*/ 311756 w 2292817"/>
              <a:gd name="connsiteY5" fmla="*/ 2329600 h 2408532"/>
              <a:gd name="connsiteX6" fmla="*/ 113553 w 2292817"/>
              <a:gd name="connsiteY6" fmla="*/ 2093230 h 2408532"/>
              <a:gd name="connsiteX7" fmla="*/ 115578 w 2292817"/>
              <a:gd name="connsiteY7" fmla="*/ 118956 h 2408532"/>
              <a:gd name="connsiteX8" fmla="*/ 76330 w 2292817"/>
              <a:gd name="connsiteY8" fmla="*/ 58243 h 2408532"/>
              <a:gd name="connsiteX9" fmla="*/ 0 w 2292817"/>
              <a:gd name="connsiteY9" fmla="*/ 10735 h 2408532"/>
              <a:gd name="connsiteX0" fmla="*/ 2292817 w 2292817"/>
              <a:gd name="connsiteY0" fmla="*/ 0 h 2452352"/>
              <a:gd name="connsiteX1" fmla="*/ 2272338 w 2292817"/>
              <a:gd name="connsiteY1" fmla="*/ 65598 h 2452352"/>
              <a:gd name="connsiteX2" fmla="*/ 2273553 w 2292817"/>
              <a:gd name="connsiteY2" fmla="*/ 2093230 h 2452352"/>
              <a:gd name="connsiteX3" fmla="*/ 2068526 w 2292817"/>
              <a:gd name="connsiteY3" fmla="*/ 2342138 h 2452352"/>
              <a:gd name="connsiteX4" fmla="*/ 1182247 w 2292817"/>
              <a:gd name="connsiteY4" fmla="*/ 2452309 h 2452352"/>
              <a:gd name="connsiteX5" fmla="*/ 311756 w 2292817"/>
              <a:gd name="connsiteY5" fmla="*/ 2329600 h 2452352"/>
              <a:gd name="connsiteX6" fmla="*/ 113553 w 2292817"/>
              <a:gd name="connsiteY6" fmla="*/ 2093230 h 2452352"/>
              <a:gd name="connsiteX7" fmla="*/ 115578 w 2292817"/>
              <a:gd name="connsiteY7" fmla="*/ 118956 h 2452352"/>
              <a:gd name="connsiteX8" fmla="*/ 76330 w 2292817"/>
              <a:gd name="connsiteY8" fmla="*/ 58243 h 2452352"/>
              <a:gd name="connsiteX9" fmla="*/ 0 w 2292817"/>
              <a:gd name="connsiteY9" fmla="*/ 10735 h 2452352"/>
              <a:gd name="connsiteX0" fmla="*/ 2292817 w 2292817"/>
              <a:gd name="connsiteY0" fmla="*/ 0 h 2461339"/>
              <a:gd name="connsiteX1" fmla="*/ 2272338 w 2292817"/>
              <a:gd name="connsiteY1" fmla="*/ 65598 h 2461339"/>
              <a:gd name="connsiteX2" fmla="*/ 2273553 w 2292817"/>
              <a:gd name="connsiteY2" fmla="*/ 2093230 h 2461339"/>
              <a:gd name="connsiteX3" fmla="*/ 2068526 w 2292817"/>
              <a:gd name="connsiteY3" fmla="*/ 2342138 h 2461339"/>
              <a:gd name="connsiteX4" fmla="*/ 1182247 w 2292817"/>
              <a:gd name="connsiteY4" fmla="*/ 2452309 h 2461339"/>
              <a:gd name="connsiteX5" fmla="*/ 113553 w 2292817"/>
              <a:gd name="connsiteY5" fmla="*/ 2093230 h 2461339"/>
              <a:gd name="connsiteX6" fmla="*/ 115578 w 2292817"/>
              <a:gd name="connsiteY6" fmla="*/ 118956 h 2461339"/>
              <a:gd name="connsiteX7" fmla="*/ 76330 w 2292817"/>
              <a:gd name="connsiteY7" fmla="*/ 58243 h 2461339"/>
              <a:gd name="connsiteX8" fmla="*/ 0 w 2292817"/>
              <a:gd name="connsiteY8" fmla="*/ 10735 h 2461339"/>
              <a:gd name="connsiteX0" fmla="*/ 2292817 w 2292817"/>
              <a:gd name="connsiteY0" fmla="*/ 0 h 2453336"/>
              <a:gd name="connsiteX1" fmla="*/ 2272338 w 2292817"/>
              <a:gd name="connsiteY1" fmla="*/ 65598 h 2453336"/>
              <a:gd name="connsiteX2" fmla="*/ 2273553 w 2292817"/>
              <a:gd name="connsiteY2" fmla="*/ 2093230 h 2453336"/>
              <a:gd name="connsiteX3" fmla="*/ 1182247 w 2292817"/>
              <a:gd name="connsiteY3" fmla="*/ 2452309 h 2453336"/>
              <a:gd name="connsiteX4" fmla="*/ 113553 w 2292817"/>
              <a:gd name="connsiteY4" fmla="*/ 2093230 h 2453336"/>
              <a:gd name="connsiteX5" fmla="*/ 115578 w 2292817"/>
              <a:gd name="connsiteY5" fmla="*/ 118956 h 2453336"/>
              <a:gd name="connsiteX6" fmla="*/ 76330 w 2292817"/>
              <a:gd name="connsiteY6" fmla="*/ 58243 h 2453336"/>
              <a:gd name="connsiteX7" fmla="*/ 0 w 2292817"/>
              <a:gd name="connsiteY7" fmla="*/ 10735 h 2453336"/>
              <a:gd name="connsiteX0" fmla="*/ 2292817 w 2292817"/>
              <a:gd name="connsiteY0" fmla="*/ 0 h 2457047"/>
              <a:gd name="connsiteX1" fmla="*/ 2272338 w 2292817"/>
              <a:gd name="connsiteY1" fmla="*/ 65598 h 2457047"/>
              <a:gd name="connsiteX2" fmla="*/ 2273553 w 2292817"/>
              <a:gd name="connsiteY2" fmla="*/ 2093230 h 2457047"/>
              <a:gd name="connsiteX3" fmla="*/ 1182247 w 2292817"/>
              <a:gd name="connsiteY3" fmla="*/ 2452309 h 2457047"/>
              <a:gd name="connsiteX4" fmla="*/ 113553 w 2292817"/>
              <a:gd name="connsiteY4" fmla="*/ 2093230 h 2457047"/>
              <a:gd name="connsiteX5" fmla="*/ 115578 w 2292817"/>
              <a:gd name="connsiteY5" fmla="*/ 118956 h 2457047"/>
              <a:gd name="connsiteX6" fmla="*/ 76330 w 2292817"/>
              <a:gd name="connsiteY6" fmla="*/ 58243 h 2457047"/>
              <a:gd name="connsiteX7" fmla="*/ 0 w 2292817"/>
              <a:gd name="connsiteY7" fmla="*/ 10735 h 2457047"/>
              <a:gd name="connsiteX0" fmla="*/ 2292817 w 2292817"/>
              <a:gd name="connsiteY0" fmla="*/ 0 h 2453586"/>
              <a:gd name="connsiteX1" fmla="*/ 2272338 w 2292817"/>
              <a:gd name="connsiteY1" fmla="*/ 65598 h 2453586"/>
              <a:gd name="connsiteX2" fmla="*/ 2273553 w 2292817"/>
              <a:gd name="connsiteY2" fmla="*/ 2093230 h 2453586"/>
              <a:gd name="connsiteX3" fmla="*/ 1182247 w 2292817"/>
              <a:gd name="connsiteY3" fmla="*/ 2452309 h 2453586"/>
              <a:gd name="connsiteX4" fmla="*/ 113553 w 2292817"/>
              <a:gd name="connsiteY4" fmla="*/ 2093230 h 2453586"/>
              <a:gd name="connsiteX5" fmla="*/ 115578 w 2292817"/>
              <a:gd name="connsiteY5" fmla="*/ 118956 h 2453586"/>
              <a:gd name="connsiteX6" fmla="*/ 76330 w 2292817"/>
              <a:gd name="connsiteY6" fmla="*/ 58243 h 2453586"/>
              <a:gd name="connsiteX7" fmla="*/ 0 w 2292817"/>
              <a:gd name="connsiteY7" fmla="*/ 10735 h 2453586"/>
              <a:gd name="connsiteX0" fmla="*/ 2292817 w 2292817"/>
              <a:gd name="connsiteY0" fmla="*/ 0 h 2453586"/>
              <a:gd name="connsiteX1" fmla="*/ 2272338 w 2292817"/>
              <a:gd name="connsiteY1" fmla="*/ 65598 h 2453586"/>
              <a:gd name="connsiteX2" fmla="*/ 2273553 w 2292817"/>
              <a:gd name="connsiteY2" fmla="*/ 2093230 h 2453586"/>
              <a:gd name="connsiteX3" fmla="*/ 1182247 w 2292817"/>
              <a:gd name="connsiteY3" fmla="*/ 2452309 h 2453586"/>
              <a:gd name="connsiteX4" fmla="*/ 113553 w 2292817"/>
              <a:gd name="connsiteY4" fmla="*/ 2093230 h 2453586"/>
              <a:gd name="connsiteX5" fmla="*/ 115578 w 2292817"/>
              <a:gd name="connsiteY5" fmla="*/ 150300 h 2453586"/>
              <a:gd name="connsiteX6" fmla="*/ 76330 w 2292817"/>
              <a:gd name="connsiteY6" fmla="*/ 58243 h 2453586"/>
              <a:gd name="connsiteX7" fmla="*/ 0 w 2292817"/>
              <a:gd name="connsiteY7" fmla="*/ 10735 h 2453586"/>
              <a:gd name="connsiteX0" fmla="*/ 2292817 w 2292817"/>
              <a:gd name="connsiteY0" fmla="*/ 0 h 2453586"/>
              <a:gd name="connsiteX1" fmla="*/ 2272338 w 2292817"/>
              <a:gd name="connsiteY1" fmla="*/ 65598 h 2453586"/>
              <a:gd name="connsiteX2" fmla="*/ 2273553 w 2292817"/>
              <a:gd name="connsiteY2" fmla="*/ 2093230 h 2453586"/>
              <a:gd name="connsiteX3" fmla="*/ 1182247 w 2292817"/>
              <a:gd name="connsiteY3" fmla="*/ 2452309 h 2453586"/>
              <a:gd name="connsiteX4" fmla="*/ 113553 w 2292817"/>
              <a:gd name="connsiteY4" fmla="*/ 2093230 h 2453586"/>
              <a:gd name="connsiteX5" fmla="*/ 115578 w 2292817"/>
              <a:gd name="connsiteY5" fmla="*/ 150300 h 2453586"/>
              <a:gd name="connsiteX6" fmla="*/ 69506 w 2292817"/>
              <a:gd name="connsiteY6" fmla="*/ 83318 h 2453586"/>
              <a:gd name="connsiteX7" fmla="*/ 0 w 2292817"/>
              <a:gd name="connsiteY7" fmla="*/ 10735 h 2453586"/>
              <a:gd name="connsiteX0" fmla="*/ 2292817 w 2292817"/>
              <a:gd name="connsiteY0" fmla="*/ 0 h 2453586"/>
              <a:gd name="connsiteX1" fmla="*/ 2272338 w 2292817"/>
              <a:gd name="connsiteY1" fmla="*/ 65598 h 2453586"/>
              <a:gd name="connsiteX2" fmla="*/ 2273553 w 2292817"/>
              <a:gd name="connsiteY2" fmla="*/ 2093230 h 2453586"/>
              <a:gd name="connsiteX3" fmla="*/ 1182247 w 2292817"/>
              <a:gd name="connsiteY3" fmla="*/ 2452309 h 2453586"/>
              <a:gd name="connsiteX4" fmla="*/ 113553 w 2292817"/>
              <a:gd name="connsiteY4" fmla="*/ 2093230 h 2453586"/>
              <a:gd name="connsiteX5" fmla="*/ 115578 w 2292817"/>
              <a:gd name="connsiteY5" fmla="*/ 150300 h 2453586"/>
              <a:gd name="connsiteX6" fmla="*/ 69506 w 2292817"/>
              <a:gd name="connsiteY6" fmla="*/ 83318 h 2453586"/>
              <a:gd name="connsiteX7" fmla="*/ 0 w 2292817"/>
              <a:gd name="connsiteY7" fmla="*/ 17004 h 2453586"/>
              <a:gd name="connsiteX0" fmla="*/ 2292817 w 2292817"/>
              <a:gd name="connsiteY0" fmla="*/ 0 h 2453586"/>
              <a:gd name="connsiteX1" fmla="*/ 2272338 w 2292817"/>
              <a:gd name="connsiteY1" fmla="*/ 65598 h 2453586"/>
              <a:gd name="connsiteX2" fmla="*/ 2273553 w 2292817"/>
              <a:gd name="connsiteY2" fmla="*/ 2093230 h 2453586"/>
              <a:gd name="connsiteX3" fmla="*/ 1182247 w 2292817"/>
              <a:gd name="connsiteY3" fmla="*/ 2452309 h 2453586"/>
              <a:gd name="connsiteX4" fmla="*/ 113553 w 2292817"/>
              <a:gd name="connsiteY4" fmla="*/ 2093230 h 2453586"/>
              <a:gd name="connsiteX5" fmla="*/ 115578 w 2292817"/>
              <a:gd name="connsiteY5" fmla="*/ 150300 h 2453586"/>
              <a:gd name="connsiteX6" fmla="*/ 69506 w 2292817"/>
              <a:gd name="connsiteY6" fmla="*/ 83318 h 2453586"/>
              <a:gd name="connsiteX7" fmla="*/ 0 w 2292817"/>
              <a:gd name="connsiteY7" fmla="*/ 35809 h 2453586"/>
              <a:gd name="connsiteX0" fmla="*/ 2285993 w 2285993"/>
              <a:gd name="connsiteY0" fmla="*/ 0 h 2453586"/>
              <a:gd name="connsiteX1" fmla="*/ 2265514 w 2285993"/>
              <a:gd name="connsiteY1" fmla="*/ 65598 h 2453586"/>
              <a:gd name="connsiteX2" fmla="*/ 2266729 w 2285993"/>
              <a:gd name="connsiteY2" fmla="*/ 2093230 h 2453586"/>
              <a:gd name="connsiteX3" fmla="*/ 1175423 w 2285993"/>
              <a:gd name="connsiteY3" fmla="*/ 2452309 h 2453586"/>
              <a:gd name="connsiteX4" fmla="*/ 106729 w 2285993"/>
              <a:gd name="connsiteY4" fmla="*/ 2093230 h 2453586"/>
              <a:gd name="connsiteX5" fmla="*/ 108754 w 2285993"/>
              <a:gd name="connsiteY5" fmla="*/ 150300 h 2453586"/>
              <a:gd name="connsiteX6" fmla="*/ 62682 w 2285993"/>
              <a:gd name="connsiteY6" fmla="*/ 83318 h 2453586"/>
              <a:gd name="connsiteX7" fmla="*/ 0 w 2285993"/>
              <a:gd name="connsiteY7" fmla="*/ 35809 h 2453586"/>
              <a:gd name="connsiteX0" fmla="*/ 2270090 w 2270090"/>
              <a:gd name="connsiteY0" fmla="*/ 0 h 2453586"/>
              <a:gd name="connsiteX1" fmla="*/ 2249611 w 2270090"/>
              <a:gd name="connsiteY1" fmla="*/ 65598 h 2453586"/>
              <a:gd name="connsiteX2" fmla="*/ 2250826 w 2270090"/>
              <a:gd name="connsiteY2" fmla="*/ 2093230 h 2453586"/>
              <a:gd name="connsiteX3" fmla="*/ 1159520 w 2270090"/>
              <a:gd name="connsiteY3" fmla="*/ 2452309 h 2453586"/>
              <a:gd name="connsiteX4" fmla="*/ 90826 w 2270090"/>
              <a:gd name="connsiteY4" fmla="*/ 2093230 h 2453586"/>
              <a:gd name="connsiteX5" fmla="*/ 92851 w 2270090"/>
              <a:gd name="connsiteY5" fmla="*/ 150300 h 2453586"/>
              <a:gd name="connsiteX6" fmla="*/ 46779 w 2270090"/>
              <a:gd name="connsiteY6" fmla="*/ 83318 h 2453586"/>
              <a:gd name="connsiteX7" fmla="*/ 0 w 2270090"/>
              <a:gd name="connsiteY7" fmla="*/ 43114 h 2453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70090" h="2453586">
                <a:moveTo>
                  <a:pt x="2270090" y="0"/>
                </a:moveTo>
                <a:lnTo>
                  <a:pt x="2249611" y="65598"/>
                </a:lnTo>
                <a:lnTo>
                  <a:pt x="2250826" y="2093230"/>
                </a:lnTo>
                <a:cubicBezTo>
                  <a:pt x="2069144" y="2491015"/>
                  <a:pt x="1485349" y="2449914"/>
                  <a:pt x="1159520" y="2452309"/>
                </a:cubicBezTo>
                <a:cubicBezTo>
                  <a:pt x="833691" y="2454704"/>
                  <a:pt x="268604" y="2482122"/>
                  <a:pt x="90826" y="2093230"/>
                </a:cubicBezTo>
                <a:lnTo>
                  <a:pt x="92851" y="150300"/>
                </a:lnTo>
                <a:cubicBezTo>
                  <a:pt x="87249" y="118897"/>
                  <a:pt x="66407" y="101838"/>
                  <a:pt x="46779" y="83318"/>
                </a:cubicBezTo>
                <a:lnTo>
                  <a:pt x="0" y="43114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角丸四角形 1"/>
          <p:cNvSpPr/>
          <p:nvPr/>
        </p:nvSpPr>
        <p:spPr>
          <a:xfrm>
            <a:off x="1235801" y="4895698"/>
            <a:ext cx="900000" cy="1080000"/>
          </a:xfrm>
          <a:custGeom>
            <a:avLst/>
            <a:gdLst>
              <a:gd name="connsiteX0" fmla="*/ 0 w 2160000"/>
              <a:gd name="connsiteY0" fmla="*/ 205027 h 2520000"/>
              <a:gd name="connsiteX1" fmla="*/ 205027 w 2160000"/>
              <a:gd name="connsiteY1" fmla="*/ 0 h 2520000"/>
              <a:gd name="connsiteX2" fmla="*/ 1954973 w 2160000"/>
              <a:gd name="connsiteY2" fmla="*/ 0 h 2520000"/>
              <a:gd name="connsiteX3" fmla="*/ 2160000 w 2160000"/>
              <a:gd name="connsiteY3" fmla="*/ 205027 h 2520000"/>
              <a:gd name="connsiteX4" fmla="*/ 2160000 w 2160000"/>
              <a:gd name="connsiteY4" fmla="*/ 2314973 h 2520000"/>
              <a:gd name="connsiteX5" fmla="*/ 1954973 w 2160000"/>
              <a:gd name="connsiteY5" fmla="*/ 2520000 h 2520000"/>
              <a:gd name="connsiteX6" fmla="*/ 205027 w 2160000"/>
              <a:gd name="connsiteY6" fmla="*/ 2520000 h 2520000"/>
              <a:gd name="connsiteX7" fmla="*/ 0 w 2160000"/>
              <a:gd name="connsiteY7" fmla="*/ 2314973 h 2520000"/>
              <a:gd name="connsiteX8" fmla="*/ 0 w 2160000"/>
              <a:gd name="connsiteY8" fmla="*/ 205027 h 2520000"/>
              <a:gd name="connsiteX0" fmla="*/ 205027 w 2160000"/>
              <a:gd name="connsiteY0" fmla="*/ 0 h 2520000"/>
              <a:gd name="connsiteX1" fmla="*/ 1954973 w 2160000"/>
              <a:gd name="connsiteY1" fmla="*/ 0 h 2520000"/>
              <a:gd name="connsiteX2" fmla="*/ 2160000 w 2160000"/>
              <a:gd name="connsiteY2" fmla="*/ 205027 h 2520000"/>
              <a:gd name="connsiteX3" fmla="*/ 2160000 w 2160000"/>
              <a:gd name="connsiteY3" fmla="*/ 2314973 h 2520000"/>
              <a:gd name="connsiteX4" fmla="*/ 1954973 w 2160000"/>
              <a:gd name="connsiteY4" fmla="*/ 2520000 h 2520000"/>
              <a:gd name="connsiteX5" fmla="*/ 205027 w 2160000"/>
              <a:gd name="connsiteY5" fmla="*/ 2520000 h 2520000"/>
              <a:gd name="connsiteX6" fmla="*/ 0 w 2160000"/>
              <a:gd name="connsiteY6" fmla="*/ 2314973 h 2520000"/>
              <a:gd name="connsiteX7" fmla="*/ 0 w 2160000"/>
              <a:gd name="connsiteY7" fmla="*/ 205027 h 2520000"/>
              <a:gd name="connsiteX8" fmla="*/ 296467 w 2160000"/>
              <a:gd name="connsiteY8" fmla="*/ 91440 h 2520000"/>
              <a:gd name="connsiteX0" fmla="*/ 205027 w 2160000"/>
              <a:gd name="connsiteY0" fmla="*/ 0 h 2520000"/>
              <a:gd name="connsiteX1" fmla="*/ 2160000 w 2160000"/>
              <a:gd name="connsiteY1" fmla="*/ 205027 h 2520000"/>
              <a:gd name="connsiteX2" fmla="*/ 2160000 w 2160000"/>
              <a:gd name="connsiteY2" fmla="*/ 2314973 h 2520000"/>
              <a:gd name="connsiteX3" fmla="*/ 1954973 w 2160000"/>
              <a:gd name="connsiteY3" fmla="*/ 2520000 h 2520000"/>
              <a:gd name="connsiteX4" fmla="*/ 205027 w 2160000"/>
              <a:gd name="connsiteY4" fmla="*/ 2520000 h 2520000"/>
              <a:gd name="connsiteX5" fmla="*/ 0 w 2160000"/>
              <a:gd name="connsiteY5" fmla="*/ 2314973 h 2520000"/>
              <a:gd name="connsiteX6" fmla="*/ 0 w 2160000"/>
              <a:gd name="connsiteY6" fmla="*/ 205027 h 2520000"/>
              <a:gd name="connsiteX7" fmla="*/ 296467 w 2160000"/>
              <a:gd name="connsiteY7" fmla="*/ 91440 h 2520000"/>
              <a:gd name="connsiteX0" fmla="*/ 205027 w 2160000"/>
              <a:gd name="connsiteY0" fmla="*/ 0 h 2520000"/>
              <a:gd name="connsiteX1" fmla="*/ 2160000 w 2160000"/>
              <a:gd name="connsiteY1" fmla="*/ 205027 h 2520000"/>
              <a:gd name="connsiteX2" fmla="*/ 2160000 w 2160000"/>
              <a:gd name="connsiteY2" fmla="*/ 2314973 h 2520000"/>
              <a:gd name="connsiteX3" fmla="*/ 1954973 w 2160000"/>
              <a:gd name="connsiteY3" fmla="*/ 2520000 h 2520000"/>
              <a:gd name="connsiteX4" fmla="*/ 205027 w 2160000"/>
              <a:gd name="connsiteY4" fmla="*/ 2520000 h 2520000"/>
              <a:gd name="connsiteX5" fmla="*/ 0 w 2160000"/>
              <a:gd name="connsiteY5" fmla="*/ 2314973 h 2520000"/>
              <a:gd name="connsiteX6" fmla="*/ 0 w 2160000"/>
              <a:gd name="connsiteY6" fmla="*/ 205027 h 2520000"/>
              <a:gd name="connsiteX0" fmla="*/ 2160000 w 2160000"/>
              <a:gd name="connsiteY0" fmla="*/ 0 h 2314973"/>
              <a:gd name="connsiteX1" fmla="*/ 2160000 w 2160000"/>
              <a:gd name="connsiteY1" fmla="*/ 2109946 h 2314973"/>
              <a:gd name="connsiteX2" fmla="*/ 1954973 w 2160000"/>
              <a:gd name="connsiteY2" fmla="*/ 2314973 h 2314973"/>
              <a:gd name="connsiteX3" fmla="*/ 205027 w 2160000"/>
              <a:gd name="connsiteY3" fmla="*/ 2314973 h 2314973"/>
              <a:gd name="connsiteX4" fmla="*/ 0 w 2160000"/>
              <a:gd name="connsiteY4" fmla="*/ 2109946 h 2314973"/>
              <a:gd name="connsiteX5" fmla="*/ 0 w 2160000"/>
              <a:gd name="connsiteY5" fmla="*/ 0 h 2314973"/>
              <a:gd name="connsiteX0" fmla="*/ 2160000 w 2160000"/>
              <a:gd name="connsiteY0" fmla="*/ 0 h 2314973"/>
              <a:gd name="connsiteX1" fmla="*/ 2160000 w 2160000"/>
              <a:gd name="connsiteY1" fmla="*/ 2109946 h 2314973"/>
              <a:gd name="connsiteX2" fmla="*/ 1954973 w 2160000"/>
              <a:gd name="connsiteY2" fmla="*/ 2314973 h 2314973"/>
              <a:gd name="connsiteX3" fmla="*/ 205027 w 2160000"/>
              <a:gd name="connsiteY3" fmla="*/ 2314973 h 2314973"/>
              <a:gd name="connsiteX4" fmla="*/ 0 w 2160000"/>
              <a:gd name="connsiteY4" fmla="*/ 2109946 h 2314973"/>
              <a:gd name="connsiteX5" fmla="*/ 2025 w 2160000"/>
              <a:gd name="connsiteY5" fmla="*/ 135672 h 2314973"/>
              <a:gd name="connsiteX6" fmla="*/ 0 w 2160000"/>
              <a:gd name="connsiteY6" fmla="*/ 0 h 2314973"/>
              <a:gd name="connsiteX0" fmla="*/ 2273553 w 2273553"/>
              <a:gd name="connsiteY0" fmla="*/ 0 h 2314973"/>
              <a:gd name="connsiteX1" fmla="*/ 2273553 w 2273553"/>
              <a:gd name="connsiteY1" fmla="*/ 2109946 h 2314973"/>
              <a:gd name="connsiteX2" fmla="*/ 2068526 w 2273553"/>
              <a:gd name="connsiteY2" fmla="*/ 2314973 h 2314973"/>
              <a:gd name="connsiteX3" fmla="*/ 318580 w 2273553"/>
              <a:gd name="connsiteY3" fmla="*/ 2314973 h 2314973"/>
              <a:gd name="connsiteX4" fmla="*/ 113553 w 2273553"/>
              <a:gd name="connsiteY4" fmla="*/ 2109946 h 2314973"/>
              <a:gd name="connsiteX5" fmla="*/ 115578 w 2273553"/>
              <a:gd name="connsiteY5" fmla="*/ 135672 h 2314973"/>
              <a:gd name="connsiteX6" fmla="*/ 0 w 2273553"/>
              <a:gd name="connsiteY6" fmla="*/ 27451 h 2314973"/>
              <a:gd name="connsiteX0" fmla="*/ 2273553 w 2273553"/>
              <a:gd name="connsiteY0" fmla="*/ 0 h 2314973"/>
              <a:gd name="connsiteX1" fmla="*/ 2273553 w 2273553"/>
              <a:gd name="connsiteY1" fmla="*/ 2109946 h 2314973"/>
              <a:gd name="connsiteX2" fmla="*/ 2068526 w 2273553"/>
              <a:gd name="connsiteY2" fmla="*/ 2314973 h 2314973"/>
              <a:gd name="connsiteX3" fmla="*/ 318580 w 2273553"/>
              <a:gd name="connsiteY3" fmla="*/ 2314973 h 2314973"/>
              <a:gd name="connsiteX4" fmla="*/ 113553 w 2273553"/>
              <a:gd name="connsiteY4" fmla="*/ 2109946 h 2314973"/>
              <a:gd name="connsiteX5" fmla="*/ 115578 w 2273553"/>
              <a:gd name="connsiteY5" fmla="*/ 135672 h 2314973"/>
              <a:gd name="connsiteX6" fmla="*/ 73524 w 2273553"/>
              <a:gd name="connsiteY6" fmla="*/ 72382 h 2314973"/>
              <a:gd name="connsiteX7" fmla="*/ 0 w 2273553"/>
              <a:gd name="connsiteY7" fmla="*/ 27451 h 2314973"/>
              <a:gd name="connsiteX0" fmla="*/ 2273553 w 2273553"/>
              <a:gd name="connsiteY0" fmla="*/ 0 h 2314973"/>
              <a:gd name="connsiteX1" fmla="*/ 2273553 w 2273553"/>
              <a:gd name="connsiteY1" fmla="*/ 2109946 h 2314973"/>
              <a:gd name="connsiteX2" fmla="*/ 2068526 w 2273553"/>
              <a:gd name="connsiteY2" fmla="*/ 2314973 h 2314973"/>
              <a:gd name="connsiteX3" fmla="*/ 318580 w 2273553"/>
              <a:gd name="connsiteY3" fmla="*/ 2314973 h 2314973"/>
              <a:gd name="connsiteX4" fmla="*/ 113553 w 2273553"/>
              <a:gd name="connsiteY4" fmla="*/ 2109946 h 2314973"/>
              <a:gd name="connsiteX5" fmla="*/ 115578 w 2273553"/>
              <a:gd name="connsiteY5" fmla="*/ 135672 h 2314973"/>
              <a:gd name="connsiteX6" fmla="*/ 84744 w 2273553"/>
              <a:gd name="connsiteY6" fmla="*/ 64653 h 2314973"/>
              <a:gd name="connsiteX7" fmla="*/ 0 w 2273553"/>
              <a:gd name="connsiteY7" fmla="*/ 27451 h 2314973"/>
              <a:gd name="connsiteX0" fmla="*/ 2273553 w 2273553"/>
              <a:gd name="connsiteY0" fmla="*/ 0 h 2314973"/>
              <a:gd name="connsiteX1" fmla="*/ 2273553 w 2273553"/>
              <a:gd name="connsiteY1" fmla="*/ 2109946 h 2314973"/>
              <a:gd name="connsiteX2" fmla="*/ 2068526 w 2273553"/>
              <a:gd name="connsiteY2" fmla="*/ 2314973 h 2314973"/>
              <a:gd name="connsiteX3" fmla="*/ 318580 w 2273553"/>
              <a:gd name="connsiteY3" fmla="*/ 2314973 h 2314973"/>
              <a:gd name="connsiteX4" fmla="*/ 113553 w 2273553"/>
              <a:gd name="connsiteY4" fmla="*/ 2109946 h 2314973"/>
              <a:gd name="connsiteX5" fmla="*/ 115578 w 2273553"/>
              <a:gd name="connsiteY5" fmla="*/ 135672 h 2314973"/>
              <a:gd name="connsiteX6" fmla="*/ 76330 w 2273553"/>
              <a:gd name="connsiteY6" fmla="*/ 74959 h 2314973"/>
              <a:gd name="connsiteX7" fmla="*/ 0 w 2273553"/>
              <a:gd name="connsiteY7" fmla="*/ 27451 h 2314973"/>
              <a:gd name="connsiteX0" fmla="*/ 2273553 w 2273553"/>
              <a:gd name="connsiteY0" fmla="*/ 0 h 2314973"/>
              <a:gd name="connsiteX1" fmla="*/ 2273553 w 2273553"/>
              <a:gd name="connsiteY1" fmla="*/ 2109946 h 2314973"/>
              <a:gd name="connsiteX2" fmla="*/ 2068526 w 2273553"/>
              <a:gd name="connsiteY2" fmla="*/ 2314973 h 2314973"/>
              <a:gd name="connsiteX3" fmla="*/ 318580 w 2273553"/>
              <a:gd name="connsiteY3" fmla="*/ 2314973 h 2314973"/>
              <a:gd name="connsiteX4" fmla="*/ 113553 w 2273553"/>
              <a:gd name="connsiteY4" fmla="*/ 2109946 h 2314973"/>
              <a:gd name="connsiteX5" fmla="*/ 115578 w 2273553"/>
              <a:gd name="connsiteY5" fmla="*/ 135672 h 2314973"/>
              <a:gd name="connsiteX6" fmla="*/ 76330 w 2273553"/>
              <a:gd name="connsiteY6" fmla="*/ 74959 h 2314973"/>
              <a:gd name="connsiteX7" fmla="*/ 0 w 2273553"/>
              <a:gd name="connsiteY7" fmla="*/ 27451 h 2314973"/>
              <a:gd name="connsiteX0" fmla="*/ 2273553 w 2273553"/>
              <a:gd name="connsiteY0" fmla="*/ 0 h 2314973"/>
              <a:gd name="connsiteX1" fmla="*/ 2273553 w 2273553"/>
              <a:gd name="connsiteY1" fmla="*/ 2109946 h 2314973"/>
              <a:gd name="connsiteX2" fmla="*/ 2068526 w 2273553"/>
              <a:gd name="connsiteY2" fmla="*/ 2314973 h 2314973"/>
              <a:gd name="connsiteX3" fmla="*/ 318580 w 2273553"/>
              <a:gd name="connsiteY3" fmla="*/ 2314973 h 2314973"/>
              <a:gd name="connsiteX4" fmla="*/ 113553 w 2273553"/>
              <a:gd name="connsiteY4" fmla="*/ 2109946 h 2314973"/>
              <a:gd name="connsiteX5" fmla="*/ 115578 w 2273553"/>
              <a:gd name="connsiteY5" fmla="*/ 135672 h 2314973"/>
              <a:gd name="connsiteX6" fmla="*/ 76330 w 2273553"/>
              <a:gd name="connsiteY6" fmla="*/ 74959 h 2314973"/>
              <a:gd name="connsiteX7" fmla="*/ 0 w 2273553"/>
              <a:gd name="connsiteY7" fmla="*/ 27451 h 2314973"/>
              <a:gd name="connsiteX0" fmla="*/ 2273553 w 2273553"/>
              <a:gd name="connsiteY0" fmla="*/ 0 h 2314973"/>
              <a:gd name="connsiteX1" fmla="*/ 2273553 w 2273553"/>
              <a:gd name="connsiteY1" fmla="*/ 2109946 h 2314973"/>
              <a:gd name="connsiteX2" fmla="*/ 2068526 w 2273553"/>
              <a:gd name="connsiteY2" fmla="*/ 2314973 h 2314973"/>
              <a:gd name="connsiteX3" fmla="*/ 318580 w 2273553"/>
              <a:gd name="connsiteY3" fmla="*/ 2314973 h 2314973"/>
              <a:gd name="connsiteX4" fmla="*/ 113553 w 2273553"/>
              <a:gd name="connsiteY4" fmla="*/ 2109946 h 2314973"/>
              <a:gd name="connsiteX5" fmla="*/ 115578 w 2273553"/>
              <a:gd name="connsiteY5" fmla="*/ 135672 h 2314973"/>
              <a:gd name="connsiteX6" fmla="*/ 76330 w 2273553"/>
              <a:gd name="connsiteY6" fmla="*/ 74959 h 2314973"/>
              <a:gd name="connsiteX7" fmla="*/ 0 w 2273553"/>
              <a:gd name="connsiteY7" fmla="*/ 27451 h 2314973"/>
              <a:gd name="connsiteX0" fmla="*/ 2273553 w 2273553"/>
              <a:gd name="connsiteY0" fmla="*/ 0 h 2314973"/>
              <a:gd name="connsiteX1" fmla="*/ 2273553 w 2273553"/>
              <a:gd name="connsiteY1" fmla="*/ 2109946 h 2314973"/>
              <a:gd name="connsiteX2" fmla="*/ 2068526 w 2273553"/>
              <a:gd name="connsiteY2" fmla="*/ 2314973 h 2314973"/>
              <a:gd name="connsiteX3" fmla="*/ 318580 w 2273553"/>
              <a:gd name="connsiteY3" fmla="*/ 2314973 h 2314973"/>
              <a:gd name="connsiteX4" fmla="*/ 113553 w 2273553"/>
              <a:gd name="connsiteY4" fmla="*/ 2109946 h 2314973"/>
              <a:gd name="connsiteX5" fmla="*/ 115578 w 2273553"/>
              <a:gd name="connsiteY5" fmla="*/ 135672 h 2314973"/>
              <a:gd name="connsiteX6" fmla="*/ 76330 w 2273553"/>
              <a:gd name="connsiteY6" fmla="*/ 74959 h 2314973"/>
              <a:gd name="connsiteX7" fmla="*/ 0 w 2273553"/>
              <a:gd name="connsiteY7" fmla="*/ 27451 h 2314973"/>
              <a:gd name="connsiteX0" fmla="*/ 2273553 w 2273553"/>
              <a:gd name="connsiteY0" fmla="*/ 0 h 2314973"/>
              <a:gd name="connsiteX1" fmla="*/ 2272338 w 2273553"/>
              <a:gd name="connsiteY1" fmla="*/ 82314 h 2314973"/>
              <a:gd name="connsiteX2" fmla="*/ 2273553 w 2273553"/>
              <a:gd name="connsiteY2" fmla="*/ 2109946 h 2314973"/>
              <a:gd name="connsiteX3" fmla="*/ 2068526 w 2273553"/>
              <a:gd name="connsiteY3" fmla="*/ 2314973 h 2314973"/>
              <a:gd name="connsiteX4" fmla="*/ 318580 w 2273553"/>
              <a:gd name="connsiteY4" fmla="*/ 2314973 h 2314973"/>
              <a:gd name="connsiteX5" fmla="*/ 113553 w 2273553"/>
              <a:gd name="connsiteY5" fmla="*/ 2109946 h 2314973"/>
              <a:gd name="connsiteX6" fmla="*/ 115578 w 2273553"/>
              <a:gd name="connsiteY6" fmla="*/ 135672 h 2314973"/>
              <a:gd name="connsiteX7" fmla="*/ 76330 w 2273553"/>
              <a:gd name="connsiteY7" fmla="*/ 74959 h 2314973"/>
              <a:gd name="connsiteX8" fmla="*/ 0 w 2273553"/>
              <a:gd name="connsiteY8" fmla="*/ 27451 h 2314973"/>
              <a:gd name="connsiteX0" fmla="*/ 2297366 w 2297366"/>
              <a:gd name="connsiteY0" fmla="*/ 0 h 2314973"/>
              <a:gd name="connsiteX1" fmla="*/ 2272338 w 2297366"/>
              <a:gd name="connsiteY1" fmla="*/ 82314 h 2314973"/>
              <a:gd name="connsiteX2" fmla="*/ 2273553 w 2297366"/>
              <a:gd name="connsiteY2" fmla="*/ 2109946 h 2314973"/>
              <a:gd name="connsiteX3" fmla="*/ 2068526 w 2297366"/>
              <a:gd name="connsiteY3" fmla="*/ 2314973 h 2314973"/>
              <a:gd name="connsiteX4" fmla="*/ 318580 w 2297366"/>
              <a:gd name="connsiteY4" fmla="*/ 2314973 h 2314973"/>
              <a:gd name="connsiteX5" fmla="*/ 113553 w 2297366"/>
              <a:gd name="connsiteY5" fmla="*/ 2109946 h 2314973"/>
              <a:gd name="connsiteX6" fmla="*/ 115578 w 2297366"/>
              <a:gd name="connsiteY6" fmla="*/ 135672 h 2314973"/>
              <a:gd name="connsiteX7" fmla="*/ 76330 w 2297366"/>
              <a:gd name="connsiteY7" fmla="*/ 74959 h 2314973"/>
              <a:gd name="connsiteX8" fmla="*/ 0 w 2297366"/>
              <a:gd name="connsiteY8" fmla="*/ 27451 h 2314973"/>
              <a:gd name="connsiteX0" fmla="*/ 2292817 w 2292817"/>
              <a:gd name="connsiteY0" fmla="*/ 0 h 2298257"/>
              <a:gd name="connsiteX1" fmla="*/ 2272338 w 2292817"/>
              <a:gd name="connsiteY1" fmla="*/ 65598 h 2298257"/>
              <a:gd name="connsiteX2" fmla="*/ 2273553 w 2292817"/>
              <a:gd name="connsiteY2" fmla="*/ 2093230 h 2298257"/>
              <a:gd name="connsiteX3" fmla="*/ 2068526 w 2292817"/>
              <a:gd name="connsiteY3" fmla="*/ 2298257 h 2298257"/>
              <a:gd name="connsiteX4" fmla="*/ 318580 w 2292817"/>
              <a:gd name="connsiteY4" fmla="*/ 2298257 h 2298257"/>
              <a:gd name="connsiteX5" fmla="*/ 113553 w 2292817"/>
              <a:gd name="connsiteY5" fmla="*/ 2093230 h 2298257"/>
              <a:gd name="connsiteX6" fmla="*/ 115578 w 2292817"/>
              <a:gd name="connsiteY6" fmla="*/ 118956 h 2298257"/>
              <a:gd name="connsiteX7" fmla="*/ 76330 w 2292817"/>
              <a:gd name="connsiteY7" fmla="*/ 58243 h 2298257"/>
              <a:gd name="connsiteX8" fmla="*/ 0 w 2292817"/>
              <a:gd name="connsiteY8" fmla="*/ 10735 h 2298257"/>
              <a:gd name="connsiteX0" fmla="*/ 2292817 w 2292817"/>
              <a:gd name="connsiteY0" fmla="*/ 0 h 2323885"/>
              <a:gd name="connsiteX1" fmla="*/ 2272338 w 2292817"/>
              <a:gd name="connsiteY1" fmla="*/ 65598 h 2323885"/>
              <a:gd name="connsiteX2" fmla="*/ 2273553 w 2292817"/>
              <a:gd name="connsiteY2" fmla="*/ 2093230 h 2323885"/>
              <a:gd name="connsiteX3" fmla="*/ 2068526 w 2292817"/>
              <a:gd name="connsiteY3" fmla="*/ 2298257 h 2323885"/>
              <a:gd name="connsiteX4" fmla="*/ 318580 w 2292817"/>
              <a:gd name="connsiteY4" fmla="*/ 2298257 h 2323885"/>
              <a:gd name="connsiteX5" fmla="*/ 113553 w 2292817"/>
              <a:gd name="connsiteY5" fmla="*/ 2093230 h 2323885"/>
              <a:gd name="connsiteX6" fmla="*/ 115578 w 2292817"/>
              <a:gd name="connsiteY6" fmla="*/ 118956 h 2323885"/>
              <a:gd name="connsiteX7" fmla="*/ 76330 w 2292817"/>
              <a:gd name="connsiteY7" fmla="*/ 58243 h 2323885"/>
              <a:gd name="connsiteX8" fmla="*/ 0 w 2292817"/>
              <a:gd name="connsiteY8" fmla="*/ 10735 h 2323885"/>
              <a:gd name="connsiteX0" fmla="*/ 2292817 w 2292817"/>
              <a:gd name="connsiteY0" fmla="*/ 0 h 2377084"/>
              <a:gd name="connsiteX1" fmla="*/ 2272338 w 2292817"/>
              <a:gd name="connsiteY1" fmla="*/ 65598 h 2377084"/>
              <a:gd name="connsiteX2" fmla="*/ 2273553 w 2292817"/>
              <a:gd name="connsiteY2" fmla="*/ 2093230 h 2377084"/>
              <a:gd name="connsiteX3" fmla="*/ 2068526 w 2292817"/>
              <a:gd name="connsiteY3" fmla="*/ 2298257 h 2377084"/>
              <a:gd name="connsiteX4" fmla="*/ 1182247 w 2292817"/>
              <a:gd name="connsiteY4" fmla="*/ 2377084 h 2377084"/>
              <a:gd name="connsiteX5" fmla="*/ 318580 w 2292817"/>
              <a:gd name="connsiteY5" fmla="*/ 2298257 h 2377084"/>
              <a:gd name="connsiteX6" fmla="*/ 113553 w 2292817"/>
              <a:gd name="connsiteY6" fmla="*/ 2093230 h 2377084"/>
              <a:gd name="connsiteX7" fmla="*/ 115578 w 2292817"/>
              <a:gd name="connsiteY7" fmla="*/ 118956 h 2377084"/>
              <a:gd name="connsiteX8" fmla="*/ 76330 w 2292817"/>
              <a:gd name="connsiteY8" fmla="*/ 58243 h 2377084"/>
              <a:gd name="connsiteX9" fmla="*/ 0 w 2292817"/>
              <a:gd name="connsiteY9" fmla="*/ 10735 h 2377084"/>
              <a:gd name="connsiteX0" fmla="*/ 2292817 w 2292817"/>
              <a:gd name="connsiteY0" fmla="*/ 0 h 2408428"/>
              <a:gd name="connsiteX1" fmla="*/ 2272338 w 2292817"/>
              <a:gd name="connsiteY1" fmla="*/ 65598 h 2408428"/>
              <a:gd name="connsiteX2" fmla="*/ 2273553 w 2292817"/>
              <a:gd name="connsiteY2" fmla="*/ 2093230 h 2408428"/>
              <a:gd name="connsiteX3" fmla="*/ 2068526 w 2292817"/>
              <a:gd name="connsiteY3" fmla="*/ 2298257 h 2408428"/>
              <a:gd name="connsiteX4" fmla="*/ 1182247 w 2292817"/>
              <a:gd name="connsiteY4" fmla="*/ 2408428 h 2408428"/>
              <a:gd name="connsiteX5" fmla="*/ 318580 w 2292817"/>
              <a:gd name="connsiteY5" fmla="*/ 2298257 h 2408428"/>
              <a:gd name="connsiteX6" fmla="*/ 113553 w 2292817"/>
              <a:gd name="connsiteY6" fmla="*/ 2093230 h 2408428"/>
              <a:gd name="connsiteX7" fmla="*/ 115578 w 2292817"/>
              <a:gd name="connsiteY7" fmla="*/ 118956 h 2408428"/>
              <a:gd name="connsiteX8" fmla="*/ 76330 w 2292817"/>
              <a:gd name="connsiteY8" fmla="*/ 58243 h 2408428"/>
              <a:gd name="connsiteX9" fmla="*/ 0 w 2292817"/>
              <a:gd name="connsiteY9" fmla="*/ 10735 h 2408428"/>
              <a:gd name="connsiteX0" fmla="*/ 2292817 w 2292817"/>
              <a:gd name="connsiteY0" fmla="*/ 0 h 2408428"/>
              <a:gd name="connsiteX1" fmla="*/ 2272338 w 2292817"/>
              <a:gd name="connsiteY1" fmla="*/ 65598 h 2408428"/>
              <a:gd name="connsiteX2" fmla="*/ 2273553 w 2292817"/>
              <a:gd name="connsiteY2" fmla="*/ 2093230 h 2408428"/>
              <a:gd name="connsiteX3" fmla="*/ 2068526 w 2292817"/>
              <a:gd name="connsiteY3" fmla="*/ 2298257 h 2408428"/>
              <a:gd name="connsiteX4" fmla="*/ 1182247 w 2292817"/>
              <a:gd name="connsiteY4" fmla="*/ 2408428 h 2408428"/>
              <a:gd name="connsiteX5" fmla="*/ 318580 w 2292817"/>
              <a:gd name="connsiteY5" fmla="*/ 2298257 h 2408428"/>
              <a:gd name="connsiteX6" fmla="*/ 113553 w 2292817"/>
              <a:gd name="connsiteY6" fmla="*/ 2093230 h 2408428"/>
              <a:gd name="connsiteX7" fmla="*/ 115578 w 2292817"/>
              <a:gd name="connsiteY7" fmla="*/ 118956 h 2408428"/>
              <a:gd name="connsiteX8" fmla="*/ 76330 w 2292817"/>
              <a:gd name="connsiteY8" fmla="*/ 58243 h 2408428"/>
              <a:gd name="connsiteX9" fmla="*/ 0 w 2292817"/>
              <a:gd name="connsiteY9" fmla="*/ 10735 h 2408428"/>
              <a:gd name="connsiteX0" fmla="*/ 2292817 w 2292817"/>
              <a:gd name="connsiteY0" fmla="*/ 0 h 2408428"/>
              <a:gd name="connsiteX1" fmla="*/ 2272338 w 2292817"/>
              <a:gd name="connsiteY1" fmla="*/ 65598 h 2408428"/>
              <a:gd name="connsiteX2" fmla="*/ 2273553 w 2292817"/>
              <a:gd name="connsiteY2" fmla="*/ 2093230 h 2408428"/>
              <a:gd name="connsiteX3" fmla="*/ 2068526 w 2292817"/>
              <a:gd name="connsiteY3" fmla="*/ 2298257 h 2408428"/>
              <a:gd name="connsiteX4" fmla="*/ 1182247 w 2292817"/>
              <a:gd name="connsiteY4" fmla="*/ 2408428 h 2408428"/>
              <a:gd name="connsiteX5" fmla="*/ 318580 w 2292817"/>
              <a:gd name="connsiteY5" fmla="*/ 2298257 h 2408428"/>
              <a:gd name="connsiteX6" fmla="*/ 113553 w 2292817"/>
              <a:gd name="connsiteY6" fmla="*/ 2093230 h 2408428"/>
              <a:gd name="connsiteX7" fmla="*/ 115578 w 2292817"/>
              <a:gd name="connsiteY7" fmla="*/ 118956 h 2408428"/>
              <a:gd name="connsiteX8" fmla="*/ 76330 w 2292817"/>
              <a:gd name="connsiteY8" fmla="*/ 58243 h 2408428"/>
              <a:gd name="connsiteX9" fmla="*/ 0 w 2292817"/>
              <a:gd name="connsiteY9" fmla="*/ 10735 h 2408428"/>
              <a:gd name="connsiteX0" fmla="*/ 2292817 w 2292817"/>
              <a:gd name="connsiteY0" fmla="*/ 0 h 2408842"/>
              <a:gd name="connsiteX1" fmla="*/ 2272338 w 2292817"/>
              <a:gd name="connsiteY1" fmla="*/ 65598 h 2408842"/>
              <a:gd name="connsiteX2" fmla="*/ 2273553 w 2292817"/>
              <a:gd name="connsiteY2" fmla="*/ 2093230 h 2408842"/>
              <a:gd name="connsiteX3" fmla="*/ 2068526 w 2292817"/>
              <a:gd name="connsiteY3" fmla="*/ 2298257 h 2408842"/>
              <a:gd name="connsiteX4" fmla="*/ 1182247 w 2292817"/>
              <a:gd name="connsiteY4" fmla="*/ 2408428 h 2408842"/>
              <a:gd name="connsiteX5" fmla="*/ 311756 w 2292817"/>
              <a:gd name="connsiteY5" fmla="*/ 2329600 h 2408842"/>
              <a:gd name="connsiteX6" fmla="*/ 113553 w 2292817"/>
              <a:gd name="connsiteY6" fmla="*/ 2093230 h 2408842"/>
              <a:gd name="connsiteX7" fmla="*/ 115578 w 2292817"/>
              <a:gd name="connsiteY7" fmla="*/ 118956 h 2408842"/>
              <a:gd name="connsiteX8" fmla="*/ 76330 w 2292817"/>
              <a:gd name="connsiteY8" fmla="*/ 58243 h 2408842"/>
              <a:gd name="connsiteX9" fmla="*/ 0 w 2292817"/>
              <a:gd name="connsiteY9" fmla="*/ 10735 h 2408842"/>
              <a:gd name="connsiteX0" fmla="*/ 2292817 w 2292817"/>
              <a:gd name="connsiteY0" fmla="*/ 0 h 2408532"/>
              <a:gd name="connsiteX1" fmla="*/ 2272338 w 2292817"/>
              <a:gd name="connsiteY1" fmla="*/ 65598 h 2408532"/>
              <a:gd name="connsiteX2" fmla="*/ 2273553 w 2292817"/>
              <a:gd name="connsiteY2" fmla="*/ 2093230 h 2408532"/>
              <a:gd name="connsiteX3" fmla="*/ 2068526 w 2292817"/>
              <a:gd name="connsiteY3" fmla="*/ 2342138 h 2408532"/>
              <a:gd name="connsiteX4" fmla="*/ 1182247 w 2292817"/>
              <a:gd name="connsiteY4" fmla="*/ 2408428 h 2408532"/>
              <a:gd name="connsiteX5" fmla="*/ 311756 w 2292817"/>
              <a:gd name="connsiteY5" fmla="*/ 2329600 h 2408532"/>
              <a:gd name="connsiteX6" fmla="*/ 113553 w 2292817"/>
              <a:gd name="connsiteY6" fmla="*/ 2093230 h 2408532"/>
              <a:gd name="connsiteX7" fmla="*/ 115578 w 2292817"/>
              <a:gd name="connsiteY7" fmla="*/ 118956 h 2408532"/>
              <a:gd name="connsiteX8" fmla="*/ 76330 w 2292817"/>
              <a:gd name="connsiteY8" fmla="*/ 58243 h 2408532"/>
              <a:gd name="connsiteX9" fmla="*/ 0 w 2292817"/>
              <a:gd name="connsiteY9" fmla="*/ 10735 h 2408532"/>
              <a:gd name="connsiteX0" fmla="*/ 2292817 w 2292817"/>
              <a:gd name="connsiteY0" fmla="*/ 0 h 2452352"/>
              <a:gd name="connsiteX1" fmla="*/ 2272338 w 2292817"/>
              <a:gd name="connsiteY1" fmla="*/ 65598 h 2452352"/>
              <a:gd name="connsiteX2" fmla="*/ 2273553 w 2292817"/>
              <a:gd name="connsiteY2" fmla="*/ 2093230 h 2452352"/>
              <a:gd name="connsiteX3" fmla="*/ 2068526 w 2292817"/>
              <a:gd name="connsiteY3" fmla="*/ 2342138 h 2452352"/>
              <a:gd name="connsiteX4" fmla="*/ 1182247 w 2292817"/>
              <a:gd name="connsiteY4" fmla="*/ 2452309 h 2452352"/>
              <a:gd name="connsiteX5" fmla="*/ 311756 w 2292817"/>
              <a:gd name="connsiteY5" fmla="*/ 2329600 h 2452352"/>
              <a:gd name="connsiteX6" fmla="*/ 113553 w 2292817"/>
              <a:gd name="connsiteY6" fmla="*/ 2093230 h 2452352"/>
              <a:gd name="connsiteX7" fmla="*/ 115578 w 2292817"/>
              <a:gd name="connsiteY7" fmla="*/ 118956 h 2452352"/>
              <a:gd name="connsiteX8" fmla="*/ 76330 w 2292817"/>
              <a:gd name="connsiteY8" fmla="*/ 58243 h 2452352"/>
              <a:gd name="connsiteX9" fmla="*/ 0 w 2292817"/>
              <a:gd name="connsiteY9" fmla="*/ 10735 h 2452352"/>
              <a:gd name="connsiteX0" fmla="*/ 2292817 w 2292817"/>
              <a:gd name="connsiteY0" fmla="*/ 0 h 2461339"/>
              <a:gd name="connsiteX1" fmla="*/ 2272338 w 2292817"/>
              <a:gd name="connsiteY1" fmla="*/ 65598 h 2461339"/>
              <a:gd name="connsiteX2" fmla="*/ 2273553 w 2292817"/>
              <a:gd name="connsiteY2" fmla="*/ 2093230 h 2461339"/>
              <a:gd name="connsiteX3" fmla="*/ 2068526 w 2292817"/>
              <a:gd name="connsiteY3" fmla="*/ 2342138 h 2461339"/>
              <a:gd name="connsiteX4" fmla="*/ 1182247 w 2292817"/>
              <a:gd name="connsiteY4" fmla="*/ 2452309 h 2461339"/>
              <a:gd name="connsiteX5" fmla="*/ 113553 w 2292817"/>
              <a:gd name="connsiteY5" fmla="*/ 2093230 h 2461339"/>
              <a:gd name="connsiteX6" fmla="*/ 115578 w 2292817"/>
              <a:gd name="connsiteY6" fmla="*/ 118956 h 2461339"/>
              <a:gd name="connsiteX7" fmla="*/ 76330 w 2292817"/>
              <a:gd name="connsiteY7" fmla="*/ 58243 h 2461339"/>
              <a:gd name="connsiteX8" fmla="*/ 0 w 2292817"/>
              <a:gd name="connsiteY8" fmla="*/ 10735 h 2461339"/>
              <a:gd name="connsiteX0" fmla="*/ 2292817 w 2292817"/>
              <a:gd name="connsiteY0" fmla="*/ 0 h 2453336"/>
              <a:gd name="connsiteX1" fmla="*/ 2272338 w 2292817"/>
              <a:gd name="connsiteY1" fmla="*/ 65598 h 2453336"/>
              <a:gd name="connsiteX2" fmla="*/ 2273553 w 2292817"/>
              <a:gd name="connsiteY2" fmla="*/ 2093230 h 2453336"/>
              <a:gd name="connsiteX3" fmla="*/ 1182247 w 2292817"/>
              <a:gd name="connsiteY3" fmla="*/ 2452309 h 2453336"/>
              <a:gd name="connsiteX4" fmla="*/ 113553 w 2292817"/>
              <a:gd name="connsiteY4" fmla="*/ 2093230 h 2453336"/>
              <a:gd name="connsiteX5" fmla="*/ 115578 w 2292817"/>
              <a:gd name="connsiteY5" fmla="*/ 118956 h 2453336"/>
              <a:gd name="connsiteX6" fmla="*/ 76330 w 2292817"/>
              <a:gd name="connsiteY6" fmla="*/ 58243 h 2453336"/>
              <a:gd name="connsiteX7" fmla="*/ 0 w 2292817"/>
              <a:gd name="connsiteY7" fmla="*/ 10735 h 2453336"/>
              <a:gd name="connsiteX0" fmla="*/ 2292817 w 2292817"/>
              <a:gd name="connsiteY0" fmla="*/ 0 h 2457047"/>
              <a:gd name="connsiteX1" fmla="*/ 2272338 w 2292817"/>
              <a:gd name="connsiteY1" fmla="*/ 65598 h 2457047"/>
              <a:gd name="connsiteX2" fmla="*/ 2273553 w 2292817"/>
              <a:gd name="connsiteY2" fmla="*/ 2093230 h 2457047"/>
              <a:gd name="connsiteX3" fmla="*/ 1182247 w 2292817"/>
              <a:gd name="connsiteY3" fmla="*/ 2452309 h 2457047"/>
              <a:gd name="connsiteX4" fmla="*/ 113553 w 2292817"/>
              <a:gd name="connsiteY4" fmla="*/ 2093230 h 2457047"/>
              <a:gd name="connsiteX5" fmla="*/ 115578 w 2292817"/>
              <a:gd name="connsiteY5" fmla="*/ 118956 h 2457047"/>
              <a:gd name="connsiteX6" fmla="*/ 76330 w 2292817"/>
              <a:gd name="connsiteY6" fmla="*/ 58243 h 2457047"/>
              <a:gd name="connsiteX7" fmla="*/ 0 w 2292817"/>
              <a:gd name="connsiteY7" fmla="*/ 10735 h 2457047"/>
              <a:gd name="connsiteX0" fmla="*/ 2292817 w 2292817"/>
              <a:gd name="connsiteY0" fmla="*/ 0 h 2453586"/>
              <a:gd name="connsiteX1" fmla="*/ 2272338 w 2292817"/>
              <a:gd name="connsiteY1" fmla="*/ 65598 h 2453586"/>
              <a:gd name="connsiteX2" fmla="*/ 2273553 w 2292817"/>
              <a:gd name="connsiteY2" fmla="*/ 2093230 h 2453586"/>
              <a:gd name="connsiteX3" fmla="*/ 1182247 w 2292817"/>
              <a:gd name="connsiteY3" fmla="*/ 2452309 h 2453586"/>
              <a:gd name="connsiteX4" fmla="*/ 113553 w 2292817"/>
              <a:gd name="connsiteY4" fmla="*/ 2093230 h 2453586"/>
              <a:gd name="connsiteX5" fmla="*/ 115578 w 2292817"/>
              <a:gd name="connsiteY5" fmla="*/ 118956 h 2453586"/>
              <a:gd name="connsiteX6" fmla="*/ 76330 w 2292817"/>
              <a:gd name="connsiteY6" fmla="*/ 58243 h 2453586"/>
              <a:gd name="connsiteX7" fmla="*/ 0 w 2292817"/>
              <a:gd name="connsiteY7" fmla="*/ 10735 h 2453586"/>
              <a:gd name="connsiteX0" fmla="*/ 2292817 w 2292817"/>
              <a:gd name="connsiteY0" fmla="*/ 0 h 2453586"/>
              <a:gd name="connsiteX1" fmla="*/ 2272338 w 2292817"/>
              <a:gd name="connsiteY1" fmla="*/ 65598 h 2453586"/>
              <a:gd name="connsiteX2" fmla="*/ 2273553 w 2292817"/>
              <a:gd name="connsiteY2" fmla="*/ 2093230 h 2453586"/>
              <a:gd name="connsiteX3" fmla="*/ 1182247 w 2292817"/>
              <a:gd name="connsiteY3" fmla="*/ 2452309 h 2453586"/>
              <a:gd name="connsiteX4" fmla="*/ 113553 w 2292817"/>
              <a:gd name="connsiteY4" fmla="*/ 2093230 h 2453586"/>
              <a:gd name="connsiteX5" fmla="*/ 115578 w 2292817"/>
              <a:gd name="connsiteY5" fmla="*/ 150300 h 2453586"/>
              <a:gd name="connsiteX6" fmla="*/ 76330 w 2292817"/>
              <a:gd name="connsiteY6" fmla="*/ 58243 h 2453586"/>
              <a:gd name="connsiteX7" fmla="*/ 0 w 2292817"/>
              <a:gd name="connsiteY7" fmla="*/ 10735 h 2453586"/>
              <a:gd name="connsiteX0" fmla="*/ 2292817 w 2292817"/>
              <a:gd name="connsiteY0" fmla="*/ 0 h 2453586"/>
              <a:gd name="connsiteX1" fmla="*/ 2272338 w 2292817"/>
              <a:gd name="connsiteY1" fmla="*/ 65598 h 2453586"/>
              <a:gd name="connsiteX2" fmla="*/ 2273553 w 2292817"/>
              <a:gd name="connsiteY2" fmla="*/ 2093230 h 2453586"/>
              <a:gd name="connsiteX3" fmla="*/ 1182247 w 2292817"/>
              <a:gd name="connsiteY3" fmla="*/ 2452309 h 2453586"/>
              <a:gd name="connsiteX4" fmla="*/ 113553 w 2292817"/>
              <a:gd name="connsiteY4" fmla="*/ 2093230 h 2453586"/>
              <a:gd name="connsiteX5" fmla="*/ 115578 w 2292817"/>
              <a:gd name="connsiteY5" fmla="*/ 150300 h 2453586"/>
              <a:gd name="connsiteX6" fmla="*/ 69506 w 2292817"/>
              <a:gd name="connsiteY6" fmla="*/ 83318 h 2453586"/>
              <a:gd name="connsiteX7" fmla="*/ 0 w 2292817"/>
              <a:gd name="connsiteY7" fmla="*/ 10735 h 2453586"/>
              <a:gd name="connsiteX0" fmla="*/ 2292817 w 2292817"/>
              <a:gd name="connsiteY0" fmla="*/ 0 h 2453586"/>
              <a:gd name="connsiteX1" fmla="*/ 2272338 w 2292817"/>
              <a:gd name="connsiteY1" fmla="*/ 65598 h 2453586"/>
              <a:gd name="connsiteX2" fmla="*/ 2273553 w 2292817"/>
              <a:gd name="connsiteY2" fmla="*/ 2093230 h 2453586"/>
              <a:gd name="connsiteX3" fmla="*/ 1182247 w 2292817"/>
              <a:gd name="connsiteY3" fmla="*/ 2452309 h 2453586"/>
              <a:gd name="connsiteX4" fmla="*/ 113553 w 2292817"/>
              <a:gd name="connsiteY4" fmla="*/ 2093230 h 2453586"/>
              <a:gd name="connsiteX5" fmla="*/ 115578 w 2292817"/>
              <a:gd name="connsiteY5" fmla="*/ 150300 h 2453586"/>
              <a:gd name="connsiteX6" fmla="*/ 69506 w 2292817"/>
              <a:gd name="connsiteY6" fmla="*/ 83318 h 2453586"/>
              <a:gd name="connsiteX7" fmla="*/ 0 w 2292817"/>
              <a:gd name="connsiteY7" fmla="*/ 17004 h 2453586"/>
              <a:gd name="connsiteX0" fmla="*/ 2292817 w 2292817"/>
              <a:gd name="connsiteY0" fmla="*/ 0 h 2453586"/>
              <a:gd name="connsiteX1" fmla="*/ 2272338 w 2292817"/>
              <a:gd name="connsiteY1" fmla="*/ 65598 h 2453586"/>
              <a:gd name="connsiteX2" fmla="*/ 2273553 w 2292817"/>
              <a:gd name="connsiteY2" fmla="*/ 2093230 h 2453586"/>
              <a:gd name="connsiteX3" fmla="*/ 1182247 w 2292817"/>
              <a:gd name="connsiteY3" fmla="*/ 2452309 h 2453586"/>
              <a:gd name="connsiteX4" fmla="*/ 113553 w 2292817"/>
              <a:gd name="connsiteY4" fmla="*/ 2093230 h 2453586"/>
              <a:gd name="connsiteX5" fmla="*/ 115578 w 2292817"/>
              <a:gd name="connsiteY5" fmla="*/ 150300 h 2453586"/>
              <a:gd name="connsiteX6" fmla="*/ 69506 w 2292817"/>
              <a:gd name="connsiteY6" fmla="*/ 83318 h 2453586"/>
              <a:gd name="connsiteX7" fmla="*/ 0 w 2292817"/>
              <a:gd name="connsiteY7" fmla="*/ 35809 h 2453586"/>
              <a:gd name="connsiteX0" fmla="*/ 2285993 w 2285993"/>
              <a:gd name="connsiteY0" fmla="*/ 0 h 2453586"/>
              <a:gd name="connsiteX1" fmla="*/ 2265514 w 2285993"/>
              <a:gd name="connsiteY1" fmla="*/ 65598 h 2453586"/>
              <a:gd name="connsiteX2" fmla="*/ 2266729 w 2285993"/>
              <a:gd name="connsiteY2" fmla="*/ 2093230 h 2453586"/>
              <a:gd name="connsiteX3" fmla="*/ 1175423 w 2285993"/>
              <a:gd name="connsiteY3" fmla="*/ 2452309 h 2453586"/>
              <a:gd name="connsiteX4" fmla="*/ 106729 w 2285993"/>
              <a:gd name="connsiteY4" fmla="*/ 2093230 h 2453586"/>
              <a:gd name="connsiteX5" fmla="*/ 108754 w 2285993"/>
              <a:gd name="connsiteY5" fmla="*/ 150300 h 2453586"/>
              <a:gd name="connsiteX6" fmla="*/ 62682 w 2285993"/>
              <a:gd name="connsiteY6" fmla="*/ 83318 h 2453586"/>
              <a:gd name="connsiteX7" fmla="*/ 0 w 2285993"/>
              <a:gd name="connsiteY7" fmla="*/ 35809 h 2453586"/>
              <a:gd name="connsiteX0" fmla="*/ 2270090 w 2270090"/>
              <a:gd name="connsiteY0" fmla="*/ 0 h 2453586"/>
              <a:gd name="connsiteX1" fmla="*/ 2249611 w 2270090"/>
              <a:gd name="connsiteY1" fmla="*/ 65598 h 2453586"/>
              <a:gd name="connsiteX2" fmla="*/ 2250826 w 2270090"/>
              <a:gd name="connsiteY2" fmla="*/ 2093230 h 2453586"/>
              <a:gd name="connsiteX3" fmla="*/ 1159520 w 2270090"/>
              <a:gd name="connsiteY3" fmla="*/ 2452309 h 2453586"/>
              <a:gd name="connsiteX4" fmla="*/ 90826 w 2270090"/>
              <a:gd name="connsiteY4" fmla="*/ 2093230 h 2453586"/>
              <a:gd name="connsiteX5" fmla="*/ 92851 w 2270090"/>
              <a:gd name="connsiteY5" fmla="*/ 150300 h 2453586"/>
              <a:gd name="connsiteX6" fmla="*/ 46779 w 2270090"/>
              <a:gd name="connsiteY6" fmla="*/ 83318 h 2453586"/>
              <a:gd name="connsiteX7" fmla="*/ 0 w 2270090"/>
              <a:gd name="connsiteY7" fmla="*/ 43114 h 2453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70090" h="2453586">
                <a:moveTo>
                  <a:pt x="2270090" y="0"/>
                </a:moveTo>
                <a:lnTo>
                  <a:pt x="2249611" y="65598"/>
                </a:lnTo>
                <a:lnTo>
                  <a:pt x="2250826" y="2093230"/>
                </a:lnTo>
                <a:cubicBezTo>
                  <a:pt x="2069144" y="2491015"/>
                  <a:pt x="1485349" y="2449914"/>
                  <a:pt x="1159520" y="2452309"/>
                </a:cubicBezTo>
                <a:cubicBezTo>
                  <a:pt x="833691" y="2454704"/>
                  <a:pt x="268604" y="2482122"/>
                  <a:pt x="90826" y="2093230"/>
                </a:cubicBezTo>
                <a:lnTo>
                  <a:pt x="92851" y="150300"/>
                </a:lnTo>
                <a:cubicBezTo>
                  <a:pt x="87249" y="118897"/>
                  <a:pt x="66407" y="101838"/>
                  <a:pt x="46779" y="83318"/>
                </a:cubicBezTo>
                <a:lnTo>
                  <a:pt x="0" y="43114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フリーフォーム: 図形 53">
            <a:extLst>
              <a:ext uri="{FF2B5EF4-FFF2-40B4-BE49-F238E27FC236}">
                <a16:creationId xmlns:a16="http://schemas.microsoft.com/office/drawing/2014/main" id="{104BCF35-5E5D-4E92-AA47-32F272D9E349}"/>
              </a:ext>
            </a:extLst>
          </p:cNvPr>
          <p:cNvSpPr/>
          <p:nvPr/>
        </p:nvSpPr>
        <p:spPr>
          <a:xfrm>
            <a:off x="3123765" y="1496908"/>
            <a:ext cx="1802874" cy="2227685"/>
          </a:xfrm>
          <a:custGeom>
            <a:avLst/>
            <a:gdLst>
              <a:gd name="connsiteX0" fmla="*/ 898044 w 1802874"/>
              <a:gd name="connsiteY0" fmla="*/ 0 h 2227685"/>
              <a:gd name="connsiteX1" fmla="*/ 1791452 w 1802874"/>
              <a:gd name="connsiteY1" fmla="*/ 64133 h 2227685"/>
              <a:gd name="connsiteX2" fmla="*/ 1793739 w 1802874"/>
              <a:gd name="connsiteY2" fmla="*/ 67736 h 2227685"/>
              <a:gd name="connsiteX3" fmla="*/ 1802874 w 1802874"/>
              <a:gd name="connsiteY3" fmla="*/ 67685 h 2227685"/>
              <a:gd name="connsiteX4" fmla="*/ 1786797 w 1802874"/>
              <a:gd name="connsiteY4" fmla="*/ 128657 h 2227685"/>
              <a:gd name="connsiteX5" fmla="*/ 1787751 w 1802874"/>
              <a:gd name="connsiteY5" fmla="*/ 2013296 h 2227685"/>
              <a:gd name="connsiteX6" fmla="*/ 1626792 w 1802874"/>
              <a:gd name="connsiteY6" fmla="*/ 2203864 h 2227685"/>
              <a:gd name="connsiteX7" fmla="*/ 252979 w 1802874"/>
              <a:gd name="connsiteY7" fmla="*/ 2203864 h 2227685"/>
              <a:gd name="connsiteX8" fmla="*/ 92020 w 1802874"/>
              <a:gd name="connsiteY8" fmla="*/ 2013296 h 2227685"/>
              <a:gd name="connsiteX9" fmla="*/ 93610 w 1802874"/>
              <a:gd name="connsiteY9" fmla="*/ 178252 h 2227685"/>
              <a:gd name="connsiteX10" fmla="*/ 62798 w 1802874"/>
              <a:gd name="connsiteY10" fmla="*/ 121821 h 2227685"/>
              <a:gd name="connsiteX11" fmla="*/ 2874 w 1802874"/>
              <a:gd name="connsiteY11" fmla="*/ 77663 h 2227685"/>
              <a:gd name="connsiteX12" fmla="*/ 1126028 w 1802874"/>
              <a:gd name="connsiteY12" fmla="*/ 71437 h 2227685"/>
              <a:gd name="connsiteX13" fmla="*/ 0 w 1802874"/>
              <a:gd name="connsiteY13" fmla="*/ 71437 h 2227685"/>
              <a:gd name="connsiteX14" fmla="*/ 898044 w 1802874"/>
              <a:gd name="connsiteY14" fmla="*/ 0 h 2227685"/>
              <a:gd name="connsiteX0" fmla="*/ 898044 w 1802874"/>
              <a:gd name="connsiteY0" fmla="*/ 0 h 2227685"/>
              <a:gd name="connsiteX1" fmla="*/ 1791452 w 1802874"/>
              <a:gd name="connsiteY1" fmla="*/ 64133 h 2227685"/>
              <a:gd name="connsiteX2" fmla="*/ 1793739 w 1802874"/>
              <a:gd name="connsiteY2" fmla="*/ 67736 h 2227685"/>
              <a:gd name="connsiteX3" fmla="*/ 1802874 w 1802874"/>
              <a:gd name="connsiteY3" fmla="*/ 67685 h 2227685"/>
              <a:gd name="connsiteX4" fmla="*/ 1786797 w 1802874"/>
              <a:gd name="connsiteY4" fmla="*/ 128657 h 2227685"/>
              <a:gd name="connsiteX5" fmla="*/ 1787751 w 1802874"/>
              <a:gd name="connsiteY5" fmla="*/ 2013296 h 2227685"/>
              <a:gd name="connsiteX6" fmla="*/ 1626792 w 1802874"/>
              <a:gd name="connsiteY6" fmla="*/ 2203864 h 2227685"/>
              <a:gd name="connsiteX7" fmla="*/ 252979 w 1802874"/>
              <a:gd name="connsiteY7" fmla="*/ 2203864 h 2227685"/>
              <a:gd name="connsiteX8" fmla="*/ 92020 w 1802874"/>
              <a:gd name="connsiteY8" fmla="*/ 2013296 h 2227685"/>
              <a:gd name="connsiteX9" fmla="*/ 93610 w 1802874"/>
              <a:gd name="connsiteY9" fmla="*/ 178252 h 2227685"/>
              <a:gd name="connsiteX10" fmla="*/ 62798 w 1802874"/>
              <a:gd name="connsiteY10" fmla="*/ 121821 h 2227685"/>
              <a:gd name="connsiteX11" fmla="*/ 2874 w 1802874"/>
              <a:gd name="connsiteY11" fmla="*/ 77663 h 2227685"/>
              <a:gd name="connsiteX12" fmla="*/ 0 w 1802874"/>
              <a:gd name="connsiteY12" fmla="*/ 71437 h 2227685"/>
              <a:gd name="connsiteX13" fmla="*/ 898044 w 1802874"/>
              <a:gd name="connsiteY13" fmla="*/ 0 h 2227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802874" h="2227685">
                <a:moveTo>
                  <a:pt x="898044" y="0"/>
                </a:moveTo>
                <a:cubicBezTo>
                  <a:pt x="1363022" y="0"/>
                  <a:pt x="1745463" y="28110"/>
                  <a:pt x="1791452" y="64133"/>
                </a:cubicBezTo>
                <a:lnTo>
                  <a:pt x="1793739" y="67736"/>
                </a:lnTo>
                <a:lnTo>
                  <a:pt x="1802874" y="67685"/>
                </a:lnTo>
                <a:lnTo>
                  <a:pt x="1786797" y="128657"/>
                </a:lnTo>
                <a:lnTo>
                  <a:pt x="1787751" y="2013296"/>
                </a:lnTo>
                <a:cubicBezTo>
                  <a:pt x="1787751" y="2118544"/>
                  <a:pt x="1715687" y="2203864"/>
                  <a:pt x="1626792" y="2203864"/>
                </a:cubicBezTo>
                <a:cubicBezTo>
                  <a:pt x="1370997" y="2235626"/>
                  <a:pt x="508774" y="2235626"/>
                  <a:pt x="252979" y="2203864"/>
                </a:cubicBezTo>
                <a:cubicBezTo>
                  <a:pt x="164084" y="2203864"/>
                  <a:pt x="92020" y="2118544"/>
                  <a:pt x="92020" y="2013296"/>
                </a:cubicBezTo>
                <a:lnTo>
                  <a:pt x="93610" y="178252"/>
                </a:lnTo>
                <a:cubicBezTo>
                  <a:pt x="89212" y="149064"/>
                  <a:pt x="78207" y="139035"/>
                  <a:pt x="62798" y="121821"/>
                </a:cubicBezTo>
                <a:lnTo>
                  <a:pt x="2874" y="77663"/>
                </a:lnTo>
                <a:lnTo>
                  <a:pt x="0" y="71437"/>
                </a:lnTo>
                <a:cubicBezTo>
                  <a:pt x="0" y="31983"/>
                  <a:pt x="402068" y="0"/>
                  <a:pt x="898044" y="0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86" name="フリーフォーム: 図形 85">
            <a:extLst>
              <a:ext uri="{FF2B5EF4-FFF2-40B4-BE49-F238E27FC236}">
                <a16:creationId xmlns:a16="http://schemas.microsoft.com/office/drawing/2014/main" id="{3E152969-9D11-438A-99D7-7BB939CA9137}"/>
              </a:ext>
            </a:extLst>
          </p:cNvPr>
          <p:cNvSpPr/>
          <p:nvPr/>
        </p:nvSpPr>
        <p:spPr>
          <a:xfrm>
            <a:off x="3334612" y="4248595"/>
            <a:ext cx="1665642" cy="2077056"/>
          </a:xfrm>
          <a:custGeom>
            <a:avLst/>
            <a:gdLst>
              <a:gd name="connsiteX0" fmla="*/ 829348 w 1665642"/>
              <a:gd name="connsiteY0" fmla="*/ 0 h 2077056"/>
              <a:gd name="connsiteX1" fmla="*/ 1658695 w 1665642"/>
              <a:gd name="connsiteY1" fmla="*/ 180170 h 2077056"/>
              <a:gd name="connsiteX2" fmla="*/ 275956 w 1665642"/>
              <a:gd name="connsiteY2" fmla="*/ 180170 h 2077056"/>
              <a:gd name="connsiteX3" fmla="*/ 1665642 w 1665642"/>
              <a:gd name="connsiteY3" fmla="*/ 195338 h 2077056"/>
              <a:gd name="connsiteX4" fmla="*/ 1638600 w 1665642"/>
              <a:gd name="connsiteY4" fmla="*/ 243829 h 2077056"/>
              <a:gd name="connsiteX5" fmla="*/ 1629206 w 1665642"/>
              <a:gd name="connsiteY5" fmla="*/ 274872 h 2077056"/>
              <a:gd name="connsiteX6" fmla="*/ 1628412 w 1665642"/>
              <a:gd name="connsiteY6" fmla="*/ 1800622 h 2077056"/>
              <a:gd name="connsiteX7" fmla="*/ 822785 w 1665642"/>
              <a:gd name="connsiteY7" fmla="*/ 2077056 h 2077056"/>
              <a:gd name="connsiteX8" fmla="*/ 33851 w 1665642"/>
              <a:gd name="connsiteY8" fmla="*/ 1800622 h 2077056"/>
              <a:gd name="connsiteX9" fmla="*/ 35346 w 1665642"/>
              <a:gd name="connsiteY9" fmla="*/ 304870 h 2077056"/>
              <a:gd name="connsiteX10" fmla="*/ 29400 w 1665642"/>
              <a:gd name="connsiteY10" fmla="*/ 240125 h 2077056"/>
              <a:gd name="connsiteX11" fmla="*/ 10371 w 1665642"/>
              <a:gd name="connsiteY11" fmla="*/ 191524 h 2077056"/>
              <a:gd name="connsiteX12" fmla="*/ 7654 w 1665642"/>
              <a:gd name="connsiteY12" fmla="*/ 180170 h 2077056"/>
              <a:gd name="connsiteX13" fmla="*/ 0 w 1665642"/>
              <a:gd name="connsiteY13" fmla="*/ 180170 h 2077056"/>
              <a:gd name="connsiteX14" fmla="*/ 829348 w 1665642"/>
              <a:gd name="connsiteY14" fmla="*/ 0 h 2077056"/>
              <a:gd name="connsiteX0" fmla="*/ 829348 w 1665642"/>
              <a:gd name="connsiteY0" fmla="*/ 0 h 2077056"/>
              <a:gd name="connsiteX1" fmla="*/ 1658695 w 1665642"/>
              <a:gd name="connsiteY1" fmla="*/ 180170 h 2077056"/>
              <a:gd name="connsiteX2" fmla="*/ 1665642 w 1665642"/>
              <a:gd name="connsiteY2" fmla="*/ 195338 h 2077056"/>
              <a:gd name="connsiteX3" fmla="*/ 1638600 w 1665642"/>
              <a:gd name="connsiteY3" fmla="*/ 243829 h 2077056"/>
              <a:gd name="connsiteX4" fmla="*/ 1629206 w 1665642"/>
              <a:gd name="connsiteY4" fmla="*/ 274872 h 2077056"/>
              <a:gd name="connsiteX5" fmla="*/ 1628412 w 1665642"/>
              <a:gd name="connsiteY5" fmla="*/ 1800622 h 2077056"/>
              <a:gd name="connsiteX6" fmla="*/ 822785 w 1665642"/>
              <a:gd name="connsiteY6" fmla="*/ 2077056 h 2077056"/>
              <a:gd name="connsiteX7" fmla="*/ 33851 w 1665642"/>
              <a:gd name="connsiteY7" fmla="*/ 1800622 h 2077056"/>
              <a:gd name="connsiteX8" fmla="*/ 35346 w 1665642"/>
              <a:gd name="connsiteY8" fmla="*/ 304870 h 2077056"/>
              <a:gd name="connsiteX9" fmla="*/ 29400 w 1665642"/>
              <a:gd name="connsiteY9" fmla="*/ 240125 h 2077056"/>
              <a:gd name="connsiteX10" fmla="*/ 10371 w 1665642"/>
              <a:gd name="connsiteY10" fmla="*/ 191524 h 2077056"/>
              <a:gd name="connsiteX11" fmla="*/ 7654 w 1665642"/>
              <a:gd name="connsiteY11" fmla="*/ 180170 h 2077056"/>
              <a:gd name="connsiteX12" fmla="*/ 0 w 1665642"/>
              <a:gd name="connsiteY12" fmla="*/ 180170 h 2077056"/>
              <a:gd name="connsiteX13" fmla="*/ 829348 w 1665642"/>
              <a:gd name="connsiteY13" fmla="*/ 0 h 2077056"/>
              <a:gd name="connsiteX0" fmla="*/ 829348 w 1665642"/>
              <a:gd name="connsiteY0" fmla="*/ 0 h 2077056"/>
              <a:gd name="connsiteX1" fmla="*/ 1658695 w 1665642"/>
              <a:gd name="connsiteY1" fmla="*/ 180170 h 2077056"/>
              <a:gd name="connsiteX2" fmla="*/ 1665642 w 1665642"/>
              <a:gd name="connsiteY2" fmla="*/ 195338 h 2077056"/>
              <a:gd name="connsiteX3" fmla="*/ 1638600 w 1665642"/>
              <a:gd name="connsiteY3" fmla="*/ 243829 h 2077056"/>
              <a:gd name="connsiteX4" fmla="*/ 1629206 w 1665642"/>
              <a:gd name="connsiteY4" fmla="*/ 274872 h 2077056"/>
              <a:gd name="connsiteX5" fmla="*/ 1628412 w 1665642"/>
              <a:gd name="connsiteY5" fmla="*/ 1800622 h 2077056"/>
              <a:gd name="connsiteX6" fmla="*/ 822785 w 1665642"/>
              <a:gd name="connsiteY6" fmla="*/ 2077056 h 2077056"/>
              <a:gd name="connsiteX7" fmla="*/ 33851 w 1665642"/>
              <a:gd name="connsiteY7" fmla="*/ 1800622 h 2077056"/>
              <a:gd name="connsiteX8" fmla="*/ 35346 w 1665642"/>
              <a:gd name="connsiteY8" fmla="*/ 304870 h 2077056"/>
              <a:gd name="connsiteX9" fmla="*/ 29400 w 1665642"/>
              <a:gd name="connsiteY9" fmla="*/ 240125 h 2077056"/>
              <a:gd name="connsiteX10" fmla="*/ 7654 w 1665642"/>
              <a:gd name="connsiteY10" fmla="*/ 180170 h 2077056"/>
              <a:gd name="connsiteX11" fmla="*/ 0 w 1665642"/>
              <a:gd name="connsiteY11" fmla="*/ 180170 h 2077056"/>
              <a:gd name="connsiteX12" fmla="*/ 829348 w 1665642"/>
              <a:gd name="connsiteY12" fmla="*/ 0 h 2077056"/>
              <a:gd name="connsiteX0" fmla="*/ 829348 w 1665642"/>
              <a:gd name="connsiteY0" fmla="*/ 0 h 2077056"/>
              <a:gd name="connsiteX1" fmla="*/ 1658695 w 1665642"/>
              <a:gd name="connsiteY1" fmla="*/ 180170 h 2077056"/>
              <a:gd name="connsiteX2" fmla="*/ 1665642 w 1665642"/>
              <a:gd name="connsiteY2" fmla="*/ 195338 h 2077056"/>
              <a:gd name="connsiteX3" fmla="*/ 1638600 w 1665642"/>
              <a:gd name="connsiteY3" fmla="*/ 243829 h 2077056"/>
              <a:gd name="connsiteX4" fmla="*/ 1629206 w 1665642"/>
              <a:gd name="connsiteY4" fmla="*/ 274872 h 2077056"/>
              <a:gd name="connsiteX5" fmla="*/ 1628412 w 1665642"/>
              <a:gd name="connsiteY5" fmla="*/ 1800622 h 2077056"/>
              <a:gd name="connsiteX6" fmla="*/ 822785 w 1665642"/>
              <a:gd name="connsiteY6" fmla="*/ 2077056 h 2077056"/>
              <a:gd name="connsiteX7" fmla="*/ 33851 w 1665642"/>
              <a:gd name="connsiteY7" fmla="*/ 1800622 h 2077056"/>
              <a:gd name="connsiteX8" fmla="*/ 35346 w 1665642"/>
              <a:gd name="connsiteY8" fmla="*/ 304870 h 2077056"/>
              <a:gd name="connsiteX9" fmla="*/ 29400 w 1665642"/>
              <a:gd name="connsiteY9" fmla="*/ 240125 h 2077056"/>
              <a:gd name="connsiteX10" fmla="*/ 7654 w 1665642"/>
              <a:gd name="connsiteY10" fmla="*/ 196498 h 2077056"/>
              <a:gd name="connsiteX11" fmla="*/ 0 w 1665642"/>
              <a:gd name="connsiteY11" fmla="*/ 180170 h 2077056"/>
              <a:gd name="connsiteX12" fmla="*/ 829348 w 1665642"/>
              <a:gd name="connsiteY12" fmla="*/ 0 h 2077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65642" h="2077056">
                <a:moveTo>
                  <a:pt x="829348" y="0"/>
                </a:moveTo>
                <a:cubicBezTo>
                  <a:pt x="1287384" y="0"/>
                  <a:pt x="1636137" y="120620"/>
                  <a:pt x="1658695" y="180170"/>
                </a:cubicBezTo>
                <a:lnTo>
                  <a:pt x="1665642" y="195338"/>
                </a:lnTo>
                <a:lnTo>
                  <a:pt x="1638600" y="243829"/>
                </a:lnTo>
                <a:lnTo>
                  <a:pt x="1629206" y="274872"/>
                </a:lnTo>
                <a:cubicBezTo>
                  <a:pt x="1628941" y="783455"/>
                  <a:pt x="1628677" y="1292039"/>
                  <a:pt x="1628412" y="1800622"/>
                </a:cubicBezTo>
                <a:cubicBezTo>
                  <a:pt x="1625092" y="2079784"/>
                  <a:pt x="1382566" y="2060635"/>
                  <a:pt x="822785" y="2077056"/>
                </a:cubicBezTo>
                <a:cubicBezTo>
                  <a:pt x="278524" y="2066406"/>
                  <a:pt x="36506" y="2077102"/>
                  <a:pt x="33851" y="1800622"/>
                </a:cubicBezTo>
                <a:cubicBezTo>
                  <a:pt x="34349" y="1302038"/>
                  <a:pt x="34848" y="803454"/>
                  <a:pt x="35346" y="304870"/>
                </a:cubicBezTo>
                <a:cubicBezTo>
                  <a:pt x="31211" y="280695"/>
                  <a:pt x="43890" y="254383"/>
                  <a:pt x="29400" y="240125"/>
                </a:cubicBezTo>
                <a:cubicBezTo>
                  <a:pt x="24785" y="219342"/>
                  <a:pt x="12554" y="206491"/>
                  <a:pt x="7654" y="196498"/>
                </a:cubicBezTo>
                <a:lnTo>
                  <a:pt x="0" y="180170"/>
                </a:lnTo>
                <a:cubicBezTo>
                  <a:pt x="9957" y="119510"/>
                  <a:pt x="371311" y="0"/>
                  <a:pt x="829348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3" name="楕円 12"/>
          <p:cNvSpPr/>
          <p:nvPr/>
        </p:nvSpPr>
        <p:spPr>
          <a:xfrm>
            <a:off x="3502825" y="6008058"/>
            <a:ext cx="1323080" cy="141728"/>
          </a:xfrm>
          <a:custGeom>
            <a:avLst/>
            <a:gdLst>
              <a:gd name="connsiteX0" fmla="*/ 0 w 1504950"/>
              <a:gd name="connsiteY0" fmla="*/ 200025 h 400050"/>
              <a:gd name="connsiteX1" fmla="*/ 752475 w 1504950"/>
              <a:gd name="connsiteY1" fmla="*/ 0 h 400050"/>
              <a:gd name="connsiteX2" fmla="*/ 1504950 w 1504950"/>
              <a:gd name="connsiteY2" fmla="*/ 200025 h 400050"/>
              <a:gd name="connsiteX3" fmla="*/ 752475 w 1504950"/>
              <a:gd name="connsiteY3" fmla="*/ 400050 h 400050"/>
              <a:gd name="connsiteX4" fmla="*/ 0 w 1504950"/>
              <a:gd name="connsiteY4" fmla="*/ 200025 h 400050"/>
              <a:gd name="connsiteX0" fmla="*/ 0 w 1504950"/>
              <a:gd name="connsiteY0" fmla="*/ 200025 h 491490"/>
              <a:gd name="connsiteX1" fmla="*/ 752475 w 1504950"/>
              <a:gd name="connsiteY1" fmla="*/ 0 h 491490"/>
              <a:gd name="connsiteX2" fmla="*/ 1504950 w 1504950"/>
              <a:gd name="connsiteY2" fmla="*/ 200025 h 491490"/>
              <a:gd name="connsiteX3" fmla="*/ 843915 w 1504950"/>
              <a:gd name="connsiteY3" fmla="*/ 491490 h 491490"/>
              <a:gd name="connsiteX0" fmla="*/ 0 w 1504950"/>
              <a:gd name="connsiteY0" fmla="*/ 200025 h 200025"/>
              <a:gd name="connsiteX1" fmla="*/ 752475 w 1504950"/>
              <a:gd name="connsiteY1" fmla="*/ 0 h 200025"/>
              <a:gd name="connsiteX2" fmla="*/ 1504950 w 1504950"/>
              <a:gd name="connsiteY2" fmla="*/ 200025 h 200025"/>
              <a:gd name="connsiteX0" fmla="*/ 0 w 1504950"/>
              <a:gd name="connsiteY0" fmla="*/ 200025 h 200025"/>
              <a:gd name="connsiteX1" fmla="*/ 752475 w 1504950"/>
              <a:gd name="connsiteY1" fmla="*/ 0 h 200025"/>
              <a:gd name="connsiteX2" fmla="*/ 1504950 w 1504950"/>
              <a:gd name="connsiteY2" fmla="*/ 200025 h 200025"/>
              <a:gd name="connsiteX0" fmla="*/ 0 w 1517731"/>
              <a:gd name="connsiteY0" fmla="*/ 200025 h 200025"/>
              <a:gd name="connsiteX1" fmla="*/ 752475 w 1517731"/>
              <a:gd name="connsiteY1" fmla="*/ 0 h 200025"/>
              <a:gd name="connsiteX2" fmla="*/ 1504950 w 1517731"/>
              <a:gd name="connsiteY2" fmla="*/ 200025 h 200025"/>
              <a:gd name="connsiteX0" fmla="*/ 9638 w 1527369"/>
              <a:gd name="connsiteY0" fmla="*/ 200025 h 200025"/>
              <a:gd name="connsiteX1" fmla="*/ 762113 w 1527369"/>
              <a:gd name="connsiteY1" fmla="*/ 0 h 200025"/>
              <a:gd name="connsiteX2" fmla="*/ 1514588 w 1527369"/>
              <a:gd name="connsiteY2" fmla="*/ 200025 h 200025"/>
              <a:gd name="connsiteX0" fmla="*/ 9638 w 1527369"/>
              <a:gd name="connsiteY0" fmla="*/ 184122 h 184122"/>
              <a:gd name="connsiteX1" fmla="*/ 762113 w 1527369"/>
              <a:gd name="connsiteY1" fmla="*/ 0 h 184122"/>
              <a:gd name="connsiteX2" fmla="*/ 1514588 w 1527369"/>
              <a:gd name="connsiteY2" fmla="*/ 184122 h 184122"/>
              <a:gd name="connsiteX0" fmla="*/ 9394 w 1526818"/>
              <a:gd name="connsiteY0" fmla="*/ 184258 h 184258"/>
              <a:gd name="connsiteX1" fmla="*/ 761869 w 1526818"/>
              <a:gd name="connsiteY1" fmla="*/ 136 h 184258"/>
              <a:gd name="connsiteX2" fmla="*/ 1514344 w 1526818"/>
              <a:gd name="connsiteY2" fmla="*/ 184258 h 184258"/>
              <a:gd name="connsiteX0" fmla="*/ 9394 w 1541574"/>
              <a:gd name="connsiteY0" fmla="*/ 184258 h 184258"/>
              <a:gd name="connsiteX1" fmla="*/ 761869 w 1541574"/>
              <a:gd name="connsiteY1" fmla="*/ 136 h 184258"/>
              <a:gd name="connsiteX2" fmla="*/ 1514344 w 1541574"/>
              <a:gd name="connsiteY2" fmla="*/ 184258 h 184258"/>
              <a:gd name="connsiteX0" fmla="*/ 23740 w 1555920"/>
              <a:gd name="connsiteY0" fmla="*/ 184122 h 184122"/>
              <a:gd name="connsiteX1" fmla="*/ 776215 w 1555920"/>
              <a:gd name="connsiteY1" fmla="*/ 0 h 184122"/>
              <a:gd name="connsiteX2" fmla="*/ 1528690 w 1555920"/>
              <a:gd name="connsiteY2" fmla="*/ 184122 h 184122"/>
              <a:gd name="connsiteX0" fmla="*/ 22018 w 1554198"/>
              <a:gd name="connsiteY0" fmla="*/ 186418 h 186418"/>
              <a:gd name="connsiteX1" fmla="*/ 774493 w 1554198"/>
              <a:gd name="connsiteY1" fmla="*/ 2296 h 186418"/>
              <a:gd name="connsiteX2" fmla="*/ 1526968 w 1554198"/>
              <a:gd name="connsiteY2" fmla="*/ 186418 h 186418"/>
              <a:gd name="connsiteX0" fmla="*/ 22018 w 1554198"/>
              <a:gd name="connsiteY0" fmla="*/ 186418 h 186418"/>
              <a:gd name="connsiteX1" fmla="*/ 774493 w 1554198"/>
              <a:gd name="connsiteY1" fmla="*/ 2296 h 186418"/>
              <a:gd name="connsiteX2" fmla="*/ 1526968 w 1554198"/>
              <a:gd name="connsiteY2" fmla="*/ 186418 h 186418"/>
              <a:gd name="connsiteX0" fmla="*/ 22223 w 1554629"/>
              <a:gd name="connsiteY0" fmla="*/ 184259 h 184259"/>
              <a:gd name="connsiteX1" fmla="*/ 774698 w 1554629"/>
              <a:gd name="connsiteY1" fmla="*/ 137 h 184259"/>
              <a:gd name="connsiteX2" fmla="*/ 1527173 w 1554629"/>
              <a:gd name="connsiteY2" fmla="*/ 184259 h 184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54629" h="184259">
                <a:moveTo>
                  <a:pt x="22223" y="184259"/>
                </a:moveTo>
                <a:cubicBezTo>
                  <a:pt x="-56358" y="145226"/>
                  <a:pt x="46366" y="-5164"/>
                  <a:pt x="774698" y="137"/>
                </a:cubicBezTo>
                <a:cubicBezTo>
                  <a:pt x="1503030" y="5438"/>
                  <a:pt x="1620042" y="135701"/>
                  <a:pt x="1527173" y="184259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064767" y="226585"/>
            <a:ext cx="576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/>
              <a:t>コニカルビーカー</a:t>
            </a:r>
          </a:p>
        </p:txBody>
      </p:sp>
      <p:sp>
        <p:nvSpPr>
          <p:cNvPr id="72" name="フリーフォーム: 図形 71">
            <a:extLst>
              <a:ext uri="{FF2B5EF4-FFF2-40B4-BE49-F238E27FC236}">
                <a16:creationId xmlns:a16="http://schemas.microsoft.com/office/drawing/2014/main" id="{F923CEC1-F49D-4EA2-9D0C-110815733855}"/>
              </a:ext>
            </a:extLst>
          </p:cNvPr>
          <p:cNvSpPr/>
          <p:nvPr/>
        </p:nvSpPr>
        <p:spPr>
          <a:xfrm>
            <a:off x="5615999" y="1113785"/>
            <a:ext cx="1695730" cy="2641959"/>
          </a:xfrm>
          <a:custGeom>
            <a:avLst/>
            <a:gdLst>
              <a:gd name="connsiteX0" fmla="*/ 823975 w 1695730"/>
              <a:gd name="connsiteY0" fmla="*/ 0 h 2641959"/>
              <a:gd name="connsiteX1" fmla="*/ 1487167 w 1695730"/>
              <a:gd name="connsiteY1" fmla="*/ 63419 h 2641959"/>
              <a:gd name="connsiteX2" fmla="*/ 1498685 w 1695730"/>
              <a:gd name="connsiteY2" fmla="*/ 76825 h 2641959"/>
              <a:gd name="connsiteX3" fmla="*/ 1503980 w 1695730"/>
              <a:gd name="connsiteY3" fmla="*/ 76810 h 2641959"/>
              <a:gd name="connsiteX4" fmla="*/ 1461698 w 1695730"/>
              <a:gd name="connsiteY4" fmla="*/ 148995 h 2641959"/>
              <a:gd name="connsiteX5" fmla="*/ 1695730 w 1695730"/>
              <a:gd name="connsiteY5" fmla="*/ 2427570 h 2641959"/>
              <a:gd name="connsiteX6" fmla="*/ 1534772 w 1695730"/>
              <a:gd name="connsiteY6" fmla="*/ 2618138 h 2641959"/>
              <a:gd name="connsiteX7" fmla="*/ 160959 w 1695730"/>
              <a:gd name="connsiteY7" fmla="*/ 2618138 h 2641959"/>
              <a:gd name="connsiteX8" fmla="*/ 0 w 1695730"/>
              <a:gd name="connsiteY8" fmla="*/ 2427570 h 2641959"/>
              <a:gd name="connsiteX9" fmla="*/ 224476 w 1695730"/>
              <a:gd name="connsiteY9" fmla="*/ 141836 h 2641959"/>
              <a:gd name="connsiteX10" fmla="*/ 148023 w 1695730"/>
              <a:gd name="connsiteY10" fmla="*/ 80601 h 2641959"/>
              <a:gd name="connsiteX11" fmla="*/ 568376 w 1695730"/>
              <a:gd name="connsiteY11" fmla="*/ 79426 h 2641959"/>
              <a:gd name="connsiteX12" fmla="*/ 147030 w 1695730"/>
              <a:gd name="connsiteY12" fmla="*/ 79426 h 2641959"/>
              <a:gd name="connsiteX13" fmla="*/ 823975 w 1695730"/>
              <a:gd name="connsiteY13" fmla="*/ 0 h 2641959"/>
              <a:gd name="connsiteX0" fmla="*/ 823975 w 1695730"/>
              <a:gd name="connsiteY0" fmla="*/ 0 h 2641959"/>
              <a:gd name="connsiteX1" fmla="*/ 1487167 w 1695730"/>
              <a:gd name="connsiteY1" fmla="*/ 63419 h 2641959"/>
              <a:gd name="connsiteX2" fmla="*/ 1498685 w 1695730"/>
              <a:gd name="connsiteY2" fmla="*/ 76825 h 2641959"/>
              <a:gd name="connsiteX3" fmla="*/ 1503980 w 1695730"/>
              <a:gd name="connsiteY3" fmla="*/ 76810 h 2641959"/>
              <a:gd name="connsiteX4" fmla="*/ 1461698 w 1695730"/>
              <a:gd name="connsiteY4" fmla="*/ 148995 h 2641959"/>
              <a:gd name="connsiteX5" fmla="*/ 1695730 w 1695730"/>
              <a:gd name="connsiteY5" fmla="*/ 2427570 h 2641959"/>
              <a:gd name="connsiteX6" fmla="*/ 1534772 w 1695730"/>
              <a:gd name="connsiteY6" fmla="*/ 2618138 h 2641959"/>
              <a:gd name="connsiteX7" fmla="*/ 160959 w 1695730"/>
              <a:gd name="connsiteY7" fmla="*/ 2618138 h 2641959"/>
              <a:gd name="connsiteX8" fmla="*/ 0 w 1695730"/>
              <a:gd name="connsiteY8" fmla="*/ 2427570 h 2641959"/>
              <a:gd name="connsiteX9" fmla="*/ 224476 w 1695730"/>
              <a:gd name="connsiteY9" fmla="*/ 141836 h 2641959"/>
              <a:gd name="connsiteX10" fmla="*/ 148023 w 1695730"/>
              <a:gd name="connsiteY10" fmla="*/ 80601 h 2641959"/>
              <a:gd name="connsiteX11" fmla="*/ 147030 w 1695730"/>
              <a:gd name="connsiteY11" fmla="*/ 79426 h 2641959"/>
              <a:gd name="connsiteX12" fmla="*/ 823975 w 1695730"/>
              <a:gd name="connsiteY12" fmla="*/ 0 h 2641959"/>
              <a:gd name="connsiteX0" fmla="*/ 823975 w 1695730"/>
              <a:gd name="connsiteY0" fmla="*/ 0 h 2641959"/>
              <a:gd name="connsiteX1" fmla="*/ 1487167 w 1695730"/>
              <a:gd name="connsiteY1" fmla="*/ 63419 h 2641959"/>
              <a:gd name="connsiteX2" fmla="*/ 1498685 w 1695730"/>
              <a:gd name="connsiteY2" fmla="*/ 76825 h 2641959"/>
              <a:gd name="connsiteX3" fmla="*/ 1461698 w 1695730"/>
              <a:gd name="connsiteY3" fmla="*/ 148995 h 2641959"/>
              <a:gd name="connsiteX4" fmla="*/ 1695730 w 1695730"/>
              <a:gd name="connsiteY4" fmla="*/ 2427570 h 2641959"/>
              <a:gd name="connsiteX5" fmla="*/ 1534772 w 1695730"/>
              <a:gd name="connsiteY5" fmla="*/ 2618138 h 2641959"/>
              <a:gd name="connsiteX6" fmla="*/ 160959 w 1695730"/>
              <a:gd name="connsiteY6" fmla="*/ 2618138 h 2641959"/>
              <a:gd name="connsiteX7" fmla="*/ 0 w 1695730"/>
              <a:gd name="connsiteY7" fmla="*/ 2427570 h 2641959"/>
              <a:gd name="connsiteX8" fmla="*/ 224476 w 1695730"/>
              <a:gd name="connsiteY8" fmla="*/ 141836 h 2641959"/>
              <a:gd name="connsiteX9" fmla="*/ 148023 w 1695730"/>
              <a:gd name="connsiteY9" fmla="*/ 80601 h 2641959"/>
              <a:gd name="connsiteX10" fmla="*/ 147030 w 1695730"/>
              <a:gd name="connsiteY10" fmla="*/ 79426 h 2641959"/>
              <a:gd name="connsiteX11" fmla="*/ 823975 w 1695730"/>
              <a:gd name="connsiteY11" fmla="*/ 0 h 264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95730" h="2641959">
                <a:moveTo>
                  <a:pt x="823975" y="0"/>
                </a:moveTo>
                <a:cubicBezTo>
                  <a:pt x="1151108" y="0"/>
                  <a:pt x="1424044" y="27226"/>
                  <a:pt x="1487167" y="63419"/>
                </a:cubicBezTo>
                <a:lnTo>
                  <a:pt x="1498685" y="76825"/>
                </a:lnTo>
                <a:lnTo>
                  <a:pt x="1461698" y="148995"/>
                </a:lnTo>
                <a:lnTo>
                  <a:pt x="1695730" y="2427570"/>
                </a:lnTo>
                <a:cubicBezTo>
                  <a:pt x="1695730" y="2532818"/>
                  <a:pt x="1623666" y="2618138"/>
                  <a:pt x="1534772" y="2618138"/>
                </a:cubicBezTo>
                <a:cubicBezTo>
                  <a:pt x="1278976" y="2649900"/>
                  <a:pt x="416754" y="2649900"/>
                  <a:pt x="160959" y="2618138"/>
                </a:cubicBezTo>
                <a:cubicBezTo>
                  <a:pt x="72064" y="2618138"/>
                  <a:pt x="0" y="2532818"/>
                  <a:pt x="0" y="2427570"/>
                </a:cubicBezTo>
                <a:cubicBezTo>
                  <a:pt x="70471" y="1793301"/>
                  <a:pt x="154564" y="913437"/>
                  <a:pt x="224476" y="141836"/>
                </a:cubicBezTo>
                <a:cubicBezTo>
                  <a:pt x="220079" y="112648"/>
                  <a:pt x="163432" y="97815"/>
                  <a:pt x="148023" y="80601"/>
                </a:cubicBezTo>
                <a:lnTo>
                  <a:pt x="147030" y="79426"/>
                </a:lnTo>
                <a:cubicBezTo>
                  <a:pt x="147030" y="35561"/>
                  <a:pt x="450109" y="0"/>
                  <a:pt x="823975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77" name="フリーフォーム: 図形 76">
            <a:extLst>
              <a:ext uri="{FF2B5EF4-FFF2-40B4-BE49-F238E27FC236}">
                <a16:creationId xmlns:a16="http://schemas.microsoft.com/office/drawing/2014/main" id="{E7245619-7473-479E-8CB4-00F4C6640959}"/>
              </a:ext>
            </a:extLst>
          </p:cNvPr>
          <p:cNvSpPr/>
          <p:nvPr/>
        </p:nvSpPr>
        <p:spPr>
          <a:xfrm>
            <a:off x="7693509" y="1080119"/>
            <a:ext cx="1695730" cy="2712821"/>
          </a:xfrm>
          <a:custGeom>
            <a:avLst/>
            <a:gdLst>
              <a:gd name="connsiteX0" fmla="*/ 830773 w 1695730"/>
              <a:gd name="connsiteY0" fmla="*/ 0 h 2712821"/>
              <a:gd name="connsiteX1" fmla="*/ 1508586 w 1695730"/>
              <a:gd name="connsiteY1" fmla="*/ 151437 h 2712821"/>
              <a:gd name="connsiteX2" fmla="*/ 896495 w 1695730"/>
              <a:gd name="connsiteY2" fmla="*/ 151437 h 2712821"/>
              <a:gd name="connsiteX3" fmla="*/ 1503980 w 1695730"/>
              <a:gd name="connsiteY3" fmla="*/ 152828 h 2712821"/>
              <a:gd name="connsiteX4" fmla="*/ 1461698 w 1695730"/>
              <a:gd name="connsiteY4" fmla="*/ 219858 h 2712821"/>
              <a:gd name="connsiteX5" fmla="*/ 1695730 w 1695730"/>
              <a:gd name="connsiteY5" fmla="*/ 2498432 h 2712821"/>
              <a:gd name="connsiteX6" fmla="*/ 1534771 w 1695730"/>
              <a:gd name="connsiteY6" fmla="*/ 2689000 h 2712821"/>
              <a:gd name="connsiteX7" fmla="*/ 160959 w 1695730"/>
              <a:gd name="connsiteY7" fmla="*/ 2689000 h 2712821"/>
              <a:gd name="connsiteX8" fmla="*/ 0 w 1695730"/>
              <a:gd name="connsiteY8" fmla="*/ 2498432 h 2712821"/>
              <a:gd name="connsiteX9" fmla="*/ 224476 w 1695730"/>
              <a:gd name="connsiteY9" fmla="*/ 212699 h 2712821"/>
              <a:gd name="connsiteX10" fmla="*/ 170310 w 1695730"/>
              <a:gd name="connsiteY10" fmla="*/ 162731 h 2712821"/>
              <a:gd name="connsiteX11" fmla="*/ 155535 w 1695730"/>
              <a:gd name="connsiteY11" fmla="*/ 151437 h 2712821"/>
              <a:gd name="connsiteX12" fmla="*/ 152961 w 1695730"/>
              <a:gd name="connsiteY12" fmla="*/ 151437 h 2712821"/>
              <a:gd name="connsiteX13" fmla="*/ 153908 w 1695730"/>
              <a:gd name="connsiteY13" fmla="*/ 150194 h 2712821"/>
              <a:gd name="connsiteX14" fmla="*/ 153308 w 1695730"/>
              <a:gd name="connsiteY14" fmla="*/ 149735 h 2712821"/>
              <a:gd name="connsiteX15" fmla="*/ 154256 w 1695730"/>
              <a:gd name="connsiteY15" fmla="*/ 149737 h 2712821"/>
              <a:gd name="connsiteX16" fmla="*/ 169068 w 1695730"/>
              <a:gd name="connsiteY16" fmla="*/ 130291 h 2712821"/>
              <a:gd name="connsiteX17" fmla="*/ 830773 w 1695730"/>
              <a:gd name="connsiteY17" fmla="*/ 0 h 2712821"/>
              <a:gd name="connsiteX0" fmla="*/ 830773 w 1695730"/>
              <a:gd name="connsiteY0" fmla="*/ 0 h 2712821"/>
              <a:gd name="connsiteX1" fmla="*/ 1508586 w 1695730"/>
              <a:gd name="connsiteY1" fmla="*/ 151437 h 2712821"/>
              <a:gd name="connsiteX2" fmla="*/ 1503980 w 1695730"/>
              <a:gd name="connsiteY2" fmla="*/ 152828 h 2712821"/>
              <a:gd name="connsiteX3" fmla="*/ 1461698 w 1695730"/>
              <a:gd name="connsiteY3" fmla="*/ 219858 h 2712821"/>
              <a:gd name="connsiteX4" fmla="*/ 1695730 w 1695730"/>
              <a:gd name="connsiteY4" fmla="*/ 2498432 h 2712821"/>
              <a:gd name="connsiteX5" fmla="*/ 1534771 w 1695730"/>
              <a:gd name="connsiteY5" fmla="*/ 2689000 h 2712821"/>
              <a:gd name="connsiteX6" fmla="*/ 160959 w 1695730"/>
              <a:gd name="connsiteY6" fmla="*/ 2689000 h 2712821"/>
              <a:gd name="connsiteX7" fmla="*/ 0 w 1695730"/>
              <a:gd name="connsiteY7" fmla="*/ 2498432 h 2712821"/>
              <a:gd name="connsiteX8" fmla="*/ 224476 w 1695730"/>
              <a:gd name="connsiteY8" fmla="*/ 212699 h 2712821"/>
              <a:gd name="connsiteX9" fmla="*/ 170310 w 1695730"/>
              <a:gd name="connsiteY9" fmla="*/ 162731 h 2712821"/>
              <a:gd name="connsiteX10" fmla="*/ 155535 w 1695730"/>
              <a:gd name="connsiteY10" fmla="*/ 151437 h 2712821"/>
              <a:gd name="connsiteX11" fmla="*/ 152961 w 1695730"/>
              <a:gd name="connsiteY11" fmla="*/ 151437 h 2712821"/>
              <a:gd name="connsiteX12" fmla="*/ 153908 w 1695730"/>
              <a:gd name="connsiteY12" fmla="*/ 150194 h 2712821"/>
              <a:gd name="connsiteX13" fmla="*/ 153308 w 1695730"/>
              <a:gd name="connsiteY13" fmla="*/ 149735 h 2712821"/>
              <a:gd name="connsiteX14" fmla="*/ 154256 w 1695730"/>
              <a:gd name="connsiteY14" fmla="*/ 149737 h 2712821"/>
              <a:gd name="connsiteX15" fmla="*/ 169068 w 1695730"/>
              <a:gd name="connsiteY15" fmla="*/ 130291 h 2712821"/>
              <a:gd name="connsiteX16" fmla="*/ 830773 w 1695730"/>
              <a:gd name="connsiteY16" fmla="*/ 0 h 2712821"/>
              <a:gd name="connsiteX0" fmla="*/ 830773 w 1695730"/>
              <a:gd name="connsiteY0" fmla="*/ 0 h 2712821"/>
              <a:gd name="connsiteX1" fmla="*/ 1508586 w 1695730"/>
              <a:gd name="connsiteY1" fmla="*/ 151437 h 2712821"/>
              <a:gd name="connsiteX2" fmla="*/ 1503980 w 1695730"/>
              <a:gd name="connsiteY2" fmla="*/ 152828 h 2712821"/>
              <a:gd name="connsiteX3" fmla="*/ 1461698 w 1695730"/>
              <a:gd name="connsiteY3" fmla="*/ 219858 h 2712821"/>
              <a:gd name="connsiteX4" fmla="*/ 1695730 w 1695730"/>
              <a:gd name="connsiteY4" fmla="*/ 2498432 h 2712821"/>
              <a:gd name="connsiteX5" fmla="*/ 1534771 w 1695730"/>
              <a:gd name="connsiteY5" fmla="*/ 2689000 h 2712821"/>
              <a:gd name="connsiteX6" fmla="*/ 160959 w 1695730"/>
              <a:gd name="connsiteY6" fmla="*/ 2689000 h 2712821"/>
              <a:gd name="connsiteX7" fmla="*/ 0 w 1695730"/>
              <a:gd name="connsiteY7" fmla="*/ 2498432 h 2712821"/>
              <a:gd name="connsiteX8" fmla="*/ 224476 w 1695730"/>
              <a:gd name="connsiteY8" fmla="*/ 212699 h 2712821"/>
              <a:gd name="connsiteX9" fmla="*/ 170310 w 1695730"/>
              <a:gd name="connsiteY9" fmla="*/ 162731 h 2712821"/>
              <a:gd name="connsiteX10" fmla="*/ 155535 w 1695730"/>
              <a:gd name="connsiteY10" fmla="*/ 151437 h 2712821"/>
              <a:gd name="connsiteX11" fmla="*/ 152961 w 1695730"/>
              <a:gd name="connsiteY11" fmla="*/ 151437 h 2712821"/>
              <a:gd name="connsiteX12" fmla="*/ 153908 w 1695730"/>
              <a:gd name="connsiteY12" fmla="*/ 150194 h 2712821"/>
              <a:gd name="connsiteX13" fmla="*/ 153308 w 1695730"/>
              <a:gd name="connsiteY13" fmla="*/ 149735 h 2712821"/>
              <a:gd name="connsiteX14" fmla="*/ 169068 w 1695730"/>
              <a:gd name="connsiteY14" fmla="*/ 130291 h 2712821"/>
              <a:gd name="connsiteX15" fmla="*/ 830773 w 1695730"/>
              <a:gd name="connsiteY15" fmla="*/ 0 h 2712821"/>
              <a:gd name="connsiteX0" fmla="*/ 830773 w 1695730"/>
              <a:gd name="connsiteY0" fmla="*/ 0 h 2712821"/>
              <a:gd name="connsiteX1" fmla="*/ 1508586 w 1695730"/>
              <a:gd name="connsiteY1" fmla="*/ 151437 h 2712821"/>
              <a:gd name="connsiteX2" fmla="*/ 1503980 w 1695730"/>
              <a:gd name="connsiteY2" fmla="*/ 152828 h 2712821"/>
              <a:gd name="connsiteX3" fmla="*/ 1461698 w 1695730"/>
              <a:gd name="connsiteY3" fmla="*/ 219858 h 2712821"/>
              <a:gd name="connsiteX4" fmla="*/ 1695730 w 1695730"/>
              <a:gd name="connsiteY4" fmla="*/ 2498432 h 2712821"/>
              <a:gd name="connsiteX5" fmla="*/ 1534771 w 1695730"/>
              <a:gd name="connsiteY5" fmla="*/ 2689000 h 2712821"/>
              <a:gd name="connsiteX6" fmla="*/ 160959 w 1695730"/>
              <a:gd name="connsiteY6" fmla="*/ 2689000 h 2712821"/>
              <a:gd name="connsiteX7" fmla="*/ 0 w 1695730"/>
              <a:gd name="connsiteY7" fmla="*/ 2498432 h 2712821"/>
              <a:gd name="connsiteX8" fmla="*/ 224476 w 1695730"/>
              <a:gd name="connsiteY8" fmla="*/ 212699 h 2712821"/>
              <a:gd name="connsiteX9" fmla="*/ 170310 w 1695730"/>
              <a:gd name="connsiteY9" fmla="*/ 162731 h 2712821"/>
              <a:gd name="connsiteX10" fmla="*/ 155535 w 1695730"/>
              <a:gd name="connsiteY10" fmla="*/ 151437 h 2712821"/>
              <a:gd name="connsiteX11" fmla="*/ 152961 w 1695730"/>
              <a:gd name="connsiteY11" fmla="*/ 151437 h 2712821"/>
              <a:gd name="connsiteX12" fmla="*/ 153908 w 1695730"/>
              <a:gd name="connsiteY12" fmla="*/ 150194 h 2712821"/>
              <a:gd name="connsiteX13" fmla="*/ 169068 w 1695730"/>
              <a:gd name="connsiteY13" fmla="*/ 130291 h 2712821"/>
              <a:gd name="connsiteX14" fmla="*/ 830773 w 1695730"/>
              <a:gd name="connsiteY14" fmla="*/ 0 h 2712821"/>
              <a:gd name="connsiteX0" fmla="*/ 830773 w 1695730"/>
              <a:gd name="connsiteY0" fmla="*/ 0 h 2712821"/>
              <a:gd name="connsiteX1" fmla="*/ 1508586 w 1695730"/>
              <a:gd name="connsiteY1" fmla="*/ 151437 h 2712821"/>
              <a:gd name="connsiteX2" fmla="*/ 1503980 w 1695730"/>
              <a:gd name="connsiteY2" fmla="*/ 152828 h 2712821"/>
              <a:gd name="connsiteX3" fmla="*/ 1461698 w 1695730"/>
              <a:gd name="connsiteY3" fmla="*/ 219858 h 2712821"/>
              <a:gd name="connsiteX4" fmla="*/ 1695730 w 1695730"/>
              <a:gd name="connsiteY4" fmla="*/ 2498432 h 2712821"/>
              <a:gd name="connsiteX5" fmla="*/ 1534771 w 1695730"/>
              <a:gd name="connsiteY5" fmla="*/ 2689000 h 2712821"/>
              <a:gd name="connsiteX6" fmla="*/ 160959 w 1695730"/>
              <a:gd name="connsiteY6" fmla="*/ 2689000 h 2712821"/>
              <a:gd name="connsiteX7" fmla="*/ 0 w 1695730"/>
              <a:gd name="connsiteY7" fmla="*/ 2498432 h 2712821"/>
              <a:gd name="connsiteX8" fmla="*/ 224476 w 1695730"/>
              <a:gd name="connsiteY8" fmla="*/ 212699 h 2712821"/>
              <a:gd name="connsiteX9" fmla="*/ 170310 w 1695730"/>
              <a:gd name="connsiteY9" fmla="*/ 162731 h 2712821"/>
              <a:gd name="connsiteX10" fmla="*/ 155535 w 1695730"/>
              <a:gd name="connsiteY10" fmla="*/ 151437 h 2712821"/>
              <a:gd name="connsiteX11" fmla="*/ 152961 w 1695730"/>
              <a:gd name="connsiteY11" fmla="*/ 151437 h 2712821"/>
              <a:gd name="connsiteX12" fmla="*/ 169068 w 1695730"/>
              <a:gd name="connsiteY12" fmla="*/ 130291 h 2712821"/>
              <a:gd name="connsiteX13" fmla="*/ 830773 w 1695730"/>
              <a:gd name="connsiteY13" fmla="*/ 0 h 2712821"/>
              <a:gd name="connsiteX0" fmla="*/ 830773 w 1695730"/>
              <a:gd name="connsiteY0" fmla="*/ 0 h 2712821"/>
              <a:gd name="connsiteX1" fmla="*/ 1508586 w 1695730"/>
              <a:gd name="connsiteY1" fmla="*/ 151437 h 2712821"/>
              <a:gd name="connsiteX2" fmla="*/ 1503980 w 1695730"/>
              <a:gd name="connsiteY2" fmla="*/ 152828 h 2712821"/>
              <a:gd name="connsiteX3" fmla="*/ 1461698 w 1695730"/>
              <a:gd name="connsiteY3" fmla="*/ 219858 h 2712821"/>
              <a:gd name="connsiteX4" fmla="*/ 1695730 w 1695730"/>
              <a:gd name="connsiteY4" fmla="*/ 2498432 h 2712821"/>
              <a:gd name="connsiteX5" fmla="*/ 1534771 w 1695730"/>
              <a:gd name="connsiteY5" fmla="*/ 2689000 h 2712821"/>
              <a:gd name="connsiteX6" fmla="*/ 160959 w 1695730"/>
              <a:gd name="connsiteY6" fmla="*/ 2689000 h 2712821"/>
              <a:gd name="connsiteX7" fmla="*/ 0 w 1695730"/>
              <a:gd name="connsiteY7" fmla="*/ 2498432 h 2712821"/>
              <a:gd name="connsiteX8" fmla="*/ 224476 w 1695730"/>
              <a:gd name="connsiteY8" fmla="*/ 212699 h 2712821"/>
              <a:gd name="connsiteX9" fmla="*/ 170310 w 1695730"/>
              <a:gd name="connsiteY9" fmla="*/ 162731 h 2712821"/>
              <a:gd name="connsiteX10" fmla="*/ 155535 w 1695730"/>
              <a:gd name="connsiteY10" fmla="*/ 151437 h 2712821"/>
              <a:gd name="connsiteX11" fmla="*/ 169068 w 1695730"/>
              <a:gd name="connsiteY11" fmla="*/ 130291 h 2712821"/>
              <a:gd name="connsiteX12" fmla="*/ 830773 w 1695730"/>
              <a:gd name="connsiteY12" fmla="*/ 0 h 2712821"/>
              <a:gd name="connsiteX0" fmla="*/ 830773 w 1695730"/>
              <a:gd name="connsiteY0" fmla="*/ 0 h 2712821"/>
              <a:gd name="connsiteX1" fmla="*/ 1508586 w 1695730"/>
              <a:gd name="connsiteY1" fmla="*/ 151437 h 2712821"/>
              <a:gd name="connsiteX2" fmla="*/ 1503980 w 1695730"/>
              <a:gd name="connsiteY2" fmla="*/ 152828 h 2712821"/>
              <a:gd name="connsiteX3" fmla="*/ 1461698 w 1695730"/>
              <a:gd name="connsiteY3" fmla="*/ 219858 h 2712821"/>
              <a:gd name="connsiteX4" fmla="*/ 1695730 w 1695730"/>
              <a:gd name="connsiteY4" fmla="*/ 2498432 h 2712821"/>
              <a:gd name="connsiteX5" fmla="*/ 1534771 w 1695730"/>
              <a:gd name="connsiteY5" fmla="*/ 2689000 h 2712821"/>
              <a:gd name="connsiteX6" fmla="*/ 160959 w 1695730"/>
              <a:gd name="connsiteY6" fmla="*/ 2689000 h 2712821"/>
              <a:gd name="connsiteX7" fmla="*/ 0 w 1695730"/>
              <a:gd name="connsiteY7" fmla="*/ 2498432 h 2712821"/>
              <a:gd name="connsiteX8" fmla="*/ 224476 w 1695730"/>
              <a:gd name="connsiteY8" fmla="*/ 212699 h 2712821"/>
              <a:gd name="connsiteX9" fmla="*/ 170310 w 1695730"/>
              <a:gd name="connsiteY9" fmla="*/ 162731 h 2712821"/>
              <a:gd name="connsiteX10" fmla="*/ 153154 w 1695730"/>
              <a:gd name="connsiteY10" fmla="*/ 151437 h 2712821"/>
              <a:gd name="connsiteX11" fmla="*/ 169068 w 1695730"/>
              <a:gd name="connsiteY11" fmla="*/ 130291 h 2712821"/>
              <a:gd name="connsiteX12" fmla="*/ 830773 w 1695730"/>
              <a:gd name="connsiteY12" fmla="*/ 0 h 2712821"/>
              <a:gd name="connsiteX0" fmla="*/ 830773 w 1695730"/>
              <a:gd name="connsiteY0" fmla="*/ 0 h 2712821"/>
              <a:gd name="connsiteX1" fmla="*/ 1508586 w 1695730"/>
              <a:gd name="connsiteY1" fmla="*/ 151437 h 2712821"/>
              <a:gd name="connsiteX2" fmla="*/ 1503980 w 1695730"/>
              <a:gd name="connsiteY2" fmla="*/ 152828 h 2712821"/>
              <a:gd name="connsiteX3" fmla="*/ 1461698 w 1695730"/>
              <a:gd name="connsiteY3" fmla="*/ 219858 h 2712821"/>
              <a:gd name="connsiteX4" fmla="*/ 1695730 w 1695730"/>
              <a:gd name="connsiteY4" fmla="*/ 2498432 h 2712821"/>
              <a:gd name="connsiteX5" fmla="*/ 1534771 w 1695730"/>
              <a:gd name="connsiteY5" fmla="*/ 2689000 h 2712821"/>
              <a:gd name="connsiteX6" fmla="*/ 160959 w 1695730"/>
              <a:gd name="connsiteY6" fmla="*/ 2689000 h 2712821"/>
              <a:gd name="connsiteX7" fmla="*/ 0 w 1695730"/>
              <a:gd name="connsiteY7" fmla="*/ 2498432 h 2712821"/>
              <a:gd name="connsiteX8" fmla="*/ 224476 w 1695730"/>
              <a:gd name="connsiteY8" fmla="*/ 212699 h 2712821"/>
              <a:gd name="connsiteX9" fmla="*/ 170310 w 1695730"/>
              <a:gd name="connsiteY9" fmla="*/ 162731 h 2712821"/>
              <a:gd name="connsiteX10" fmla="*/ 148392 w 1695730"/>
              <a:gd name="connsiteY10" fmla="*/ 151437 h 2712821"/>
              <a:gd name="connsiteX11" fmla="*/ 169068 w 1695730"/>
              <a:gd name="connsiteY11" fmla="*/ 130291 h 2712821"/>
              <a:gd name="connsiteX12" fmla="*/ 830773 w 1695730"/>
              <a:gd name="connsiteY12" fmla="*/ 0 h 2712821"/>
              <a:gd name="connsiteX0" fmla="*/ 830773 w 1695730"/>
              <a:gd name="connsiteY0" fmla="*/ 0 h 2712821"/>
              <a:gd name="connsiteX1" fmla="*/ 1508586 w 1695730"/>
              <a:gd name="connsiteY1" fmla="*/ 151437 h 2712821"/>
              <a:gd name="connsiteX2" fmla="*/ 1494455 w 1695730"/>
              <a:gd name="connsiteY2" fmla="*/ 164734 h 2712821"/>
              <a:gd name="connsiteX3" fmla="*/ 1461698 w 1695730"/>
              <a:gd name="connsiteY3" fmla="*/ 219858 h 2712821"/>
              <a:gd name="connsiteX4" fmla="*/ 1695730 w 1695730"/>
              <a:gd name="connsiteY4" fmla="*/ 2498432 h 2712821"/>
              <a:gd name="connsiteX5" fmla="*/ 1534771 w 1695730"/>
              <a:gd name="connsiteY5" fmla="*/ 2689000 h 2712821"/>
              <a:gd name="connsiteX6" fmla="*/ 160959 w 1695730"/>
              <a:gd name="connsiteY6" fmla="*/ 2689000 h 2712821"/>
              <a:gd name="connsiteX7" fmla="*/ 0 w 1695730"/>
              <a:gd name="connsiteY7" fmla="*/ 2498432 h 2712821"/>
              <a:gd name="connsiteX8" fmla="*/ 224476 w 1695730"/>
              <a:gd name="connsiteY8" fmla="*/ 212699 h 2712821"/>
              <a:gd name="connsiteX9" fmla="*/ 170310 w 1695730"/>
              <a:gd name="connsiteY9" fmla="*/ 162731 h 2712821"/>
              <a:gd name="connsiteX10" fmla="*/ 148392 w 1695730"/>
              <a:gd name="connsiteY10" fmla="*/ 151437 h 2712821"/>
              <a:gd name="connsiteX11" fmla="*/ 169068 w 1695730"/>
              <a:gd name="connsiteY11" fmla="*/ 130291 h 2712821"/>
              <a:gd name="connsiteX12" fmla="*/ 830773 w 1695730"/>
              <a:gd name="connsiteY12" fmla="*/ 0 h 2712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95730" h="2712821">
                <a:moveTo>
                  <a:pt x="830773" y="0"/>
                </a:moveTo>
                <a:cubicBezTo>
                  <a:pt x="1205119" y="0"/>
                  <a:pt x="1490149" y="101384"/>
                  <a:pt x="1508586" y="151437"/>
                </a:cubicBezTo>
                <a:lnTo>
                  <a:pt x="1494455" y="164734"/>
                </a:lnTo>
                <a:cubicBezTo>
                  <a:pt x="1469843" y="192765"/>
                  <a:pt x="1467260" y="187064"/>
                  <a:pt x="1461698" y="219858"/>
                </a:cubicBezTo>
                <a:lnTo>
                  <a:pt x="1695730" y="2498432"/>
                </a:lnTo>
                <a:cubicBezTo>
                  <a:pt x="1695730" y="2603680"/>
                  <a:pt x="1623666" y="2689000"/>
                  <a:pt x="1534771" y="2689000"/>
                </a:cubicBezTo>
                <a:cubicBezTo>
                  <a:pt x="1278976" y="2720762"/>
                  <a:pt x="416754" y="2720762"/>
                  <a:pt x="160959" y="2689000"/>
                </a:cubicBezTo>
                <a:cubicBezTo>
                  <a:pt x="72064" y="2689000"/>
                  <a:pt x="0" y="2603680"/>
                  <a:pt x="0" y="2498432"/>
                </a:cubicBezTo>
                <a:cubicBezTo>
                  <a:pt x="70472" y="1864163"/>
                  <a:pt x="154564" y="984300"/>
                  <a:pt x="224476" y="212699"/>
                </a:cubicBezTo>
                <a:cubicBezTo>
                  <a:pt x="221178" y="190808"/>
                  <a:pt x="191462" y="176019"/>
                  <a:pt x="170310" y="162731"/>
                </a:cubicBezTo>
                <a:lnTo>
                  <a:pt x="148392" y="151437"/>
                </a:lnTo>
                <a:lnTo>
                  <a:pt x="169068" y="130291"/>
                </a:lnTo>
                <a:cubicBezTo>
                  <a:pt x="236166" y="76908"/>
                  <a:pt x="503221" y="0"/>
                  <a:pt x="830773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82" name="フリーフォーム: 図形 81">
            <a:extLst>
              <a:ext uri="{FF2B5EF4-FFF2-40B4-BE49-F238E27FC236}">
                <a16:creationId xmlns:a16="http://schemas.microsoft.com/office/drawing/2014/main" id="{ED9E9F6F-B691-46F1-A8AD-EEEF8549CECC}"/>
              </a:ext>
            </a:extLst>
          </p:cNvPr>
          <p:cNvSpPr/>
          <p:nvPr/>
        </p:nvSpPr>
        <p:spPr>
          <a:xfrm>
            <a:off x="5617636" y="4211221"/>
            <a:ext cx="1174939" cy="2069143"/>
          </a:xfrm>
          <a:custGeom>
            <a:avLst/>
            <a:gdLst>
              <a:gd name="connsiteX0" fmla="*/ 573836 w 1174939"/>
              <a:gd name="connsiteY0" fmla="*/ 0 h 2069143"/>
              <a:gd name="connsiteX1" fmla="*/ 1033350 w 1174939"/>
              <a:gd name="connsiteY1" fmla="*/ 48808 h 2069143"/>
              <a:gd name="connsiteX2" fmla="*/ 1042071 w 1174939"/>
              <a:gd name="connsiteY2" fmla="*/ 60083 h 2069143"/>
              <a:gd name="connsiteX3" fmla="*/ 1042079 w 1174939"/>
              <a:gd name="connsiteY3" fmla="*/ 60083 h 2069143"/>
              <a:gd name="connsiteX4" fmla="*/ 1042075 w 1174939"/>
              <a:gd name="connsiteY4" fmla="*/ 60088 h 2069143"/>
              <a:gd name="connsiteX5" fmla="*/ 1042879 w 1174939"/>
              <a:gd name="connsiteY5" fmla="*/ 61127 h 2069143"/>
              <a:gd name="connsiteX6" fmla="*/ 1041208 w 1174939"/>
              <a:gd name="connsiteY6" fmla="*/ 61127 h 2069143"/>
              <a:gd name="connsiteX7" fmla="*/ 1022481 w 1174939"/>
              <a:gd name="connsiteY7" fmla="*/ 83586 h 2069143"/>
              <a:gd name="connsiteX8" fmla="*/ 1012783 w 1174939"/>
              <a:gd name="connsiteY8" fmla="*/ 109838 h 2069143"/>
              <a:gd name="connsiteX9" fmla="*/ 1174939 w 1174939"/>
              <a:gd name="connsiteY9" fmla="*/ 1863455 h 2069143"/>
              <a:gd name="connsiteX10" fmla="*/ 1063414 w 1174939"/>
              <a:gd name="connsiteY10" fmla="*/ 2010118 h 2069143"/>
              <a:gd name="connsiteX11" fmla="*/ 111525 w 1174939"/>
              <a:gd name="connsiteY11" fmla="*/ 2010118 h 2069143"/>
              <a:gd name="connsiteX12" fmla="*/ 0 w 1174939"/>
              <a:gd name="connsiteY12" fmla="*/ 1863455 h 2069143"/>
              <a:gd name="connsiteX13" fmla="*/ 155536 w 1174939"/>
              <a:gd name="connsiteY13" fmla="*/ 104328 h 2069143"/>
              <a:gd name="connsiteX14" fmla="*/ 109524 w 1174939"/>
              <a:gd name="connsiteY14" fmla="*/ 66867 h 2069143"/>
              <a:gd name="connsiteX15" fmla="*/ 898557 w 1174939"/>
              <a:gd name="connsiteY15" fmla="*/ 61127 h 2069143"/>
              <a:gd name="connsiteX16" fmla="*/ 104794 w 1174939"/>
              <a:gd name="connsiteY16" fmla="*/ 61127 h 2069143"/>
              <a:gd name="connsiteX17" fmla="*/ 573836 w 1174939"/>
              <a:gd name="connsiteY17" fmla="*/ 0 h 2069143"/>
              <a:gd name="connsiteX0" fmla="*/ 573836 w 1174939"/>
              <a:gd name="connsiteY0" fmla="*/ 0 h 2069143"/>
              <a:gd name="connsiteX1" fmla="*/ 1033350 w 1174939"/>
              <a:gd name="connsiteY1" fmla="*/ 48808 h 2069143"/>
              <a:gd name="connsiteX2" fmla="*/ 1042071 w 1174939"/>
              <a:gd name="connsiteY2" fmla="*/ 60083 h 2069143"/>
              <a:gd name="connsiteX3" fmla="*/ 1042079 w 1174939"/>
              <a:gd name="connsiteY3" fmla="*/ 60083 h 2069143"/>
              <a:gd name="connsiteX4" fmla="*/ 1042075 w 1174939"/>
              <a:gd name="connsiteY4" fmla="*/ 60088 h 2069143"/>
              <a:gd name="connsiteX5" fmla="*/ 1042879 w 1174939"/>
              <a:gd name="connsiteY5" fmla="*/ 61127 h 2069143"/>
              <a:gd name="connsiteX6" fmla="*/ 1041208 w 1174939"/>
              <a:gd name="connsiteY6" fmla="*/ 61127 h 2069143"/>
              <a:gd name="connsiteX7" fmla="*/ 1022481 w 1174939"/>
              <a:gd name="connsiteY7" fmla="*/ 83586 h 2069143"/>
              <a:gd name="connsiteX8" fmla="*/ 1012783 w 1174939"/>
              <a:gd name="connsiteY8" fmla="*/ 109838 h 2069143"/>
              <a:gd name="connsiteX9" fmla="*/ 1174939 w 1174939"/>
              <a:gd name="connsiteY9" fmla="*/ 1863455 h 2069143"/>
              <a:gd name="connsiteX10" fmla="*/ 1063414 w 1174939"/>
              <a:gd name="connsiteY10" fmla="*/ 2010118 h 2069143"/>
              <a:gd name="connsiteX11" fmla="*/ 111525 w 1174939"/>
              <a:gd name="connsiteY11" fmla="*/ 2010118 h 2069143"/>
              <a:gd name="connsiteX12" fmla="*/ 0 w 1174939"/>
              <a:gd name="connsiteY12" fmla="*/ 1863455 h 2069143"/>
              <a:gd name="connsiteX13" fmla="*/ 155536 w 1174939"/>
              <a:gd name="connsiteY13" fmla="*/ 104328 h 2069143"/>
              <a:gd name="connsiteX14" fmla="*/ 109524 w 1174939"/>
              <a:gd name="connsiteY14" fmla="*/ 66867 h 2069143"/>
              <a:gd name="connsiteX15" fmla="*/ 104794 w 1174939"/>
              <a:gd name="connsiteY15" fmla="*/ 61127 h 2069143"/>
              <a:gd name="connsiteX16" fmla="*/ 573836 w 1174939"/>
              <a:gd name="connsiteY16" fmla="*/ 0 h 2069143"/>
              <a:gd name="connsiteX0" fmla="*/ 573836 w 1174939"/>
              <a:gd name="connsiteY0" fmla="*/ 0 h 2069143"/>
              <a:gd name="connsiteX1" fmla="*/ 1033350 w 1174939"/>
              <a:gd name="connsiteY1" fmla="*/ 48808 h 2069143"/>
              <a:gd name="connsiteX2" fmla="*/ 1042071 w 1174939"/>
              <a:gd name="connsiteY2" fmla="*/ 60083 h 2069143"/>
              <a:gd name="connsiteX3" fmla="*/ 1042079 w 1174939"/>
              <a:gd name="connsiteY3" fmla="*/ 60083 h 2069143"/>
              <a:gd name="connsiteX4" fmla="*/ 1042075 w 1174939"/>
              <a:gd name="connsiteY4" fmla="*/ 60088 h 2069143"/>
              <a:gd name="connsiteX5" fmla="*/ 1042879 w 1174939"/>
              <a:gd name="connsiteY5" fmla="*/ 61127 h 2069143"/>
              <a:gd name="connsiteX6" fmla="*/ 1022481 w 1174939"/>
              <a:gd name="connsiteY6" fmla="*/ 83586 h 2069143"/>
              <a:gd name="connsiteX7" fmla="*/ 1012783 w 1174939"/>
              <a:gd name="connsiteY7" fmla="*/ 109838 h 2069143"/>
              <a:gd name="connsiteX8" fmla="*/ 1174939 w 1174939"/>
              <a:gd name="connsiteY8" fmla="*/ 1863455 h 2069143"/>
              <a:gd name="connsiteX9" fmla="*/ 1063414 w 1174939"/>
              <a:gd name="connsiteY9" fmla="*/ 2010118 h 2069143"/>
              <a:gd name="connsiteX10" fmla="*/ 111525 w 1174939"/>
              <a:gd name="connsiteY10" fmla="*/ 2010118 h 2069143"/>
              <a:gd name="connsiteX11" fmla="*/ 0 w 1174939"/>
              <a:gd name="connsiteY11" fmla="*/ 1863455 h 2069143"/>
              <a:gd name="connsiteX12" fmla="*/ 155536 w 1174939"/>
              <a:gd name="connsiteY12" fmla="*/ 104328 h 2069143"/>
              <a:gd name="connsiteX13" fmla="*/ 109524 w 1174939"/>
              <a:gd name="connsiteY13" fmla="*/ 66867 h 2069143"/>
              <a:gd name="connsiteX14" fmla="*/ 104794 w 1174939"/>
              <a:gd name="connsiteY14" fmla="*/ 61127 h 2069143"/>
              <a:gd name="connsiteX15" fmla="*/ 573836 w 1174939"/>
              <a:gd name="connsiteY15" fmla="*/ 0 h 2069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174939" h="2069143">
                <a:moveTo>
                  <a:pt x="573836" y="0"/>
                </a:moveTo>
                <a:cubicBezTo>
                  <a:pt x="800500" y="0"/>
                  <a:pt x="989613" y="20953"/>
                  <a:pt x="1033350" y="48808"/>
                </a:cubicBezTo>
                <a:lnTo>
                  <a:pt x="1042071" y="60083"/>
                </a:lnTo>
                <a:lnTo>
                  <a:pt x="1042079" y="60083"/>
                </a:lnTo>
                <a:cubicBezTo>
                  <a:pt x="1042078" y="60085"/>
                  <a:pt x="1042076" y="60086"/>
                  <a:pt x="1042075" y="60088"/>
                </a:cubicBezTo>
                <a:lnTo>
                  <a:pt x="1042879" y="61127"/>
                </a:lnTo>
                <a:lnTo>
                  <a:pt x="1022481" y="83586"/>
                </a:lnTo>
                <a:cubicBezTo>
                  <a:pt x="1017771" y="90173"/>
                  <a:pt x="1014710" y="97219"/>
                  <a:pt x="1012783" y="109838"/>
                </a:cubicBezTo>
                <a:lnTo>
                  <a:pt x="1174939" y="1863455"/>
                </a:lnTo>
                <a:cubicBezTo>
                  <a:pt x="1174939" y="1944454"/>
                  <a:pt x="1125007" y="2010118"/>
                  <a:pt x="1063414" y="2010118"/>
                </a:cubicBezTo>
                <a:cubicBezTo>
                  <a:pt x="886178" y="2094720"/>
                  <a:pt x="324855" y="2082689"/>
                  <a:pt x="111525" y="2010118"/>
                </a:cubicBezTo>
                <a:cubicBezTo>
                  <a:pt x="49932" y="2010118"/>
                  <a:pt x="0" y="1944454"/>
                  <a:pt x="0" y="1863455"/>
                </a:cubicBezTo>
                <a:cubicBezTo>
                  <a:pt x="48829" y="1375314"/>
                  <a:pt x="107095" y="698161"/>
                  <a:pt x="155536" y="104328"/>
                </a:cubicBezTo>
                <a:cubicBezTo>
                  <a:pt x="152488" y="81865"/>
                  <a:pt x="120201" y="80115"/>
                  <a:pt x="109524" y="66867"/>
                </a:cubicBezTo>
                <a:lnTo>
                  <a:pt x="104794" y="61127"/>
                </a:lnTo>
                <a:cubicBezTo>
                  <a:pt x="104794" y="27368"/>
                  <a:pt x="314792" y="0"/>
                  <a:pt x="573836" y="0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50" name="楕円 12"/>
          <p:cNvSpPr/>
          <p:nvPr/>
        </p:nvSpPr>
        <p:spPr>
          <a:xfrm>
            <a:off x="5704843" y="5996079"/>
            <a:ext cx="1003357" cy="144379"/>
          </a:xfrm>
          <a:custGeom>
            <a:avLst/>
            <a:gdLst>
              <a:gd name="connsiteX0" fmla="*/ 0 w 1504950"/>
              <a:gd name="connsiteY0" fmla="*/ 200025 h 400050"/>
              <a:gd name="connsiteX1" fmla="*/ 752475 w 1504950"/>
              <a:gd name="connsiteY1" fmla="*/ 0 h 400050"/>
              <a:gd name="connsiteX2" fmla="*/ 1504950 w 1504950"/>
              <a:gd name="connsiteY2" fmla="*/ 200025 h 400050"/>
              <a:gd name="connsiteX3" fmla="*/ 752475 w 1504950"/>
              <a:gd name="connsiteY3" fmla="*/ 400050 h 400050"/>
              <a:gd name="connsiteX4" fmla="*/ 0 w 1504950"/>
              <a:gd name="connsiteY4" fmla="*/ 200025 h 400050"/>
              <a:gd name="connsiteX0" fmla="*/ 0 w 1504950"/>
              <a:gd name="connsiteY0" fmla="*/ 200025 h 491490"/>
              <a:gd name="connsiteX1" fmla="*/ 752475 w 1504950"/>
              <a:gd name="connsiteY1" fmla="*/ 0 h 491490"/>
              <a:gd name="connsiteX2" fmla="*/ 1504950 w 1504950"/>
              <a:gd name="connsiteY2" fmla="*/ 200025 h 491490"/>
              <a:gd name="connsiteX3" fmla="*/ 843915 w 1504950"/>
              <a:gd name="connsiteY3" fmla="*/ 491490 h 491490"/>
              <a:gd name="connsiteX0" fmla="*/ 0 w 1504950"/>
              <a:gd name="connsiteY0" fmla="*/ 200025 h 200025"/>
              <a:gd name="connsiteX1" fmla="*/ 752475 w 1504950"/>
              <a:gd name="connsiteY1" fmla="*/ 0 h 200025"/>
              <a:gd name="connsiteX2" fmla="*/ 1504950 w 1504950"/>
              <a:gd name="connsiteY2" fmla="*/ 200025 h 200025"/>
              <a:gd name="connsiteX0" fmla="*/ 0 w 1504950"/>
              <a:gd name="connsiteY0" fmla="*/ 200025 h 200025"/>
              <a:gd name="connsiteX1" fmla="*/ 752475 w 1504950"/>
              <a:gd name="connsiteY1" fmla="*/ 0 h 200025"/>
              <a:gd name="connsiteX2" fmla="*/ 1504950 w 1504950"/>
              <a:gd name="connsiteY2" fmla="*/ 200025 h 200025"/>
              <a:gd name="connsiteX0" fmla="*/ 0 w 1517731"/>
              <a:gd name="connsiteY0" fmla="*/ 200025 h 200025"/>
              <a:gd name="connsiteX1" fmla="*/ 752475 w 1517731"/>
              <a:gd name="connsiteY1" fmla="*/ 0 h 200025"/>
              <a:gd name="connsiteX2" fmla="*/ 1504950 w 1517731"/>
              <a:gd name="connsiteY2" fmla="*/ 200025 h 200025"/>
              <a:gd name="connsiteX0" fmla="*/ 9638 w 1527369"/>
              <a:gd name="connsiteY0" fmla="*/ 200025 h 200025"/>
              <a:gd name="connsiteX1" fmla="*/ 762113 w 1527369"/>
              <a:gd name="connsiteY1" fmla="*/ 0 h 200025"/>
              <a:gd name="connsiteX2" fmla="*/ 1514588 w 1527369"/>
              <a:gd name="connsiteY2" fmla="*/ 200025 h 200025"/>
              <a:gd name="connsiteX0" fmla="*/ 9638 w 1527369"/>
              <a:gd name="connsiteY0" fmla="*/ 184122 h 184122"/>
              <a:gd name="connsiteX1" fmla="*/ 762113 w 1527369"/>
              <a:gd name="connsiteY1" fmla="*/ 0 h 184122"/>
              <a:gd name="connsiteX2" fmla="*/ 1514588 w 1527369"/>
              <a:gd name="connsiteY2" fmla="*/ 184122 h 184122"/>
              <a:gd name="connsiteX0" fmla="*/ 9394 w 1526818"/>
              <a:gd name="connsiteY0" fmla="*/ 184258 h 184258"/>
              <a:gd name="connsiteX1" fmla="*/ 761869 w 1526818"/>
              <a:gd name="connsiteY1" fmla="*/ 136 h 184258"/>
              <a:gd name="connsiteX2" fmla="*/ 1514344 w 1526818"/>
              <a:gd name="connsiteY2" fmla="*/ 184258 h 184258"/>
              <a:gd name="connsiteX0" fmla="*/ 9394 w 1541574"/>
              <a:gd name="connsiteY0" fmla="*/ 184258 h 184258"/>
              <a:gd name="connsiteX1" fmla="*/ 761869 w 1541574"/>
              <a:gd name="connsiteY1" fmla="*/ 136 h 184258"/>
              <a:gd name="connsiteX2" fmla="*/ 1514344 w 1541574"/>
              <a:gd name="connsiteY2" fmla="*/ 184258 h 184258"/>
              <a:gd name="connsiteX0" fmla="*/ 23740 w 1555920"/>
              <a:gd name="connsiteY0" fmla="*/ 184122 h 184122"/>
              <a:gd name="connsiteX1" fmla="*/ 776215 w 1555920"/>
              <a:gd name="connsiteY1" fmla="*/ 0 h 184122"/>
              <a:gd name="connsiteX2" fmla="*/ 1528690 w 1555920"/>
              <a:gd name="connsiteY2" fmla="*/ 184122 h 184122"/>
              <a:gd name="connsiteX0" fmla="*/ 22018 w 1554198"/>
              <a:gd name="connsiteY0" fmla="*/ 186418 h 186418"/>
              <a:gd name="connsiteX1" fmla="*/ 774493 w 1554198"/>
              <a:gd name="connsiteY1" fmla="*/ 2296 h 186418"/>
              <a:gd name="connsiteX2" fmla="*/ 1526968 w 1554198"/>
              <a:gd name="connsiteY2" fmla="*/ 186418 h 186418"/>
              <a:gd name="connsiteX0" fmla="*/ 22018 w 1554198"/>
              <a:gd name="connsiteY0" fmla="*/ 186418 h 186418"/>
              <a:gd name="connsiteX1" fmla="*/ 774493 w 1554198"/>
              <a:gd name="connsiteY1" fmla="*/ 2296 h 186418"/>
              <a:gd name="connsiteX2" fmla="*/ 1526968 w 1554198"/>
              <a:gd name="connsiteY2" fmla="*/ 186418 h 186418"/>
              <a:gd name="connsiteX0" fmla="*/ 22223 w 1554629"/>
              <a:gd name="connsiteY0" fmla="*/ 184259 h 184259"/>
              <a:gd name="connsiteX1" fmla="*/ 774698 w 1554629"/>
              <a:gd name="connsiteY1" fmla="*/ 137 h 184259"/>
              <a:gd name="connsiteX2" fmla="*/ 1527173 w 1554629"/>
              <a:gd name="connsiteY2" fmla="*/ 184259 h 184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54629" h="184259">
                <a:moveTo>
                  <a:pt x="22223" y="184259"/>
                </a:moveTo>
                <a:cubicBezTo>
                  <a:pt x="-56358" y="145226"/>
                  <a:pt x="46366" y="-5164"/>
                  <a:pt x="774698" y="137"/>
                </a:cubicBezTo>
                <a:cubicBezTo>
                  <a:pt x="1503030" y="5438"/>
                  <a:pt x="1620042" y="135701"/>
                  <a:pt x="1527173" y="184259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フリーフォーム: 図形 52">
            <a:extLst>
              <a:ext uri="{FF2B5EF4-FFF2-40B4-BE49-F238E27FC236}">
                <a16:creationId xmlns:a16="http://schemas.microsoft.com/office/drawing/2014/main" id="{294A8C3C-3EE3-41C1-A423-7DAFA8F7C356}"/>
              </a:ext>
            </a:extLst>
          </p:cNvPr>
          <p:cNvSpPr/>
          <p:nvPr/>
        </p:nvSpPr>
        <p:spPr>
          <a:xfrm>
            <a:off x="3143708" y="1582330"/>
            <a:ext cx="1780949" cy="2144044"/>
          </a:xfrm>
          <a:custGeom>
            <a:avLst/>
            <a:gdLst>
              <a:gd name="connsiteX0" fmla="*/ 1800000 w 1800000"/>
              <a:gd name="connsiteY0" fmla="*/ 0 h 2160000"/>
              <a:gd name="connsiteX1" fmla="*/ 1783923 w 1800000"/>
              <a:gd name="connsiteY1" fmla="*/ 60972 h 2160000"/>
              <a:gd name="connsiteX2" fmla="*/ 1784877 w 1800000"/>
              <a:gd name="connsiteY2" fmla="*/ 1945611 h 2160000"/>
              <a:gd name="connsiteX3" fmla="*/ 1623918 w 1800000"/>
              <a:gd name="connsiteY3" fmla="*/ 2136179 h 2160000"/>
              <a:gd name="connsiteX4" fmla="*/ 250105 w 1800000"/>
              <a:gd name="connsiteY4" fmla="*/ 2136179 h 2160000"/>
              <a:gd name="connsiteX5" fmla="*/ 89146 w 1800000"/>
              <a:gd name="connsiteY5" fmla="*/ 1945611 h 2160000"/>
              <a:gd name="connsiteX6" fmla="*/ 90736 w 1800000"/>
              <a:gd name="connsiteY6" fmla="*/ 110567 h 2160000"/>
              <a:gd name="connsiteX7" fmla="*/ 59924 w 1800000"/>
              <a:gd name="connsiteY7" fmla="*/ 54136 h 2160000"/>
              <a:gd name="connsiteX8" fmla="*/ 0 w 1800000"/>
              <a:gd name="connsiteY8" fmla="*/ 9978 h 2160000"/>
              <a:gd name="connsiteX9" fmla="*/ 33150 w 1800000"/>
              <a:gd name="connsiteY9" fmla="*/ 9795 h 2160000"/>
              <a:gd name="connsiteX10" fmla="*/ 40374 w 1800000"/>
              <a:gd name="connsiteY10" fmla="*/ 12030 h 2160000"/>
              <a:gd name="connsiteX11" fmla="*/ 898044 w 1800000"/>
              <a:gd name="connsiteY11" fmla="*/ 62223 h 2160000"/>
              <a:gd name="connsiteX12" fmla="*/ 1777843 w 1800000"/>
              <a:gd name="connsiteY12" fmla="*/ 5183 h 2160000"/>
              <a:gd name="connsiteX13" fmla="*/ 1787656 w 1800000"/>
              <a:gd name="connsiteY13" fmla="*/ 69 h 2160000"/>
              <a:gd name="connsiteX0" fmla="*/ 1800000 w 1800000"/>
              <a:gd name="connsiteY0" fmla="*/ 0 h 2166944"/>
              <a:gd name="connsiteX1" fmla="*/ 1783923 w 1800000"/>
              <a:gd name="connsiteY1" fmla="*/ 60972 h 2166944"/>
              <a:gd name="connsiteX2" fmla="*/ 1784877 w 1800000"/>
              <a:gd name="connsiteY2" fmla="*/ 1945611 h 2166944"/>
              <a:gd name="connsiteX3" fmla="*/ 1623918 w 1800000"/>
              <a:gd name="connsiteY3" fmla="*/ 2136179 h 2166944"/>
              <a:gd name="connsiteX4" fmla="*/ 250105 w 1800000"/>
              <a:gd name="connsiteY4" fmla="*/ 2136179 h 2166944"/>
              <a:gd name="connsiteX5" fmla="*/ 89146 w 1800000"/>
              <a:gd name="connsiteY5" fmla="*/ 1945611 h 2166944"/>
              <a:gd name="connsiteX6" fmla="*/ 90736 w 1800000"/>
              <a:gd name="connsiteY6" fmla="*/ 110567 h 2166944"/>
              <a:gd name="connsiteX7" fmla="*/ 59924 w 1800000"/>
              <a:gd name="connsiteY7" fmla="*/ 54136 h 2166944"/>
              <a:gd name="connsiteX8" fmla="*/ 0 w 1800000"/>
              <a:gd name="connsiteY8" fmla="*/ 9978 h 2166944"/>
              <a:gd name="connsiteX9" fmla="*/ 33150 w 1800000"/>
              <a:gd name="connsiteY9" fmla="*/ 9795 h 2166944"/>
              <a:gd name="connsiteX10" fmla="*/ 40374 w 1800000"/>
              <a:gd name="connsiteY10" fmla="*/ 12030 h 2166944"/>
              <a:gd name="connsiteX11" fmla="*/ 898044 w 1800000"/>
              <a:gd name="connsiteY11" fmla="*/ 62223 h 2166944"/>
              <a:gd name="connsiteX12" fmla="*/ 1777843 w 1800000"/>
              <a:gd name="connsiteY12" fmla="*/ 5183 h 2166944"/>
              <a:gd name="connsiteX13" fmla="*/ 1787656 w 1800000"/>
              <a:gd name="connsiteY13" fmla="*/ 69 h 2166944"/>
              <a:gd name="connsiteX14" fmla="*/ 1800000 w 1800000"/>
              <a:gd name="connsiteY14" fmla="*/ 0 h 2166944"/>
              <a:gd name="connsiteX0" fmla="*/ 1800000 w 1800000"/>
              <a:gd name="connsiteY0" fmla="*/ 0 h 2169972"/>
              <a:gd name="connsiteX1" fmla="*/ 1783923 w 1800000"/>
              <a:gd name="connsiteY1" fmla="*/ 60972 h 2169972"/>
              <a:gd name="connsiteX2" fmla="*/ 1784877 w 1800000"/>
              <a:gd name="connsiteY2" fmla="*/ 1945611 h 2169972"/>
              <a:gd name="connsiteX3" fmla="*/ 1623918 w 1800000"/>
              <a:gd name="connsiteY3" fmla="*/ 2136179 h 2169972"/>
              <a:gd name="connsiteX4" fmla="*/ 250105 w 1800000"/>
              <a:gd name="connsiteY4" fmla="*/ 2136179 h 2169972"/>
              <a:gd name="connsiteX5" fmla="*/ 89146 w 1800000"/>
              <a:gd name="connsiteY5" fmla="*/ 1945611 h 2169972"/>
              <a:gd name="connsiteX6" fmla="*/ 90736 w 1800000"/>
              <a:gd name="connsiteY6" fmla="*/ 110567 h 2169972"/>
              <a:gd name="connsiteX7" fmla="*/ 59924 w 1800000"/>
              <a:gd name="connsiteY7" fmla="*/ 54136 h 2169972"/>
              <a:gd name="connsiteX8" fmla="*/ 0 w 1800000"/>
              <a:gd name="connsiteY8" fmla="*/ 9978 h 2169972"/>
              <a:gd name="connsiteX9" fmla="*/ 33150 w 1800000"/>
              <a:gd name="connsiteY9" fmla="*/ 9795 h 2169972"/>
              <a:gd name="connsiteX10" fmla="*/ 40374 w 1800000"/>
              <a:gd name="connsiteY10" fmla="*/ 12030 h 2169972"/>
              <a:gd name="connsiteX11" fmla="*/ 898044 w 1800000"/>
              <a:gd name="connsiteY11" fmla="*/ 62223 h 2169972"/>
              <a:gd name="connsiteX12" fmla="*/ 1777843 w 1800000"/>
              <a:gd name="connsiteY12" fmla="*/ 5183 h 2169972"/>
              <a:gd name="connsiteX13" fmla="*/ 1787656 w 1800000"/>
              <a:gd name="connsiteY13" fmla="*/ 69 h 2169972"/>
              <a:gd name="connsiteX14" fmla="*/ 1800000 w 1800000"/>
              <a:gd name="connsiteY14" fmla="*/ 0 h 2169972"/>
              <a:gd name="connsiteX0" fmla="*/ 1800000 w 1800000"/>
              <a:gd name="connsiteY0" fmla="*/ 0 h 2169972"/>
              <a:gd name="connsiteX1" fmla="*/ 1783923 w 1800000"/>
              <a:gd name="connsiteY1" fmla="*/ 60972 h 2169972"/>
              <a:gd name="connsiteX2" fmla="*/ 1784877 w 1800000"/>
              <a:gd name="connsiteY2" fmla="*/ 1945611 h 2169972"/>
              <a:gd name="connsiteX3" fmla="*/ 1623918 w 1800000"/>
              <a:gd name="connsiteY3" fmla="*/ 2136179 h 2169972"/>
              <a:gd name="connsiteX4" fmla="*/ 250105 w 1800000"/>
              <a:gd name="connsiteY4" fmla="*/ 2136179 h 2169972"/>
              <a:gd name="connsiteX5" fmla="*/ 89146 w 1800000"/>
              <a:gd name="connsiteY5" fmla="*/ 1945611 h 2169972"/>
              <a:gd name="connsiteX6" fmla="*/ 90736 w 1800000"/>
              <a:gd name="connsiteY6" fmla="*/ 110567 h 2169972"/>
              <a:gd name="connsiteX7" fmla="*/ 59924 w 1800000"/>
              <a:gd name="connsiteY7" fmla="*/ 54136 h 2169972"/>
              <a:gd name="connsiteX8" fmla="*/ 0 w 1800000"/>
              <a:gd name="connsiteY8" fmla="*/ 9978 h 2169972"/>
              <a:gd name="connsiteX9" fmla="*/ 33150 w 1800000"/>
              <a:gd name="connsiteY9" fmla="*/ 9795 h 2169972"/>
              <a:gd name="connsiteX10" fmla="*/ 40374 w 1800000"/>
              <a:gd name="connsiteY10" fmla="*/ 12030 h 2169972"/>
              <a:gd name="connsiteX11" fmla="*/ 898044 w 1800000"/>
              <a:gd name="connsiteY11" fmla="*/ 62223 h 2169972"/>
              <a:gd name="connsiteX12" fmla="*/ 1777843 w 1800000"/>
              <a:gd name="connsiteY12" fmla="*/ 5183 h 2169972"/>
              <a:gd name="connsiteX13" fmla="*/ 1787656 w 1800000"/>
              <a:gd name="connsiteY13" fmla="*/ 69 h 2169972"/>
              <a:gd name="connsiteX14" fmla="*/ 1800000 w 1800000"/>
              <a:gd name="connsiteY14" fmla="*/ 0 h 2169972"/>
              <a:gd name="connsiteX0" fmla="*/ 1795237 w 1795237"/>
              <a:gd name="connsiteY0" fmla="*/ 0 h 2169972"/>
              <a:gd name="connsiteX1" fmla="*/ 1779160 w 1795237"/>
              <a:gd name="connsiteY1" fmla="*/ 60972 h 2169972"/>
              <a:gd name="connsiteX2" fmla="*/ 1780114 w 1795237"/>
              <a:gd name="connsiteY2" fmla="*/ 1945611 h 2169972"/>
              <a:gd name="connsiteX3" fmla="*/ 1619155 w 1795237"/>
              <a:gd name="connsiteY3" fmla="*/ 2136179 h 2169972"/>
              <a:gd name="connsiteX4" fmla="*/ 245342 w 1795237"/>
              <a:gd name="connsiteY4" fmla="*/ 2136179 h 2169972"/>
              <a:gd name="connsiteX5" fmla="*/ 84383 w 1795237"/>
              <a:gd name="connsiteY5" fmla="*/ 1945611 h 2169972"/>
              <a:gd name="connsiteX6" fmla="*/ 85973 w 1795237"/>
              <a:gd name="connsiteY6" fmla="*/ 110567 h 2169972"/>
              <a:gd name="connsiteX7" fmla="*/ 55161 w 1795237"/>
              <a:gd name="connsiteY7" fmla="*/ 54136 h 2169972"/>
              <a:gd name="connsiteX8" fmla="*/ 0 w 1795237"/>
              <a:gd name="connsiteY8" fmla="*/ 361 h 2169972"/>
              <a:gd name="connsiteX9" fmla="*/ 28387 w 1795237"/>
              <a:gd name="connsiteY9" fmla="*/ 9795 h 2169972"/>
              <a:gd name="connsiteX10" fmla="*/ 35611 w 1795237"/>
              <a:gd name="connsiteY10" fmla="*/ 12030 h 2169972"/>
              <a:gd name="connsiteX11" fmla="*/ 893281 w 1795237"/>
              <a:gd name="connsiteY11" fmla="*/ 62223 h 2169972"/>
              <a:gd name="connsiteX12" fmla="*/ 1773080 w 1795237"/>
              <a:gd name="connsiteY12" fmla="*/ 5183 h 2169972"/>
              <a:gd name="connsiteX13" fmla="*/ 1782893 w 1795237"/>
              <a:gd name="connsiteY13" fmla="*/ 69 h 2169972"/>
              <a:gd name="connsiteX14" fmla="*/ 1795237 w 1795237"/>
              <a:gd name="connsiteY14" fmla="*/ 0 h 2169972"/>
              <a:gd name="connsiteX0" fmla="*/ 1795237 w 1795237"/>
              <a:gd name="connsiteY0" fmla="*/ 0 h 2169972"/>
              <a:gd name="connsiteX1" fmla="*/ 1779160 w 1795237"/>
              <a:gd name="connsiteY1" fmla="*/ 60972 h 2169972"/>
              <a:gd name="connsiteX2" fmla="*/ 1780114 w 1795237"/>
              <a:gd name="connsiteY2" fmla="*/ 1945611 h 2169972"/>
              <a:gd name="connsiteX3" fmla="*/ 1619155 w 1795237"/>
              <a:gd name="connsiteY3" fmla="*/ 2136179 h 2169972"/>
              <a:gd name="connsiteX4" fmla="*/ 245342 w 1795237"/>
              <a:gd name="connsiteY4" fmla="*/ 2136179 h 2169972"/>
              <a:gd name="connsiteX5" fmla="*/ 84383 w 1795237"/>
              <a:gd name="connsiteY5" fmla="*/ 1945611 h 2169972"/>
              <a:gd name="connsiteX6" fmla="*/ 85973 w 1795237"/>
              <a:gd name="connsiteY6" fmla="*/ 110567 h 2169972"/>
              <a:gd name="connsiteX7" fmla="*/ 69448 w 1795237"/>
              <a:gd name="connsiteY7" fmla="*/ 54136 h 2169972"/>
              <a:gd name="connsiteX8" fmla="*/ 0 w 1795237"/>
              <a:gd name="connsiteY8" fmla="*/ 361 h 2169972"/>
              <a:gd name="connsiteX9" fmla="*/ 28387 w 1795237"/>
              <a:gd name="connsiteY9" fmla="*/ 9795 h 2169972"/>
              <a:gd name="connsiteX10" fmla="*/ 35611 w 1795237"/>
              <a:gd name="connsiteY10" fmla="*/ 12030 h 2169972"/>
              <a:gd name="connsiteX11" fmla="*/ 893281 w 1795237"/>
              <a:gd name="connsiteY11" fmla="*/ 62223 h 2169972"/>
              <a:gd name="connsiteX12" fmla="*/ 1773080 w 1795237"/>
              <a:gd name="connsiteY12" fmla="*/ 5183 h 2169972"/>
              <a:gd name="connsiteX13" fmla="*/ 1782893 w 1795237"/>
              <a:gd name="connsiteY13" fmla="*/ 69 h 2169972"/>
              <a:gd name="connsiteX14" fmla="*/ 1795237 w 1795237"/>
              <a:gd name="connsiteY14" fmla="*/ 0 h 2169972"/>
              <a:gd name="connsiteX0" fmla="*/ 1795237 w 1795237"/>
              <a:gd name="connsiteY0" fmla="*/ 0 h 2169972"/>
              <a:gd name="connsiteX1" fmla="*/ 1779160 w 1795237"/>
              <a:gd name="connsiteY1" fmla="*/ 60972 h 2169972"/>
              <a:gd name="connsiteX2" fmla="*/ 1780114 w 1795237"/>
              <a:gd name="connsiteY2" fmla="*/ 1945611 h 2169972"/>
              <a:gd name="connsiteX3" fmla="*/ 1619155 w 1795237"/>
              <a:gd name="connsiteY3" fmla="*/ 2136179 h 2169972"/>
              <a:gd name="connsiteX4" fmla="*/ 245342 w 1795237"/>
              <a:gd name="connsiteY4" fmla="*/ 2136179 h 2169972"/>
              <a:gd name="connsiteX5" fmla="*/ 84383 w 1795237"/>
              <a:gd name="connsiteY5" fmla="*/ 1945611 h 2169972"/>
              <a:gd name="connsiteX6" fmla="*/ 85973 w 1795237"/>
              <a:gd name="connsiteY6" fmla="*/ 110567 h 2169972"/>
              <a:gd name="connsiteX7" fmla="*/ 69448 w 1795237"/>
              <a:gd name="connsiteY7" fmla="*/ 54136 h 2169972"/>
              <a:gd name="connsiteX8" fmla="*/ 0 w 1795237"/>
              <a:gd name="connsiteY8" fmla="*/ 361 h 2169972"/>
              <a:gd name="connsiteX9" fmla="*/ 37912 w 1795237"/>
              <a:gd name="connsiteY9" fmla="*/ 9794 h 2169972"/>
              <a:gd name="connsiteX10" fmla="*/ 35611 w 1795237"/>
              <a:gd name="connsiteY10" fmla="*/ 12030 h 2169972"/>
              <a:gd name="connsiteX11" fmla="*/ 893281 w 1795237"/>
              <a:gd name="connsiteY11" fmla="*/ 62223 h 2169972"/>
              <a:gd name="connsiteX12" fmla="*/ 1773080 w 1795237"/>
              <a:gd name="connsiteY12" fmla="*/ 5183 h 2169972"/>
              <a:gd name="connsiteX13" fmla="*/ 1782893 w 1795237"/>
              <a:gd name="connsiteY13" fmla="*/ 69 h 2169972"/>
              <a:gd name="connsiteX14" fmla="*/ 1795237 w 1795237"/>
              <a:gd name="connsiteY14" fmla="*/ 0 h 2169972"/>
              <a:gd name="connsiteX0" fmla="*/ 1795237 w 1795237"/>
              <a:gd name="connsiteY0" fmla="*/ 0 h 2169972"/>
              <a:gd name="connsiteX1" fmla="*/ 1779160 w 1795237"/>
              <a:gd name="connsiteY1" fmla="*/ 60972 h 2169972"/>
              <a:gd name="connsiteX2" fmla="*/ 1780114 w 1795237"/>
              <a:gd name="connsiteY2" fmla="*/ 1945611 h 2169972"/>
              <a:gd name="connsiteX3" fmla="*/ 1619155 w 1795237"/>
              <a:gd name="connsiteY3" fmla="*/ 2136179 h 2169972"/>
              <a:gd name="connsiteX4" fmla="*/ 245342 w 1795237"/>
              <a:gd name="connsiteY4" fmla="*/ 2136179 h 2169972"/>
              <a:gd name="connsiteX5" fmla="*/ 84383 w 1795237"/>
              <a:gd name="connsiteY5" fmla="*/ 1945611 h 2169972"/>
              <a:gd name="connsiteX6" fmla="*/ 85973 w 1795237"/>
              <a:gd name="connsiteY6" fmla="*/ 110567 h 2169972"/>
              <a:gd name="connsiteX7" fmla="*/ 69448 w 1795237"/>
              <a:gd name="connsiteY7" fmla="*/ 54136 h 2169972"/>
              <a:gd name="connsiteX8" fmla="*/ 0 w 1795237"/>
              <a:gd name="connsiteY8" fmla="*/ 361 h 2169972"/>
              <a:gd name="connsiteX9" fmla="*/ 37912 w 1795237"/>
              <a:gd name="connsiteY9" fmla="*/ 9794 h 2169972"/>
              <a:gd name="connsiteX10" fmla="*/ 49899 w 1795237"/>
              <a:gd name="connsiteY10" fmla="*/ 12030 h 2169972"/>
              <a:gd name="connsiteX11" fmla="*/ 893281 w 1795237"/>
              <a:gd name="connsiteY11" fmla="*/ 62223 h 2169972"/>
              <a:gd name="connsiteX12" fmla="*/ 1773080 w 1795237"/>
              <a:gd name="connsiteY12" fmla="*/ 5183 h 2169972"/>
              <a:gd name="connsiteX13" fmla="*/ 1782893 w 1795237"/>
              <a:gd name="connsiteY13" fmla="*/ 69 h 2169972"/>
              <a:gd name="connsiteX14" fmla="*/ 1795237 w 1795237"/>
              <a:gd name="connsiteY14" fmla="*/ 0 h 2169972"/>
              <a:gd name="connsiteX0" fmla="*/ 1780949 w 1780949"/>
              <a:gd name="connsiteY0" fmla="*/ 0 h 2169972"/>
              <a:gd name="connsiteX1" fmla="*/ 1764872 w 1780949"/>
              <a:gd name="connsiteY1" fmla="*/ 60972 h 2169972"/>
              <a:gd name="connsiteX2" fmla="*/ 1765826 w 1780949"/>
              <a:gd name="connsiteY2" fmla="*/ 1945611 h 2169972"/>
              <a:gd name="connsiteX3" fmla="*/ 1604867 w 1780949"/>
              <a:gd name="connsiteY3" fmla="*/ 2136179 h 2169972"/>
              <a:gd name="connsiteX4" fmla="*/ 231054 w 1780949"/>
              <a:gd name="connsiteY4" fmla="*/ 2136179 h 2169972"/>
              <a:gd name="connsiteX5" fmla="*/ 70095 w 1780949"/>
              <a:gd name="connsiteY5" fmla="*/ 1945611 h 2169972"/>
              <a:gd name="connsiteX6" fmla="*/ 71685 w 1780949"/>
              <a:gd name="connsiteY6" fmla="*/ 110567 h 2169972"/>
              <a:gd name="connsiteX7" fmla="*/ 55160 w 1780949"/>
              <a:gd name="connsiteY7" fmla="*/ 54136 h 2169972"/>
              <a:gd name="connsiteX8" fmla="*/ 0 w 1780949"/>
              <a:gd name="connsiteY8" fmla="*/ 361 h 2169972"/>
              <a:gd name="connsiteX9" fmla="*/ 23624 w 1780949"/>
              <a:gd name="connsiteY9" fmla="*/ 9794 h 2169972"/>
              <a:gd name="connsiteX10" fmla="*/ 35611 w 1780949"/>
              <a:gd name="connsiteY10" fmla="*/ 12030 h 2169972"/>
              <a:gd name="connsiteX11" fmla="*/ 878993 w 1780949"/>
              <a:gd name="connsiteY11" fmla="*/ 62223 h 2169972"/>
              <a:gd name="connsiteX12" fmla="*/ 1758792 w 1780949"/>
              <a:gd name="connsiteY12" fmla="*/ 5183 h 2169972"/>
              <a:gd name="connsiteX13" fmla="*/ 1768605 w 1780949"/>
              <a:gd name="connsiteY13" fmla="*/ 69 h 2169972"/>
              <a:gd name="connsiteX14" fmla="*/ 1780949 w 1780949"/>
              <a:gd name="connsiteY14" fmla="*/ 0 h 2169972"/>
              <a:gd name="connsiteX0" fmla="*/ 1780949 w 1780949"/>
              <a:gd name="connsiteY0" fmla="*/ 0 h 2166673"/>
              <a:gd name="connsiteX1" fmla="*/ 1764872 w 1780949"/>
              <a:gd name="connsiteY1" fmla="*/ 60972 h 2166673"/>
              <a:gd name="connsiteX2" fmla="*/ 1765826 w 1780949"/>
              <a:gd name="connsiteY2" fmla="*/ 1945611 h 2166673"/>
              <a:gd name="connsiteX3" fmla="*/ 1604867 w 1780949"/>
              <a:gd name="connsiteY3" fmla="*/ 2136179 h 2166673"/>
              <a:gd name="connsiteX4" fmla="*/ 231054 w 1780949"/>
              <a:gd name="connsiteY4" fmla="*/ 2136179 h 2166673"/>
              <a:gd name="connsiteX5" fmla="*/ 70095 w 1780949"/>
              <a:gd name="connsiteY5" fmla="*/ 1945611 h 2166673"/>
              <a:gd name="connsiteX6" fmla="*/ 71685 w 1780949"/>
              <a:gd name="connsiteY6" fmla="*/ 110567 h 2166673"/>
              <a:gd name="connsiteX7" fmla="*/ 55160 w 1780949"/>
              <a:gd name="connsiteY7" fmla="*/ 54136 h 2166673"/>
              <a:gd name="connsiteX8" fmla="*/ 0 w 1780949"/>
              <a:gd name="connsiteY8" fmla="*/ 361 h 2166673"/>
              <a:gd name="connsiteX9" fmla="*/ 23624 w 1780949"/>
              <a:gd name="connsiteY9" fmla="*/ 9794 h 2166673"/>
              <a:gd name="connsiteX10" fmla="*/ 35611 w 1780949"/>
              <a:gd name="connsiteY10" fmla="*/ 12030 h 2166673"/>
              <a:gd name="connsiteX11" fmla="*/ 878993 w 1780949"/>
              <a:gd name="connsiteY11" fmla="*/ 62223 h 2166673"/>
              <a:gd name="connsiteX12" fmla="*/ 1758792 w 1780949"/>
              <a:gd name="connsiteY12" fmla="*/ 5183 h 2166673"/>
              <a:gd name="connsiteX13" fmla="*/ 1768605 w 1780949"/>
              <a:gd name="connsiteY13" fmla="*/ 69 h 2166673"/>
              <a:gd name="connsiteX14" fmla="*/ 1780949 w 1780949"/>
              <a:gd name="connsiteY14" fmla="*/ 0 h 2166673"/>
              <a:gd name="connsiteX0" fmla="*/ 1780949 w 1780949"/>
              <a:gd name="connsiteY0" fmla="*/ 0 h 2164708"/>
              <a:gd name="connsiteX1" fmla="*/ 1764872 w 1780949"/>
              <a:gd name="connsiteY1" fmla="*/ 60972 h 2164708"/>
              <a:gd name="connsiteX2" fmla="*/ 1765826 w 1780949"/>
              <a:gd name="connsiteY2" fmla="*/ 1945611 h 2164708"/>
              <a:gd name="connsiteX3" fmla="*/ 1604867 w 1780949"/>
              <a:gd name="connsiteY3" fmla="*/ 2136179 h 2164708"/>
              <a:gd name="connsiteX4" fmla="*/ 231054 w 1780949"/>
              <a:gd name="connsiteY4" fmla="*/ 2136179 h 2164708"/>
              <a:gd name="connsiteX5" fmla="*/ 70095 w 1780949"/>
              <a:gd name="connsiteY5" fmla="*/ 1945611 h 2164708"/>
              <a:gd name="connsiteX6" fmla="*/ 71685 w 1780949"/>
              <a:gd name="connsiteY6" fmla="*/ 110567 h 2164708"/>
              <a:gd name="connsiteX7" fmla="*/ 55160 w 1780949"/>
              <a:gd name="connsiteY7" fmla="*/ 54136 h 2164708"/>
              <a:gd name="connsiteX8" fmla="*/ 0 w 1780949"/>
              <a:gd name="connsiteY8" fmla="*/ 361 h 2164708"/>
              <a:gd name="connsiteX9" fmla="*/ 23624 w 1780949"/>
              <a:gd name="connsiteY9" fmla="*/ 9794 h 2164708"/>
              <a:gd name="connsiteX10" fmla="*/ 35611 w 1780949"/>
              <a:gd name="connsiteY10" fmla="*/ 12030 h 2164708"/>
              <a:gd name="connsiteX11" fmla="*/ 878993 w 1780949"/>
              <a:gd name="connsiteY11" fmla="*/ 62223 h 2164708"/>
              <a:gd name="connsiteX12" fmla="*/ 1758792 w 1780949"/>
              <a:gd name="connsiteY12" fmla="*/ 5183 h 2164708"/>
              <a:gd name="connsiteX13" fmla="*/ 1768605 w 1780949"/>
              <a:gd name="connsiteY13" fmla="*/ 69 h 2164708"/>
              <a:gd name="connsiteX14" fmla="*/ 1780949 w 1780949"/>
              <a:gd name="connsiteY14" fmla="*/ 0 h 2164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780949" h="2164708">
                <a:moveTo>
                  <a:pt x="1780949" y="0"/>
                </a:moveTo>
                <a:lnTo>
                  <a:pt x="1764872" y="60972"/>
                </a:lnTo>
                <a:lnTo>
                  <a:pt x="1765826" y="1945611"/>
                </a:lnTo>
                <a:cubicBezTo>
                  <a:pt x="1765826" y="2050859"/>
                  <a:pt x="1693762" y="2136179"/>
                  <a:pt x="1604867" y="2136179"/>
                </a:cubicBezTo>
                <a:cubicBezTo>
                  <a:pt x="1312605" y="2167118"/>
                  <a:pt x="555838" y="2180717"/>
                  <a:pt x="231054" y="2136179"/>
                </a:cubicBezTo>
                <a:cubicBezTo>
                  <a:pt x="142159" y="2136179"/>
                  <a:pt x="70095" y="2050859"/>
                  <a:pt x="70095" y="1945611"/>
                </a:cubicBezTo>
                <a:lnTo>
                  <a:pt x="71685" y="110567"/>
                </a:lnTo>
                <a:cubicBezTo>
                  <a:pt x="67287" y="81379"/>
                  <a:pt x="70569" y="71350"/>
                  <a:pt x="55160" y="54136"/>
                </a:cubicBezTo>
                <a:lnTo>
                  <a:pt x="0" y="361"/>
                </a:lnTo>
                <a:lnTo>
                  <a:pt x="23624" y="9794"/>
                </a:lnTo>
                <a:lnTo>
                  <a:pt x="35611" y="12030"/>
                </a:lnTo>
                <a:cubicBezTo>
                  <a:pt x="149314" y="41110"/>
                  <a:pt x="476013" y="62223"/>
                  <a:pt x="878993" y="62223"/>
                </a:cubicBezTo>
                <a:cubicBezTo>
                  <a:pt x="1312972" y="62223"/>
                  <a:pt x="1675053" y="37736"/>
                  <a:pt x="1758792" y="5183"/>
                </a:cubicBezTo>
                <a:lnTo>
                  <a:pt x="1768605" y="69"/>
                </a:lnTo>
                <a:lnTo>
                  <a:pt x="1780949" y="0"/>
                </a:ln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9" name="フリーフォーム: 図形 58">
            <a:extLst>
              <a:ext uri="{FF2B5EF4-FFF2-40B4-BE49-F238E27FC236}">
                <a16:creationId xmlns:a16="http://schemas.microsoft.com/office/drawing/2014/main" id="{2BEF29BD-D470-4992-A281-D4006BF65E23}"/>
              </a:ext>
            </a:extLst>
          </p:cNvPr>
          <p:cNvSpPr/>
          <p:nvPr/>
        </p:nvSpPr>
        <p:spPr>
          <a:xfrm>
            <a:off x="3415770" y="1846719"/>
            <a:ext cx="1236824" cy="1672843"/>
          </a:xfrm>
          <a:custGeom>
            <a:avLst/>
            <a:gdLst>
              <a:gd name="connsiteX0" fmla="*/ 898044 w 1802874"/>
              <a:gd name="connsiteY0" fmla="*/ 0 h 2227685"/>
              <a:gd name="connsiteX1" fmla="*/ 1791452 w 1802874"/>
              <a:gd name="connsiteY1" fmla="*/ 64133 h 2227685"/>
              <a:gd name="connsiteX2" fmla="*/ 1793739 w 1802874"/>
              <a:gd name="connsiteY2" fmla="*/ 67736 h 2227685"/>
              <a:gd name="connsiteX3" fmla="*/ 1802874 w 1802874"/>
              <a:gd name="connsiteY3" fmla="*/ 67685 h 2227685"/>
              <a:gd name="connsiteX4" fmla="*/ 1786797 w 1802874"/>
              <a:gd name="connsiteY4" fmla="*/ 128657 h 2227685"/>
              <a:gd name="connsiteX5" fmla="*/ 1787751 w 1802874"/>
              <a:gd name="connsiteY5" fmla="*/ 2013296 h 2227685"/>
              <a:gd name="connsiteX6" fmla="*/ 1626792 w 1802874"/>
              <a:gd name="connsiteY6" fmla="*/ 2203864 h 2227685"/>
              <a:gd name="connsiteX7" fmla="*/ 252979 w 1802874"/>
              <a:gd name="connsiteY7" fmla="*/ 2203864 h 2227685"/>
              <a:gd name="connsiteX8" fmla="*/ 92020 w 1802874"/>
              <a:gd name="connsiteY8" fmla="*/ 2013296 h 2227685"/>
              <a:gd name="connsiteX9" fmla="*/ 93610 w 1802874"/>
              <a:gd name="connsiteY9" fmla="*/ 178252 h 2227685"/>
              <a:gd name="connsiteX10" fmla="*/ 62798 w 1802874"/>
              <a:gd name="connsiteY10" fmla="*/ 121821 h 2227685"/>
              <a:gd name="connsiteX11" fmla="*/ 2874 w 1802874"/>
              <a:gd name="connsiteY11" fmla="*/ 77663 h 2227685"/>
              <a:gd name="connsiteX12" fmla="*/ 1126028 w 1802874"/>
              <a:gd name="connsiteY12" fmla="*/ 71437 h 2227685"/>
              <a:gd name="connsiteX13" fmla="*/ 0 w 1802874"/>
              <a:gd name="connsiteY13" fmla="*/ 71437 h 2227685"/>
              <a:gd name="connsiteX14" fmla="*/ 898044 w 1802874"/>
              <a:gd name="connsiteY14" fmla="*/ 0 h 2227685"/>
              <a:gd name="connsiteX0" fmla="*/ 898044 w 1802874"/>
              <a:gd name="connsiteY0" fmla="*/ 0 h 2227685"/>
              <a:gd name="connsiteX1" fmla="*/ 1791452 w 1802874"/>
              <a:gd name="connsiteY1" fmla="*/ 64133 h 2227685"/>
              <a:gd name="connsiteX2" fmla="*/ 1793739 w 1802874"/>
              <a:gd name="connsiteY2" fmla="*/ 67736 h 2227685"/>
              <a:gd name="connsiteX3" fmla="*/ 1802874 w 1802874"/>
              <a:gd name="connsiteY3" fmla="*/ 67685 h 2227685"/>
              <a:gd name="connsiteX4" fmla="*/ 1786797 w 1802874"/>
              <a:gd name="connsiteY4" fmla="*/ 128657 h 2227685"/>
              <a:gd name="connsiteX5" fmla="*/ 1787751 w 1802874"/>
              <a:gd name="connsiteY5" fmla="*/ 2013296 h 2227685"/>
              <a:gd name="connsiteX6" fmla="*/ 1626792 w 1802874"/>
              <a:gd name="connsiteY6" fmla="*/ 2203864 h 2227685"/>
              <a:gd name="connsiteX7" fmla="*/ 252979 w 1802874"/>
              <a:gd name="connsiteY7" fmla="*/ 2203864 h 2227685"/>
              <a:gd name="connsiteX8" fmla="*/ 92020 w 1802874"/>
              <a:gd name="connsiteY8" fmla="*/ 2013296 h 2227685"/>
              <a:gd name="connsiteX9" fmla="*/ 93610 w 1802874"/>
              <a:gd name="connsiteY9" fmla="*/ 178252 h 2227685"/>
              <a:gd name="connsiteX10" fmla="*/ 62798 w 1802874"/>
              <a:gd name="connsiteY10" fmla="*/ 121821 h 2227685"/>
              <a:gd name="connsiteX11" fmla="*/ 2874 w 1802874"/>
              <a:gd name="connsiteY11" fmla="*/ 77663 h 2227685"/>
              <a:gd name="connsiteX12" fmla="*/ 0 w 1802874"/>
              <a:gd name="connsiteY12" fmla="*/ 71437 h 2227685"/>
              <a:gd name="connsiteX13" fmla="*/ 898044 w 1802874"/>
              <a:gd name="connsiteY13" fmla="*/ 0 h 2227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802874" h="2227685">
                <a:moveTo>
                  <a:pt x="898044" y="0"/>
                </a:moveTo>
                <a:cubicBezTo>
                  <a:pt x="1363022" y="0"/>
                  <a:pt x="1745463" y="28110"/>
                  <a:pt x="1791452" y="64133"/>
                </a:cubicBezTo>
                <a:lnTo>
                  <a:pt x="1793739" y="67736"/>
                </a:lnTo>
                <a:lnTo>
                  <a:pt x="1802874" y="67685"/>
                </a:lnTo>
                <a:lnTo>
                  <a:pt x="1786797" y="128657"/>
                </a:lnTo>
                <a:lnTo>
                  <a:pt x="1787751" y="2013296"/>
                </a:lnTo>
                <a:cubicBezTo>
                  <a:pt x="1787751" y="2118544"/>
                  <a:pt x="1715687" y="2203864"/>
                  <a:pt x="1626792" y="2203864"/>
                </a:cubicBezTo>
                <a:cubicBezTo>
                  <a:pt x="1370997" y="2235626"/>
                  <a:pt x="508774" y="2235626"/>
                  <a:pt x="252979" y="2203864"/>
                </a:cubicBezTo>
                <a:cubicBezTo>
                  <a:pt x="164084" y="2203864"/>
                  <a:pt x="92020" y="2118544"/>
                  <a:pt x="92020" y="2013296"/>
                </a:cubicBezTo>
                <a:lnTo>
                  <a:pt x="93610" y="178252"/>
                </a:lnTo>
                <a:cubicBezTo>
                  <a:pt x="89212" y="149064"/>
                  <a:pt x="78207" y="139035"/>
                  <a:pt x="62798" y="121821"/>
                </a:cubicBezTo>
                <a:lnTo>
                  <a:pt x="2874" y="77663"/>
                </a:lnTo>
                <a:lnTo>
                  <a:pt x="0" y="71437"/>
                </a:lnTo>
                <a:cubicBezTo>
                  <a:pt x="0" y="31983"/>
                  <a:pt x="402068" y="0"/>
                  <a:pt x="898044" y="0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60" name="フリーフォーム: 図形 59">
            <a:extLst>
              <a:ext uri="{FF2B5EF4-FFF2-40B4-BE49-F238E27FC236}">
                <a16:creationId xmlns:a16="http://schemas.microsoft.com/office/drawing/2014/main" id="{33F3E363-A096-4846-B47D-7284615F9C41}"/>
              </a:ext>
            </a:extLst>
          </p:cNvPr>
          <p:cNvSpPr/>
          <p:nvPr/>
        </p:nvSpPr>
        <p:spPr>
          <a:xfrm>
            <a:off x="3429451" y="1910865"/>
            <a:ext cx="1221783" cy="1610034"/>
          </a:xfrm>
          <a:custGeom>
            <a:avLst/>
            <a:gdLst>
              <a:gd name="connsiteX0" fmla="*/ 1800000 w 1800000"/>
              <a:gd name="connsiteY0" fmla="*/ 0 h 2160000"/>
              <a:gd name="connsiteX1" fmla="*/ 1783923 w 1800000"/>
              <a:gd name="connsiteY1" fmla="*/ 60972 h 2160000"/>
              <a:gd name="connsiteX2" fmla="*/ 1784877 w 1800000"/>
              <a:gd name="connsiteY2" fmla="*/ 1945611 h 2160000"/>
              <a:gd name="connsiteX3" fmla="*/ 1623918 w 1800000"/>
              <a:gd name="connsiteY3" fmla="*/ 2136179 h 2160000"/>
              <a:gd name="connsiteX4" fmla="*/ 250105 w 1800000"/>
              <a:gd name="connsiteY4" fmla="*/ 2136179 h 2160000"/>
              <a:gd name="connsiteX5" fmla="*/ 89146 w 1800000"/>
              <a:gd name="connsiteY5" fmla="*/ 1945611 h 2160000"/>
              <a:gd name="connsiteX6" fmla="*/ 90736 w 1800000"/>
              <a:gd name="connsiteY6" fmla="*/ 110567 h 2160000"/>
              <a:gd name="connsiteX7" fmla="*/ 59924 w 1800000"/>
              <a:gd name="connsiteY7" fmla="*/ 54136 h 2160000"/>
              <a:gd name="connsiteX8" fmla="*/ 0 w 1800000"/>
              <a:gd name="connsiteY8" fmla="*/ 9978 h 2160000"/>
              <a:gd name="connsiteX9" fmla="*/ 33150 w 1800000"/>
              <a:gd name="connsiteY9" fmla="*/ 9795 h 2160000"/>
              <a:gd name="connsiteX10" fmla="*/ 40374 w 1800000"/>
              <a:gd name="connsiteY10" fmla="*/ 12030 h 2160000"/>
              <a:gd name="connsiteX11" fmla="*/ 898044 w 1800000"/>
              <a:gd name="connsiteY11" fmla="*/ 62223 h 2160000"/>
              <a:gd name="connsiteX12" fmla="*/ 1777843 w 1800000"/>
              <a:gd name="connsiteY12" fmla="*/ 5183 h 2160000"/>
              <a:gd name="connsiteX13" fmla="*/ 1787656 w 1800000"/>
              <a:gd name="connsiteY13" fmla="*/ 69 h 2160000"/>
              <a:gd name="connsiteX0" fmla="*/ 1800000 w 1800000"/>
              <a:gd name="connsiteY0" fmla="*/ 0 h 2166944"/>
              <a:gd name="connsiteX1" fmla="*/ 1783923 w 1800000"/>
              <a:gd name="connsiteY1" fmla="*/ 60972 h 2166944"/>
              <a:gd name="connsiteX2" fmla="*/ 1784877 w 1800000"/>
              <a:gd name="connsiteY2" fmla="*/ 1945611 h 2166944"/>
              <a:gd name="connsiteX3" fmla="*/ 1623918 w 1800000"/>
              <a:gd name="connsiteY3" fmla="*/ 2136179 h 2166944"/>
              <a:gd name="connsiteX4" fmla="*/ 250105 w 1800000"/>
              <a:gd name="connsiteY4" fmla="*/ 2136179 h 2166944"/>
              <a:gd name="connsiteX5" fmla="*/ 89146 w 1800000"/>
              <a:gd name="connsiteY5" fmla="*/ 1945611 h 2166944"/>
              <a:gd name="connsiteX6" fmla="*/ 90736 w 1800000"/>
              <a:gd name="connsiteY6" fmla="*/ 110567 h 2166944"/>
              <a:gd name="connsiteX7" fmla="*/ 59924 w 1800000"/>
              <a:gd name="connsiteY7" fmla="*/ 54136 h 2166944"/>
              <a:gd name="connsiteX8" fmla="*/ 0 w 1800000"/>
              <a:gd name="connsiteY8" fmla="*/ 9978 h 2166944"/>
              <a:gd name="connsiteX9" fmla="*/ 33150 w 1800000"/>
              <a:gd name="connsiteY9" fmla="*/ 9795 h 2166944"/>
              <a:gd name="connsiteX10" fmla="*/ 40374 w 1800000"/>
              <a:gd name="connsiteY10" fmla="*/ 12030 h 2166944"/>
              <a:gd name="connsiteX11" fmla="*/ 898044 w 1800000"/>
              <a:gd name="connsiteY11" fmla="*/ 62223 h 2166944"/>
              <a:gd name="connsiteX12" fmla="*/ 1777843 w 1800000"/>
              <a:gd name="connsiteY12" fmla="*/ 5183 h 2166944"/>
              <a:gd name="connsiteX13" fmla="*/ 1787656 w 1800000"/>
              <a:gd name="connsiteY13" fmla="*/ 69 h 2166944"/>
              <a:gd name="connsiteX14" fmla="*/ 1800000 w 1800000"/>
              <a:gd name="connsiteY14" fmla="*/ 0 h 2166944"/>
              <a:gd name="connsiteX0" fmla="*/ 1800000 w 1800000"/>
              <a:gd name="connsiteY0" fmla="*/ 0 h 2169972"/>
              <a:gd name="connsiteX1" fmla="*/ 1783923 w 1800000"/>
              <a:gd name="connsiteY1" fmla="*/ 60972 h 2169972"/>
              <a:gd name="connsiteX2" fmla="*/ 1784877 w 1800000"/>
              <a:gd name="connsiteY2" fmla="*/ 1945611 h 2169972"/>
              <a:gd name="connsiteX3" fmla="*/ 1623918 w 1800000"/>
              <a:gd name="connsiteY3" fmla="*/ 2136179 h 2169972"/>
              <a:gd name="connsiteX4" fmla="*/ 250105 w 1800000"/>
              <a:gd name="connsiteY4" fmla="*/ 2136179 h 2169972"/>
              <a:gd name="connsiteX5" fmla="*/ 89146 w 1800000"/>
              <a:gd name="connsiteY5" fmla="*/ 1945611 h 2169972"/>
              <a:gd name="connsiteX6" fmla="*/ 90736 w 1800000"/>
              <a:gd name="connsiteY6" fmla="*/ 110567 h 2169972"/>
              <a:gd name="connsiteX7" fmla="*/ 59924 w 1800000"/>
              <a:gd name="connsiteY7" fmla="*/ 54136 h 2169972"/>
              <a:gd name="connsiteX8" fmla="*/ 0 w 1800000"/>
              <a:gd name="connsiteY8" fmla="*/ 9978 h 2169972"/>
              <a:gd name="connsiteX9" fmla="*/ 33150 w 1800000"/>
              <a:gd name="connsiteY9" fmla="*/ 9795 h 2169972"/>
              <a:gd name="connsiteX10" fmla="*/ 40374 w 1800000"/>
              <a:gd name="connsiteY10" fmla="*/ 12030 h 2169972"/>
              <a:gd name="connsiteX11" fmla="*/ 898044 w 1800000"/>
              <a:gd name="connsiteY11" fmla="*/ 62223 h 2169972"/>
              <a:gd name="connsiteX12" fmla="*/ 1777843 w 1800000"/>
              <a:gd name="connsiteY12" fmla="*/ 5183 h 2169972"/>
              <a:gd name="connsiteX13" fmla="*/ 1787656 w 1800000"/>
              <a:gd name="connsiteY13" fmla="*/ 69 h 2169972"/>
              <a:gd name="connsiteX14" fmla="*/ 1800000 w 1800000"/>
              <a:gd name="connsiteY14" fmla="*/ 0 h 2169972"/>
              <a:gd name="connsiteX0" fmla="*/ 1800000 w 1800000"/>
              <a:gd name="connsiteY0" fmla="*/ 0 h 2169972"/>
              <a:gd name="connsiteX1" fmla="*/ 1783923 w 1800000"/>
              <a:gd name="connsiteY1" fmla="*/ 60972 h 2169972"/>
              <a:gd name="connsiteX2" fmla="*/ 1784877 w 1800000"/>
              <a:gd name="connsiteY2" fmla="*/ 1945611 h 2169972"/>
              <a:gd name="connsiteX3" fmla="*/ 1623918 w 1800000"/>
              <a:gd name="connsiteY3" fmla="*/ 2136179 h 2169972"/>
              <a:gd name="connsiteX4" fmla="*/ 250105 w 1800000"/>
              <a:gd name="connsiteY4" fmla="*/ 2136179 h 2169972"/>
              <a:gd name="connsiteX5" fmla="*/ 89146 w 1800000"/>
              <a:gd name="connsiteY5" fmla="*/ 1945611 h 2169972"/>
              <a:gd name="connsiteX6" fmla="*/ 90736 w 1800000"/>
              <a:gd name="connsiteY6" fmla="*/ 110567 h 2169972"/>
              <a:gd name="connsiteX7" fmla="*/ 59924 w 1800000"/>
              <a:gd name="connsiteY7" fmla="*/ 54136 h 2169972"/>
              <a:gd name="connsiteX8" fmla="*/ 0 w 1800000"/>
              <a:gd name="connsiteY8" fmla="*/ 9978 h 2169972"/>
              <a:gd name="connsiteX9" fmla="*/ 33150 w 1800000"/>
              <a:gd name="connsiteY9" fmla="*/ 9795 h 2169972"/>
              <a:gd name="connsiteX10" fmla="*/ 40374 w 1800000"/>
              <a:gd name="connsiteY10" fmla="*/ 12030 h 2169972"/>
              <a:gd name="connsiteX11" fmla="*/ 898044 w 1800000"/>
              <a:gd name="connsiteY11" fmla="*/ 62223 h 2169972"/>
              <a:gd name="connsiteX12" fmla="*/ 1777843 w 1800000"/>
              <a:gd name="connsiteY12" fmla="*/ 5183 h 2169972"/>
              <a:gd name="connsiteX13" fmla="*/ 1787656 w 1800000"/>
              <a:gd name="connsiteY13" fmla="*/ 69 h 2169972"/>
              <a:gd name="connsiteX14" fmla="*/ 1800000 w 1800000"/>
              <a:gd name="connsiteY14" fmla="*/ 0 h 2169972"/>
              <a:gd name="connsiteX0" fmla="*/ 1795237 w 1795237"/>
              <a:gd name="connsiteY0" fmla="*/ 0 h 2169972"/>
              <a:gd name="connsiteX1" fmla="*/ 1779160 w 1795237"/>
              <a:gd name="connsiteY1" fmla="*/ 60972 h 2169972"/>
              <a:gd name="connsiteX2" fmla="*/ 1780114 w 1795237"/>
              <a:gd name="connsiteY2" fmla="*/ 1945611 h 2169972"/>
              <a:gd name="connsiteX3" fmla="*/ 1619155 w 1795237"/>
              <a:gd name="connsiteY3" fmla="*/ 2136179 h 2169972"/>
              <a:gd name="connsiteX4" fmla="*/ 245342 w 1795237"/>
              <a:gd name="connsiteY4" fmla="*/ 2136179 h 2169972"/>
              <a:gd name="connsiteX5" fmla="*/ 84383 w 1795237"/>
              <a:gd name="connsiteY5" fmla="*/ 1945611 h 2169972"/>
              <a:gd name="connsiteX6" fmla="*/ 85973 w 1795237"/>
              <a:gd name="connsiteY6" fmla="*/ 110567 h 2169972"/>
              <a:gd name="connsiteX7" fmla="*/ 55161 w 1795237"/>
              <a:gd name="connsiteY7" fmla="*/ 54136 h 2169972"/>
              <a:gd name="connsiteX8" fmla="*/ 0 w 1795237"/>
              <a:gd name="connsiteY8" fmla="*/ 361 h 2169972"/>
              <a:gd name="connsiteX9" fmla="*/ 28387 w 1795237"/>
              <a:gd name="connsiteY9" fmla="*/ 9795 h 2169972"/>
              <a:gd name="connsiteX10" fmla="*/ 35611 w 1795237"/>
              <a:gd name="connsiteY10" fmla="*/ 12030 h 2169972"/>
              <a:gd name="connsiteX11" fmla="*/ 893281 w 1795237"/>
              <a:gd name="connsiteY11" fmla="*/ 62223 h 2169972"/>
              <a:gd name="connsiteX12" fmla="*/ 1773080 w 1795237"/>
              <a:gd name="connsiteY12" fmla="*/ 5183 h 2169972"/>
              <a:gd name="connsiteX13" fmla="*/ 1782893 w 1795237"/>
              <a:gd name="connsiteY13" fmla="*/ 69 h 2169972"/>
              <a:gd name="connsiteX14" fmla="*/ 1795237 w 1795237"/>
              <a:gd name="connsiteY14" fmla="*/ 0 h 2169972"/>
              <a:gd name="connsiteX0" fmla="*/ 1795237 w 1795237"/>
              <a:gd name="connsiteY0" fmla="*/ 0 h 2169972"/>
              <a:gd name="connsiteX1" fmla="*/ 1779160 w 1795237"/>
              <a:gd name="connsiteY1" fmla="*/ 60972 h 2169972"/>
              <a:gd name="connsiteX2" fmla="*/ 1780114 w 1795237"/>
              <a:gd name="connsiteY2" fmla="*/ 1945611 h 2169972"/>
              <a:gd name="connsiteX3" fmla="*/ 1619155 w 1795237"/>
              <a:gd name="connsiteY3" fmla="*/ 2136179 h 2169972"/>
              <a:gd name="connsiteX4" fmla="*/ 245342 w 1795237"/>
              <a:gd name="connsiteY4" fmla="*/ 2136179 h 2169972"/>
              <a:gd name="connsiteX5" fmla="*/ 84383 w 1795237"/>
              <a:gd name="connsiteY5" fmla="*/ 1945611 h 2169972"/>
              <a:gd name="connsiteX6" fmla="*/ 85973 w 1795237"/>
              <a:gd name="connsiteY6" fmla="*/ 110567 h 2169972"/>
              <a:gd name="connsiteX7" fmla="*/ 69448 w 1795237"/>
              <a:gd name="connsiteY7" fmla="*/ 54136 h 2169972"/>
              <a:gd name="connsiteX8" fmla="*/ 0 w 1795237"/>
              <a:gd name="connsiteY8" fmla="*/ 361 h 2169972"/>
              <a:gd name="connsiteX9" fmla="*/ 28387 w 1795237"/>
              <a:gd name="connsiteY9" fmla="*/ 9795 h 2169972"/>
              <a:gd name="connsiteX10" fmla="*/ 35611 w 1795237"/>
              <a:gd name="connsiteY10" fmla="*/ 12030 h 2169972"/>
              <a:gd name="connsiteX11" fmla="*/ 893281 w 1795237"/>
              <a:gd name="connsiteY11" fmla="*/ 62223 h 2169972"/>
              <a:gd name="connsiteX12" fmla="*/ 1773080 w 1795237"/>
              <a:gd name="connsiteY12" fmla="*/ 5183 h 2169972"/>
              <a:gd name="connsiteX13" fmla="*/ 1782893 w 1795237"/>
              <a:gd name="connsiteY13" fmla="*/ 69 h 2169972"/>
              <a:gd name="connsiteX14" fmla="*/ 1795237 w 1795237"/>
              <a:gd name="connsiteY14" fmla="*/ 0 h 2169972"/>
              <a:gd name="connsiteX0" fmla="*/ 1795237 w 1795237"/>
              <a:gd name="connsiteY0" fmla="*/ 0 h 2169972"/>
              <a:gd name="connsiteX1" fmla="*/ 1779160 w 1795237"/>
              <a:gd name="connsiteY1" fmla="*/ 60972 h 2169972"/>
              <a:gd name="connsiteX2" fmla="*/ 1780114 w 1795237"/>
              <a:gd name="connsiteY2" fmla="*/ 1945611 h 2169972"/>
              <a:gd name="connsiteX3" fmla="*/ 1619155 w 1795237"/>
              <a:gd name="connsiteY3" fmla="*/ 2136179 h 2169972"/>
              <a:gd name="connsiteX4" fmla="*/ 245342 w 1795237"/>
              <a:gd name="connsiteY4" fmla="*/ 2136179 h 2169972"/>
              <a:gd name="connsiteX5" fmla="*/ 84383 w 1795237"/>
              <a:gd name="connsiteY5" fmla="*/ 1945611 h 2169972"/>
              <a:gd name="connsiteX6" fmla="*/ 85973 w 1795237"/>
              <a:gd name="connsiteY6" fmla="*/ 110567 h 2169972"/>
              <a:gd name="connsiteX7" fmla="*/ 69448 w 1795237"/>
              <a:gd name="connsiteY7" fmla="*/ 54136 h 2169972"/>
              <a:gd name="connsiteX8" fmla="*/ 0 w 1795237"/>
              <a:gd name="connsiteY8" fmla="*/ 361 h 2169972"/>
              <a:gd name="connsiteX9" fmla="*/ 37912 w 1795237"/>
              <a:gd name="connsiteY9" fmla="*/ 9794 h 2169972"/>
              <a:gd name="connsiteX10" fmla="*/ 35611 w 1795237"/>
              <a:gd name="connsiteY10" fmla="*/ 12030 h 2169972"/>
              <a:gd name="connsiteX11" fmla="*/ 893281 w 1795237"/>
              <a:gd name="connsiteY11" fmla="*/ 62223 h 2169972"/>
              <a:gd name="connsiteX12" fmla="*/ 1773080 w 1795237"/>
              <a:gd name="connsiteY12" fmla="*/ 5183 h 2169972"/>
              <a:gd name="connsiteX13" fmla="*/ 1782893 w 1795237"/>
              <a:gd name="connsiteY13" fmla="*/ 69 h 2169972"/>
              <a:gd name="connsiteX14" fmla="*/ 1795237 w 1795237"/>
              <a:gd name="connsiteY14" fmla="*/ 0 h 2169972"/>
              <a:gd name="connsiteX0" fmla="*/ 1795237 w 1795237"/>
              <a:gd name="connsiteY0" fmla="*/ 0 h 2169972"/>
              <a:gd name="connsiteX1" fmla="*/ 1779160 w 1795237"/>
              <a:gd name="connsiteY1" fmla="*/ 60972 h 2169972"/>
              <a:gd name="connsiteX2" fmla="*/ 1780114 w 1795237"/>
              <a:gd name="connsiteY2" fmla="*/ 1945611 h 2169972"/>
              <a:gd name="connsiteX3" fmla="*/ 1619155 w 1795237"/>
              <a:gd name="connsiteY3" fmla="*/ 2136179 h 2169972"/>
              <a:gd name="connsiteX4" fmla="*/ 245342 w 1795237"/>
              <a:gd name="connsiteY4" fmla="*/ 2136179 h 2169972"/>
              <a:gd name="connsiteX5" fmla="*/ 84383 w 1795237"/>
              <a:gd name="connsiteY5" fmla="*/ 1945611 h 2169972"/>
              <a:gd name="connsiteX6" fmla="*/ 85973 w 1795237"/>
              <a:gd name="connsiteY6" fmla="*/ 110567 h 2169972"/>
              <a:gd name="connsiteX7" fmla="*/ 69448 w 1795237"/>
              <a:gd name="connsiteY7" fmla="*/ 54136 h 2169972"/>
              <a:gd name="connsiteX8" fmla="*/ 0 w 1795237"/>
              <a:gd name="connsiteY8" fmla="*/ 361 h 2169972"/>
              <a:gd name="connsiteX9" fmla="*/ 37912 w 1795237"/>
              <a:gd name="connsiteY9" fmla="*/ 9794 h 2169972"/>
              <a:gd name="connsiteX10" fmla="*/ 49899 w 1795237"/>
              <a:gd name="connsiteY10" fmla="*/ 12030 h 2169972"/>
              <a:gd name="connsiteX11" fmla="*/ 893281 w 1795237"/>
              <a:gd name="connsiteY11" fmla="*/ 62223 h 2169972"/>
              <a:gd name="connsiteX12" fmla="*/ 1773080 w 1795237"/>
              <a:gd name="connsiteY12" fmla="*/ 5183 h 2169972"/>
              <a:gd name="connsiteX13" fmla="*/ 1782893 w 1795237"/>
              <a:gd name="connsiteY13" fmla="*/ 69 h 2169972"/>
              <a:gd name="connsiteX14" fmla="*/ 1795237 w 1795237"/>
              <a:gd name="connsiteY14" fmla="*/ 0 h 2169972"/>
              <a:gd name="connsiteX0" fmla="*/ 1780949 w 1780949"/>
              <a:gd name="connsiteY0" fmla="*/ 0 h 2169972"/>
              <a:gd name="connsiteX1" fmla="*/ 1764872 w 1780949"/>
              <a:gd name="connsiteY1" fmla="*/ 60972 h 2169972"/>
              <a:gd name="connsiteX2" fmla="*/ 1765826 w 1780949"/>
              <a:gd name="connsiteY2" fmla="*/ 1945611 h 2169972"/>
              <a:gd name="connsiteX3" fmla="*/ 1604867 w 1780949"/>
              <a:gd name="connsiteY3" fmla="*/ 2136179 h 2169972"/>
              <a:gd name="connsiteX4" fmla="*/ 231054 w 1780949"/>
              <a:gd name="connsiteY4" fmla="*/ 2136179 h 2169972"/>
              <a:gd name="connsiteX5" fmla="*/ 70095 w 1780949"/>
              <a:gd name="connsiteY5" fmla="*/ 1945611 h 2169972"/>
              <a:gd name="connsiteX6" fmla="*/ 71685 w 1780949"/>
              <a:gd name="connsiteY6" fmla="*/ 110567 h 2169972"/>
              <a:gd name="connsiteX7" fmla="*/ 55160 w 1780949"/>
              <a:gd name="connsiteY7" fmla="*/ 54136 h 2169972"/>
              <a:gd name="connsiteX8" fmla="*/ 0 w 1780949"/>
              <a:gd name="connsiteY8" fmla="*/ 361 h 2169972"/>
              <a:gd name="connsiteX9" fmla="*/ 23624 w 1780949"/>
              <a:gd name="connsiteY9" fmla="*/ 9794 h 2169972"/>
              <a:gd name="connsiteX10" fmla="*/ 35611 w 1780949"/>
              <a:gd name="connsiteY10" fmla="*/ 12030 h 2169972"/>
              <a:gd name="connsiteX11" fmla="*/ 878993 w 1780949"/>
              <a:gd name="connsiteY11" fmla="*/ 62223 h 2169972"/>
              <a:gd name="connsiteX12" fmla="*/ 1758792 w 1780949"/>
              <a:gd name="connsiteY12" fmla="*/ 5183 h 2169972"/>
              <a:gd name="connsiteX13" fmla="*/ 1768605 w 1780949"/>
              <a:gd name="connsiteY13" fmla="*/ 69 h 2169972"/>
              <a:gd name="connsiteX14" fmla="*/ 1780949 w 1780949"/>
              <a:gd name="connsiteY14" fmla="*/ 0 h 2169972"/>
              <a:gd name="connsiteX0" fmla="*/ 1780949 w 1780949"/>
              <a:gd name="connsiteY0" fmla="*/ 0 h 2166673"/>
              <a:gd name="connsiteX1" fmla="*/ 1764872 w 1780949"/>
              <a:gd name="connsiteY1" fmla="*/ 60972 h 2166673"/>
              <a:gd name="connsiteX2" fmla="*/ 1765826 w 1780949"/>
              <a:gd name="connsiteY2" fmla="*/ 1945611 h 2166673"/>
              <a:gd name="connsiteX3" fmla="*/ 1604867 w 1780949"/>
              <a:gd name="connsiteY3" fmla="*/ 2136179 h 2166673"/>
              <a:gd name="connsiteX4" fmla="*/ 231054 w 1780949"/>
              <a:gd name="connsiteY4" fmla="*/ 2136179 h 2166673"/>
              <a:gd name="connsiteX5" fmla="*/ 70095 w 1780949"/>
              <a:gd name="connsiteY5" fmla="*/ 1945611 h 2166673"/>
              <a:gd name="connsiteX6" fmla="*/ 71685 w 1780949"/>
              <a:gd name="connsiteY6" fmla="*/ 110567 h 2166673"/>
              <a:gd name="connsiteX7" fmla="*/ 55160 w 1780949"/>
              <a:gd name="connsiteY7" fmla="*/ 54136 h 2166673"/>
              <a:gd name="connsiteX8" fmla="*/ 0 w 1780949"/>
              <a:gd name="connsiteY8" fmla="*/ 361 h 2166673"/>
              <a:gd name="connsiteX9" fmla="*/ 23624 w 1780949"/>
              <a:gd name="connsiteY9" fmla="*/ 9794 h 2166673"/>
              <a:gd name="connsiteX10" fmla="*/ 35611 w 1780949"/>
              <a:gd name="connsiteY10" fmla="*/ 12030 h 2166673"/>
              <a:gd name="connsiteX11" fmla="*/ 878993 w 1780949"/>
              <a:gd name="connsiteY11" fmla="*/ 62223 h 2166673"/>
              <a:gd name="connsiteX12" fmla="*/ 1758792 w 1780949"/>
              <a:gd name="connsiteY12" fmla="*/ 5183 h 2166673"/>
              <a:gd name="connsiteX13" fmla="*/ 1768605 w 1780949"/>
              <a:gd name="connsiteY13" fmla="*/ 69 h 2166673"/>
              <a:gd name="connsiteX14" fmla="*/ 1780949 w 1780949"/>
              <a:gd name="connsiteY14" fmla="*/ 0 h 2166673"/>
              <a:gd name="connsiteX0" fmla="*/ 1780949 w 1780949"/>
              <a:gd name="connsiteY0" fmla="*/ 0 h 2164708"/>
              <a:gd name="connsiteX1" fmla="*/ 1764872 w 1780949"/>
              <a:gd name="connsiteY1" fmla="*/ 60972 h 2164708"/>
              <a:gd name="connsiteX2" fmla="*/ 1765826 w 1780949"/>
              <a:gd name="connsiteY2" fmla="*/ 1945611 h 2164708"/>
              <a:gd name="connsiteX3" fmla="*/ 1604867 w 1780949"/>
              <a:gd name="connsiteY3" fmla="*/ 2136179 h 2164708"/>
              <a:gd name="connsiteX4" fmla="*/ 231054 w 1780949"/>
              <a:gd name="connsiteY4" fmla="*/ 2136179 h 2164708"/>
              <a:gd name="connsiteX5" fmla="*/ 70095 w 1780949"/>
              <a:gd name="connsiteY5" fmla="*/ 1945611 h 2164708"/>
              <a:gd name="connsiteX6" fmla="*/ 71685 w 1780949"/>
              <a:gd name="connsiteY6" fmla="*/ 110567 h 2164708"/>
              <a:gd name="connsiteX7" fmla="*/ 55160 w 1780949"/>
              <a:gd name="connsiteY7" fmla="*/ 54136 h 2164708"/>
              <a:gd name="connsiteX8" fmla="*/ 0 w 1780949"/>
              <a:gd name="connsiteY8" fmla="*/ 361 h 2164708"/>
              <a:gd name="connsiteX9" fmla="*/ 23624 w 1780949"/>
              <a:gd name="connsiteY9" fmla="*/ 9794 h 2164708"/>
              <a:gd name="connsiteX10" fmla="*/ 35611 w 1780949"/>
              <a:gd name="connsiteY10" fmla="*/ 12030 h 2164708"/>
              <a:gd name="connsiteX11" fmla="*/ 878993 w 1780949"/>
              <a:gd name="connsiteY11" fmla="*/ 62223 h 2164708"/>
              <a:gd name="connsiteX12" fmla="*/ 1758792 w 1780949"/>
              <a:gd name="connsiteY12" fmla="*/ 5183 h 2164708"/>
              <a:gd name="connsiteX13" fmla="*/ 1768605 w 1780949"/>
              <a:gd name="connsiteY13" fmla="*/ 69 h 2164708"/>
              <a:gd name="connsiteX14" fmla="*/ 1780949 w 1780949"/>
              <a:gd name="connsiteY14" fmla="*/ 0 h 2164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780949" h="2164708">
                <a:moveTo>
                  <a:pt x="1780949" y="0"/>
                </a:moveTo>
                <a:lnTo>
                  <a:pt x="1764872" y="60972"/>
                </a:lnTo>
                <a:lnTo>
                  <a:pt x="1765826" y="1945611"/>
                </a:lnTo>
                <a:cubicBezTo>
                  <a:pt x="1765826" y="2050859"/>
                  <a:pt x="1693762" y="2136179"/>
                  <a:pt x="1604867" y="2136179"/>
                </a:cubicBezTo>
                <a:cubicBezTo>
                  <a:pt x="1312605" y="2167118"/>
                  <a:pt x="555838" y="2180717"/>
                  <a:pt x="231054" y="2136179"/>
                </a:cubicBezTo>
                <a:cubicBezTo>
                  <a:pt x="142159" y="2136179"/>
                  <a:pt x="70095" y="2050859"/>
                  <a:pt x="70095" y="1945611"/>
                </a:cubicBezTo>
                <a:lnTo>
                  <a:pt x="71685" y="110567"/>
                </a:lnTo>
                <a:cubicBezTo>
                  <a:pt x="67287" y="81379"/>
                  <a:pt x="70569" y="71350"/>
                  <a:pt x="55160" y="54136"/>
                </a:cubicBezTo>
                <a:lnTo>
                  <a:pt x="0" y="361"/>
                </a:lnTo>
                <a:lnTo>
                  <a:pt x="23624" y="9794"/>
                </a:lnTo>
                <a:lnTo>
                  <a:pt x="35611" y="12030"/>
                </a:lnTo>
                <a:cubicBezTo>
                  <a:pt x="149314" y="41110"/>
                  <a:pt x="476013" y="62223"/>
                  <a:pt x="878993" y="62223"/>
                </a:cubicBezTo>
                <a:cubicBezTo>
                  <a:pt x="1312972" y="62223"/>
                  <a:pt x="1675053" y="37736"/>
                  <a:pt x="1758792" y="5183"/>
                </a:cubicBezTo>
                <a:lnTo>
                  <a:pt x="1768605" y="69"/>
                </a:lnTo>
                <a:lnTo>
                  <a:pt x="1780949" y="0"/>
                </a:ln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64" name="フリーフォーム: 図形 63">
            <a:extLst>
              <a:ext uri="{FF2B5EF4-FFF2-40B4-BE49-F238E27FC236}">
                <a16:creationId xmlns:a16="http://schemas.microsoft.com/office/drawing/2014/main" id="{1D447DD4-3D10-440F-A2E7-82DDF332919E}"/>
              </a:ext>
            </a:extLst>
          </p:cNvPr>
          <p:cNvSpPr/>
          <p:nvPr/>
        </p:nvSpPr>
        <p:spPr>
          <a:xfrm>
            <a:off x="3737166" y="2233901"/>
            <a:ext cx="626099" cy="874076"/>
          </a:xfrm>
          <a:custGeom>
            <a:avLst/>
            <a:gdLst>
              <a:gd name="connsiteX0" fmla="*/ 898044 w 1802874"/>
              <a:gd name="connsiteY0" fmla="*/ 0 h 2227685"/>
              <a:gd name="connsiteX1" fmla="*/ 1791452 w 1802874"/>
              <a:gd name="connsiteY1" fmla="*/ 64133 h 2227685"/>
              <a:gd name="connsiteX2" fmla="*/ 1793739 w 1802874"/>
              <a:gd name="connsiteY2" fmla="*/ 67736 h 2227685"/>
              <a:gd name="connsiteX3" fmla="*/ 1802874 w 1802874"/>
              <a:gd name="connsiteY3" fmla="*/ 67685 h 2227685"/>
              <a:gd name="connsiteX4" fmla="*/ 1786797 w 1802874"/>
              <a:gd name="connsiteY4" fmla="*/ 128657 h 2227685"/>
              <a:gd name="connsiteX5" fmla="*/ 1787751 w 1802874"/>
              <a:gd name="connsiteY5" fmla="*/ 2013296 h 2227685"/>
              <a:gd name="connsiteX6" fmla="*/ 1626792 w 1802874"/>
              <a:gd name="connsiteY6" fmla="*/ 2203864 h 2227685"/>
              <a:gd name="connsiteX7" fmla="*/ 252979 w 1802874"/>
              <a:gd name="connsiteY7" fmla="*/ 2203864 h 2227685"/>
              <a:gd name="connsiteX8" fmla="*/ 92020 w 1802874"/>
              <a:gd name="connsiteY8" fmla="*/ 2013296 h 2227685"/>
              <a:gd name="connsiteX9" fmla="*/ 93610 w 1802874"/>
              <a:gd name="connsiteY9" fmla="*/ 178252 h 2227685"/>
              <a:gd name="connsiteX10" fmla="*/ 62798 w 1802874"/>
              <a:gd name="connsiteY10" fmla="*/ 121821 h 2227685"/>
              <a:gd name="connsiteX11" fmla="*/ 2874 w 1802874"/>
              <a:gd name="connsiteY11" fmla="*/ 77663 h 2227685"/>
              <a:gd name="connsiteX12" fmla="*/ 1126028 w 1802874"/>
              <a:gd name="connsiteY12" fmla="*/ 71437 h 2227685"/>
              <a:gd name="connsiteX13" fmla="*/ 0 w 1802874"/>
              <a:gd name="connsiteY13" fmla="*/ 71437 h 2227685"/>
              <a:gd name="connsiteX14" fmla="*/ 898044 w 1802874"/>
              <a:gd name="connsiteY14" fmla="*/ 0 h 2227685"/>
              <a:gd name="connsiteX0" fmla="*/ 898044 w 1802874"/>
              <a:gd name="connsiteY0" fmla="*/ 0 h 2227685"/>
              <a:gd name="connsiteX1" fmla="*/ 1791452 w 1802874"/>
              <a:gd name="connsiteY1" fmla="*/ 64133 h 2227685"/>
              <a:gd name="connsiteX2" fmla="*/ 1793739 w 1802874"/>
              <a:gd name="connsiteY2" fmla="*/ 67736 h 2227685"/>
              <a:gd name="connsiteX3" fmla="*/ 1802874 w 1802874"/>
              <a:gd name="connsiteY3" fmla="*/ 67685 h 2227685"/>
              <a:gd name="connsiteX4" fmla="*/ 1786797 w 1802874"/>
              <a:gd name="connsiteY4" fmla="*/ 128657 h 2227685"/>
              <a:gd name="connsiteX5" fmla="*/ 1787751 w 1802874"/>
              <a:gd name="connsiteY5" fmla="*/ 2013296 h 2227685"/>
              <a:gd name="connsiteX6" fmla="*/ 1626792 w 1802874"/>
              <a:gd name="connsiteY6" fmla="*/ 2203864 h 2227685"/>
              <a:gd name="connsiteX7" fmla="*/ 252979 w 1802874"/>
              <a:gd name="connsiteY7" fmla="*/ 2203864 h 2227685"/>
              <a:gd name="connsiteX8" fmla="*/ 92020 w 1802874"/>
              <a:gd name="connsiteY8" fmla="*/ 2013296 h 2227685"/>
              <a:gd name="connsiteX9" fmla="*/ 93610 w 1802874"/>
              <a:gd name="connsiteY9" fmla="*/ 178252 h 2227685"/>
              <a:gd name="connsiteX10" fmla="*/ 62798 w 1802874"/>
              <a:gd name="connsiteY10" fmla="*/ 121821 h 2227685"/>
              <a:gd name="connsiteX11" fmla="*/ 2874 w 1802874"/>
              <a:gd name="connsiteY11" fmla="*/ 77663 h 2227685"/>
              <a:gd name="connsiteX12" fmla="*/ 0 w 1802874"/>
              <a:gd name="connsiteY12" fmla="*/ 71437 h 2227685"/>
              <a:gd name="connsiteX13" fmla="*/ 898044 w 1802874"/>
              <a:gd name="connsiteY13" fmla="*/ 0 h 2227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802874" h="2227685">
                <a:moveTo>
                  <a:pt x="898044" y="0"/>
                </a:moveTo>
                <a:cubicBezTo>
                  <a:pt x="1363022" y="0"/>
                  <a:pt x="1745463" y="28110"/>
                  <a:pt x="1791452" y="64133"/>
                </a:cubicBezTo>
                <a:lnTo>
                  <a:pt x="1793739" y="67736"/>
                </a:lnTo>
                <a:lnTo>
                  <a:pt x="1802874" y="67685"/>
                </a:lnTo>
                <a:lnTo>
                  <a:pt x="1786797" y="128657"/>
                </a:lnTo>
                <a:lnTo>
                  <a:pt x="1787751" y="2013296"/>
                </a:lnTo>
                <a:cubicBezTo>
                  <a:pt x="1787751" y="2118544"/>
                  <a:pt x="1715687" y="2203864"/>
                  <a:pt x="1626792" y="2203864"/>
                </a:cubicBezTo>
                <a:cubicBezTo>
                  <a:pt x="1370997" y="2235626"/>
                  <a:pt x="508774" y="2235626"/>
                  <a:pt x="252979" y="2203864"/>
                </a:cubicBezTo>
                <a:cubicBezTo>
                  <a:pt x="164084" y="2203864"/>
                  <a:pt x="92020" y="2118544"/>
                  <a:pt x="92020" y="2013296"/>
                </a:cubicBezTo>
                <a:lnTo>
                  <a:pt x="93610" y="178252"/>
                </a:lnTo>
                <a:cubicBezTo>
                  <a:pt x="89212" y="149064"/>
                  <a:pt x="78207" y="139035"/>
                  <a:pt x="62798" y="121821"/>
                </a:cubicBezTo>
                <a:lnTo>
                  <a:pt x="2874" y="77663"/>
                </a:lnTo>
                <a:lnTo>
                  <a:pt x="0" y="71437"/>
                </a:lnTo>
                <a:cubicBezTo>
                  <a:pt x="0" y="31983"/>
                  <a:pt x="402068" y="0"/>
                  <a:pt x="898044" y="0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65" name="フリーフォーム: 図形 64">
            <a:extLst>
              <a:ext uri="{FF2B5EF4-FFF2-40B4-BE49-F238E27FC236}">
                <a16:creationId xmlns:a16="http://schemas.microsoft.com/office/drawing/2014/main" id="{0F7FBC13-9065-4BCA-99B8-8A600EA2C968}"/>
              </a:ext>
            </a:extLst>
          </p:cNvPr>
          <p:cNvSpPr/>
          <p:nvPr/>
        </p:nvSpPr>
        <p:spPr>
          <a:xfrm>
            <a:off x="3744092" y="2267418"/>
            <a:ext cx="618485" cy="841258"/>
          </a:xfrm>
          <a:custGeom>
            <a:avLst/>
            <a:gdLst>
              <a:gd name="connsiteX0" fmla="*/ 1800000 w 1800000"/>
              <a:gd name="connsiteY0" fmla="*/ 0 h 2160000"/>
              <a:gd name="connsiteX1" fmla="*/ 1783923 w 1800000"/>
              <a:gd name="connsiteY1" fmla="*/ 60972 h 2160000"/>
              <a:gd name="connsiteX2" fmla="*/ 1784877 w 1800000"/>
              <a:gd name="connsiteY2" fmla="*/ 1945611 h 2160000"/>
              <a:gd name="connsiteX3" fmla="*/ 1623918 w 1800000"/>
              <a:gd name="connsiteY3" fmla="*/ 2136179 h 2160000"/>
              <a:gd name="connsiteX4" fmla="*/ 250105 w 1800000"/>
              <a:gd name="connsiteY4" fmla="*/ 2136179 h 2160000"/>
              <a:gd name="connsiteX5" fmla="*/ 89146 w 1800000"/>
              <a:gd name="connsiteY5" fmla="*/ 1945611 h 2160000"/>
              <a:gd name="connsiteX6" fmla="*/ 90736 w 1800000"/>
              <a:gd name="connsiteY6" fmla="*/ 110567 h 2160000"/>
              <a:gd name="connsiteX7" fmla="*/ 59924 w 1800000"/>
              <a:gd name="connsiteY7" fmla="*/ 54136 h 2160000"/>
              <a:gd name="connsiteX8" fmla="*/ 0 w 1800000"/>
              <a:gd name="connsiteY8" fmla="*/ 9978 h 2160000"/>
              <a:gd name="connsiteX9" fmla="*/ 33150 w 1800000"/>
              <a:gd name="connsiteY9" fmla="*/ 9795 h 2160000"/>
              <a:gd name="connsiteX10" fmla="*/ 40374 w 1800000"/>
              <a:gd name="connsiteY10" fmla="*/ 12030 h 2160000"/>
              <a:gd name="connsiteX11" fmla="*/ 898044 w 1800000"/>
              <a:gd name="connsiteY11" fmla="*/ 62223 h 2160000"/>
              <a:gd name="connsiteX12" fmla="*/ 1777843 w 1800000"/>
              <a:gd name="connsiteY12" fmla="*/ 5183 h 2160000"/>
              <a:gd name="connsiteX13" fmla="*/ 1787656 w 1800000"/>
              <a:gd name="connsiteY13" fmla="*/ 69 h 2160000"/>
              <a:gd name="connsiteX0" fmla="*/ 1800000 w 1800000"/>
              <a:gd name="connsiteY0" fmla="*/ 0 h 2166944"/>
              <a:gd name="connsiteX1" fmla="*/ 1783923 w 1800000"/>
              <a:gd name="connsiteY1" fmla="*/ 60972 h 2166944"/>
              <a:gd name="connsiteX2" fmla="*/ 1784877 w 1800000"/>
              <a:gd name="connsiteY2" fmla="*/ 1945611 h 2166944"/>
              <a:gd name="connsiteX3" fmla="*/ 1623918 w 1800000"/>
              <a:gd name="connsiteY3" fmla="*/ 2136179 h 2166944"/>
              <a:gd name="connsiteX4" fmla="*/ 250105 w 1800000"/>
              <a:gd name="connsiteY4" fmla="*/ 2136179 h 2166944"/>
              <a:gd name="connsiteX5" fmla="*/ 89146 w 1800000"/>
              <a:gd name="connsiteY5" fmla="*/ 1945611 h 2166944"/>
              <a:gd name="connsiteX6" fmla="*/ 90736 w 1800000"/>
              <a:gd name="connsiteY6" fmla="*/ 110567 h 2166944"/>
              <a:gd name="connsiteX7" fmla="*/ 59924 w 1800000"/>
              <a:gd name="connsiteY7" fmla="*/ 54136 h 2166944"/>
              <a:gd name="connsiteX8" fmla="*/ 0 w 1800000"/>
              <a:gd name="connsiteY8" fmla="*/ 9978 h 2166944"/>
              <a:gd name="connsiteX9" fmla="*/ 33150 w 1800000"/>
              <a:gd name="connsiteY9" fmla="*/ 9795 h 2166944"/>
              <a:gd name="connsiteX10" fmla="*/ 40374 w 1800000"/>
              <a:gd name="connsiteY10" fmla="*/ 12030 h 2166944"/>
              <a:gd name="connsiteX11" fmla="*/ 898044 w 1800000"/>
              <a:gd name="connsiteY11" fmla="*/ 62223 h 2166944"/>
              <a:gd name="connsiteX12" fmla="*/ 1777843 w 1800000"/>
              <a:gd name="connsiteY12" fmla="*/ 5183 h 2166944"/>
              <a:gd name="connsiteX13" fmla="*/ 1787656 w 1800000"/>
              <a:gd name="connsiteY13" fmla="*/ 69 h 2166944"/>
              <a:gd name="connsiteX14" fmla="*/ 1800000 w 1800000"/>
              <a:gd name="connsiteY14" fmla="*/ 0 h 2166944"/>
              <a:gd name="connsiteX0" fmla="*/ 1800000 w 1800000"/>
              <a:gd name="connsiteY0" fmla="*/ 0 h 2169972"/>
              <a:gd name="connsiteX1" fmla="*/ 1783923 w 1800000"/>
              <a:gd name="connsiteY1" fmla="*/ 60972 h 2169972"/>
              <a:gd name="connsiteX2" fmla="*/ 1784877 w 1800000"/>
              <a:gd name="connsiteY2" fmla="*/ 1945611 h 2169972"/>
              <a:gd name="connsiteX3" fmla="*/ 1623918 w 1800000"/>
              <a:gd name="connsiteY3" fmla="*/ 2136179 h 2169972"/>
              <a:gd name="connsiteX4" fmla="*/ 250105 w 1800000"/>
              <a:gd name="connsiteY4" fmla="*/ 2136179 h 2169972"/>
              <a:gd name="connsiteX5" fmla="*/ 89146 w 1800000"/>
              <a:gd name="connsiteY5" fmla="*/ 1945611 h 2169972"/>
              <a:gd name="connsiteX6" fmla="*/ 90736 w 1800000"/>
              <a:gd name="connsiteY6" fmla="*/ 110567 h 2169972"/>
              <a:gd name="connsiteX7" fmla="*/ 59924 w 1800000"/>
              <a:gd name="connsiteY7" fmla="*/ 54136 h 2169972"/>
              <a:gd name="connsiteX8" fmla="*/ 0 w 1800000"/>
              <a:gd name="connsiteY8" fmla="*/ 9978 h 2169972"/>
              <a:gd name="connsiteX9" fmla="*/ 33150 w 1800000"/>
              <a:gd name="connsiteY9" fmla="*/ 9795 h 2169972"/>
              <a:gd name="connsiteX10" fmla="*/ 40374 w 1800000"/>
              <a:gd name="connsiteY10" fmla="*/ 12030 h 2169972"/>
              <a:gd name="connsiteX11" fmla="*/ 898044 w 1800000"/>
              <a:gd name="connsiteY11" fmla="*/ 62223 h 2169972"/>
              <a:gd name="connsiteX12" fmla="*/ 1777843 w 1800000"/>
              <a:gd name="connsiteY12" fmla="*/ 5183 h 2169972"/>
              <a:gd name="connsiteX13" fmla="*/ 1787656 w 1800000"/>
              <a:gd name="connsiteY13" fmla="*/ 69 h 2169972"/>
              <a:gd name="connsiteX14" fmla="*/ 1800000 w 1800000"/>
              <a:gd name="connsiteY14" fmla="*/ 0 h 2169972"/>
              <a:gd name="connsiteX0" fmla="*/ 1800000 w 1800000"/>
              <a:gd name="connsiteY0" fmla="*/ 0 h 2169972"/>
              <a:gd name="connsiteX1" fmla="*/ 1783923 w 1800000"/>
              <a:gd name="connsiteY1" fmla="*/ 60972 h 2169972"/>
              <a:gd name="connsiteX2" fmla="*/ 1784877 w 1800000"/>
              <a:gd name="connsiteY2" fmla="*/ 1945611 h 2169972"/>
              <a:gd name="connsiteX3" fmla="*/ 1623918 w 1800000"/>
              <a:gd name="connsiteY3" fmla="*/ 2136179 h 2169972"/>
              <a:gd name="connsiteX4" fmla="*/ 250105 w 1800000"/>
              <a:gd name="connsiteY4" fmla="*/ 2136179 h 2169972"/>
              <a:gd name="connsiteX5" fmla="*/ 89146 w 1800000"/>
              <a:gd name="connsiteY5" fmla="*/ 1945611 h 2169972"/>
              <a:gd name="connsiteX6" fmla="*/ 90736 w 1800000"/>
              <a:gd name="connsiteY6" fmla="*/ 110567 h 2169972"/>
              <a:gd name="connsiteX7" fmla="*/ 59924 w 1800000"/>
              <a:gd name="connsiteY7" fmla="*/ 54136 h 2169972"/>
              <a:gd name="connsiteX8" fmla="*/ 0 w 1800000"/>
              <a:gd name="connsiteY8" fmla="*/ 9978 h 2169972"/>
              <a:gd name="connsiteX9" fmla="*/ 33150 w 1800000"/>
              <a:gd name="connsiteY9" fmla="*/ 9795 h 2169972"/>
              <a:gd name="connsiteX10" fmla="*/ 40374 w 1800000"/>
              <a:gd name="connsiteY10" fmla="*/ 12030 h 2169972"/>
              <a:gd name="connsiteX11" fmla="*/ 898044 w 1800000"/>
              <a:gd name="connsiteY11" fmla="*/ 62223 h 2169972"/>
              <a:gd name="connsiteX12" fmla="*/ 1777843 w 1800000"/>
              <a:gd name="connsiteY12" fmla="*/ 5183 h 2169972"/>
              <a:gd name="connsiteX13" fmla="*/ 1787656 w 1800000"/>
              <a:gd name="connsiteY13" fmla="*/ 69 h 2169972"/>
              <a:gd name="connsiteX14" fmla="*/ 1800000 w 1800000"/>
              <a:gd name="connsiteY14" fmla="*/ 0 h 2169972"/>
              <a:gd name="connsiteX0" fmla="*/ 1795237 w 1795237"/>
              <a:gd name="connsiteY0" fmla="*/ 0 h 2169972"/>
              <a:gd name="connsiteX1" fmla="*/ 1779160 w 1795237"/>
              <a:gd name="connsiteY1" fmla="*/ 60972 h 2169972"/>
              <a:gd name="connsiteX2" fmla="*/ 1780114 w 1795237"/>
              <a:gd name="connsiteY2" fmla="*/ 1945611 h 2169972"/>
              <a:gd name="connsiteX3" fmla="*/ 1619155 w 1795237"/>
              <a:gd name="connsiteY3" fmla="*/ 2136179 h 2169972"/>
              <a:gd name="connsiteX4" fmla="*/ 245342 w 1795237"/>
              <a:gd name="connsiteY4" fmla="*/ 2136179 h 2169972"/>
              <a:gd name="connsiteX5" fmla="*/ 84383 w 1795237"/>
              <a:gd name="connsiteY5" fmla="*/ 1945611 h 2169972"/>
              <a:gd name="connsiteX6" fmla="*/ 85973 w 1795237"/>
              <a:gd name="connsiteY6" fmla="*/ 110567 h 2169972"/>
              <a:gd name="connsiteX7" fmla="*/ 55161 w 1795237"/>
              <a:gd name="connsiteY7" fmla="*/ 54136 h 2169972"/>
              <a:gd name="connsiteX8" fmla="*/ 0 w 1795237"/>
              <a:gd name="connsiteY8" fmla="*/ 361 h 2169972"/>
              <a:gd name="connsiteX9" fmla="*/ 28387 w 1795237"/>
              <a:gd name="connsiteY9" fmla="*/ 9795 h 2169972"/>
              <a:gd name="connsiteX10" fmla="*/ 35611 w 1795237"/>
              <a:gd name="connsiteY10" fmla="*/ 12030 h 2169972"/>
              <a:gd name="connsiteX11" fmla="*/ 893281 w 1795237"/>
              <a:gd name="connsiteY11" fmla="*/ 62223 h 2169972"/>
              <a:gd name="connsiteX12" fmla="*/ 1773080 w 1795237"/>
              <a:gd name="connsiteY12" fmla="*/ 5183 h 2169972"/>
              <a:gd name="connsiteX13" fmla="*/ 1782893 w 1795237"/>
              <a:gd name="connsiteY13" fmla="*/ 69 h 2169972"/>
              <a:gd name="connsiteX14" fmla="*/ 1795237 w 1795237"/>
              <a:gd name="connsiteY14" fmla="*/ 0 h 2169972"/>
              <a:gd name="connsiteX0" fmla="*/ 1795237 w 1795237"/>
              <a:gd name="connsiteY0" fmla="*/ 0 h 2169972"/>
              <a:gd name="connsiteX1" fmla="*/ 1779160 w 1795237"/>
              <a:gd name="connsiteY1" fmla="*/ 60972 h 2169972"/>
              <a:gd name="connsiteX2" fmla="*/ 1780114 w 1795237"/>
              <a:gd name="connsiteY2" fmla="*/ 1945611 h 2169972"/>
              <a:gd name="connsiteX3" fmla="*/ 1619155 w 1795237"/>
              <a:gd name="connsiteY3" fmla="*/ 2136179 h 2169972"/>
              <a:gd name="connsiteX4" fmla="*/ 245342 w 1795237"/>
              <a:gd name="connsiteY4" fmla="*/ 2136179 h 2169972"/>
              <a:gd name="connsiteX5" fmla="*/ 84383 w 1795237"/>
              <a:gd name="connsiteY5" fmla="*/ 1945611 h 2169972"/>
              <a:gd name="connsiteX6" fmla="*/ 85973 w 1795237"/>
              <a:gd name="connsiteY6" fmla="*/ 110567 h 2169972"/>
              <a:gd name="connsiteX7" fmla="*/ 69448 w 1795237"/>
              <a:gd name="connsiteY7" fmla="*/ 54136 h 2169972"/>
              <a:gd name="connsiteX8" fmla="*/ 0 w 1795237"/>
              <a:gd name="connsiteY8" fmla="*/ 361 h 2169972"/>
              <a:gd name="connsiteX9" fmla="*/ 28387 w 1795237"/>
              <a:gd name="connsiteY9" fmla="*/ 9795 h 2169972"/>
              <a:gd name="connsiteX10" fmla="*/ 35611 w 1795237"/>
              <a:gd name="connsiteY10" fmla="*/ 12030 h 2169972"/>
              <a:gd name="connsiteX11" fmla="*/ 893281 w 1795237"/>
              <a:gd name="connsiteY11" fmla="*/ 62223 h 2169972"/>
              <a:gd name="connsiteX12" fmla="*/ 1773080 w 1795237"/>
              <a:gd name="connsiteY12" fmla="*/ 5183 h 2169972"/>
              <a:gd name="connsiteX13" fmla="*/ 1782893 w 1795237"/>
              <a:gd name="connsiteY13" fmla="*/ 69 h 2169972"/>
              <a:gd name="connsiteX14" fmla="*/ 1795237 w 1795237"/>
              <a:gd name="connsiteY14" fmla="*/ 0 h 2169972"/>
              <a:gd name="connsiteX0" fmla="*/ 1795237 w 1795237"/>
              <a:gd name="connsiteY0" fmla="*/ 0 h 2169972"/>
              <a:gd name="connsiteX1" fmla="*/ 1779160 w 1795237"/>
              <a:gd name="connsiteY1" fmla="*/ 60972 h 2169972"/>
              <a:gd name="connsiteX2" fmla="*/ 1780114 w 1795237"/>
              <a:gd name="connsiteY2" fmla="*/ 1945611 h 2169972"/>
              <a:gd name="connsiteX3" fmla="*/ 1619155 w 1795237"/>
              <a:gd name="connsiteY3" fmla="*/ 2136179 h 2169972"/>
              <a:gd name="connsiteX4" fmla="*/ 245342 w 1795237"/>
              <a:gd name="connsiteY4" fmla="*/ 2136179 h 2169972"/>
              <a:gd name="connsiteX5" fmla="*/ 84383 w 1795237"/>
              <a:gd name="connsiteY5" fmla="*/ 1945611 h 2169972"/>
              <a:gd name="connsiteX6" fmla="*/ 85973 w 1795237"/>
              <a:gd name="connsiteY6" fmla="*/ 110567 h 2169972"/>
              <a:gd name="connsiteX7" fmla="*/ 69448 w 1795237"/>
              <a:gd name="connsiteY7" fmla="*/ 54136 h 2169972"/>
              <a:gd name="connsiteX8" fmla="*/ 0 w 1795237"/>
              <a:gd name="connsiteY8" fmla="*/ 361 h 2169972"/>
              <a:gd name="connsiteX9" fmla="*/ 37912 w 1795237"/>
              <a:gd name="connsiteY9" fmla="*/ 9794 h 2169972"/>
              <a:gd name="connsiteX10" fmla="*/ 35611 w 1795237"/>
              <a:gd name="connsiteY10" fmla="*/ 12030 h 2169972"/>
              <a:gd name="connsiteX11" fmla="*/ 893281 w 1795237"/>
              <a:gd name="connsiteY11" fmla="*/ 62223 h 2169972"/>
              <a:gd name="connsiteX12" fmla="*/ 1773080 w 1795237"/>
              <a:gd name="connsiteY12" fmla="*/ 5183 h 2169972"/>
              <a:gd name="connsiteX13" fmla="*/ 1782893 w 1795237"/>
              <a:gd name="connsiteY13" fmla="*/ 69 h 2169972"/>
              <a:gd name="connsiteX14" fmla="*/ 1795237 w 1795237"/>
              <a:gd name="connsiteY14" fmla="*/ 0 h 2169972"/>
              <a:gd name="connsiteX0" fmla="*/ 1795237 w 1795237"/>
              <a:gd name="connsiteY0" fmla="*/ 0 h 2169972"/>
              <a:gd name="connsiteX1" fmla="*/ 1779160 w 1795237"/>
              <a:gd name="connsiteY1" fmla="*/ 60972 h 2169972"/>
              <a:gd name="connsiteX2" fmla="*/ 1780114 w 1795237"/>
              <a:gd name="connsiteY2" fmla="*/ 1945611 h 2169972"/>
              <a:gd name="connsiteX3" fmla="*/ 1619155 w 1795237"/>
              <a:gd name="connsiteY3" fmla="*/ 2136179 h 2169972"/>
              <a:gd name="connsiteX4" fmla="*/ 245342 w 1795237"/>
              <a:gd name="connsiteY4" fmla="*/ 2136179 h 2169972"/>
              <a:gd name="connsiteX5" fmla="*/ 84383 w 1795237"/>
              <a:gd name="connsiteY5" fmla="*/ 1945611 h 2169972"/>
              <a:gd name="connsiteX6" fmla="*/ 85973 w 1795237"/>
              <a:gd name="connsiteY6" fmla="*/ 110567 h 2169972"/>
              <a:gd name="connsiteX7" fmla="*/ 69448 w 1795237"/>
              <a:gd name="connsiteY7" fmla="*/ 54136 h 2169972"/>
              <a:gd name="connsiteX8" fmla="*/ 0 w 1795237"/>
              <a:gd name="connsiteY8" fmla="*/ 361 h 2169972"/>
              <a:gd name="connsiteX9" fmla="*/ 37912 w 1795237"/>
              <a:gd name="connsiteY9" fmla="*/ 9794 h 2169972"/>
              <a:gd name="connsiteX10" fmla="*/ 49899 w 1795237"/>
              <a:gd name="connsiteY10" fmla="*/ 12030 h 2169972"/>
              <a:gd name="connsiteX11" fmla="*/ 893281 w 1795237"/>
              <a:gd name="connsiteY11" fmla="*/ 62223 h 2169972"/>
              <a:gd name="connsiteX12" fmla="*/ 1773080 w 1795237"/>
              <a:gd name="connsiteY12" fmla="*/ 5183 h 2169972"/>
              <a:gd name="connsiteX13" fmla="*/ 1782893 w 1795237"/>
              <a:gd name="connsiteY13" fmla="*/ 69 h 2169972"/>
              <a:gd name="connsiteX14" fmla="*/ 1795237 w 1795237"/>
              <a:gd name="connsiteY14" fmla="*/ 0 h 2169972"/>
              <a:gd name="connsiteX0" fmla="*/ 1780949 w 1780949"/>
              <a:gd name="connsiteY0" fmla="*/ 0 h 2169972"/>
              <a:gd name="connsiteX1" fmla="*/ 1764872 w 1780949"/>
              <a:gd name="connsiteY1" fmla="*/ 60972 h 2169972"/>
              <a:gd name="connsiteX2" fmla="*/ 1765826 w 1780949"/>
              <a:gd name="connsiteY2" fmla="*/ 1945611 h 2169972"/>
              <a:gd name="connsiteX3" fmla="*/ 1604867 w 1780949"/>
              <a:gd name="connsiteY3" fmla="*/ 2136179 h 2169972"/>
              <a:gd name="connsiteX4" fmla="*/ 231054 w 1780949"/>
              <a:gd name="connsiteY4" fmla="*/ 2136179 h 2169972"/>
              <a:gd name="connsiteX5" fmla="*/ 70095 w 1780949"/>
              <a:gd name="connsiteY5" fmla="*/ 1945611 h 2169972"/>
              <a:gd name="connsiteX6" fmla="*/ 71685 w 1780949"/>
              <a:gd name="connsiteY6" fmla="*/ 110567 h 2169972"/>
              <a:gd name="connsiteX7" fmla="*/ 55160 w 1780949"/>
              <a:gd name="connsiteY7" fmla="*/ 54136 h 2169972"/>
              <a:gd name="connsiteX8" fmla="*/ 0 w 1780949"/>
              <a:gd name="connsiteY8" fmla="*/ 361 h 2169972"/>
              <a:gd name="connsiteX9" fmla="*/ 23624 w 1780949"/>
              <a:gd name="connsiteY9" fmla="*/ 9794 h 2169972"/>
              <a:gd name="connsiteX10" fmla="*/ 35611 w 1780949"/>
              <a:gd name="connsiteY10" fmla="*/ 12030 h 2169972"/>
              <a:gd name="connsiteX11" fmla="*/ 878993 w 1780949"/>
              <a:gd name="connsiteY11" fmla="*/ 62223 h 2169972"/>
              <a:gd name="connsiteX12" fmla="*/ 1758792 w 1780949"/>
              <a:gd name="connsiteY12" fmla="*/ 5183 h 2169972"/>
              <a:gd name="connsiteX13" fmla="*/ 1768605 w 1780949"/>
              <a:gd name="connsiteY13" fmla="*/ 69 h 2169972"/>
              <a:gd name="connsiteX14" fmla="*/ 1780949 w 1780949"/>
              <a:gd name="connsiteY14" fmla="*/ 0 h 2169972"/>
              <a:gd name="connsiteX0" fmla="*/ 1780949 w 1780949"/>
              <a:gd name="connsiteY0" fmla="*/ 0 h 2166673"/>
              <a:gd name="connsiteX1" fmla="*/ 1764872 w 1780949"/>
              <a:gd name="connsiteY1" fmla="*/ 60972 h 2166673"/>
              <a:gd name="connsiteX2" fmla="*/ 1765826 w 1780949"/>
              <a:gd name="connsiteY2" fmla="*/ 1945611 h 2166673"/>
              <a:gd name="connsiteX3" fmla="*/ 1604867 w 1780949"/>
              <a:gd name="connsiteY3" fmla="*/ 2136179 h 2166673"/>
              <a:gd name="connsiteX4" fmla="*/ 231054 w 1780949"/>
              <a:gd name="connsiteY4" fmla="*/ 2136179 h 2166673"/>
              <a:gd name="connsiteX5" fmla="*/ 70095 w 1780949"/>
              <a:gd name="connsiteY5" fmla="*/ 1945611 h 2166673"/>
              <a:gd name="connsiteX6" fmla="*/ 71685 w 1780949"/>
              <a:gd name="connsiteY6" fmla="*/ 110567 h 2166673"/>
              <a:gd name="connsiteX7" fmla="*/ 55160 w 1780949"/>
              <a:gd name="connsiteY7" fmla="*/ 54136 h 2166673"/>
              <a:gd name="connsiteX8" fmla="*/ 0 w 1780949"/>
              <a:gd name="connsiteY8" fmla="*/ 361 h 2166673"/>
              <a:gd name="connsiteX9" fmla="*/ 23624 w 1780949"/>
              <a:gd name="connsiteY9" fmla="*/ 9794 h 2166673"/>
              <a:gd name="connsiteX10" fmla="*/ 35611 w 1780949"/>
              <a:gd name="connsiteY10" fmla="*/ 12030 h 2166673"/>
              <a:gd name="connsiteX11" fmla="*/ 878993 w 1780949"/>
              <a:gd name="connsiteY11" fmla="*/ 62223 h 2166673"/>
              <a:gd name="connsiteX12" fmla="*/ 1758792 w 1780949"/>
              <a:gd name="connsiteY12" fmla="*/ 5183 h 2166673"/>
              <a:gd name="connsiteX13" fmla="*/ 1768605 w 1780949"/>
              <a:gd name="connsiteY13" fmla="*/ 69 h 2166673"/>
              <a:gd name="connsiteX14" fmla="*/ 1780949 w 1780949"/>
              <a:gd name="connsiteY14" fmla="*/ 0 h 2166673"/>
              <a:gd name="connsiteX0" fmla="*/ 1780949 w 1780949"/>
              <a:gd name="connsiteY0" fmla="*/ 0 h 2164708"/>
              <a:gd name="connsiteX1" fmla="*/ 1764872 w 1780949"/>
              <a:gd name="connsiteY1" fmla="*/ 60972 h 2164708"/>
              <a:gd name="connsiteX2" fmla="*/ 1765826 w 1780949"/>
              <a:gd name="connsiteY2" fmla="*/ 1945611 h 2164708"/>
              <a:gd name="connsiteX3" fmla="*/ 1604867 w 1780949"/>
              <a:gd name="connsiteY3" fmla="*/ 2136179 h 2164708"/>
              <a:gd name="connsiteX4" fmla="*/ 231054 w 1780949"/>
              <a:gd name="connsiteY4" fmla="*/ 2136179 h 2164708"/>
              <a:gd name="connsiteX5" fmla="*/ 70095 w 1780949"/>
              <a:gd name="connsiteY5" fmla="*/ 1945611 h 2164708"/>
              <a:gd name="connsiteX6" fmla="*/ 71685 w 1780949"/>
              <a:gd name="connsiteY6" fmla="*/ 110567 h 2164708"/>
              <a:gd name="connsiteX7" fmla="*/ 55160 w 1780949"/>
              <a:gd name="connsiteY7" fmla="*/ 54136 h 2164708"/>
              <a:gd name="connsiteX8" fmla="*/ 0 w 1780949"/>
              <a:gd name="connsiteY8" fmla="*/ 361 h 2164708"/>
              <a:gd name="connsiteX9" fmla="*/ 23624 w 1780949"/>
              <a:gd name="connsiteY9" fmla="*/ 9794 h 2164708"/>
              <a:gd name="connsiteX10" fmla="*/ 35611 w 1780949"/>
              <a:gd name="connsiteY10" fmla="*/ 12030 h 2164708"/>
              <a:gd name="connsiteX11" fmla="*/ 878993 w 1780949"/>
              <a:gd name="connsiteY11" fmla="*/ 62223 h 2164708"/>
              <a:gd name="connsiteX12" fmla="*/ 1758792 w 1780949"/>
              <a:gd name="connsiteY12" fmla="*/ 5183 h 2164708"/>
              <a:gd name="connsiteX13" fmla="*/ 1768605 w 1780949"/>
              <a:gd name="connsiteY13" fmla="*/ 69 h 2164708"/>
              <a:gd name="connsiteX14" fmla="*/ 1780949 w 1780949"/>
              <a:gd name="connsiteY14" fmla="*/ 0 h 2164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780949" h="2164708">
                <a:moveTo>
                  <a:pt x="1780949" y="0"/>
                </a:moveTo>
                <a:lnTo>
                  <a:pt x="1764872" y="60972"/>
                </a:lnTo>
                <a:lnTo>
                  <a:pt x="1765826" y="1945611"/>
                </a:lnTo>
                <a:cubicBezTo>
                  <a:pt x="1765826" y="2050859"/>
                  <a:pt x="1693762" y="2136179"/>
                  <a:pt x="1604867" y="2136179"/>
                </a:cubicBezTo>
                <a:cubicBezTo>
                  <a:pt x="1312605" y="2167118"/>
                  <a:pt x="555838" y="2180717"/>
                  <a:pt x="231054" y="2136179"/>
                </a:cubicBezTo>
                <a:cubicBezTo>
                  <a:pt x="142159" y="2136179"/>
                  <a:pt x="70095" y="2050859"/>
                  <a:pt x="70095" y="1945611"/>
                </a:cubicBezTo>
                <a:lnTo>
                  <a:pt x="71685" y="110567"/>
                </a:lnTo>
                <a:cubicBezTo>
                  <a:pt x="67287" y="81379"/>
                  <a:pt x="70569" y="71350"/>
                  <a:pt x="55160" y="54136"/>
                </a:cubicBezTo>
                <a:lnTo>
                  <a:pt x="0" y="361"/>
                </a:lnTo>
                <a:lnTo>
                  <a:pt x="23624" y="9794"/>
                </a:lnTo>
                <a:lnTo>
                  <a:pt x="35611" y="12030"/>
                </a:lnTo>
                <a:cubicBezTo>
                  <a:pt x="149314" y="41110"/>
                  <a:pt x="476013" y="62223"/>
                  <a:pt x="878993" y="62223"/>
                </a:cubicBezTo>
                <a:cubicBezTo>
                  <a:pt x="1312972" y="62223"/>
                  <a:pt x="1675053" y="37736"/>
                  <a:pt x="1758792" y="5183"/>
                </a:cubicBezTo>
                <a:lnTo>
                  <a:pt x="1768605" y="69"/>
                </a:lnTo>
                <a:lnTo>
                  <a:pt x="1780949" y="0"/>
                </a:ln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70" name="フリーフォーム: 図形 69">
            <a:extLst>
              <a:ext uri="{FF2B5EF4-FFF2-40B4-BE49-F238E27FC236}">
                <a16:creationId xmlns:a16="http://schemas.microsoft.com/office/drawing/2014/main" id="{470305D0-977A-4634-8FAC-4796ED4FAFBA}"/>
              </a:ext>
            </a:extLst>
          </p:cNvPr>
          <p:cNvSpPr/>
          <p:nvPr/>
        </p:nvSpPr>
        <p:spPr>
          <a:xfrm>
            <a:off x="5617939" y="1194338"/>
            <a:ext cx="1695730" cy="2562328"/>
          </a:xfrm>
          <a:custGeom>
            <a:avLst/>
            <a:gdLst>
              <a:gd name="connsiteX0" fmla="*/ 158337 w 1695730"/>
              <a:gd name="connsiteY0" fmla="*/ 8813 h 2557612"/>
              <a:gd name="connsiteX1" fmla="*/ 158658 w 1695730"/>
              <a:gd name="connsiteY1" fmla="*/ 9203 h 2557612"/>
              <a:gd name="connsiteX2" fmla="*/ 158071 w 1695730"/>
              <a:gd name="connsiteY2" fmla="*/ 8814 h 2557612"/>
              <a:gd name="connsiteX3" fmla="*/ 1503980 w 1695730"/>
              <a:gd name="connsiteY3" fmla="*/ 0 h 2557612"/>
              <a:gd name="connsiteX4" fmla="*/ 1461698 w 1695730"/>
              <a:gd name="connsiteY4" fmla="*/ 64649 h 2557612"/>
              <a:gd name="connsiteX5" fmla="*/ 1695730 w 1695730"/>
              <a:gd name="connsiteY5" fmla="*/ 2343223 h 2557612"/>
              <a:gd name="connsiteX6" fmla="*/ 1534772 w 1695730"/>
              <a:gd name="connsiteY6" fmla="*/ 2533791 h 2557612"/>
              <a:gd name="connsiteX7" fmla="*/ 160959 w 1695730"/>
              <a:gd name="connsiteY7" fmla="*/ 2533791 h 2557612"/>
              <a:gd name="connsiteX8" fmla="*/ 0 w 1695730"/>
              <a:gd name="connsiteY8" fmla="*/ 2343223 h 2557612"/>
              <a:gd name="connsiteX9" fmla="*/ 224476 w 1695730"/>
              <a:gd name="connsiteY9" fmla="*/ 57490 h 2557612"/>
              <a:gd name="connsiteX10" fmla="*/ 174329 w 1695730"/>
              <a:gd name="connsiteY10" fmla="*/ 19578 h 2557612"/>
              <a:gd name="connsiteX11" fmla="*/ 165175 w 1695730"/>
              <a:gd name="connsiteY11" fmla="*/ 13518 h 2557612"/>
              <a:gd name="connsiteX12" fmla="*/ 200228 w 1695730"/>
              <a:gd name="connsiteY12" fmla="*/ 27346 h 2557612"/>
              <a:gd name="connsiteX13" fmla="*/ 823975 w 1695730"/>
              <a:gd name="connsiteY13" fmla="*/ 77977 h 2557612"/>
              <a:gd name="connsiteX14" fmla="*/ 1487167 w 1695730"/>
              <a:gd name="connsiteY14" fmla="*/ 11785 h 2557612"/>
              <a:gd name="connsiteX15" fmla="*/ 1496830 w 1695730"/>
              <a:gd name="connsiteY15" fmla="*/ 47 h 2557612"/>
              <a:gd name="connsiteX0" fmla="*/ 158337 w 1695730"/>
              <a:gd name="connsiteY0" fmla="*/ 8766 h 2557565"/>
              <a:gd name="connsiteX1" fmla="*/ 158658 w 1695730"/>
              <a:gd name="connsiteY1" fmla="*/ 9156 h 2557565"/>
              <a:gd name="connsiteX2" fmla="*/ 158071 w 1695730"/>
              <a:gd name="connsiteY2" fmla="*/ 8767 h 2557565"/>
              <a:gd name="connsiteX3" fmla="*/ 158337 w 1695730"/>
              <a:gd name="connsiteY3" fmla="*/ 8766 h 2557565"/>
              <a:gd name="connsiteX4" fmla="*/ 1496830 w 1695730"/>
              <a:gd name="connsiteY4" fmla="*/ 0 h 2557565"/>
              <a:gd name="connsiteX5" fmla="*/ 1461698 w 1695730"/>
              <a:gd name="connsiteY5" fmla="*/ 64602 h 2557565"/>
              <a:gd name="connsiteX6" fmla="*/ 1695730 w 1695730"/>
              <a:gd name="connsiteY6" fmla="*/ 2343176 h 2557565"/>
              <a:gd name="connsiteX7" fmla="*/ 1534772 w 1695730"/>
              <a:gd name="connsiteY7" fmla="*/ 2533744 h 2557565"/>
              <a:gd name="connsiteX8" fmla="*/ 160959 w 1695730"/>
              <a:gd name="connsiteY8" fmla="*/ 2533744 h 2557565"/>
              <a:gd name="connsiteX9" fmla="*/ 0 w 1695730"/>
              <a:gd name="connsiteY9" fmla="*/ 2343176 h 2557565"/>
              <a:gd name="connsiteX10" fmla="*/ 224476 w 1695730"/>
              <a:gd name="connsiteY10" fmla="*/ 57443 h 2557565"/>
              <a:gd name="connsiteX11" fmla="*/ 174329 w 1695730"/>
              <a:gd name="connsiteY11" fmla="*/ 19531 h 2557565"/>
              <a:gd name="connsiteX12" fmla="*/ 165175 w 1695730"/>
              <a:gd name="connsiteY12" fmla="*/ 13471 h 2557565"/>
              <a:gd name="connsiteX13" fmla="*/ 200228 w 1695730"/>
              <a:gd name="connsiteY13" fmla="*/ 27299 h 2557565"/>
              <a:gd name="connsiteX14" fmla="*/ 823975 w 1695730"/>
              <a:gd name="connsiteY14" fmla="*/ 77930 h 2557565"/>
              <a:gd name="connsiteX15" fmla="*/ 1487167 w 1695730"/>
              <a:gd name="connsiteY15" fmla="*/ 11738 h 2557565"/>
              <a:gd name="connsiteX16" fmla="*/ 1496830 w 1695730"/>
              <a:gd name="connsiteY16" fmla="*/ 0 h 2557565"/>
              <a:gd name="connsiteX0" fmla="*/ 158337 w 1695730"/>
              <a:gd name="connsiteY0" fmla="*/ 13529 h 2562328"/>
              <a:gd name="connsiteX1" fmla="*/ 158658 w 1695730"/>
              <a:gd name="connsiteY1" fmla="*/ 13919 h 2562328"/>
              <a:gd name="connsiteX2" fmla="*/ 158071 w 1695730"/>
              <a:gd name="connsiteY2" fmla="*/ 13530 h 2562328"/>
              <a:gd name="connsiteX3" fmla="*/ 158337 w 1695730"/>
              <a:gd name="connsiteY3" fmla="*/ 13529 h 2562328"/>
              <a:gd name="connsiteX4" fmla="*/ 1494449 w 1695730"/>
              <a:gd name="connsiteY4" fmla="*/ 0 h 2562328"/>
              <a:gd name="connsiteX5" fmla="*/ 1461698 w 1695730"/>
              <a:gd name="connsiteY5" fmla="*/ 69365 h 2562328"/>
              <a:gd name="connsiteX6" fmla="*/ 1695730 w 1695730"/>
              <a:gd name="connsiteY6" fmla="*/ 2347939 h 2562328"/>
              <a:gd name="connsiteX7" fmla="*/ 1534772 w 1695730"/>
              <a:gd name="connsiteY7" fmla="*/ 2538507 h 2562328"/>
              <a:gd name="connsiteX8" fmla="*/ 160959 w 1695730"/>
              <a:gd name="connsiteY8" fmla="*/ 2538507 h 2562328"/>
              <a:gd name="connsiteX9" fmla="*/ 0 w 1695730"/>
              <a:gd name="connsiteY9" fmla="*/ 2347939 h 2562328"/>
              <a:gd name="connsiteX10" fmla="*/ 224476 w 1695730"/>
              <a:gd name="connsiteY10" fmla="*/ 62206 h 2562328"/>
              <a:gd name="connsiteX11" fmla="*/ 174329 w 1695730"/>
              <a:gd name="connsiteY11" fmla="*/ 24294 h 2562328"/>
              <a:gd name="connsiteX12" fmla="*/ 165175 w 1695730"/>
              <a:gd name="connsiteY12" fmla="*/ 18234 h 2562328"/>
              <a:gd name="connsiteX13" fmla="*/ 200228 w 1695730"/>
              <a:gd name="connsiteY13" fmla="*/ 32062 h 2562328"/>
              <a:gd name="connsiteX14" fmla="*/ 823975 w 1695730"/>
              <a:gd name="connsiteY14" fmla="*/ 82693 h 2562328"/>
              <a:gd name="connsiteX15" fmla="*/ 1487167 w 1695730"/>
              <a:gd name="connsiteY15" fmla="*/ 16501 h 2562328"/>
              <a:gd name="connsiteX16" fmla="*/ 1494449 w 1695730"/>
              <a:gd name="connsiteY16" fmla="*/ 0 h 2562328"/>
              <a:gd name="connsiteX0" fmla="*/ 158337 w 1695730"/>
              <a:gd name="connsiteY0" fmla="*/ 13529 h 2562328"/>
              <a:gd name="connsiteX1" fmla="*/ 158658 w 1695730"/>
              <a:gd name="connsiteY1" fmla="*/ 13919 h 2562328"/>
              <a:gd name="connsiteX2" fmla="*/ 158071 w 1695730"/>
              <a:gd name="connsiteY2" fmla="*/ 13530 h 2562328"/>
              <a:gd name="connsiteX3" fmla="*/ 158337 w 1695730"/>
              <a:gd name="connsiteY3" fmla="*/ 13529 h 2562328"/>
              <a:gd name="connsiteX4" fmla="*/ 1494449 w 1695730"/>
              <a:gd name="connsiteY4" fmla="*/ 0 h 2562328"/>
              <a:gd name="connsiteX5" fmla="*/ 1461698 w 1695730"/>
              <a:gd name="connsiteY5" fmla="*/ 69365 h 2562328"/>
              <a:gd name="connsiteX6" fmla="*/ 1695730 w 1695730"/>
              <a:gd name="connsiteY6" fmla="*/ 2347939 h 2562328"/>
              <a:gd name="connsiteX7" fmla="*/ 1534772 w 1695730"/>
              <a:gd name="connsiteY7" fmla="*/ 2538507 h 2562328"/>
              <a:gd name="connsiteX8" fmla="*/ 160959 w 1695730"/>
              <a:gd name="connsiteY8" fmla="*/ 2538507 h 2562328"/>
              <a:gd name="connsiteX9" fmla="*/ 0 w 1695730"/>
              <a:gd name="connsiteY9" fmla="*/ 2347939 h 2562328"/>
              <a:gd name="connsiteX10" fmla="*/ 224476 w 1695730"/>
              <a:gd name="connsiteY10" fmla="*/ 62206 h 2562328"/>
              <a:gd name="connsiteX11" fmla="*/ 174329 w 1695730"/>
              <a:gd name="connsiteY11" fmla="*/ 24294 h 2562328"/>
              <a:gd name="connsiteX12" fmla="*/ 200228 w 1695730"/>
              <a:gd name="connsiteY12" fmla="*/ 32062 h 2562328"/>
              <a:gd name="connsiteX13" fmla="*/ 823975 w 1695730"/>
              <a:gd name="connsiteY13" fmla="*/ 82693 h 2562328"/>
              <a:gd name="connsiteX14" fmla="*/ 1487167 w 1695730"/>
              <a:gd name="connsiteY14" fmla="*/ 16501 h 2562328"/>
              <a:gd name="connsiteX15" fmla="*/ 1494449 w 1695730"/>
              <a:gd name="connsiteY15" fmla="*/ 0 h 2562328"/>
              <a:gd name="connsiteX0" fmla="*/ 158337 w 1695730"/>
              <a:gd name="connsiteY0" fmla="*/ 13529 h 2562328"/>
              <a:gd name="connsiteX1" fmla="*/ 158658 w 1695730"/>
              <a:gd name="connsiteY1" fmla="*/ 13919 h 2562328"/>
              <a:gd name="connsiteX2" fmla="*/ 158071 w 1695730"/>
              <a:gd name="connsiteY2" fmla="*/ 13530 h 2562328"/>
              <a:gd name="connsiteX3" fmla="*/ 158337 w 1695730"/>
              <a:gd name="connsiteY3" fmla="*/ 13529 h 2562328"/>
              <a:gd name="connsiteX4" fmla="*/ 1494449 w 1695730"/>
              <a:gd name="connsiteY4" fmla="*/ 0 h 2562328"/>
              <a:gd name="connsiteX5" fmla="*/ 1461698 w 1695730"/>
              <a:gd name="connsiteY5" fmla="*/ 69365 h 2562328"/>
              <a:gd name="connsiteX6" fmla="*/ 1695730 w 1695730"/>
              <a:gd name="connsiteY6" fmla="*/ 2347939 h 2562328"/>
              <a:gd name="connsiteX7" fmla="*/ 1534772 w 1695730"/>
              <a:gd name="connsiteY7" fmla="*/ 2538507 h 2562328"/>
              <a:gd name="connsiteX8" fmla="*/ 160959 w 1695730"/>
              <a:gd name="connsiteY8" fmla="*/ 2538507 h 2562328"/>
              <a:gd name="connsiteX9" fmla="*/ 0 w 1695730"/>
              <a:gd name="connsiteY9" fmla="*/ 2347939 h 2562328"/>
              <a:gd name="connsiteX10" fmla="*/ 224476 w 1695730"/>
              <a:gd name="connsiteY10" fmla="*/ 62206 h 2562328"/>
              <a:gd name="connsiteX11" fmla="*/ 183854 w 1695730"/>
              <a:gd name="connsiteY11" fmla="*/ 24294 h 2562328"/>
              <a:gd name="connsiteX12" fmla="*/ 200228 w 1695730"/>
              <a:gd name="connsiteY12" fmla="*/ 32062 h 2562328"/>
              <a:gd name="connsiteX13" fmla="*/ 823975 w 1695730"/>
              <a:gd name="connsiteY13" fmla="*/ 82693 h 2562328"/>
              <a:gd name="connsiteX14" fmla="*/ 1487167 w 1695730"/>
              <a:gd name="connsiteY14" fmla="*/ 16501 h 2562328"/>
              <a:gd name="connsiteX15" fmla="*/ 1494449 w 1695730"/>
              <a:gd name="connsiteY15" fmla="*/ 0 h 2562328"/>
              <a:gd name="connsiteX0" fmla="*/ 158071 w 1695730"/>
              <a:gd name="connsiteY0" fmla="*/ 13530 h 2562328"/>
              <a:gd name="connsiteX1" fmla="*/ 158658 w 1695730"/>
              <a:gd name="connsiteY1" fmla="*/ 13919 h 2562328"/>
              <a:gd name="connsiteX2" fmla="*/ 158071 w 1695730"/>
              <a:gd name="connsiteY2" fmla="*/ 13530 h 2562328"/>
              <a:gd name="connsiteX3" fmla="*/ 1494449 w 1695730"/>
              <a:gd name="connsiteY3" fmla="*/ 0 h 2562328"/>
              <a:gd name="connsiteX4" fmla="*/ 1461698 w 1695730"/>
              <a:gd name="connsiteY4" fmla="*/ 69365 h 2562328"/>
              <a:gd name="connsiteX5" fmla="*/ 1695730 w 1695730"/>
              <a:gd name="connsiteY5" fmla="*/ 2347939 h 2562328"/>
              <a:gd name="connsiteX6" fmla="*/ 1534772 w 1695730"/>
              <a:gd name="connsiteY6" fmla="*/ 2538507 h 2562328"/>
              <a:gd name="connsiteX7" fmla="*/ 160959 w 1695730"/>
              <a:gd name="connsiteY7" fmla="*/ 2538507 h 2562328"/>
              <a:gd name="connsiteX8" fmla="*/ 0 w 1695730"/>
              <a:gd name="connsiteY8" fmla="*/ 2347939 h 2562328"/>
              <a:gd name="connsiteX9" fmla="*/ 224476 w 1695730"/>
              <a:gd name="connsiteY9" fmla="*/ 62206 h 2562328"/>
              <a:gd name="connsiteX10" fmla="*/ 183854 w 1695730"/>
              <a:gd name="connsiteY10" fmla="*/ 24294 h 2562328"/>
              <a:gd name="connsiteX11" fmla="*/ 200228 w 1695730"/>
              <a:gd name="connsiteY11" fmla="*/ 32062 h 2562328"/>
              <a:gd name="connsiteX12" fmla="*/ 823975 w 1695730"/>
              <a:gd name="connsiteY12" fmla="*/ 82693 h 2562328"/>
              <a:gd name="connsiteX13" fmla="*/ 1487167 w 1695730"/>
              <a:gd name="connsiteY13" fmla="*/ 16501 h 2562328"/>
              <a:gd name="connsiteX14" fmla="*/ 1494449 w 1695730"/>
              <a:gd name="connsiteY14" fmla="*/ 0 h 2562328"/>
              <a:gd name="connsiteX0" fmla="*/ 1494449 w 1695730"/>
              <a:gd name="connsiteY0" fmla="*/ 0 h 2562328"/>
              <a:gd name="connsiteX1" fmla="*/ 1461698 w 1695730"/>
              <a:gd name="connsiteY1" fmla="*/ 69365 h 2562328"/>
              <a:gd name="connsiteX2" fmla="*/ 1695730 w 1695730"/>
              <a:gd name="connsiteY2" fmla="*/ 2347939 h 2562328"/>
              <a:gd name="connsiteX3" fmla="*/ 1534772 w 1695730"/>
              <a:gd name="connsiteY3" fmla="*/ 2538507 h 2562328"/>
              <a:gd name="connsiteX4" fmla="*/ 160959 w 1695730"/>
              <a:gd name="connsiteY4" fmla="*/ 2538507 h 2562328"/>
              <a:gd name="connsiteX5" fmla="*/ 0 w 1695730"/>
              <a:gd name="connsiteY5" fmla="*/ 2347939 h 2562328"/>
              <a:gd name="connsiteX6" fmla="*/ 224476 w 1695730"/>
              <a:gd name="connsiteY6" fmla="*/ 62206 h 2562328"/>
              <a:gd name="connsiteX7" fmla="*/ 183854 w 1695730"/>
              <a:gd name="connsiteY7" fmla="*/ 24294 h 2562328"/>
              <a:gd name="connsiteX8" fmla="*/ 200228 w 1695730"/>
              <a:gd name="connsiteY8" fmla="*/ 32062 h 2562328"/>
              <a:gd name="connsiteX9" fmla="*/ 823975 w 1695730"/>
              <a:gd name="connsiteY9" fmla="*/ 82693 h 2562328"/>
              <a:gd name="connsiteX10" fmla="*/ 1487167 w 1695730"/>
              <a:gd name="connsiteY10" fmla="*/ 16501 h 2562328"/>
              <a:gd name="connsiteX11" fmla="*/ 1494449 w 1695730"/>
              <a:gd name="connsiteY11" fmla="*/ 0 h 2562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95730" h="2562328">
                <a:moveTo>
                  <a:pt x="1494449" y="0"/>
                </a:moveTo>
                <a:lnTo>
                  <a:pt x="1461698" y="69365"/>
                </a:lnTo>
                <a:lnTo>
                  <a:pt x="1695730" y="2347939"/>
                </a:lnTo>
                <a:cubicBezTo>
                  <a:pt x="1695730" y="2453187"/>
                  <a:pt x="1623666" y="2538507"/>
                  <a:pt x="1534772" y="2538507"/>
                </a:cubicBezTo>
                <a:cubicBezTo>
                  <a:pt x="1278976" y="2570269"/>
                  <a:pt x="416754" y="2570269"/>
                  <a:pt x="160959" y="2538507"/>
                </a:cubicBezTo>
                <a:cubicBezTo>
                  <a:pt x="72064" y="2538507"/>
                  <a:pt x="0" y="2453187"/>
                  <a:pt x="0" y="2347939"/>
                </a:cubicBezTo>
                <a:cubicBezTo>
                  <a:pt x="70472" y="1713670"/>
                  <a:pt x="154564" y="833807"/>
                  <a:pt x="224476" y="62206"/>
                </a:cubicBezTo>
                <a:cubicBezTo>
                  <a:pt x="221178" y="40315"/>
                  <a:pt x="203667" y="33563"/>
                  <a:pt x="183854" y="24294"/>
                </a:cubicBezTo>
                <a:lnTo>
                  <a:pt x="200228" y="32062"/>
                </a:lnTo>
                <a:cubicBezTo>
                  <a:pt x="302994" y="61816"/>
                  <a:pt x="543576" y="82693"/>
                  <a:pt x="823975" y="82693"/>
                </a:cubicBezTo>
                <a:cubicBezTo>
                  <a:pt x="1151108" y="82693"/>
                  <a:pt x="1424044" y="54277"/>
                  <a:pt x="1487167" y="16501"/>
                </a:cubicBezTo>
                <a:lnTo>
                  <a:pt x="1494449" y="0"/>
                </a:ln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75" name="フリーフォーム: 図形 74">
            <a:extLst>
              <a:ext uri="{FF2B5EF4-FFF2-40B4-BE49-F238E27FC236}">
                <a16:creationId xmlns:a16="http://schemas.microsoft.com/office/drawing/2014/main" id="{CE4A357D-AB0D-488C-9C1B-AEEE02912272}"/>
              </a:ext>
            </a:extLst>
          </p:cNvPr>
          <p:cNvSpPr/>
          <p:nvPr/>
        </p:nvSpPr>
        <p:spPr>
          <a:xfrm>
            <a:off x="7693509" y="1238472"/>
            <a:ext cx="1695730" cy="2548828"/>
          </a:xfrm>
          <a:custGeom>
            <a:avLst/>
            <a:gdLst>
              <a:gd name="connsiteX0" fmla="*/ 162734 w 1695730"/>
              <a:gd name="connsiteY0" fmla="*/ 0 h 2548828"/>
              <a:gd name="connsiteX1" fmla="*/ 169798 w 1695730"/>
              <a:gd name="connsiteY1" fmla="*/ 5763 h 2548828"/>
              <a:gd name="connsiteX2" fmla="*/ 782058 w 1695730"/>
              <a:gd name="connsiteY2" fmla="*/ 139541 h 2548828"/>
              <a:gd name="connsiteX3" fmla="*/ 830884 w 1695730"/>
              <a:gd name="connsiteY3" fmla="*/ 186907 h 2548828"/>
              <a:gd name="connsiteX4" fmla="*/ 874828 w 1695730"/>
              <a:gd name="connsiteY4" fmla="*/ 139541 h 2548828"/>
              <a:gd name="connsiteX5" fmla="*/ 1474677 w 1695730"/>
              <a:gd name="connsiteY5" fmla="*/ 16702 h 2548828"/>
              <a:gd name="connsiteX6" fmla="*/ 1486210 w 1695730"/>
              <a:gd name="connsiteY6" fmla="*/ 10401 h 2548828"/>
              <a:gd name="connsiteX7" fmla="*/ 1475695 w 1695730"/>
              <a:gd name="connsiteY7" fmla="*/ 21754 h 2548828"/>
              <a:gd name="connsiteX8" fmla="*/ 1461698 w 1695730"/>
              <a:gd name="connsiteY8" fmla="*/ 55865 h 2548828"/>
              <a:gd name="connsiteX9" fmla="*/ 1695730 w 1695730"/>
              <a:gd name="connsiteY9" fmla="*/ 2334439 h 2548828"/>
              <a:gd name="connsiteX10" fmla="*/ 1534771 w 1695730"/>
              <a:gd name="connsiteY10" fmla="*/ 2525007 h 2548828"/>
              <a:gd name="connsiteX11" fmla="*/ 160959 w 1695730"/>
              <a:gd name="connsiteY11" fmla="*/ 2525007 h 2548828"/>
              <a:gd name="connsiteX12" fmla="*/ 0 w 1695730"/>
              <a:gd name="connsiteY12" fmla="*/ 2334439 h 2548828"/>
              <a:gd name="connsiteX13" fmla="*/ 224476 w 1695730"/>
              <a:gd name="connsiteY13" fmla="*/ 48706 h 2548828"/>
              <a:gd name="connsiteX14" fmla="*/ 158070 w 1695730"/>
              <a:gd name="connsiteY14" fmla="*/ 30 h 2548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695730" h="2548828">
                <a:moveTo>
                  <a:pt x="162734" y="0"/>
                </a:moveTo>
                <a:lnTo>
                  <a:pt x="169798" y="5763"/>
                </a:lnTo>
                <a:cubicBezTo>
                  <a:pt x="251791" y="57234"/>
                  <a:pt x="612184" y="127258"/>
                  <a:pt x="782058" y="139541"/>
                </a:cubicBezTo>
                <a:cubicBezTo>
                  <a:pt x="811862" y="154396"/>
                  <a:pt x="815422" y="186907"/>
                  <a:pt x="830884" y="186907"/>
                </a:cubicBezTo>
                <a:cubicBezTo>
                  <a:pt x="846346" y="186907"/>
                  <a:pt x="837954" y="157197"/>
                  <a:pt x="874828" y="139541"/>
                </a:cubicBezTo>
                <a:cubicBezTo>
                  <a:pt x="1041990" y="128135"/>
                  <a:pt x="1368138" y="66326"/>
                  <a:pt x="1474677" y="16702"/>
                </a:cubicBezTo>
                <a:lnTo>
                  <a:pt x="1486210" y="10401"/>
                </a:lnTo>
                <a:lnTo>
                  <a:pt x="1475695" y="21754"/>
                </a:lnTo>
                <a:cubicBezTo>
                  <a:pt x="1468896" y="30313"/>
                  <a:pt x="1464479" y="39468"/>
                  <a:pt x="1461698" y="55865"/>
                </a:cubicBezTo>
                <a:lnTo>
                  <a:pt x="1695730" y="2334439"/>
                </a:lnTo>
                <a:cubicBezTo>
                  <a:pt x="1695730" y="2439687"/>
                  <a:pt x="1623666" y="2525007"/>
                  <a:pt x="1534771" y="2525007"/>
                </a:cubicBezTo>
                <a:cubicBezTo>
                  <a:pt x="1278976" y="2556769"/>
                  <a:pt x="416754" y="2556769"/>
                  <a:pt x="160959" y="2525007"/>
                </a:cubicBezTo>
                <a:cubicBezTo>
                  <a:pt x="72064" y="2525007"/>
                  <a:pt x="0" y="2439687"/>
                  <a:pt x="0" y="2334439"/>
                </a:cubicBezTo>
                <a:cubicBezTo>
                  <a:pt x="70472" y="1700170"/>
                  <a:pt x="154564" y="820307"/>
                  <a:pt x="224476" y="48706"/>
                </a:cubicBezTo>
                <a:cubicBezTo>
                  <a:pt x="220078" y="19518"/>
                  <a:pt x="173479" y="17244"/>
                  <a:pt x="158070" y="30"/>
                </a:cubicBez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80" name="フリーフォーム: 図形 79">
            <a:extLst>
              <a:ext uri="{FF2B5EF4-FFF2-40B4-BE49-F238E27FC236}">
                <a16:creationId xmlns:a16="http://schemas.microsoft.com/office/drawing/2014/main" id="{B0B04196-0077-40DA-AF40-9213250D16A3}"/>
              </a:ext>
            </a:extLst>
          </p:cNvPr>
          <p:cNvSpPr/>
          <p:nvPr/>
        </p:nvSpPr>
        <p:spPr>
          <a:xfrm>
            <a:off x="5626937" y="4287812"/>
            <a:ext cx="1174939" cy="1996933"/>
          </a:xfrm>
          <a:custGeom>
            <a:avLst/>
            <a:gdLst>
              <a:gd name="connsiteX0" fmla="*/ 1031967 w 1174939"/>
              <a:gd name="connsiteY0" fmla="*/ 12127 h 2009060"/>
              <a:gd name="connsiteX1" fmla="*/ 1022481 w 1174939"/>
              <a:gd name="connsiteY1" fmla="*/ 23503 h 2009060"/>
              <a:gd name="connsiteX2" fmla="*/ 1012783 w 1174939"/>
              <a:gd name="connsiteY2" fmla="*/ 49755 h 2009060"/>
              <a:gd name="connsiteX3" fmla="*/ 1174939 w 1174939"/>
              <a:gd name="connsiteY3" fmla="*/ 1803372 h 2009060"/>
              <a:gd name="connsiteX4" fmla="*/ 1063414 w 1174939"/>
              <a:gd name="connsiteY4" fmla="*/ 1950035 h 2009060"/>
              <a:gd name="connsiteX5" fmla="*/ 111525 w 1174939"/>
              <a:gd name="connsiteY5" fmla="*/ 1950035 h 2009060"/>
              <a:gd name="connsiteX6" fmla="*/ 0 w 1174939"/>
              <a:gd name="connsiteY6" fmla="*/ 1803372 h 2009060"/>
              <a:gd name="connsiteX7" fmla="*/ 155535 w 1174939"/>
              <a:gd name="connsiteY7" fmla="*/ 44245 h 2009060"/>
              <a:gd name="connsiteX8" fmla="*/ 120789 w 1174939"/>
              <a:gd name="connsiteY8" fmla="*/ 15067 h 2009060"/>
              <a:gd name="connsiteX9" fmla="*/ 118390 w 1174939"/>
              <a:gd name="connsiteY9" fmla="*/ 13303 h 2009060"/>
              <a:gd name="connsiteX10" fmla="*/ 141654 w 1174939"/>
              <a:gd name="connsiteY10" fmla="*/ 23497 h 2009060"/>
              <a:gd name="connsiteX11" fmla="*/ 573836 w 1174939"/>
              <a:gd name="connsiteY11" fmla="*/ 62463 h 2009060"/>
              <a:gd name="connsiteX12" fmla="*/ 1006019 w 1174939"/>
              <a:gd name="connsiteY12" fmla="*/ 23497 h 2009060"/>
              <a:gd name="connsiteX13" fmla="*/ 110805 w 1174939"/>
              <a:gd name="connsiteY13" fmla="*/ 6774 h 2009060"/>
              <a:gd name="connsiteX14" fmla="*/ 112355 w 1174939"/>
              <a:gd name="connsiteY14" fmla="*/ 8866 h 2009060"/>
              <a:gd name="connsiteX15" fmla="*/ 109524 w 1174939"/>
              <a:gd name="connsiteY15" fmla="*/ 6784 h 2009060"/>
              <a:gd name="connsiteX16" fmla="*/ 1042079 w 1174939"/>
              <a:gd name="connsiteY16" fmla="*/ 0 h 2009060"/>
              <a:gd name="connsiteX17" fmla="*/ 1040362 w 1174939"/>
              <a:gd name="connsiteY17" fmla="*/ 2059 h 2009060"/>
              <a:gd name="connsiteX18" fmla="*/ 1041887 w 1174939"/>
              <a:gd name="connsiteY18" fmla="*/ 2 h 2009060"/>
              <a:gd name="connsiteX0" fmla="*/ 1031967 w 1174939"/>
              <a:gd name="connsiteY0" fmla="*/ 12127 h 2009060"/>
              <a:gd name="connsiteX1" fmla="*/ 1022481 w 1174939"/>
              <a:gd name="connsiteY1" fmla="*/ 23503 h 2009060"/>
              <a:gd name="connsiteX2" fmla="*/ 1012783 w 1174939"/>
              <a:gd name="connsiteY2" fmla="*/ 49755 h 2009060"/>
              <a:gd name="connsiteX3" fmla="*/ 1174939 w 1174939"/>
              <a:gd name="connsiteY3" fmla="*/ 1803372 h 2009060"/>
              <a:gd name="connsiteX4" fmla="*/ 1063414 w 1174939"/>
              <a:gd name="connsiteY4" fmla="*/ 1950035 h 2009060"/>
              <a:gd name="connsiteX5" fmla="*/ 111525 w 1174939"/>
              <a:gd name="connsiteY5" fmla="*/ 1950035 h 2009060"/>
              <a:gd name="connsiteX6" fmla="*/ 0 w 1174939"/>
              <a:gd name="connsiteY6" fmla="*/ 1803372 h 2009060"/>
              <a:gd name="connsiteX7" fmla="*/ 155535 w 1174939"/>
              <a:gd name="connsiteY7" fmla="*/ 44245 h 2009060"/>
              <a:gd name="connsiteX8" fmla="*/ 120789 w 1174939"/>
              <a:gd name="connsiteY8" fmla="*/ 15067 h 2009060"/>
              <a:gd name="connsiteX9" fmla="*/ 118390 w 1174939"/>
              <a:gd name="connsiteY9" fmla="*/ 13303 h 2009060"/>
              <a:gd name="connsiteX10" fmla="*/ 141654 w 1174939"/>
              <a:gd name="connsiteY10" fmla="*/ 23497 h 2009060"/>
              <a:gd name="connsiteX11" fmla="*/ 573836 w 1174939"/>
              <a:gd name="connsiteY11" fmla="*/ 62463 h 2009060"/>
              <a:gd name="connsiteX12" fmla="*/ 1006019 w 1174939"/>
              <a:gd name="connsiteY12" fmla="*/ 23497 h 2009060"/>
              <a:gd name="connsiteX13" fmla="*/ 1031967 w 1174939"/>
              <a:gd name="connsiteY13" fmla="*/ 12127 h 2009060"/>
              <a:gd name="connsiteX14" fmla="*/ 109524 w 1174939"/>
              <a:gd name="connsiteY14" fmla="*/ 6784 h 2009060"/>
              <a:gd name="connsiteX15" fmla="*/ 112355 w 1174939"/>
              <a:gd name="connsiteY15" fmla="*/ 8866 h 2009060"/>
              <a:gd name="connsiteX16" fmla="*/ 109524 w 1174939"/>
              <a:gd name="connsiteY16" fmla="*/ 6784 h 2009060"/>
              <a:gd name="connsiteX17" fmla="*/ 1042079 w 1174939"/>
              <a:gd name="connsiteY17" fmla="*/ 0 h 2009060"/>
              <a:gd name="connsiteX18" fmla="*/ 1040362 w 1174939"/>
              <a:gd name="connsiteY18" fmla="*/ 2059 h 2009060"/>
              <a:gd name="connsiteX19" fmla="*/ 1041887 w 1174939"/>
              <a:gd name="connsiteY19" fmla="*/ 2 h 2009060"/>
              <a:gd name="connsiteX20" fmla="*/ 1042079 w 1174939"/>
              <a:gd name="connsiteY20" fmla="*/ 0 h 2009060"/>
              <a:gd name="connsiteX0" fmla="*/ 1031967 w 1174939"/>
              <a:gd name="connsiteY0" fmla="*/ 12127 h 2009060"/>
              <a:gd name="connsiteX1" fmla="*/ 1022481 w 1174939"/>
              <a:gd name="connsiteY1" fmla="*/ 23503 h 2009060"/>
              <a:gd name="connsiteX2" fmla="*/ 1012783 w 1174939"/>
              <a:gd name="connsiteY2" fmla="*/ 49755 h 2009060"/>
              <a:gd name="connsiteX3" fmla="*/ 1174939 w 1174939"/>
              <a:gd name="connsiteY3" fmla="*/ 1803372 h 2009060"/>
              <a:gd name="connsiteX4" fmla="*/ 1063414 w 1174939"/>
              <a:gd name="connsiteY4" fmla="*/ 1950035 h 2009060"/>
              <a:gd name="connsiteX5" fmla="*/ 111525 w 1174939"/>
              <a:gd name="connsiteY5" fmla="*/ 1950035 h 2009060"/>
              <a:gd name="connsiteX6" fmla="*/ 0 w 1174939"/>
              <a:gd name="connsiteY6" fmla="*/ 1803372 h 2009060"/>
              <a:gd name="connsiteX7" fmla="*/ 155535 w 1174939"/>
              <a:gd name="connsiteY7" fmla="*/ 44245 h 2009060"/>
              <a:gd name="connsiteX8" fmla="*/ 120789 w 1174939"/>
              <a:gd name="connsiteY8" fmla="*/ 15067 h 2009060"/>
              <a:gd name="connsiteX9" fmla="*/ 118390 w 1174939"/>
              <a:gd name="connsiteY9" fmla="*/ 13303 h 2009060"/>
              <a:gd name="connsiteX10" fmla="*/ 141654 w 1174939"/>
              <a:gd name="connsiteY10" fmla="*/ 23497 h 2009060"/>
              <a:gd name="connsiteX11" fmla="*/ 573836 w 1174939"/>
              <a:gd name="connsiteY11" fmla="*/ 62463 h 2009060"/>
              <a:gd name="connsiteX12" fmla="*/ 1006019 w 1174939"/>
              <a:gd name="connsiteY12" fmla="*/ 23497 h 2009060"/>
              <a:gd name="connsiteX13" fmla="*/ 1031967 w 1174939"/>
              <a:gd name="connsiteY13" fmla="*/ 12127 h 2009060"/>
              <a:gd name="connsiteX14" fmla="*/ 1042079 w 1174939"/>
              <a:gd name="connsiteY14" fmla="*/ 0 h 2009060"/>
              <a:gd name="connsiteX15" fmla="*/ 1040362 w 1174939"/>
              <a:gd name="connsiteY15" fmla="*/ 2059 h 2009060"/>
              <a:gd name="connsiteX16" fmla="*/ 1041887 w 1174939"/>
              <a:gd name="connsiteY16" fmla="*/ 2 h 2009060"/>
              <a:gd name="connsiteX17" fmla="*/ 1042079 w 1174939"/>
              <a:gd name="connsiteY17" fmla="*/ 0 h 2009060"/>
              <a:gd name="connsiteX0" fmla="*/ 1031967 w 1174939"/>
              <a:gd name="connsiteY0" fmla="*/ 12127 h 2009060"/>
              <a:gd name="connsiteX1" fmla="*/ 1022481 w 1174939"/>
              <a:gd name="connsiteY1" fmla="*/ 23503 h 2009060"/>
              <a:gd name="connsiteX2" fmla="*/ 1012783 w 1174939"/>
              <a:gd name="connsiteY2" fmla="*/ 49755 h 2009060"/>
              <a:gd name="connsiteX3" fmla="*/ 1174939 w 1174939"/>
              <a:gd name="connsiteY3" fmla="*/ 1803372 h 2009060"/>
              <a:gd name="connsiteX4" fmla="*/ 1063414 w 1174939"/>
              <a:gd name="connsiteY4" fmla="*/ 1950035 h 2009060"/>
              <a:gd name="connsiteX5" fmla="*/ 111525 w 1174939"/>
              <a:gd name="connsiteY5" fmla="*/ 1950035 h 2009060"/>
              <a:gd name="connsiteX6" fmla="*/ 0 w 1174939"/>
              <a:gd name="connsiteY6" fmla="*/ 1803372 h 2009060"/>
              <a:gd name="connsiteX7" fmla="*/ 155535 w 1174939"/>
              <a:gd name="connsiteY7" fmla="*/ 44245 h 2009060"/>
              <a:gd name="connsiteX8" fmla="*/ 120789 w 1174939"/>
              <a:gd name="connsiteY8" fmla="*/ 15067 h 2009060"/>
              <a:gd name="connsiteX9" fmla="*/ 141654 w 1174939"/>
              <a:gd name="connsiteY9" fmla="*/ 23497 h 2009060"/>
              <a:gd name="connsiteX10" fmla="*/ 573836 w 1174939"/>
              <a:gd name="connsiteY10" fmla="*/ 62463 h 2009060"/>
              <a:gd name="connsiteX11" fmla="*/ 1006019 w 1174939"/>
              <a:gd name="connsiteY11" fmla="*/ 23497 h 2009060"/>
              <a:gd name="connsiteX12" fmla="*/ 1031967 w 1174939"/>
              <a:gd name="connsiteY12" fmla="*/ 12127 h 2009060"/>
              <a:gd name="connsiteX13" fmla="*/ 1042079 w 1174939"/>
              <a:gd name="connsiteY13" fmla="*/ 0 h 2009060"/>
              <a:gd name="connsiteX14" fmla="*/ 1040362 w 1174939"/>
              <a:gd name="connsiteY14" fmla="*/ 2059 h 2009060"/>
              <a:gd name="connsiteX15" fmla="*/ 1041887 w 1174939"/>
              <a:gd name="connsiteY15" fmla="*/ 2 h 2009060"/>
              <a:gd name="connsiteX16" fmla="*/ 1042079 w 1174939"/>
              <a:gd name="connsiteY16" fmla="*/ 0 h 2009060"/>
              <a:gd name="connsiteX0" fmla="*/ 1031967 w 1174939"/>
              <a:gd name="connsiteY0" fmla="*/ 12125 h 2009058"/>
              <a:gd name="connsiteX1" fmla="*/ 1022481 w 1174939"/>
              <a:gd name="connsiteY1" fmla="*/ 23501 h 2009058"/>
              <a:gd name="connsiteX2" fmla="*/ 1012783 w 1174939"/>
              <a:gd name="connsiteY2" fmla="*/ 49753 h 2009058"/>
              <a:gd name="connsiteX3" fmla="*/ 1174939 w 1174939"/>
              <a:gd name="connsiteY3" fmla="*/ 1803370 h 2009058"/>
              <a:gd name="connsiteX4" fmla="*/ 1063414 w 1174939"/>
              <a:gd name="connsiteY4" fmla="*/ 1950033 h 2009058"/>
              <a:gd name="connsiteX5" fmla="*/ 111525 w 1174939"/>
              <a:gd name="connsiteY5" fmla="*/ 1950033 h 2009058"/>
              <a:gd name="connsiteX6" fmla="*/ 0 w 1174939"/>
              <a:gd name="connsiteY6" fmla="*/ 1803370 h 2009058"/>
              <a:gd name="connsiteX7" fmla="*/ 155535 w 1174939"/>
              <a:gd name="connsiteY7" fmla="*/ 44243 h 2009058"/>
              <a:gd name="connsiteX8" fmla="*/ 120789 w 1174939"/>
              <a:gd name="connsiteY8" fmla="*/ 15065 h 2009058"/>
              <a:gd name="connsiteX9" fmla="*/ 141654 w 1174939"/>
              <a:gd name="connsiteY9" fmla="*/ 23495 h 2009058"/>
              <a:gd name="connsiteX10" fmla="*/ 573836 w 1174939"/>
              <a:gd name="connsiteY10" fmla="*/ 62461 h 2009058"/>
              <a:gd name="connsiteX11" fmla="*/ 1006019 w 1174939"/>
              <a:gd name="connsiteY11" fmla="*/ 23495 h 2009058"/>
              <a:gd name="connsiteX12" fmla="*/ 1031967 w 1174939"/>
              <a:gd name="connsiteY12" fmla="*/ 12125 h 2009058"/>
              <a:gd name="connsiteX13" fmla="*/ 1041887 w 1174939"/>
              <a:gd name="connsiteY13" fmla="*/ 0 h 2009058"/>
              <a:gd name="connsiteX14" fmla="*/ 1040362 w 1174939"/>
              <a:gd name="connsiteY14" fmla="*/ 2057 h 2009058"/>
              <a:gd name="connsiteX15" fmla="*/ 1041887 w 1174939"/>
              <a:gd name="connsiteY15" fmla="*/ 0 h 2009058"/>
              <a:gd name="connsiteX0" fmla="*/ 1031967 w 1174939"/>
              <a:gd name="connsiteY0" fmla="*/ 0 h 1996933"/>
              <a:gd name="connsiteX1" fmla="*/ 1022481 w 1174939"/>
              <a:gd name="connsiteY1" fmla="*/ 11376 h 1996933"/>
              <a:gd name="connsiteX2" fmla="*/ 1012783 w 1174939"/>
              <a:gd name="connsiteY2" fmla="*/ 37628 h 1996933"/>
              <a:gd name="connsiteX3" fmla="*/ 1174939 w 1174939"/>
              <a:gd name="connsiteY3" fmla="*/ 1791245 h 1996933"/>
              <a:gd name="connsiteX4" fmla="*/ 1063414 w 1174939"/>
              <a:gd name="connsiteY4" fmla="*/ 1937908 h 1996933"/>
              <a:gd name="connsiteX5" fmla="*/ 111525 w 1174939"/>
              <a:gd name="connsiteY5" fmla="*/ 1937908 h 1996933"/>
              <a:gd name="connsiteX6" fmla="*/ 0 w 1174939"/>
              <a:gd name="connsiteY6" fmla="*/ 1791245 h 1996933"/>
              <a:gd name="connsiteX7" fmla="*/ 155535 w 1174939"/>
              <a:gd name="connsiteY7" fmla="*/ 32118 h 1996933"/>
              <a:gd name="connsiteX8" fmla="*/ 120789 w 1174939"/>
              <a:gd name="connsiteY8" fmla="*/ 2940 h 1996933"/>
              <a:gd name="connsiteX9" fmla="*/ 141654 w 1174939"/>
              <a:gd name="connsiteY9" fmla="*/ 11370 h 1996933"/>
              <a:gd name="connsiteX10" fmla="*/ 573836 w 1174939"/>
              <a:gd name="connsiteY10" fmla="*/ 50336 h 1996933"/>
              <a:gd name="connsiteX11" fmla="*/ 1006019 w 1174939"/>
              <a:gd name="connsiteY11" fmla="*/ 11370 h 1996933"/>
              <a:gd name="connsiteX12" fmla="*/ 1031967 w 1174939"/>
              <a:gd name="connsiteY12" fmla="*/ 0 h 1996933"/>
              <a:gd name="connsiteX0" fmla="*/ 1031967 w 1174939"/>
              <a:gd name="connsiteY0" fmla="*/ 0 h 1996933"/>
              <a:gd name="connsiteX1" fmla="*/ 1022481 w 1174939"/>
              <a:gd name="connsiteY1" fmla="*/ 11376 h 1996933"/>
              <a:gd name="connsiteX2" fmla="*/ 1012783 w 1174939"/>
              <a:gd name="connsiteY2" fmla="*/ 37628 h 1996933"/>
              <a:gd name="connsiteX3" fmla="*/ 1174939 w 1174939"/>
              <a:gd name="connsiteY3" fmla="*/ 1791245 h 1996933"/>
              <a:gd name="connsiteX4" fmla="*/ 1063414 w 1174939"/>
              <a:gd name="connsiteY4" fmla="*/ 1937908 h 1996933"/>
              <a:gd name="connsiteX5" fmla="*/ 111525 w 1174939"/>
              <a:gd name="connsiteY5" fmla="*/ 1937908 h 1996933"/>
              <a:gd name="connsiteX6" fmla="*/ 0 w 1174939"/>
              <a:gd name="connsiteY6" fmla="*/ 1791245 h 1996933"/>
              <a:gd name="connsiteX7" fmla="*/ 155535 w 1174939"/>
              <a:gd name="connsiteY7" fmla="*/ 32118 h 1996933"/>
              <a:gd name="connsiteX8" fmla="*/ 120789 w 1174939"/>
              <a:gd name="connsiteY8" fmla="*/ 2940 h 1996933"/>
              <a:gd name="connsiteX9" fmla="*/ 141654 w 1174939"/>
              <a:gd name="connsiteY9" fmla="*/ 11370 h 1996933"/>
              <a:gd name="connsiteX10" fmla="*/ 573836 w 1174939"/>
              <a:gd name="connsiteY10" fmla="*/ 50336 h 1996933"/>
              <a:gd name="connsiteX11" fmla="*/ 1006019 w 1174939"/>
              <a:gd name="connsiteY11" fmla="*/ 11370 h 1996933"/>
              <a:gd name="connsiteX12" fmla="*/ 1031967 w 1174939"/>
              <a:gd name="connsiteY12" fmla="*/ 0 h 199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74939" h="1996933">
                <a:moveTo>
                  <a:pt x="1031967" y="0"/>
                </a:moveTo>
                <a:lnTo>
                  <a:pt x="1022481" y="11376"/>
                </a:lnTo>
                <a:cubicBezTo>
                  <a:pt x="1017771" y="17963"/>
                  <a:pt x="1014710" y="25009"/>
                  <a:pt x="1012783" y="37628"/>
                </a:cubicBezTo>
                <a:lnTo>
                  <a:pt x="1174939" y="1791245"/>
                </a:lnTo>
                <a:cubicBezTo>
                  <a:pt x="1174939" y="1872244"/>
                  <a:pt x="1125007" y="1937908"/>
                  <a:pt x="1063414" y="1937908"/>
                </a:cubicBezTo>
                <a:cubicBezTo>
                  <a:pt x="886178" y="2022510"/>
                  <a:pt x="324855" y="2010479"/>
                  <a:pt x="111525" y="1937908"/>
                </a:cubicBezTo>
                <a:cubicBezTo>
                  <a:pt x="49932" y="1937908"/>
                  <a:pt x="0" y="1872244"/>
                  <a:pt x="0" y="1791245"/>
                </a:cubicBezTo>
                <a:cubicBezTo>
                  <a:pt x="48829" y="1303104"/>
                  <a:pt x="107095" y="625951"/>
                  <a:pt x="155535" y="32118"/>
                </a:cubicBezTo>
                <a:cubicBezTo>
                  <a:pt x="153250" y="15271"/>
                  <a:pt x="134517" y="10074"/>
                  <a:pt x="120789" y="2940"/>
                </a:cubicBezTo>
                <a:lnTo>
                  <a:pt x="141654" y="11370"/>
                </a:lnTo>
                <a:cubicBezTo>
                  <a:pt x="212858" y="34269"/>
                  <a:pt x="379553" y="50336"/>
                  <a:pt x="573836" y="50336"/>
                </a:cubicBezTo>
                <a:cubicBezTo>
                  <a:pt x="768120" y="50336"/>
                  <a:pt x="934815" y="34269"/>
                  <a:pt x="1006019" y="11370"/>
                </a:cubicBezTo>
                <a:lnTo>
                  <a:pt x="1031967" y="0"/>
                </a:ln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85" name="フリーフォーム: 図形 84">
            <a:extLst>
              <a:ext uri="{FF2B5EF4-FFF2-40B4-BE49-F238E27FC236}">
                <a16:creationId xmlns:a16="http://schemas.microsoft.com/office/drawing/2014/main" id="{824B9605-CBDD-41E2-B21A-96C3DABB9EC5}"/>
              </a:ext>
            </a:extLst>
          </p:cNvPr>
          <p:cNvSpPr/>
          <p:nvPr/>
        </p:nvSpPr>
        <p:spPr>
          <a:xfrm>
            <a:off x="3342306" y="4444172"/>
            <a:ext cx="1638774" cy="1881479"/>
          </a:xfrm>
          <a:custGeom>
            <a:avLst/>
            <a:gdLst>
              <a:gd name="connsiteX0" fmla="*/ 1643754 w 1656665"/>
              <a:gd name="connsiteY0" fmla="*/ 0 h 1881774"/>
              <a:gd name="connsiteX1" fmla="*/ 1656665 w 1656665"/>
              <a:gd name="connsiteY1" fmla="*/ 56 h 1881774"/>
              <a:gd name="connsiteX2" fmla="*/ 1629623 w 1656665"/>
              <a:gd name="connsiteY2" fmla="*/ 48546 h 1881774"/>
              <a:gd name="connsiteX3" fmla="*/ 1620229 w 1656665"/>
              <a:gd name="connsiteY3" fmla="*/ 79590 h 1881774"/>
              <a:gd name="connsiteX4" fmla="*/ 1619435 w 1656665"/>
              <a:gd name="connsiteY4" fmla="*/ 1605340 h 1881774"/>
              <a:gd name="connsiteX5" fmla="*/ 813808 w 1656665"/>
              <a:gd name="connsiteY5" fmla="*/ 1881774 h 1881774"/>
              <a:gd name="connsiteX6" fmla="*/ 24874 w 1656665"/>
              <a:gd name="connsiteY6" fmla="*/ 1605340 h 1881774"/>
              <a:gd name="connsiteX7" fmla="*/ 26369 w 1656665"/>
              <a:gd name="connsiteY7" fmla="*/ 109588 h 1881774"/>
              <a:gd name="connsiteX8" fmla="*/ 20424 w 1656665"/>
              <a:gd name="connsiteY8" fmla="*/ 44843 h 1881774"/>
              <a:gd name="connsiteX9" fmla="*/ 1394 w 1656665"/>
              <a:gd name="connsiteY9" fmla="*/ 5427 h 1881774"/>
              <a:gd name="connsiteX10" fmla="*/ 0 w 1656665"/>
              <a:gd name="connsiteY10" fmla="*/ 295 h 1881774"/>
              <a:gd name="connsiteX11" fmla="*/ 11625 w 1656665"/>
              <a:gd name="connsiteY11" fmla="*/ 9517 h 1881774"/>
              <a:gd name="connsiteX12" fmla="*/ 760764 w 1656665"/>
              <a:gd name="connsiteY12" fmla="*/ 168677 h 1881774"/>
              <a:gd name="connsiteX13" fmla="*/ 820506 w 1656665"/>
              <a:gd name="connsiteY13" fmla="*/ 225030 h 1881774"/>
              <a:gd name="connsiteX14" fmla="*/ 874274 w 1656665"/>
              <a:gd name="connsiteY14" fmla="*/ 168677 h 1881774"/>
              <a:gd name="connsiteX15" fmla="*/ 1633330 w 1656665"/>
              <a:gd name="connsiteY15" fmla="*/ 9198 h 1881774"/>
              <a:gd name="connsiteX0" fmla="*/ 1643754 w 1643754"/>
              <a:gd name="connsiteY0" fmla="*/ 0 h 1881774"/>
              <a:gd name="connsiteX1" fmla="*/ 1629623 w 1643754"/>
              <a:gd name="connsiteY1" fmla="*/ 48546 h 1881774"/>
              <a:gd name="connsiteX2" fmla="*/ 1620229 w 1643754"/>
              <a:gd name="connsiteY2" fmla="*/ 79590 h 1881774"/>
              <a:gd name="connsiteX3" fmla="*/ 1619435 w 1643754"/>
              <a:gd name="connsiteY3" fmla="*/ 1605340 h 1881774"/>
              <a:gd name="connsiteX4" fmla="*/ 813808 w 1643754"/>
              <a:gd name="connsiteY4" fmla="*/ 1881774 h 1881774"/>
              <a:gd name="connsiteX5" fmla="*/ 24874 w 1643754"/>
              <a:gd name="connsiteY5" fmla="*/ 1605340 h 1881774"/>
              <a:gd name="connsiteX6" fmla="*/ 26369 w 1643754"/>
              <a:gd name="connsiteY6" fmla="*/ 109588 h 1881774"/>
              <a:gd name="connsiteX7" fmla="*/ 20424 w 1643754"/>
              <a:gd name="connsiteY7" fmla="*/ 44843 h 1881774"/>
              <a:gd name="connsiteX8" fmla="*/ 1394 w 1643754"/>
              <a:gd name="connsiteY8" fmla="*/ 5427 h 1881774"/>
              <a:gd name="connsiteX9" fmla="*/ 0 w 1643754"/>
              <a:gd name="connsiteY9" fmla="*/ 295 h 1881774"/>
              <a:gd name="connsiteX10" fmla="*/ 11625 w 1643754"/>
              <a:gd name="connsiteY10" fmla="*/ 9517 h 1881774"/>
              <a:gd name="connsiteX11" fmla="*/ 760764 w 1643754"/>
              <a:gd name="connsiteY11" fmla="*/ 168677 h 1881774"/>
              <a:gd name="connsiteX12" fmla="*/ 820506 w 1643754"/>
              <a:gd name="connsiteY12" fmla="*/ 225030 h 1881774"/>
              <a:gd name="connsiteX13" fmla="*/ 874274 w 1643754"/>
              <a:gd name="connsiteY13" fmla="*/ 168677 h 1881774"/>
              <a:gd name="connsiteX14" fmla="*/ 1633330 w 1643754"/>
              <a:gd name="connsiteY14" fmla="*/ 9198 h 1881774"/>
              <a:gd name="connsiteX15" fmla="*/ 1643754 w 1643754"/>
              <a:gd name="connsiteY15" fmla="*/ 0 h 1881774"/>
              <a:gd name="connsiteX0" fmla="*/ 1633330 w 1633330"/>
              <a:gd name="connsiteY0" fmla="*/ 8903 h 1881479"/>
              <a:gd name="connsiteX1" fmla="*/ 1629623 w 1633330"/>
              <a:gd name="connsiteY1" fmla="*/ 48251 h 1881479"/>
              <a:gd name="connsiteX2" fmla="*/ 1620229 w 1633330"/>
              <a:gd name="connsiteY2" fmla="*/ 79295 h 1881479"/>
              <a:gd name="connsiteX3" fmla="*/ 1619435 w 1633330"/>
              <a:gd name="connsiteY3" fmla="*/ 1605045 h 1881479"/>
              <a:gd name="connsiteX4" fmla="*/ 813808 w 1633330"/>
              <a:gd name="connsiteY4" fmla="*/ 1881479 h 1881479"/>
              <a:gd name="connsiteX5" fmla="*/ 24874 w 1633330"/>
              <a:gd name="connsiteY5" fmla="*/ 1605045 h 1881479"/>
              <a:gd name="connsiteX6" fmla="*/ 26369 w 1633330"/>
              <a:gd name="connsiteY6" fmla="*/ 109293 h 1881479"/>
              <a:gd name="connsiteX7" fmla="*/ 20424 w 1633330"/>
              <a:gd name="connsiteY7" fmla="*/ 44548 h 1881479"/>
              <a:gd name="connsiteX8" fmla="*/ 1394 w 1633330"/>
              <a:gd name="connsiteY8" fmla="*/ 5132 h 1881479"/>
              <a:gd name="connsiteX9" fmla="*/ 0 w 1633330"/>
              <a:gd name="connsiteY9" fmla="*/ 0 h 1881479"/>
              <a:gd name="connsiteX10" fmla="*/ 11625 w 1633330"/>
              <a:gd name="connsiteY10" fmla="*/ 9222 h 1881479"/>
              <a:gd name="connsiteX11" fmla="*/ 760764 w 1633330"/>
              <a:gd name="connsiteY11" fmla="*/ 168382 h 1881479"/>
              <a:gd name="connsiteX12" fmla="*/ 820506 w 1633330"/>
              <a:gd name="connsiteY12" fmla="*/ 224735 h 1881479"/>
              <a:gd name="connsiteX13" fmla="*/ 874274 w 1633330"/>
              <a:gd name="connsiteY13" fmla="*/ 168382 h 1881479"/>
              <a:gd name="connsiteX14" fmla="*/ 1633330 w 1633330"/>
              <a:gd name="connsiteY14" fmla="*/ 8903 h 1881479"/>
              <a:gd name="connsiteX0" fmla="*/ 1655102 w 1655102"/>
              <a:gd name="connsiteY0" fmla="*/ 11624 h 1881479"/>
              <a:gd name="connsiteX1" fmla="*/ 1629623 w 1655102"/>
              <a:gd name="connsiteY1" fmla="*/ 48251 h 1881479"/>
              <a:gd name="connsiteX2" fmla="*/ 1620229 w 1655102"/>
              <a:gd name="connsiteY2" fmla="*/ 79295 h 1881479"/>
              <a:gd name="connsiteX3" fmla="*/ 1619435 w 1655102"/>
              <a:gd name="connsiteY3" fmla="*/ 1605045 h 1881479"/>
              <a:gd name="connsiteX4" fmla="*/ 813808 w 1655102"/>
              <a:gd name="connsiteY4" fmla="*/ 1881479 h 1881479"/>
              <a:gd name="connsiteX5" fmla="*/ 24874 w 1655102"/>
              <a:gd name="connsiteY5" fmla="*/ 1605045 h 1881479"/>
              <a:gd name="connsiteX6" fmla="*/ 26369 w 1655102"/>
              <a:gd name="connsiteY6" fmla="*/ 109293 h 1881479"/>
              <a:gd name="connsiteX7" fmla="*/ 20424 w 1655102"/>
              <a:gd name="connsiteY7" fmla="*/ 44548 h 1881479"/>
              <a:gd name="connsiteX8" fmla="*/ 1394 w 1655102"/>
              <a:gd name="connsiteY8" fmla="*/ 5132 h 1881479"/>
              <a:gd name="connsiteX9" fmla="*/ 0 w 1655102"/>
              <a:gd name="connsiteY9" fmla="*/ 0 h 1881479"/>
              <a:gd name="connsiteX10" fmla="*/ 11625 w 1655102"/>
              <a:gd name="connsiteY10" fmla="*/ 9222 h 1881479"/>
              <a:gd name="connsiteX11" fmla="*/ 760764 w 1655102"/>
              <a:gd name="connsiteY11" fmla="*/ 168382 h 1881479"/>
              <a:gd name="connsiteX12" fmla="*/ 820506 w 1655102"/>
              <a:gd name="connsiteY12" fmla="*/ 224735 h 1881479"/>
              <a:gd name="connsiteX13" fmla="*/ 874274 w 1655102"/>
              <a:gd name="connsiteY13" fmla="*/ 168382 h 1881479"/>
              <a:gd name="connsiteX14" fmla="*/ 1655102 w 1655102"/>
              <a:gd name="connsiteY14" fmla="*/ 11624 h 1881479"/>
              <a:gd name="connsiteX0" fmla="*/ 1638774 w 1638774"/>
              <a:gd name="connsiteY0" fmla="*/ 14345 h 1881479"/>
              <a:gd name="connsiteX1" fmla="*/ 1629623 w 1638774"/>
              <a:gd name="connsiteY1" fmla="*/ 48251 h 1881479"/>
              <a:gd name="connsiteX2" fmla="*/ 1620229 w 1638774"/>
              <a:gd name="connsiteY2" fmla="*/ 79295 h 1881479"/>
              <a:gd name="connsiteX3" fmla="*/ 1619435 w 1638774"/>
              <a:gd name="connsiteY3" fmla="*/ 1605045 h 1881479"/>
              <a:gd name="connsiteX4" fmla="*/ 813808 w 1638774"/>
              <a:gd name="connsiteY4" fmla="*/ 1881479 h 1881479"/>
              <a:gd name="connsiteX5" fmla="*/ 24874 w 1638774"/>
              <a:gd name="connsiteY5" fmla="*/ 1605045 h 1881479"/>
              <a:gd name="connsiteX6" fmla="*/ 26369 w 1638774"/>
              <a:gd name="connsiteY6" fmla="*/ 109293 h 1881479"/>
              <a:gd name="connsiteX7" fmla="*/ 20424 w 1638774"/>
              <a:gd name="connsiteY7" fmla="*/ 44548 h 1881479"/>
              <a:gd name="connsiteX8" fmla="*/ 1394 w 1638774"/>
              <a:gd name="connsiteY8" fmla="*/ 5132 h 1881479"/>
              <a:gd name="connsiteX9" fmla="*/ 0 w 1638774"/>
              <a:gd name="connsiteY9" fmla="*/ 0 h 1881479"/>
              <a:gd name="connsiteX10" fmla="*/ 11625 w 1638774"/>
              <a:gd name="connsiteY10" fmla="*/ 9222 h 1881479"/>
              <a:gd name="connsiteX11" fmla="*/ 760764 w 1638774"/>
              <a:gd name="connsiteY11" fmla="*/ 168382 h 1881479"/>
              <a:gd name="connsiteX12" fmla="*/ 820506 w 1638774"/>
              <a:gd name="connsiteY12" fmla="*/ 224735 h 1881479"/>
              <a:gd name="connsiteX13" fmla="*/ 874274 w 1638774"/>
              <a:gd name="connsiteY13" fmla="*/ 168382 h 1881479"/>
              <a:gd name="connsiteX14" fmla="*/ 1638774 w 1638774"/>
              <a:gd name="connsiteY14" fmla="*/ 14345 h 1881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638774" h="1881479">
                <a:moveTo>
                  <a:pt x="1638774" y="14345"/>
                </a:moveTo>
                <a:lnTo>
                  <a:pt x="1629623" y="48251"/>
                </a:lnTo>
                <a:lnTo>
                  <a:pt x="1620229" y="79295"/>
                </a:lnTo>
                <a:cubicBezTo>
                  <a:pt x="1619964" y="587878"/>
                  <a:pt x="1619700" y="1096462"/>
                  <a:pt x="1619435" y="1605045"/>
                </a:cubicBezTo>
                <a:cubicBezTo>
                  <a:pt x="1616115" y="1884207"/>
                  <a:pt x="1373589" y="1865058"/>
                  <a:pt x="813808" y="1881479"/>
                </a:cubicBezTo>
                <a:cubicBezTo>
                  <a:pt x="269547" y="1870829"/>
                  <a:pt x="27529" y="1881525"/>
                  <a:pt x="24874" y="1605045"/>
                </a:cubicBezTo>
                <a:cubicBezTo>
                  <a:pt x="25372" y="1106461"/>
                  <a:pt x="25871" y="607877"/>
                  <a:pt x="26369" y="109293"/>
                </a:cubicBezTo>
                <a:cubicBezTo>
                  <a:pt x="22234" y="85118"/>
                  <a:pt x="34913" y="58805"/>
                  <a:pt x="20424" y="44548"/>
                </a:cubicBezTo>
                <a:cubicBezTo>
                  <a:pt x="20659" y="32646"/>
                  <a:pt x="7738" y="18271"/>
                  <a:pt x="1394" y="5132"/>
                </a:cubicBezTo>
                <a:lnTo>
                  <a:pt x="0" y="0"/>
                </a:lnTo>
                <a:lnTo>
                  <a:pt x="11625" y="9222"/>
                </a:lnTo>
                <a:cubicBezTo>
                  <a:pt x="111948" y="70458"/>
                  <a:pt x="552912" y="153769"/>
                  <a:pt x="760764" y="168382"/>
                </a:cubicBezTo>
                <a:cubicBezTo>
                  <a:pt x="797231" y="186056"/>
                  <a:pt x="801588" y="224735"/>
                  <a:pt x="820506" y="224735"/>
                </a:cubicBezTo>
                <a:cubicBezTo>
                  <a:pt x="839424" y="224735"/>
                  <a:pt x="829156" y="189388"/>
                  <a:pt x="874274" y="168382"/>
                </a:cubicBezTo>
                <a:cubicBezTo>
                  <a:pt x="1094541" y="153769"/>
                  <a:pt x="1545859" y="75050"/>
                  <a:pt x="1638774" y="14345"/>
                </a:cubicBez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1BEA3DE-2EAE-422D-8119-2F1361352099}"/>
              </a:ext>
            </a:extLst>
          </p:cNvPr>
          <p:cNvSpPr/>
          <p:nvPr/>
        </p:nvSpPr>
        <p:spPr>
          <a:xfrm>
            <a:off x="8056801" y="4476632"/>
            <a:ext cx="3894423" cy="2245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フリーフォーム: 図形 86">
            <a:extLst>
              <a:ext uri="{FF2B5EF4-FFF2-40B4-BE49-F238E27FC236}">
                <a16:creationId xmlns:a16="http://schemas.microsoft.com/office/drawing/2014/main" id="{BBDCE7DB-55FB-4A27-BE56-C2B417BC555F}"/>
              </a:ext>
            </a:extLst>
          </p:cNvPr>
          <p:cNvSpPr/>
          <p:nvPr/>
        </p:nvSpPr>
        <p:spPr>
          <a:xfrm>
            <a:off x="8214300" y="4606363"/>
            <a:ext cx="1174939" cy="1996933"/>
          </a:xfrm>
          <a:custGeom>
            <a:avLst/>
            <a:gdLst>
              <a:gd name="connsiteX0" fmla="*/ 1031967 w 1174939"/>
              <a:gd name="connsiteY0" fmla="*/ 12127 h 2009060"/>
              <a:gd name="connsiteX1" fmla="*/ 1022481 w 1174939"/>
              <a:gd name="connsiteY1" fmla="*/ 23503 h 2009060"/>
              <a:gd name="connsiteX2" fmla="*/ 1012783 w 1174939"/>
              <a:gd name="connsiteY2" fmla="*/ 49755 h 2009060"/>
              <a:gd name="connsiteX3" fmla="*/ 1174939 w 1174939"/>
              <a:gd name="connsiteY3" fmla="*/ 1803372 h 2009060"/>
              <a:gd name="connsiteX4" fmla="*/ 1063414 w 1174939"/>
              <a:gd name="connsiteY4" fmla="*/ 1950035 h 2009060"/>
              <a:gd name="connsiteX5" fmla="*/ 111525 w 1174939"/>
              <a:gd name="connsiteY5" fmla="*/ 1950035 h 2009060"/>
              <a:gd name="connsiteX6" fmla="*/ 0 w 1174939"/>
              <a:gd name="connsiteY6" fmla="*/ 1803372 h 2009060"/>
              <a:gd name="connsiteX7" fmla="*/ 155535 w 1174939"/>
              <a:gd name="connsiteY7" fmla="*/ 44245 h 2009060"/>
              <a:gd name="connsiteX8" fmla="*/ 120789 w 1174939"/>
              <a:gd name="connsiteY8" fmla="*/ 15067 h 2009060"/>
              <a:gd name="connsiteX9" fmla="*/ 118390 w 1174939"/>
              <a:gd name="connsiteY9" fmla="*/ 13303 h 2009060"/>
              <a:gd name="connsiteX10" fmla="*/ 141654 w 1174939"/>
              <a:gd name="connsiteY10" fmla="*/ 23497 h 2009060"/>
              <a:gd name="connsiteX11" fmla="*/ 573836 w 1174939"/>
              <a:gd name="connsiteY11" fmla="*/ 62463 h 2009060"/>
              <a:gd name="connsiteX12" fmla="*/ 1006019 w 1174939"/>
              <a:gd name="connsiteY12" fmla="*/ 23497 h 2009060"/>
              <a:gd name="connsiteX13" fmla="*/ 110805 w 1174939"/>
              <a:gd name="connsiteY13" fmla="*/ 6774 h 2009060"/>
              <a:gd name="connsiteX14" fmla="*/ 112355 w 1174939"/>
              <a:gd name="connsiteY14" fmla="*/ 8866 h 2009060"/>
              <a:gd name="connsiteX15" fmla="*/ 109524 w 1174939"/>
              <a:gd name="connsiteY15" fmla="*/ 6784 h 2009060"/>
              <a:gd name="connsiteX16" fmla="*/ 1042079 w 1174939"/>
              <a:gd name="connsiteY16" fmla="*/ 0 h 2009060"/>
              <a:gd name="connsiteX17" fmla="*/ 1040362 w 1174939"/>
              <a:gd name="connsiteY17" fmla="*/ 2059 h 2009060"/>
              <a:gd name="connsiteX18" fmla="*/ 1041887 w 1174939"/>
              <a:gd name="connsiteY18" fmla="*/ 2 h 2009060"/>
              <a:gd name="connsiteX0" fmla="*/ 1031967 w 1174939"/>
              <a:gd name="connsiteY0" fmla="*/ 12127 h 2009060"/>
              <a:gd name="connsiteX1" fmla="*/ 1022481 w 1174939"/>
              <a:gd name="connsiteY1" fmla="*/ 23503 h 2009060"/>
              <a:gd name="connsiteX2" fmla="*/ 1012783 w 1174939"/>
              <a:gd name="connsiteY2" fmla="*/ 49755 h 2009060"/>
              <a:gd name="connsiteX3" fmla="*/ 1174939 w 1174939"/>
              <a:gd name="connsiteY3" fmla="*/ 1803372 h 2009060"/>
              <a:gd name="connsiteX4" fmla="*/ 1063414 w 1174939"/>
              <a:gd name="connsiteY4" fmla="*/ 1950035 h 2009060"/>
              <a:gd name="connsiteX5" fmla="*/ 111525 w 1174939"/>
              <a:gd name="connsiteY5" fmla="*/ 1950035 h 2009060"/>
              <a:gd name="connsiteX6" fmla="*/ 0 w 1174939"/>
              <a:gd name="connsiteY6" fmla="*/ 1803372 h 2009060"/>
              <a:gd name="connsiteX7" fmla="*/ 155535 w 1174939"/>
              <a:gd name="connsiteY7" fmla="*/ 44245 h 2009060"/>
              <a:gd name="connsiteX8" fmla="*/ 120789 w 1174939"/>
              <a:gd name="connsiteY8" fmla="*/ 15067 h 2009060"/>
              <a:gd name="connsiteX9" fmla="*/ 118390 w 1174939"/>
              <a:gd name="connsiteY9" fmla="*/ 13303 h 2009060"/>
              <a:gd name="connsiteX10" fmla="*/ 141654 w 1174939"/>
              <a:gd name="connsiteY10" fmla="*/ 23497 h 2009060"/>
              <a:gd name="connsiteX11" fmla="*/ 573836 w 1174939"/>
              <a:gd name="connsiteY11" fmla="*/ 62463 h 2009060"/>
              <a:gd name="connsiteX12" fmla="*/ 1006019 w 1174939"/>
              <a:gd name="connsiteY12" fmla="*/ 23497 h 2009060"/>
              <a:gd name="connsiteX13" fmla="*/ 1031967 w 1174939"/>
              <a:gd name="connsiteY13" fmla="*/ 12127 h 2009060"/>
              <a:gd name="connsiteX14" fmla="*/ 109524 w 1174939"/>
              <a:gd name="connsiteY14" fmla="*/ 6784 h 2009060"/>
              <a:gd name="connsiteX15" fmla="*/ 112355 w 1174939"/>
              <a:gd name="connsiteY15" fmla="*/ 8866 h 2009060"/>
              <a:gd name="connsiteX16" fmla="*/ 109524 w 1174939"/>
              <a:gd name="connsiteY16" fmla="*/ 6784 h 2009060"/>
              <a:gd name="connsiteX17" fmla="*/ 1042079 w 1174939"/>
              <a:gd name="connsiteY17" fmla="*/ 0 h 2009060"/>
              <a:gd name="connsiteX18" fmla="*/ 1040362 w 1174939"/>
              <a:gd name="connsiteY18" fmla="*/ 2059 h 2009060"/>
              <a:gd name="connsiteX19" fmla="*/ 1041887 w 1174939"/>
              <a:gd name="connsiteY19" fmla="*/ 2 h 2009060"/>
              <a:gd name="connsiteX20" fmla="*/ 1042079 w 1174939"/>
              <a:gd name="connsiteY20" fmla="*/ 0 h 2009060"/>
              <a:gd name="connsiteX0" fmla="*/ 1031967 w 1174939"/>
              <a:gd name="connsiteY0" fmla="*/ 12127 h 2009060"/>
              <a:gd name="connsiteX1" fmla="*/ 1022481 w 1174939"/>
              <a:gd name="connsiteY1" fmla="*/ 23503 h 2009060"/>
              <a:gd name="connsiteX2" fmla="*/ 1012783 w 1174939"/>
              <a:gd name="connsiteY2" fmla="*/ 49755 h 2009060"/>
              <a:gd name="connsiteX3" fmla="*/ 1174939 w 1174939"/>
              <a:gd name="connsiteY3" fmla="*/ 1803372 h 2009060"/>
              <a:gd name="connsiteX4" fmla="*/ 1063414 w 1174939"/>
              <a:gd name="connsiteY4" fmla="*/ 1950035 h 2009060"/>
              <a:gd name="connsiteX5" fmla="*/ 111525 w 1174939"/>
              <a:gd name="connsiteY5" fmla="*/ 1950035 h 2009060"/>
              <a:gd name="connsiteX6" fmla="*/ 0 w 1174939"/>
              <a:gd name="connsiteY6" fmla="*/ 1803372 h 2009060"/>
              <a:gd name="connsiteX7" fmla="*/ 155535 w 1174939"/>
              <a:gd name="connsiteY7" fmla="*/ 44245 h 2009060"/>
              <a:gd name="connsiteX8" fmla="*/ 120789 w 1174939"/>
              <a:gd name="connsiteY8" fmla="*/ 15067 h 2009060"/>
              <a:gd name="connsiteX9" fmla="*/ 118390 w 1174939"/>
              <a:gd name="connsiteY9" fmla="*/ 13303 h 2009060"/>
              <a:gd name="connsiteX10" fmla="*/ 141654 w 1174939"/>
              <a:gd name="connsiteY10" fmla="*/ 23497 h 2009060"/>
              <a:gd name="connsiteX11" fmla="*/ 573836 w 1174939"/>
              <a:gd name="connsiteY11" fmla="*/ 62463 h 2009060"/>
              <a:gd name="connsiteX12" fmla="*/ 1006019 w 1174939"/>
              <a:gd name="connsiteY12" fmla="*/ 23497 h 2009060"/>
              <a:gd name="connsiteX13" fmla="*/ 1031967 w 1174939"/>
              <a:gd name="connsiteY13" fmla="*/ 12127 h 2009060"/>
              <a:gd name="connsiteX14" fmla="*/ 1042079 w 1174939"/>
              <a:gd name="connsiteY14" fmla="*/ 0 h 2009060"/>
              <a:gd name="connsiteX15" fmla="*/ 1040362 w 1174939"/>
              <a:gd name="connsiteY15" fmla="*/ 2059 h 2009060"/>
              <a:gd name="connsiteX16" fmla="*/ 1041887 w 1174939"/>
              <a:gd name="connsiteY16" fmla="*/ 2 h 2009060"/>
              <a:gd name="connsiteX17" fmla="*/ 1042079 w 1174939"/>
              <a:gd name="connsiteY17" fmla="*/ 0 h 2009060"/>
              <a:gd name="connsiteX0" fmla="*/ 1031967 w 1174939"/>
              <a:gd name="connsiteY0" fmla="*/ 12127 h 2009060"/>
              <a:gd name="connsiteX1" fmla="*/ 1022481 w 1174939"/>
              <a:gd name="connsiteY1" fmla="*/ 23503 h 2009060"/>
              <a:gd name="connsiteX2" fmla="*/ 1012783 w 1174939"/>
              <a:gd name="connsiteY2" fmla="*/ 49755 h 2009060"/>
              <a:gd name="connsiteX3" fmla="*/ 1174939 w 1174939"/>
              <a:gd name="connsiteY3" fmla="*/ 1803372 h 2009060"/>
              <a:gd name="connsiteX4" fmla="*/ 1063414 w 1174939"/>
              <a:gd name="connsiteY4" fmla="*/ 1950035 h 2009060"/>
              <a:gd name="connsiteX5" fmla="*/ 111525 w 1174939"/>
              <a:gd name="connsiteY5" fmla="*/ 1950035 h 2009060"/>
              <a:gd name="connsiteX6" fmla="*/ 0 w 1174939"/>
              <a:gd name="connsiteY6" fmla="*/ 1803372 h 2009060"/>
              <a:gd name="connsiteX7" fmla="*/ 155535 w 1174939"/>
              <a:gd name="connsiteY7" fmla="*/ 44245 h 2009060"/>
              <a:gd name="connsiteX8" fmla="*/ 120789 w 1174939"/>
              <a:gd name="connsiteY8" fmla="*/ 15067 h 2009060"/>
              <a:gd name="connsiteX9" fmla="*/ 141654 w 1174939"/>
              <a:gd name="connsiteY9" fmla="*/ 23497 h 2009060"/>
              <a:gd name="connsiteX10" fmla="*/ 573836 w 1174939"/>
              <a:gd name="connsiteY10" fmla="*/ 62463 h 2009060"/>
              <a:gd name="connsiteX11" fmla="*/ 1006019 w 1174939"/>
              <a:gd name="connsiteY11" fmla="*/ 23497 h 2009060"/>
              <a:gd name="connsiteX12" fmla="*/ 1031967 w 1174939"/>
              <a:gd name="connsiteY12" fmla="*/ 12127 h 2009060"/>
              <a:gd name="connsiteX13" fmla="*/ 1042079 w 1174939"/>
              <a:gd name="connsiteY13" fmla="*/ 0 h 2009060"/>
              <a:gd name="connsiteX14" fmla="*/ 1040362 w 1174939"/>
              <a:gd name="connsiteY14" fmla="*/ 2059 h 2009060"/>
              <a:gd name="connsiteX15" fmla="*/ 1041887 w 1174939"/>
              <a:gd name="connsiteY15" fmla="*/ 2 h 2009060"/>
              <a:gd name="connsiteX16" fmla="*/ 1042079 w 1174939"/>
              <a:gd name="connsiteY16" fmla="*/ 0 h 2009060"/>
              <a:gd name="connsiteX0" fmla="*/ 1031967 w 1174939"/>
              <a:gd name="connsiteY0" fmla="*/ 12125 h 2009058"/>
              <a:gd name="connsiteX1" fmla="*/ 1022481 w 1174939"/>
              <a:gd name="connsiteY1" fmla="*/ 23501 h 2009058"/>
              <a:gd name="connsiteX2" fmla="*/ 1012783 w 1174939"/>
              <a:gd name="connsiteY2" fmla="*/ 49753 h 2009058"/>
              <a:gd name="connsiteX3" fmla="*/ 1174939 w 1174939"/>
              <a:gd name="connsiteY3" fmla="*/ 1803370 h 2009058"/>
              <a:gd name="connsiteX4" fmla="*/ 1063414 w 1174939"/>
              <a:gd name="connsiteY4" fmla="*/ 1950033 h 2009058"/>
              <a:gd name="connsiteX5" fmla="*/ 111525 w 1174939"/>
              <a:gd name="connsiteY5" fmla="*/ 1950033 h 2009058"/>
              <a:gd name="connsiteX6" fmla="*/ 0 w 1174939"/>
              <a:gd name="connsiteY6" fmla="*/ 1803370 h 2009058"/>
              <a:gd name="connsiteX7" fmla="*/ 155535 w 1174939"/>
              <a:gd name="connsiteY7" fmla="*/ 44243 h 2009058"/>
              <a:gd name="connsiteX8" fmla="*/ 120789 w 1174939"/>
              <a:gd name="connsiteY8" fmla="*/ 15065 h 2009058"/>
              <a:gd name="connsiteX9" fmla="*/ 141654 w 1174939"/>
              <a:gd name="connsiteY9" fmla="*/ 23495 h 2009058"/>
              <a:gd name="connsiteX10" fmla="*/ 573836 w 1174939"/>
              <a:gd name="connsiteY10" fmla="*/ 62461 h 2009058"/>
              <a:gd name="connsiteX11" fmla="*/ 1006019 w 1174939"/>
              <a:gd name="connsiteY11" fmla="*/ 23495 h 2009058"/>
              <a:gd name="connsiteX12" fmla="*/ 1031967 w 1174939"/>
              <a:gd name="connsiteY12" fmla="*/ 12125 h 2009058"/>
              <a:gd name="connsiteX13" fmla="*/ 1041887 w 1174939"/>
              <a:gd name="connsiteY13" fmla="*/ 0 h 2009058"/>
              <a:gd name="connsiteX14" fmla="*/ 1040362 w 1174939"/>
              <a:gd name="connsiteY14" fmla="*/ 2057 h 2009058"/>
              <a:gd name="connsiteX15" fmla="*/ 1041887 w 1174939"/>
              <a:gd name="connsiteY15" fmla="*/ 0 h 2009058"/>
              <a:gd name="connsiteX0" fmla="*/ 1031967 w 1174939"/>
              <a:gd name="connsiteY0" fmla="*/ 0 h 1996933"/>
              <a:gd name="connsiteX1" fmla="*/ 1022481 w 1174939"/>
              <a:gd name="connsiteY1" fmla="*/ 11376 h 1996933"/>
              <a:gd name="connsiteX2" fmla="*/ 1012783 w 1174939"/>
              <a:gd name="connsiteY2" fmla="*/ 37628 h 1996933"/>
              <a:gd name="connsiteX3" fmla="*/ 1174939 w 1174939"/>
              <a:gd name="connsiteY3" fmla="*/ 1791245 h 1996933"/>
              <a:gd name="connsiteX4" fmla="*/ 1063414 w 1174939"/>
              <a:gd name="connsiteY4" fmla="*/ 1937908 h 1996933"/>
              <a:gd name="connsiteX5" fmla="*/ 111525 w 1174939"/>
              <a:gd name="connsiteY5" fmla="*/ 1937908 h 1996933"/>
              <a:gd name="connsiteX6" fmla="*/ 0 w 1174939"/>
              <a:gd name="connsiteY6" fmla="*/ 1791245 h 1996933"/>
              <a:gd name="connsiteX7" fmla="*/ 155535 w 1174939"/>
              <a:gd name="connsiteY7" fmla="*/ 32118 h 1996933"/>
              <a:gd name="connsiteX8" fmla="*/ 120789 w 1174939"/>
              <a:gd name="connsiteY8" fmla="*/ 2940 h 1996933"/>
              <a:gd name="connsiteX9" fmla="*/ 141654 w 1174939"/>
              <a:gd name="connsiteY9" fmla="*/ 11370 h 1996933"/>
              <a:gd name="connsiteX10" fmla="*/ 573836 w 1174939"/>
              <a:gd name="connsiteY10" fmla="*/ 50336 h 1996933"/>
              <a:gd name="connsiteX11" fmla="*/ 1006019 w 1174939"/>
              <a:gd name="connsiteY11" fmla="*/ 11370 h 1996933"/>
              <a:gd name="connsiteX12" fmla="*/ 1031967 w 1174939"/>
              <a:gd name="connsiteY12" fmla="*/ 0 h 1996933"/>
              <a:gd name="connsiteX0" fmla="*/ 1031967 w 1174939"/>
              <a:gd name="connsiteY0" fmla="*/ 0 h 1996933"/>
              <a:gd name="connsiteX1" fmla="*/ 1022481 w 1174939"/>
              <a:gd name="connsiteY1" fmla="*/ 11376 h 1996933"/>
              <a:gd name="connsiteX2" fmla="*/ 1012783 w 1174939"/>
              <a:gd name="connsiteY2" fmla="*/ 37628 h 1996933"/>
              <a:gd name="connsiteX3" fmla="*/ 1174939 w 1174939"/>
              <a:gd name="connsiteY3" fmla="*/ 1791245 h 1996933"/>
              <a:gd name="connsiteX4" fmla="*/ 1063414 w 1174939"/>
              <a:gd name="connsiteY4" fmla="*/ 1937908 h 1996933"/>
              <a:gd name="connsiteX5" fmla="*/ 111525 w 1174939"/>
              <a:gd name="connsiteY5" fmla="*/ 1937908 h 1996933"/>
              <a:gd name="connsiteX6" fmla="*/ 0 w 1174939"/>
              <a:gd name="connsiteY6" fmla="*/ 1791245 h 1996933"/>
              <a:gd name="connsiteX7" fmla="*/ 155535 w 1174939"/>
              <a:gd name="connsiteY7" fmla="*/ 32118 h 1996933"/>
              <a:gd name="connsiteX8" fmla="*/ 120789 w 1174939"/>
              <a:gd name="connsiteY8" fmla="*/ 2940 h 1996933"/>
              <a:gd name="connsiteX9" fmla="*/ 141654 w 1174939"/>
              <a:gd name="connsiteY9" fmla="*/ 11370 h 1996933"/>
              <a:gd name="connsiteX10" fmla="*/ 573836 w 1174939"/>
              <a:gd name="connsiteY10" fmla="*/ 50336 h 1996933"/>
              <a:gd name="connsiteX11" fmla="*/ 1006019 w 1174939"/>
              <a:gd name="connsiteY11" fmla="*/ 11370 h 1996933"/>
              <a:gd name="connsiteX12" fmla="*/ 1031967 w 1174939"/>
              <a:gd name="connsiteY12" fmla="*/ 0 h 199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74939" h="1996933">
                <a:moveTo>
                  <a:pt x="1031967" y="0"/>
                </a:moveTo>
                <a:lnTo>
                  <a:pt x="1022481" y="11376"/>
                </a:lnTo>
                <a:cubicBezTo>
                  <a:pt x="1017771" y="17963"/>
                  <a:pt x="1014710" y="25009"/>
                  <a:pt x="1012783" y="37628"/>
                </a:cubicBezTo>
                <a:lnTo>
                  <a:pt x="1174939" y="1791245"/>
                </a:lnTo>
                <a:cubicBezTo>
                  <a:pt x="1174939" y="1872244"/>
                  <a:pt x="1125007" y="1937908"/>
                  <a:pt x="1063414" y="1937908"/>
                </a:cubicBezTo>
                <a:cubicBezTo>
                  <a:pt x="886178" y="2022510"/>
                  <a:pt x="324855" y="2010479"/>
                  <a:pt x="111525" y="1937908"/>
                </a:cubicBezTo>
                <a:cubicBezTo>
                  <a:pt x="49932" y="1937908"/>
                  <a:pt x="0" y="1872244"/>
                  <a:pt x="0" y="1791245"/>
                </a:cubicBezTo>
                <a:cubicBezTo>
                  <a:pt x="48829" y="1303104"/>
                  <a:pt x="107095" y="625951"/>
                  <a:pt x="155535" y="32118"/>
                </a:cubicBezTo>
                <a:cubicBezTo>
                  <a:pt x="153250" y="15271"/>
                  <a:pt x="134517" y="10074"/>
                  <a:pt x="120789" y="2940"/>
                </a:cubicBezTo>
                <a:lnTo>
                  <a:pt x="141654" y="11370"/>
                </a:lnTo>
                <a:cubicBezTo>
                  <a:pt x="212858" y="34269"/>
                  <a:pt x="379553" y="50336"/>
                  <a:pt x="573836" y="50336"/>
                </a:cubicBezTo>
                <a:cubicBezTo>
                  <a:pt x="768120" y="50336"/>
                  <a:pt x="934815" y="34269"/>
                  <a:pt x="1006019" y="11370"/>
                </a:cubicBezTo>
                <a:lnTo>
                  <a:pt x="1031967" y="0"/>
                </a:ln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88" name="フリーフォーム: 図形 87">
            <a:extLst>
              <a:ext uri="{FF2B5EF4-FFF2-40B4-BE49-F238E27FC236}">
                <a16:creationId xmlns:a16="http://schemas.microsoft.com/office/drawing/2014/main" id="{09CEBBF7-B1E9-4B28-AA74-931EDFF88234}"/>
              </a:ext>
            </a:extLst>
          </p:cNvPr>
          <p:cNvSpPr/>
          <p:nvPr/>
        </p:nvSpPr>
        <p:spPr>
          <a:xfrm>
            <a:off x="10713048" y="4568479"/>
            <a:ext cx="1174939" cy="2069143"/>
          </a:xfrm>
          <a:custGeom>
            <a:avLst/>
            <a:gdLst>
              <a:gd name="connsiteX0" fmla="*/ 573836 w 1174939"/>
              <a:gd name="connsiteY0" fmla="*/ 0 h 2069143"/>
              <a:gd name="connsiteX1" fmla="*/ 1033350 w 1174939"/>
              <a:gd name="connsiteY1" fmla="*/ 48808 h 2069143"/>
              <a:gd name="connsiteX2" fmla="*/ 1042071 w 1174939"/>
              <a:gd name="connsiteY2" fmla="*/ 60083 h 2069143"/>
              <a:gd name="connsiteX3" fmla="*/ 1042079 w 1174939"/>
              <a:gd name="connsiteY3" fmla="*/ 60083 h 2069143"/>
              <a:gd name="connsiteX4" fmla="*/ 1042075 w 1174939"/>
              <a:gd name="connsiteY4" fmla="*/ 60088 h 2069143"/>
              <a:gd name="connsiteX5" fmla="*/ 1042879 w 1174939"/>
              <a:gd name="connsiteY5" fmla="*/ 61127 h 2069143"/>
              <a:gd name="connsiteX6" fmla="*/ 1041208 w 1174939"/>
              <a:gd name="connsiteY6" fmla="*/ 61127 h 2069143"/>
              <a:gd name="connsiteX7" fmla="*/ 1022481 w 1174939"/>
              <a:gd name="connsiteY7" fmla="*/ 83586 h 2069143"/>
              <a:gd name="connsiteX8" fmla="*/ 1012783 w 1174939"/>
              <a:gd name="connsiteY8" fmla="*/ 109838 h 2069143"/>
              <a:gd name="connsiteX9" fmla="*/ 1174939 w 1174939"/>
              <a:gd name="connsiteY9" fmla="*/ 1863455 h 2069143"/>
              <a:gd name="connsiteX10" fmla="*/ 1063414 w 1174939"/>
              <a:gd name="connsiteY10" fmla="*/ 2010118 h 2069143"/>
              <a:gd name="connsiteX11" fmla="*/ 111525 w 1174939"/>
              <a:gd name="connsiteY11" fmla="*/ 2010118 h 2069143"/>
              <a:gd name="connsiteX12" fmla="*/ 0 w 1174939"/>
              <a:gd name="connsiteY12" fmla="*/ 1863455 h 2069143"/>
              <a:gd name="connsiteX13" fmla="*/ 155536 w 1174939"/>
              <a:gd name="connsiteY13" fmla="*/ 104328 h 2069143"/>
              <a:gd name="connsiteX14" fmla="*/ 109524 w 1174939"/>
              <a:gd name="connsiteY14" fmla="*/ 66867 h 2069143"/>
              <a:gd name="connsiteX15" fmla="*/ 898557 w 1174939"/>
              <a:gd name="connsiteY15" fmla="*/ 61127 h 2069143"/>
              <a:gd name="connsiteX16" fmla="*/ 104794 w 1174939"/>
              <a:gd name="connsiteY16" fmla="*/ 61127 h 2069143"/>
              <a:gd name="connsiteX17" fmla="*/ 573836 w 1174939"/>
              <a:gd name="connsiteY17" fmla="*/ 0 h 2069143"/>
              <a:gd name="connsiteX0" fmla="*/ 573836 w 1174939"/>
              <a:gd name="connsiteY0" fmla="*/ 0 h 2069143"/>
              <a:gd name="connsiteX1" fmla="*/ 1033350 w 1174939"/>
              <a:gd name="connsiteY1" fmla="*/ 48808 h 2069143"/>
              <a:gd name="connsiteX2" fmla="*/ 1042071 w 1174939"/>
              <a:gd name="connsiteY2" fmla="*/ 60083 h 2069143"/>
              <a:gd name="connsiteX3" fmla="*/ 1042079 w 1174939"/>
              <a:gd name="connsiteY3" fmla="*/ 60083 h 2069143"/>
              <a:gd name="connsiteX4" fmla="*/ 1042075 w 1174939"/>
              <a:gd name="connsiteY4" fmla="*/ 60088 h 2069143"/>
              <a:gd name="connsiteX5" fmla="*/ 1042879 w 1174939"/>
              <a:gd name="connsiteY5" fmla="*/ 61127 h 2069143"/>
              <a:gd name="connsiteX6" fmla="*/ 1041208 w 1174939"/>
              <a:gd name="connsiteY6" fmla="*/ 61127 h 2069143"/>
              <a:gd name="connsiteX7" fmla="*/ 1022481 w 1174939"/>
              <a:gd name="connsiteY7" fmla="*/ 83586 h 2069143"/>
              <a:gd name="connsiteX8" fmla="*/ 1012783 w 1174939"/>
              <a:gd name="connsiteY8" fmla="*/ 109838 h 2069143"/>
              <a:gd name="connsiteX9" fmla="*/ 1174939 w 1174939"/>
              <a:gd name="connsiteY9" fmla="*/ 1863455 h 2069143"/>
              <a:gd name="connsiteX10" fmla="*/ 1063414 w 1174939"/>
              <a:gd name="connsiteY10" fmla="*/ 2010118 h 2069143"/>
              <a:gd name="connsiteX11" fmla="*/ 111525 w 1174939"/>
              <a:gd name="connsiteY11" fmla="*/ 2010118 h 2069143"/>
              <a:gd name="connsiteX12" fmla="*/ 0 w 1174939"/>
              <a:gd name="connsiteY12" fmla="*/ 1863455 h 2069143"/>
              <a:gd name="connsiteX13" fmla="*/ 155536 w 1174939"/>
              <a:gd name="connsiteY13" fmla="*/ 104328 h 2069143"/>
              <a:gd name="connsiteX14" fmla="*/ 109524 w 1174939"/>
              <a:gd name="connsiteY14" fmla="*/ 66867 h 2069143"/>
              <a:gd name="connsiteX15" fmla="*/ 104794 w 1174939"/>
              <a:gd name="connsiteY15" fmla="*/ 61127 h 2069143"/>
              <a:gd name="connsiteX16" fmla="*/ 573836 w 1174939"/>
              <a:gd name="connsiteY16" fmla="*/ 0 h 2069143"/>
              <a:gd name="connsiteX0" fmla="*/ 573836 w 1174939"/>
              <a:gd name="connsiteY0" fmla="*/ 0 h 2069143"/>
              <a:gd name="connsiteX1" fmla="*/ 1033350 w 1174939"/>
              <a:gd name="connsiteY1" fmla="*/ 48808 h 2069143"/>
              <a:gd name="connsiteX2" fmla="*/ 1042071 w 1174939"/>
              <a:gd name="connsiteY2" fmla="*/ 60083 h 2069143"/>
              <a:gd name="connsiteX3" fmla="*/ 1042079 w 1174939"/>
              <a:gd name="connsiteY3" fmla="*/ 60083 h 2069143"/>
              <a:gd name="connsiteX4" fmla="*/ 1042075 w 1174939"/>
              <a:gd name="connsiteY4" fmla="*/ 60088 h 2069143"/>
              <a:gd name="connsiteX5" fmla="*/ 1042879 w 1174939"/>
              <a:gd name="connsiteY5" fmla="*/ 61127 h 2069143"/>
              <a:gd name="connsiteX6" fmla="*/ 1022481 w 1174939"/>
              <a:gd name="connsiteY6" fmla="*/ 83586 h 2069143"/>
              <a:gd name="connsiteX7" fmla="*/ 1012783 w 1174939"/>
              <a:gd name="connsiteY7" fmla="*/ 109838 h 2069143"/>
              <a:gd name="connsiteX8" fmla="*/ 1174939 w 1174939"/>
              <a:gd name="connsiteY8" fmla="*/ 1863455 h 2069143"/>
              <a:gd name="connsiteX9" fmla="*/ 1063414 w 1174939"/>
              <a:gd name="connsiteY9" fmla="*/ 2010118 h 2069143"/>
              <a:gd name="connsiteX10" fmla="*/ 111525 w 1174939"/>
              <a:gd name="connsiteY10" fmla="*/ 2010118 h 2069143"/>
              <a:gd name="connsiteX11" fmla="*/ 0 w 1174939"/>
              <a:gd name="connsiteY11" fmla="*/ 1863455 h 2069143"/>
              <a:gd name="connsiteX12" fmla="*/ 155536 w 1174939"/>
              <a:gd name="connsiteY12" fmla="*/ 104328 h 2069143"/>
              <a:gd name="connsiteX13" fmla="*/ 109524 w 1174939"/>
              <a:gd name="connsiteY13" fmla="*/ 66867 h 2069143"/>
              <a:gd name="connsiteX14" fmla="*/ 104794 w 1174939"/>
              <a:gd name="connsiteY14" fmla="*/ 61127 h 2069143"/>
              <a:gd name="connsiteX15" fmla="*/ 573836 w 1174939"/>
              <a:gd name="connsiteY15" fmla="*/ 0 h 2069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174939" h="2069143">
                <a:moveTo>
                  <a:pt x="573836" y="0"/>
                </a:moveTo>
                <a:cubicBezTo>
                  <a:pt x="800500" y="0"/>
                  <a:pt x="989613" y="20953"/>
                  <a:pt x="1033350" y="48808"/>
                </a:cubicBezTo>
                <a:lnTo>
                  <a:pt x="1042071" y="60083"/>
                </a:lnTo>
                <a:lnTo>
                  <a:pt x="1042079" y="60083"/>
                </a:lnTo>
                <a:cubicBezTo>
                  <a:pt x="1042078" y="60085"/>
                  <a:pt x="1042076" y="60086"/>
                  <a:pt x="1042075" y="60088"/>
                </a:cubicBezTo>
                <a:lnTo>
                  <a:pt x="1042879" y="61127"/>
                </a:lnTo>
                <a:lnTo>
                  <a:pt x="1022481" y="83586"/>
                </a:lnTo>
                <a:cubicBezTo>
                  <a:pt x="1017771" y="90173"/>
                  <a:pt x="1014710" y="97219"/>
                  <a:pt x="1012783" y="109838"/>
                </a:cubicBezTo>
                <a:lnTo>
                  <a:pt x="1174939" y="1863455"/>
                </a:lnTo>
                <a:cubicBezTo>
                  <a:pt x="1174939" y="1944454"/>
                  <a:pt x="1125007" y="2010118"/>
                  <a:pt x="1063414" y="2010118"/>
                </a:cubicBezTo>
                <a:cubicBezTo>
                  <a:pt x="886178" y="2094720"/>
                  <a:pt x="324855" y="2082689"/>
                  <a:pt x="111525" y="2010118"/>
                </a:cubicBezTo>
                <a:cubicBezTo>
                  <a:pt x="49932" y="2010118"/>
                  <a:pt x="0" y="1944454"/>
                  <a:pt x="0" y="1863455"/>
                </a:cubicBezTo>
                <a:cubicBezTo>
                  <a:pt x="48829" y="1375314"/>
                  <a:pt x="107095" y="698161"/>
                  <a:pt x="155536" y="104328"/>
                </a:cubicBezTo>
                <a:cubicBezTo>
                  <a:pt x="152488" y="81865"/>
                  <a:pt x="120201" y="80115"/>
                  <a:pt x="109524" y="66867"/>
                </a:cubicBezTo>
                <a:lnTo>
                  <a:pt x="104794" y="61127"/>
                </a:lnTo>
                <a:cubicBezTo>
                  <a:pt x="104794" y="27368"/>
                  <a:pt x="314792" y="0"/>
                  <a:pt x="573836" y="0"/>
                </a:cubicBezTo>
                <a:close/>
              </a:path>
            </a:pathLst>
          </a:custGeom>
          <a:solidFill>
            <a:schemeClr val="l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89" name="楕円 12">
            <a:extLst>
              <a:ext uri="{FF2B5EF4-FFF2-40B4-BE49-F238E27FC236}">
                <a16:creationId xmlns:a16="http://schemas.microsoft.com/office/drawing/2014/main" id="{8D0BE501-E722-4CBE-973E-4AAFA67AC2B9}"/>
              </a:ext>
            </a:extLst>
          </p:cNvPr>
          <p:cNvSpPr/>
          <p:nvPr/>
        </p:nvSpPr>
        <p:spPr>
          <a:xfrm>
            <a:off x="9562817" y="6181272"/>
            <a:ext cx="1003357" cy="144379"/>
          </a:xfrm>
          <a:custGeom>
            <a:avLst/>
            <a:gdLst>
              <a:gd name="connsiteX0" fmla="*/ 0 w 1504950"/>
              <a:gd name="connsiteY0" fmla="*/ 200025 h 400050"/>
              <a:gd name="connsiteX1" fmla="*/ 752475 w 1504950"/>
              <a:gd name="connsiteY1" fmla="*/ 0 h 400050"/>
              <a:gd name="connsiteX2" fmla="*/ 1504950 w 1504950"/>
              <a:gd name="connsiteY2" fmla="*/ 200025 h 400050"/>
              <a:gd name="connsiteX3" fmla="*/ 752475 w 1504950"/>
              <a:gd name="connsiteY3" fmla="*/ 400050 h 400050"/>
              <a:gd name="connsiteX4" fmla="*/ 0 w 1504950"/>
              <a:gd name="connsiteY4" fmla="*/ 200025 h 400050"/>
              <a:gd name="connsiteX0" fmla="*/ 0 w 1504950"/>
              <a:gd name="connsiteY0" fmla="*/ 200025 h 491490"/>
              <a:gd name="connsiteX1" fmla="*/ 752475 w 1504950"/>
              <a:gd name="connsiteY1" fmla="*/ 0 h 491490"/>
              <a:gd name="connsiteX2" fmla="*/ 1504950 w 1504950"/>
              <a:gd name="connsiteY2" fmla="*/ 200025 h 491490"/>
              <a:gd name="connsiteX3" fmla="*/ 843915 w 1504950"/>
              <a:gd name="connsiteY3" fmla="*/ 491490 h 491490"/>
              <a:gd name="connsiteX0" fmla="*/ 0 w 1504950"/>
              <a:gd name="connsiteY0" fmla="*/ 200025 h 200025"/>
              <a:gd name="connsiteX1" fmla="*/ 752475 w 1504950"/>
              <a:gd name="connsiteY1" fmla="*/ 0 h 200025"/>
              <a:gd name="connsiteX2" fmla="*/ 1504950 w 1504950"/>
              <a:gd name="connsiteY2" fmla="*/ 200025 h 200025"/>
              <a:gd name="connsiteX0" fmla="*/ 0 w 1504950"/>
              <a:gd name="connsiteY0" fmla="*/ 200025 h 200025"/>
              <a:gd name="connsiteX1" fmla="*/ 752475 w 1504950"/>
              <a:gd name="connsiteY1" fmla="*/ 0 h 200025"/>
              <a:gd name="connsiteX2" fmla="*/ 1504950 w 1504950"/>
              <a:gd name="connsiteY2" fmla="*/ 200025 h 200025"/>
              <a:gd name="connsiteX0" fmla="*/ 0 w 1517731"/>
              <a:gd name="connsiteY0" fmla="*/ 200025 h 200025"/>
              <a:gd name="connsiteX1" fmla="*/ 752475 w 1517731"/>
              <a:gd name="connsiteY1" fmla="*/ 0 h 200025"/>
              <a:gd name="connsiteX2" fmla="*/ 1504950 w 1517731"/>
              <a:gd name="connsiteY2" fmla="*/ 200025 h 200025"/>
              <a:gd name="connsiteX0" fmla="*/ 9638 w 1527369"/>
              <a:gd name="connsiteY0" fmla="*/ 200025 h 200025"/>
              <a:gd name="connsiteX1" fmla="*/ 762113 w 1527369"/>
              <a:gd name="connsiteY1" fmla="*/ 0 h 200025"/>
              <a:gd name="connsiteX2" fmla="*/ 1514588 w 1527369"/>
              <a:gd name="connsiteY2" fmla="*/ 200025 h 200025"/>
              <a:gd name="connsiteX0" fmla="*/ 9638 w 1527369"/>
              <a:gd name="connsiteY0" fmla="*/ 184122 h 184122"/>
              <a:gd name="connsiteX1" fmla="*/ 762113 w 1527369"/>
              <a:gd name="connsiteY1" fmla="*/ 0 h 184122"/>
              <a:gd name="connsiteX2" fmla="*/ 1514588 w 1527369"/>
              <a:gd name="connsiteY2" fmla="*/ 184122 h 184122"/>
              <a:gd name="connsiteX0" fmla="*/ 9394 w 1526818"/>
              <a:gd name="connsiteY0" fmla="*/ 184258 h 184258"/>
              <a:gd name="connsiteX1" fmla="*/ 761869 w 1526818"/>
              <a:gd name="connsiteY1" fmla="*/ 136 h 184258"/>
              <a:gd name="connsiteX2" fmla="*/ 1514344 w 1526818"/>
              <a:gd name="connsiteY2" fmla="*/ 184258 h 184258"/>
              <a:gd name="connsiteX0" fmla="*/ 9394 w 1541574"/>
              <a:gd name="connsiteY0" fmla="*/ 184258 h 184258"/>
              <a:gd name="connsiteX1" fmla="*/ 761869 w 1541574"/>
              <a:gd name="connsiteY1" fmla="*/ 136 h 184258"/>
              <a:gd name="connsiteX2" fmla="*/ 1514344 w 1541574"/>
              <a:gd name="connsiteY2" fmla="*/ 184258 h 184258"/>
              <a:gd name="connsiteX0" fmla="*/ 23740 w 1555920"/>
              <a:gd name="connsiteY0" fmla="*/ 184122 h 184122"/>
              <a:gd name="connsiteX1" fmla="*/ 776215 w 1555920"/>
              <a:gd name="connsiteY1" fmla="*/ 0 h 184122"/>
              <a:gd name="connsiteX2" fmla="*/ 1528690 w 1555920"/>
              <a:gd name="connsiteY2" fmla="*/ 184122 h 184122"/>
              <a:gd name="connsiteX0" fmla="*/ 22018 w 1554198"/>
              <a:gd name="connsiteY0" fmla="*/ 186418 h 186418"/>
              <a:gd name="connsiteX1" fmla="*/ 774493 w 1554198"/>
              <a:gd name="connsiteY1" fmla="*/ 2296 h 186418"/>
              <a:gd name="connsiteX2" fmla="*/ 1526968 w 1554198"/>
              <a:gd name="connsiteY2" fmla="*/ 186418 h 186418"/>
              <a:gd name="connsiteX0" fmla="*/ 22018 w 1554198"/>
              <a:gd name="connsiteY0" fmla="*/ 186418 h 186418"/>
              <a:gd name="connsiteX1" fmla="*/ 774493 w 1554198"/>
              <a:gd name="connsiteY1" fmla="*/ 2296 h 186418"/>
              <a:gd name="connsiteX2" fmla="*/ 1526968 w 1554198"/>
              <a:gd name="connsiteY2" fmla="*/ 186418 h 186418"/>
              <a:gd name="connsiteX0" fmla="*/ 22223 w 1554629"/>
              <a:gd name="connsiteY0" fmla="*/ 184259 h 184259"/>
              <a:gd name="connsiteX1" fmla="*/ 774698 w 1554629"/>
              <a:gd name="connsiteY1" fmla="*/ 137 h 184259"/>
              <a:gd name="connsiteX2" fmla="*/ 1527173 w 1554629"/>
              <a:gd name="connsiteY2" fmla="*/ 184259 h 184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54629" h="184259">
                <a:moveTo>
                  <a:pt x="22223" y="184259"/>
                </a:moveTo>
                <a:cubicBezTo>
                  <a:pt x="-56358" y="145226"/>
                  <a:pt x="46366" y="-5164"/>
                  <a:pt x="774698" y="137"/>
                </a:cubicBezTo>
                <a:cubicBezTo>
                  <a:pt x="1503030" y="5438"/>
                  <a:pt x="1620042" y="135701"/>
                  <a:pt x="1527173" y="184259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2D924ED-3C41-40CB-B2C4-26305177D537}"/>
              </a:ext>
            </a:extLst>
          </p:cNvPr>
          <p:cNvSpPr txBox="1"/>
          <p:nvPr/>
        </p:nvSpPr>
        <p:spPr>
          <a:xfrm>
            <a:off x="9562816" y="1238472"/>
            <a:ext cx="238840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フチ付きビーカー，</a:t>
            </a:r>
            <a:endParaRPr lang="en-US" altLang="ja-JP" dirty="0"/>
          </a:p>
          <a:p>
            <a:r>
              <a:rPr lang="ja-JP" altLang="en-US" dirty="0"/>
              <a:t>フラスコは３枚の</a:t>
            </a:r>
            <a:endParaRPr lang="en-US" altLang="ja-JP" dirty="0"/>
          </a:p>
          <a:p>
            <a:r>
              <a:rPr lang="ja-JP" altLang="en-US" dirty="0"/>
              <a:t>パーツで構成</a:t>
            </a:r>
            <a:endParaRPr lang="en-US" altLang="ja-JP" dirty="0"/>
          </a:p>
          <a:p>
            <a:r>
              <a:rPr lang="en-US" altLang="ja-JP" dirty="0"/>
              <a:t>(</a:t>
            </a:r>
            <a:r>
              <a:rPr lang="ja-JP" altLang="en-US" dirty="0"/>
              <a:t>中に管を差し込む</a:t>
            </a:r>
            <a:endParaRPr lang="en-US" altLang="ja-JP" dirty="0"/>
          </a:p>
          <a:p>
            <a:r>
              <a:rPr lang="ja-JP" altLang="en-US" dirty="0"/>
              <a:t>場合は重なりの</a:t>
            </a:r>
            <a:endParaRPr lang="en-US" altLang="ja-JP" dirty="0"/>
          </a:p>
          <a:p>
            <a:r>
              <a:rPr lang="ja-JP" altLang="en-US" dirty="0"/>
              <a:t>　　順序で表現可能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C224022A-F807-42E2-9A98-ED761241A3AB}"/>
              </a:ext>
            </a:extLst>
          </p:cNvPr>
          <p:cNvSpPr txBox="1"/>
          <p:nvPr/>
        </p:nvSpPr>
        <p:spPr>
          <a:xfrm>
            <a:off x="11065513" y="5399506"/>
            <a:ext cx="470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奥</a:t>
            </a:r>
            <a:endParaRPr kumimoji="1" lang="ja-JP" altLang="en-US" dirty="0"/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7BC295A7-8385-45FF-8AF0-CDA67DB3A3B8}"/>
              </a:ext>
            </a:extLst>
          </p:cNvPr>
          <p:cNvSpPr txBox="1"/>
          <p:nvPr/>
        </p:nvSpPr>
        <p:spPr>
          <a:xfrm>
            <a:off x="8469597" y="5414901"/>
            <a:ext cx="656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手前</a:t>
            </a:r>
            <a:endParaRPr kumimoji="1" lang="ja-JP" altLang="en-US" dirty="0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AFAA96B7-FFA8-44AC-8A6C-15555BB4EA7D}"/>
              </a:ext>
            </a:extLst>
          </p:cNvPr>
          <p:cNvSpPr/>
          <p:nvPr/>
        </p:nvSpPr>
        <p:spPr>
          <a:xfrm>
            <a:off x="5255579" y="675187"/>
            <a:ext cx="97836" cy="3150385"/>
          </a:xfrm>
          <a:prstGeom prst="roundRect">
            <a:avLst>
              <a:gd name="adj" fmla="val 50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楕円 41">
            <a:extLst>
              <a:ext uri="{FF2B5EF4-FFF2-40B4-BE49-F238E27FC236}">
                <a16:creationId xmlns:a16="http://schemas.microsoft.com/office/drawing/2014/main" id="{39981AF9-7CEF-49A1-B89D-CC9293B86622}"/>
              </a:ext>
            </a:extLst>
          </p:cNvPr>
          <p:cNvSpPr/>
          <p:nvPr/>
        </p:nvSpPr>
        <p:spPr>
          <a:xfrm>
            <a:off x="10044533" y="3091661"/>
            <a:ext cx="1684799" cy="188133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フリーフォーム: 図形 42">
            <a:extLst>
              <a:ext uri="{FF2B5EF4-FFF2-40B4-BE49-F238E27FC236}">
                <a16:creationId xmlns:a16="http://schemas.microsoft.com/office/drawing/2014/main" id="{DF89C501-A553-4482-B9A0-E09A31FFDA10}"/>
              </a:ext>
            </a:extLst>
          </p:cNvPr>
          <p:cNvSpPr/>
          <p:nvPr/>
        </p:nvSpPr>
        <p:spPr>
          <a:xfrm>
            <a:off x="10044533" y="3911335"/>
            <a:ext cx="1684800" cy="497502"/>
          </a:xfrm>
          <a:custGeom>
            <a:avLst/>
            <a:gdLst>
              <a:gd name="connsiteX0" fmla="*/ 245 w 1695731"/>
              <a:gd name="connsiteY0" fmla="*/ 0 h 497502"/>
              <a:gd name="connsiteX1" fmla="*/ 1695588 w 1695731"/>
              <a:gd name="connsiteY1" fmla="*/ 0 h 497502"/>
              <a:gd name="connsiteX2" fmla="*/ 1695731 w 1695731"/>
              <a:gd name="connsiteY2" fmla="*/ 280497 h 497502"/>
              <a:gd name="connsiteX3" fmla="*/ 1534772 w 1695731"/>
              <a:gd name="connsiteY3" fmla="*/ 469245 h 497502"/>
              <a:gd name="connsiteX4" fmla="*/ 160959 w 1695731"/>
              <a:gd name="connsiteY4" fmla="*/ 469245 h 497502"/>
              <a:gd name="connsiteX5" fmla="*/ 0 w 1695731"/>
              <a:gd name="connsiteY5" fmla="*/ 280497 h 497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95731" h="497502">
                <a:moveTo>
                  <a:pt x="245" y="0"/>
                </a:moveTo>
                <a:lnTo>
                  <a:pt x="1695588" y="0"/>
                </a:lnTo>
                <a:lnTo>
                  <a:pt x="1695731" y="280497"/>
                </a:lnTo>
                <a:cubicBezTo>
                  <a:pt x="1695731" y="384740"/>
                  <a:pt x="1623667" y="469245"/>
                  <a:pt x="1534772" y="469245"/>
                </a:cubicBezTo>
                <a:cubicBezTo>
                  <a:pt x="1242510" y="499889"/>
                  <a:pt x="485743" y="513358"/>
                  <a:pt x="160959" y="469245"/>
                </a:cubicBezTo>
                <a:cubicBezTo>
                  <a:pt x="72064" y="469245"/>
                  <a:pt x="0" y="384740"/>
                  <a:pt x="0" y="280497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E14B66E8-74DD-4E66-97A9-BDF544BA345A}"/>
              </a:ext>
            </a:extLst>
          </p:cNvPr>
          <p:cNvSpPr/>
          <p:nvPr/>
        </p:nvSpPr>
        <p:spPr>
          <a:xfrm>
            <a:off x="10044533" y="3635657"/>
            <a:ext cx="1684800" cy="22831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フリーフォーム: 図形 44">
            <a:extLst>
              <a:ext uri="{FF2B5EF4-FFF2-40B4-BE49-F238E27FC236}">
                <a16:creationId xmlns:a16="http://schemas.microsoft.com/office/drawing/2014/main" id="{F7086D9E-91EE-402F-868D-2C4F7391B249}"/>
              </a:ext>
            </a:extLst>
          </p:cNvPr>
          <p:cNvSpPr/>
          <p:nvPr/>
        </p:nvSpPr>
        <p:spPr>
          <a:xfrm>
            <a:off x="10044533" y="3359979"/>
            <a:ext cx="1684800" cy="228311"/>
          </a:xfrm>
          <a:custGeom>
            <a:avLst/>
            <a:gdLst>
              <a:gd name="connsiteX0" fmla="*/ 0 w 1684800"/>
              <a:gd name="connsiteY0" fmla="*/ 0 h 228311"/>
              <a:gd name="connsiteX1" fmla="*/ 1126 w 1684800"/>
              <a:gd name="connsiteY1" fmla="*/ 0 h 228311"/>
              <a:gd name="connsiteX2" fmla="*/ 66201 w 1684800"/>
              <a:gd name="connsiteY2" fmla="*/ 35993 h 228311"/>
              <a:gd name="connsiteX3" fmla="*/ 842401 w 1684800"/>
              <a:gd name="connsiteY3" fmla="*/ 93445 h 228311"/>
              <a:gd name="connsiteX4" fmla="*/ 1618601 w 1684800"/>
              <a:gd name="connsiteY4" fmla="*/ 35993 h 228311"/>
              <a:gd name="connsiteX5" fmla="*/ 1683677 w 1684800"/>
              <a:gd name="connsiteY5" fmla="*/ 0 h 228311"/>
              <a:gd name="connsiteX6" fmla="*/ 1684800 w 1684800"/>
              <a:gd name="connsiteY6" fmla="*/ 0 h 228311"/>
              <a:gd name="connsiteX7" fmla="*/ 1684800 w 1684800"/>
              <a:gd name="connsiteY7" fmla="*/ 228311 h 228311"/>
              <a:gd name="connsiteX8" fmla="*/ 0 w 1684800"/>
              <a:gd name="connsiteY8" fmla="*/ 228311 h 228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84800" h="228311">
                <a:moveTo>
                  <a:pt x="0" y="0"/>
                </a:moveTo>
                <a:lnTo>
                  <a:pt x="1126" y="0"/>
                </a:lnTo>
                <a:lnTo>
                  <a:pt x="66201" y="35993"/>
                </a:lnTo>
                <a:cubicBezTo>
                  <a:pt x="194084" y="69755"/>
                  <a:pt x="493468" y="93445"/>
                  <a:pt x="842401" y="93445"/>
                </a:cubicBezTo>
                <a:cubicBezTo>
                  <a:pt x="1191335" y="93445"/>
                  <a:pt x="1490718" y="69755"/>
                  <a:pt x="1618601" y="35993"/>
                </a:cubicBezTo>
                <a:lnTo>
                  <a:pt x="1683677" y="0"/>
                </a:lnTo>
                <a:lnTo>
                  <a:pt x="1684800" y="0"/>
                </a:lnTo>
                <a:lnTo>
                  <a:pt x="1684800" y="228311"/>
                </a:lnTo>
                <a:lnTo>
                  <a:pt x="0" y="228311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4428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69383" y="464949"/>
            <a:ext cx="40440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/>
              <a:t>三角フラスコ</a:t>
            </a:r>
          </a:p>
        </p:txBody>
      </p:sp>
      <p:sp>
        <p:nvSpPr>
          <p:cNvPr id="82" name="フリーフォーム: 図形 81">
            <a:extLst>
              <a:ext uri="{FF2B5EF4-FFF2-40B4-BE49-F238E27FC236}">
                <a16:creationId xmlns:a16="http://schemas.microsoft.com/office/drawing/2014/main" id="{9F8E322B-370F-4EE9-B3E2-0B8A735BDE87}"/>
              </a:ext>
            </a:extLst>
          </p:cNvPr>
          <p:cNvSpPr/>
          <p:nvPr/>
        </p:nvSpPr>
        <p:spPr>
          <a:xfrm>
            <a:off x="3206342" y="2025221"/>
            <a:ext cx="1800000" cy="2665148"/>
          </a:xfrm>
          <a:custGeom>
            <a:avLst/>
            <a:gdLst>
              <a:gd name="connsiteX0" fmla="*/ 905356 w 1800000"/>
              <a:gd name="connsiteY0" fmla="*/ 0 h 2665148"/>
              <a:gd name="connsiteX1" fmla="*/ 1178251 w 1800000"/>
              <a:gd name="connsiteY1" fmla="*/ 60286 h 2665148"/>
              <a:gd name="connsiteX2" fmla="*/ 1178295 w 1800000"/>
              <a:gd name="connsiteY2" fmla="*/ 60286 h 2665148"/>
              <a:gd name="connsiteX3" fmla="*/ 1172858 w 1800000"/>
              <a:gd name="connsiteY3" fmla="*/ 68420 h 2665148"/>
              <a:gd name="connsiteX4" fmla="*/ 1155424 w 1800000"/>
              <a:gd name="connsiteY4" fmla="*/ 76486 h 2665148"/>
              <a:gd name="connsiteX5" fmla="*/ 1155997 w 1800000"/>
              <a:gd name="connsiteY5" fmla="*/ 264358 h 2665148"/>
              <a:gd name="connsiteX6" fmla="*/ 1155987 w 1800000"/>
              <a:gd name="connsiteY6" fmla="*/ 792891 h 2665148"/>
              <a:gd name="connsiteX7" fmla="*/ 1800000 w 1800000"/>
              <a:gd name="connsiteY7" fmla="*/ 2417433 h 2665148"/>
              <a:gd name="connsiteX8" fmla="*/ 1629144 w 1800000"/>
              <a:gd name="connsiteY8" fmla="*/ 2608735 h 2665148"/>
              <a:gd name="connsiteX9" fmla="*/ 170856 w 1800000"/>
              <a:gd name="connsiteY9" fmla="*/ 2608735 h 2665148"/>
              <a:gd name="connsiteX10" fmla="*/ 0 w 1800000"/>
              <a:gd name="connsiteY10" fmla="*/ 2417433 h 2665148"/>
              <a:gd name="connsiteX11" fmla="*/ 656877 w 1800000"/>
              <a:gd name="connsiteY11" fmla="*/ 792891 h 2665148"/>
              <a:gd name="connsiteX12" fmla="*/ 657597 w 1800000"/>
              <a:gd name="connsiteY12" fmla="*/ 433935 h 2665148"/>
              <a:gd name="connsiteX13" fmla="*/ 658313 w 1800000"/>
              <a:gd name="connsiteY13" fmla="*/ 77052 h 2665148"/>
              <a:gd name="connsiteX14" fmla="*/ 639239 w 1800000"/>
              <a:gd name="connsiteY14" fmla="*/ 68527 h 2665148"/>
              <a:gd name="connsiteX15" fmla="*/ 632505 w 1800000"/>
              <a:gd name="connsiteY15" fmla="*/ 60286 h 2665148"/>
              <a:gd name="connsiteX16" fmla="*/ 632460 w 1800000"/>
              <a:gd name="connsiteY16" fmla="*/ 60286 h 2665148"/>
              <a:gd name="connsiteX17" fmla="*/ 905356 w 1800000"/>
              <a:gd name="connsiteY17" fmla="*/ 0 h 2665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00000" h="2665148">
                <a:moveTo>
                  <a:pt x="905356" y="0"/>
                </a:moveTo>
                <a:cubicBezTo>
                  <a:pt x="1056072" y="0"/>
                  <a:pt x="1170828" y="40360"/>
                  <a:pt x="1178251" y="60286"/>
                </a:cubicBezTo>
                <a:lnTo>
                  <a:pt x="1178295" y="60286"/>
                </a:lnTo>
                <a:cubicBezTo>
                  <a:pt x="1179223" y="62777"/>
                  <a:pt x="1177226" y="65518"/>
                  <a:pt x="1172858" y="68420"/>
                </a:cubicBezTo>
                <a:lnTo>
                  <a:pt x="1155424" y="76486"/>
                </a:lnTo>
                <a:lnTo>
                  <a:pt x="1155997" y="264358"/>
                </a:lnTo>
                <a:cubicBezTo>
                  <a:pt x="1155994" y="451251"/>
                  <a:pt x="1154651" y="619392"/>
                  <a:pt x="1155987" y="792891"/>
                </a:cubicBezTo>
                <a:lnTo>
                  <a:pt x="1800000" y="2417433"/>
                </a:lnTo>
                <a:cubicBezTo>
                  <a:pt x="1800000" y="2523086"/>
                  <a:pt x="1723505" y="2608735"/>
                  <a:pt x="1629144" y="2608735"/>
                </a:cubicBezTo>
                <a:cubicBezTo>
                  <a:pt x="1238584" y="2676975"/>
                  <a:pt x="602361" y="2690621"/>
                  <a:pt x="170856" y="2608735"/>
                </a:cubicBezTo>
                <a:cubicBezTo>
                  <a:pt x="76495" y="2608735"/>
                  <a:pt x="0" y="2523086"/>
                  <a:pt x="0" y="2417433"/>
                </a:cubicBezTo>
                <a:lnTo>
                  <a:pt x="656877" y="792891"/>
                </a:lnTo>
                <a:cubicBezTo>
                  <a:pt x="657552" y="678155"/>
                  <a:pt x="657574" y="556045"/>
                  <a:pt x="657597" y="433935"/>
                </a:cubicBezTo>
                <a:lnTo>
                  <a:pt x="658313" y="77052"/>
                </a:lnTo>
                <a:lnTo>
                  <a:pt x="639239" y="68527"/>
                </a:lnTo>
                <a:cubicBezTo>
                  <a:pt x="634523" y="65600"/>
                  <a:pt x="632095" y="62823"/>
                  <a:pt x="632505" y="60286"/>
                </a:cubicBezTo>
                <a:lnTo>
                  <a:pt x="632460" y="60286"/>
                </a:lnTo>
                <a:cubicBezTo>
                  <a:pt x="635737" y="39989"/>
                  <a:pt x="754639" y="0"/>
                  <a:pt x="905356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2" name="楕円 12"/>
          <p:cNvSpPr/>
          <p:nvPr/>
        </p:nvSpPr>
        <p:spPr>
          <a:xfrm>
            <a:off x="3340022" y="4339699"/>
            <a:ext cx="1527535" cy="144200"/>
          </a:xfrm>
          <a:custGeom>
            <a:avLst/>
            <a:gdLst>
              <a:gd name="connsiteX0" fmla="*/ 0 w 1504950"/>
              <a:gd name="connsiteY0" fmla="*/ 200025 h 400050"/>
              <a:gd name="connsiteX1" fmla="*/ 752475 w 1504950"/>
              <a:gd name="connsiteY1" fmla="*/ 0 h 400050"/>
              <a:gd name="connsiteX2" fmla="*/ 1504950 w 1504950"/>
              <a:gd name="connsiteY2" fmla="*/ 200025 h 400050"/>
              <a:gd name="connsiteX3" fmla="*/ 752475 w 1504950"/>
              <a:gd name="connsiteY3" fmla="*/ 400050 h 400050"/>
              <a:gd name="connsiteX4" fmla="*/ 0 w 1504950"/>
              <a:gd name="connsiteY4" fmla="*/ 200025 h 400050"/>
              <a:gd name="connsiteX0" fmla="*/ 0 w 1504950"/>
              <a:gd name="connsiteY0" fmla="*/ 200025 h 491490"/>
              <a:gd name="connsiteX1" fmla="*/ 752475 w 1504950"/>
              <a:gd name="connsiteY1" fmla="*/ 0 h 491490"/>
              <a:gd name="connsiteX2" fmla="*/ 1504950 w 1504950"/>
              <a:gd name="connsiteY2" fmla="*/ 200025 h 491490"/>
              <a:gd name="connsiteX3" fmla="*/ 843915 w 1504950"/>
              <a:gd name="connsiteY3" fmla="*/ 491490 h 491490"/>
              <a:gd name="connsiteX0" fmla="*/ 0 w 1504950"/>
              <a:gd name="connsiteY0" fmla="*/ 200025 h 200025"/>
              <a:gd name="connsiteX1" fmla="*/ 752475 w 1504950"/>
              <a:gd name="connsiteY1" fmla="*/ 0 h 200025"/>
              <a:gd name="connsiteX2" fmla="*/ 1504950 w 1504950"/>
              <a:gd name="connsiteY2" fmla="*/ 200025 h 200025"/>
              <a:gd name="connsiteX0" fmla="*/ 0 w 1504950"/>
              <a:gd name="connsiteY0" fmla="*/ 200025 h 200025"/>
              <a:gd name="connsiteX1" fmla="*/ 752475 w 1504950"/>
              <a:gd name="connsiteY1" fmla="*/ 0 h 200025"/>
              <a:gd name="connsiteX2" fmla="*/ 1504950 w 1504950"/>
              <a:gd name="connsiteY2" fmla="*/ 200025 h 200025"/>
              <a:gd name="connsiteX0" fmla="*/ 0 w 1517731"/>
              <a:gd name="connsiteY0" fmla="*/ 200025 h 200025"/>
              <a:gd name="connsiteX1" fmla="*/ 752475 w 1517731"/>
              <a:gd name="connsiteY1" fmla="*/ 0 h 200025"/>
              <a:gd name="connsiteX2" fmla="*/ 1504950 w 1517731"/>
              <a:gd name="connsiteY2" fmla="*/ 200025 h 200025"/>
              <a:gd name="connsiteX0" fmla="*/ 9638 w 1527369"/>
              <a:gd name="connsiteY0" fmla="*/ 200025 h 200025"/>
              <a:gd name="connsiteX1" fmla="*/ 762113 w 1527369"/>
              <a:gd name="connsiteY1" fmla="*/ 0 h 200025"/>
              <a:gd name="connsiteX2" fmla="*/ 1514588 w 1527369"/>
              <a:gd name="connsiteY2" fmla="*/ 200025 h 200025"/>
              <a:gd name="connsiteX0" fmla="*/ 9638 w 1527369"/>
              <a:gd name="connsiteY0" fmla="*/ 184122 h 184122"/>
              <a:gd name="connsiteX1" fmla="*/ 762113 w 1527369"/>
              <a:gd name="connsiteY1" fmla="*/ 0 h 184122"/>
              <a:gd name="connsiteX2" fmla="*/ 1514588 w 1527369"/>
              <a:gd name="connsiteY2" fmla="*/ 184122 h 184122"/>
              <a:gd name="connsiteX0" fmla="*/ 9394 w 1526818"/>
              <a:gd name="connsiteY0" fmla="*/ 184258 h 184258"/>
              <a:gd name="connsiteX1" fmla="*/ 761869 w 1526818"/>
              <a:gd name="connsiteY1" fmla="*/ 136 h 184258"/>
              <a:gd name="connsiteX2" fmla="*/ 1514344 w 1526818"/>
              <a:gd name="connsiteY2" fmla="*/ 184258 h 184258"/>
              <a:gd name="connsiteX0" fmla="*/ 9394 w 1541574"/>
              <a:gd name="connsiteY0" fmla="*/ 184258 h 184258"/>
              <a:gd name="connsiteX1" fmla="*/ 761869 w 1541574"/>
              <a:gd name="connsiteY1" fmla="*/ 136 h 184258"/>
              <a:gd name="connsiteX2" fmla="*/ 1514344 w 1541574"/>
              <a:gd name="connsiteY2" fmla="*/ 184258 h 184258"/>
              <a:gd name="connsiteX0" fmla="*/ 23740 w 1555920"/>
              <a:gd name="connsiteY0" fmla="*/ 184122 h 184122"/>
              <a:gd name="connsiteX1" fmla="*/ 776215 w 1555920"/>
              <a:gd name="connsiteY1" fmla="*/ 0 h 184122"/>
              <a:gd name="connsiteX2" fmla="*/ 1528690 w 1555920"/>
              <a:gd name="connsiteY2" fmla="*/ 184122 h 184122"/>
              <a:gd name="connsiteX0" fmla="*/ 22018 w 1554198"/>
              <a:gd name="connsiteY0" fmla="*/ 186418 h 186418"/>
              <a:gd name="connsiteX1" fmla="*/ 774493 w 1554198"/>
              <a:gd name="connsiteY1" fmla="*/ 2296 h 186418"/>
              <a:gd name="connsiteX2" fmla="*/ 1526968 w 1554198"/>
              <a:gd name="connsiteY2" fmla="*/ 186418 h 186418"/>
              <a:gd name="connsiteX0" fmla="*/ 22018 w 1554198"/>
              <a:gd name="connsiteY0" fmla="*/ 186418 h 186418"/>
              <a:gd name="connsiteX1" fmla="*/ 774493 w 1554198"/>
              <a:gd name="connsiteY1" fmla="*/ 2296 h 186418"/>
              <a:gd name="connsiteX2" fmla="*/ 1526968 w 1554198"/>
              <a:gd name="connsiteY2" fmla="*/ 186418 h 186418"/>
              <a:gd name="connsiteX0" fmla="*/ 22223 w 1554629"/>
              <a:gd name="connsiteY0" fmla="*/ 184259 h 184259"/>
              <a:gd name="connsiteX1" fmla="*/ 774698 w 1554629"/>
              <a:gd name="connsiteY1" fmla="*/ 137 h 184259"/>
              <a:gd name="connsiteX2" fmla="*/ 1527173 w 1554629"/>
              <a:gd name="connsiteY2" fmla="*/ 184259 h 184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54629" h="184259">
                <a:moveTo>
                  <a:pt x="22223" y="184259"/>
                </a:moveTo>
                <a:cubicBezTo>
                  <a:pt x="-56358" y="145226"/>
                  <a:pt x="46366" y="-5164"/>
                  <a:pt x="774698" y="137"/>
                </a:cubicBezTo>
                <a:cubicBezTo>
                  <a:pt x="1503030" y="5438"/>
                  <a:pt x="1620042" y="135701"/>
                  <a:pt x="1527173" y="184259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377230" y="449848"/>
            <a:ext cx="52632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/>
              <a:t>メスシリンダー</a:t>
            </a:r>
          </a:p>
        </p:txBody>
      </p:sp>
      <p:sp>
        <p:nvSpPr>
          <p:cNvPr id="18" name="正方形/長方形 17"/>
          <p:cNvSpPr/>
          <p:nvPr/>
        </p:nvSpPr>
        <p:spPr>
          <a:xfrm flipV="1">
            <a:off x="5995380" y="1660091"/>
            <a:ext cx="708381" cy="4503209"/>
          </a:xfrm>
          <a:custGeom>
            <a:avLst/>
            <a:gdLst>
              <a:gd name="connsiteX0" fmla="*/ 0 w 647700"/>
              <a:gd name="connsiteY0" fmla="*/ 0 h 4448287"/>
              <a:gd name="connsiteX1" fmla="*/ 647700 w 647700"/>
              <a:gd name="connsiteY1" fmla="*/ 0 h 4448287"/>
              <a:gd name="connsiteX2" fmla="*/ 647700 w 647700"/>
              <a:gd name="connsiteY2" fmla="*/ 4448287 h 4448287"/>
              <a:gd name="connsiteX3" fmla="*/ 0 w 647700"/>
              <a:gd name="connsiteY3" fmla="*/ 4448287 h 4448287"/>
              <a:gd name="connsiteX4" fmla="*/ 0 w 647700"/>
              <a:gd name="connsiteY4" fmla="*/ 0 h 4448287"/>
              <a:gd name="connsiteX0" fmla="*/ 0 w 647700"/>
              <a:gd name="connsiteY0" fmla="*/ 0 h 4465841"/>
              <a:gd name="connsiteX1" fmla="*/ 647700 w 647700"/>
              <a:gd name="connsiteY1" fmla="*/ 0 h 4465841"/>
              <a:gd name="connsiteX2" fmla="*/ 647700 w 647700"/>
              <a:gd name="connsiteY2" fmla="*/ 4448287 h 4465841"/>
              <a:gd name="connsiteX3" fmla="*/ 331852 w 647700"/>
              <a:gd name="connsiteY3" fmla="*/ 4465841 h 4465841"/>
              <a:gd name="connsiteX4" fmla="*/ 0 w 647700"/>
              <a:gd name="connsiteY4" fmla="*/ 4448287 h 4465841"/>
              <a:gd name="connsiteX5" fmla="*/ 0 w 647700"/>
              <a:gd name="connsiteY5" fmla="*/ 0 h 4465841"/>
              <a:gd name="connsiteX0" fmla="*/ 0 w 647700"/>
              <a:gd name="connsiteY0" fmla="*/ 0 h 4448287"/>
              <a:gd name="connsiteX1" fmla="*/ 647700 w 647700"/>
              <a:gd name="connsiteY1" fmla="*/ 0 h 4448287"/>
              <a:gd name="connsiteX2" fmla="*/ 647700 w 647700"/>
              <a:gd name="connsiteY2" fmla="*/ 4448287 h 4448287"/>
              <a:gd name="connsiteX3" fmla="*/ 0 w 647700"/>
              <a:gd name="connsiteY3" fmla="*/ 4448287 h 4448287"/>
              <a:gd name="connsiteX4" fmla="*/ 0 w 647700"/>
              <a:gd name="connsiteY4" fmla="*/ 0 h 4448287"/>
              <a:gd name="connsiteX0" fmla="*/ 0 w 647700"/>
              <a:gd name="connsiteY0" fmla="*/ 0 h 4465841"/>
              <a:gd name="connsiteX1" fmla="*/ 647700 w 647700"/>
              <a:gd name="connsiteY1" fmla="*/ 0 h 4465841"/>
              <a:gd name="connsiteX2" fmla="*/ 647700 w 647700"/>
              <a:gd name="connsiteY2" fmla="*/ 4448287 h 4465841"/>
              <a:gd name="connsiteX3" fmla="*/ 331852 w 647700"/>
              <a:gd name="connsiteY3" fmla="*/ 4465841 h 4465841"/>
              <a:gd name="connsiteX4" fmla="*/ 0 w 647700"/>
              <a:gd name="connsiteY4" fmla="*/ 4448287 h 4465841"/>
              <a:gd name="connsiteX5" fmla="*/ 0 w 647700"/>
              <a:gd name="connsiteY5" fmla="*/ 0 h 4465841"/>
              <a:gd name="connsiteX0" fmla="*/ 331852 w 647700"/>
              <a:gd name="connsiteY0" fmla="*/ 4465841 h 4557281"/>
              <a:gd name="connsiteX1" fmla="*/ 0 w 647700"/>
              <a:gd name="connsiteY1" fmla="*/ 4448287 h 4557281"/>
              <a:gd name="connsiteX2" fmla="*/ 0 w 647700"/>
              <a:gd name="connsiteY2" fmla="*/ 0 h 4557281"/>
              <a:gd name="connsiteX3" fmla="*/ 647700 w 647700"/>
              <a:gd name="connsiteY3" fmla="*/ 0 h 4557281"/>
              <a:gd name="connsiteX4" fmla="*/ 647700 w 647700"/>
              <a:gd name="connsiteY4" fmla="*/ 4448287 h 4557281"/>
              <a:gd name="connsiteX5" fmla="*/ 423292 w 647700"/>
              <a:gd name="connsiteY5" fmla="*/ 4557281 h 4557281"/>
              <a:gd name="connsiteX0" fmla="*/ 0 w 693303"/>
              <a:gd name="connsiteY0" fmla="*/ 4503055 h 4557281"/>
              <a:gd name="connsiteX1" fmla="*/ 45603 w 693303"/>
              <a:gd name="connsiteY1" fmla="*/ 4448287 h 4557281"/>
              <a:gd name="connsiteX2" fmla="*/ 45603 w 693303"/>
              <a:gd name="connsiteY2" fmla="*/ 0 h 4557281"/>
              <a:gd name="connsiteX3" fmla="*/ 693303 w 693303"/>
              <a:gd name="connsiteY3" fmla="*/ 0 h 4557281"/>
              <a:gd name="connsiteX4" fmla="*/ 693303 w 693303"/>
              <a:gd name="connsiteY4" fmla="*/ 4448287 h 4557281"/>
              <a:gd name="connsiteX5" fmla="*/ 468895 w 693303"/>
              <a:gd name="connsiteY5" fmla="*/ 4557281 h 4557281"/>
              <a:gd name="connsiteX0" fmla="*/ 0 w 693303"/>
              <a:gd name="connsiteY0" fmla="*/ 4503055 h 4557281"/>
              <a:gd name="connsiteX1" fmla="*/ 45603 w 693303"/>
              <a:gd name="connsiteY1" fmla="*/ 4448287 h 4557281"/>
              <a:gd name="connsiteX2" fmla="*/ 45603 w 693303"/>
              <a:gd name="connsiteY2" fmla="*/ 0 h 4557281"/>
              <a:gd name="connsiteX3" fmla="*/ 693303 w 693303"/>
              <a:gd name="connsiteY3" fmla="*/ 0 h 4557281"/>
              <a:gd name="connsiteX4" fmla="*/ 693303 w 693303"/>
              <a:gd name="connsiteY4" fmla="*/ 4448287 h 4557281"/>
              <a:gd name="connsiteX5" fmla="*/ 468895 w 693303"/>
              <a:gd name="connsiteY5" fmla="*/ 4557281 h 4557281"/>
              <a:gd name="connsiteX0" fmla="*/ 0 w 693303"/>
              <a:gd name="connsiteY0" fmla="*/ 4503055 h 4557281"/>
              <a:gd name="connsiteX1" fmla="*/ 45603 w 693303"/>
              <a:gd name="connsiteY1" fmla="*/ 4448287 h 4557281"/>
              <a:gd name="connsiteX2" fmla="*/ 45603 w 693303"/>
              <a:gd name="connsiteY2" fmla="*/ 0 h 4557281"/>
              <a:gd name="connsiteX3" fmla="*/ 693303 w 693303"/>
              <a:gd name="connsiteY3" fmla="*/ 0 h 4557281"/>
              <a:gd name="connsiteX4" fmla="*/ 693303 w 693303"/>
              <a:gd name="connsiteY4" fmla="*/ 4448287 h 4557281"/>
              <a:gd name="connsiteX5" fmla="*/ 468895 w 693303"/>
              <a:gd name="connsiteY5" fmla="*/ 4557281 h 4557281"/>
              <a:gd name="connsiteX0" fmla="*/ 0 w 693303"/>
              <a:gd name="connsiteY0" fmla="*/ 4503055 h 4557281"/>
              <a:gd name="connsiteX1" fmla="*/ 45603 w 693303"/>
              <a:gd name="connsiteY1" fmla="*/ 4448287 h 4557281"/>
              <a:gd name="connsiteX2" fmla="*/ 45603 w 693303"/>
              <a:gd name="connsiteY2" fmla="*/ 0 h 4557281"/>
              <a:gd name="connsiteX3" fmla="*/ 693303 w 693303"/>
              <a:gd name="connsiteY3" fmla="*/ 0 h 4557281"/>
              <a:gd name="connsiteX4" fmla="*/ 693303 w 693303"/>
              <a:gd name="connsiteY4" fmla="*/ 4448287 h 4557281"/>
              <a:gd name="connsiteX5" fmla="*/ 468895 w 693303"/>
              <a:gd name="connsiteY5" fmla="*/ 4557281 h 4557281"/>
              <a:gd name="connsiteX0" fmla="*/ 0 w 693303"/>
              <a:gd name="connsiteY0" fmla="*/ 4503055 h 4503055"/>
              <a:gd name="connsiteX1" fmla="*/ 45603 w 693303"/>
              <a:gd name="connsiteY1" fmla="*/ 4448287 h 4503055"/>
              <a:gd name="connsiteX2" fmla="*/ 45603 w 693303"/>
              <a:gd name="connsiteY2" fmla="*/ 0 h 4503055"/>
              <a:gd name="connsiteX3" fmla="*/ 693303 w 693303"/>
              <a:gd name="connsiteY3" fmla="*/ 0 h 4503055"/>
              <a:gd name="connsiteX4" fmla="*/ 693303 w 693303"/>
              <a:gd name="connsiteY4" fmla="*/ 4448287 h 4503055"/>
              <a:gd name="connsiteX5" fmla="*/ 692053 w 693303"/>
              <a:gd name="connsiteY5" fmla="*/ 4500131 h 4503055"/>
              <a:gd name="connsiteX0" fmla="*/ 0 w 693303"/>
              <a:gd name="connsiteY0" fmla="*/ 4503055 h 4503209"/>
              <a:gd name="connsiteX1" fmla="*/ 45603 w 693303"/>
              <a:gd name="connsiteY1" fmla="*/ 4448287 h 4503209"/>
              <a:gd name="connsiteX2" fmla="*/ 45603 w 693303"/>
              <a:gd name="connsiteY2" fmla="*/ 0 h 4503209"/>
              <a:gd name="connsiteX3" fmla="*/ 693303 w 693303"/>
              <a:gd name="connsiteY3" fmla="*/ 0 h 4503209"/>
              <a:gd name="connsiteX4" fmla="*/ 693303 w 693303"/>
              <a:gd name="connsiteY4" fmla="*/ 4448287 h 4503209"/>
              <a:gd name="connsiteX5" fmla="*/ 692053 w 693303"/>
              <a:gd name="connsiteY5" fmla="*/ 4500131 h 4503209"/>
              <a:gd name="connsiteX0" fmla="*/ 0 w 693303"/>
              <a:gd name="connsiteY0" fmla="*/ 4503055 h 4503209"/>
              <a:gd name="connsiteX1" fmla="*/ 45603 w 693303"/>
              <a:gd name="connsiteY1" fmla="*/ 4448287 h 4503209"/>
              <a:gd name="connsiteX2" fmla="*/ 45603 w 693303"/>
              <a:gd name="connsiteY2" fmla="*/ 0 h 4503209"/>
              <a:gd name="connsiteX3" fmla="*/ 693303 w 693303"/>
              <a:gd name="connsiteY3" fmla="*/ 0 h 4503209"/>
              <a:gd name="connsiteX4" fmla="*/ 693303 w 693303"/>
              <a:gd name="connsiteY4" fmla="*/ 4448287 h 4503209"/>
              <a:gd name="connsiteX5" fmla="*/ 692053 w 693303"/>
              <a:gd name="connsiteY5" fmla="*/ 4500131 h 4503209"/>
              <a:gd name="connsiteX0" fmla="*/ 0 w 708381"/>
              <a:gd name="connsiteY0" fmla="*/ 4503055 h 4503209"/>
              <a:gd name="connsiteX1" fmla="*/ 45603 w 708381"/>
              <a:gd name="connsiteY1" fmla="*/ 4448287 h 4503209"/>
              <a:gd name="connsiteX2" fmla="*/ 45603 w 708381"/>
              <a:gd name="connsiteY2" fmla="*/ 0 h 4503209"/>
              <a:gd name="connsiteX3" fmla="*/ 693303 w 708381"/>
              <a:gd name="connsiteY3" fmla="*/ 0 h 4503209"/>
              <a:gd name="connsiteX4" fmla="*/ 693303 w 708381"/>
              <a:gd name="connsiteY4" fmla="*/ 4448287 h 4503209"/>
              <a:gd name="connsiteX5" fmla="*/ 708381 w 708381"/>
              <a:gd name="connsiteY5" fmla="*/ 4500131 h 4503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08381" h="4503209">
                <a:moveTo>
                  <a:pt x="0" y="4503055"/>
                </a:moveTo>
                <a:cubicBezTo>
                  <a:pt x="36972" y="4473913"/>
                  <a:pt x="30402" y="4482872"/>
                  <a:pt x="45603" y="4448287"/>
                </a:cubicBezTo>
                <a:lnTo>
                  <a:pt x="45603" y="0"/>
                </a:lnTo>
                <a:lnTo>
                  <a:pt x="693303" y="0"/>
                </a:lnTo>
                <a:lnTo>
                  <a:pt x="693303" y="4448287"/>
                </a:lnTo>
                <a:cubicBezTo>
                  <a:pt x="691434" y="4522174"/>
                  <a:pt x="708381" y="4500131"/>
                  <a:pt x="708381" y="450013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二等辺三角形 23"/>
          <p:cNvSpPr/>
          <p:nvPr/>
        </p:nvSpPr>
        <p:spPr>
          <a:xfrm>
            <a:off x="5873609" y="6168847"/>
            <a:ext cx="996683" cy="159026"/>
          </a:xfrm>
          <a:custGeom>
            <a:avLst/>
            <a:gdLst>
              <a:gd name="connsiteX0" fmla="*/ 0 w 752475"/>
              <a:gd name="connsiteY0" fmla="*/ 1021327 h 1021327"/>
              <a:gd name="connsiteX1" fmla="*/ 376238 w 752475"/>
              <a:gd name="connsiteY1" fmla="*/ 0 h 1021327"/>
              <a:gd name="connsiteX2" fmla="*/ 752475 w 752475"/>
              <a:gd name="connsiteY2" fmla="*/ 1021327 h 1021327"/>
              <a:gd name="connsiteX3" fmla="*/ 0 w 752475"/>
              <a:gd name="connsiteY3" fmla="*/ 1021327 h 1021327"/>
              <a:gd name="connsiteX0" fmla="*/ 0 w 752475"/>
              <a:gd name="connsiteY0" fmla="*/ 1021327 h 1021327"/>
              <a:gd name="connsiteX1" fmla="*/ 49991 w 752475"/>
              <a:gd name="connsiteY1" fmla="*/ 864785 h 1021327"/>
              <a:gd name="connsiteX2" fmla="*/ 376238 w 752475"/>
              <a:gd name="connsiteY2" fmla="*/ 0 h 1021327"/>
              <a:gd name="connsiteX3" fmla="*/ 752475 w 752475"/>
              <a:gd name="connsiteY3" fmla="*/ 1021327 h 1021327"/>
              <a:gd name="connsiteX4" fmla="*/ 0 w 752475"/>
              <a:gd name="connsiteY4" fmla="*/ 1021327 h 1021327"/>
              <a:gd name="connsiteX0" fmla="*/ 0 w 752475"/>
              <a:gd name="connsiteY0" fmla="*/ 1021327 h 1021327"/>
              <a:gd name="connsiteX1" fmla="*/ 49991 w 752475"/>
              <a:gd name="connsiteY1" fmla="*/ 864785 h 1021327"/>
              <a:gd name="connsiteX2" fmla="*/ 376238 w 752475"/>
              <a:gd name="connsiteY2" fmla="*/ 0 h 1021327"/>
              <a:gd name="connsiteX3" fmla="*/ 686095 w 752475"/>
              <a:gd name="connsiteY3" fmla="*/ 856833 h 1021327"/>
              <a:gd name="connsiteX4" fmla="*/ 752475 w 752475"/>
              <a:gd name="connsiteY4" fmla="*/ 1021327 h 1021327"/>
              <a:gd name="connsiteX5" fmla="*/ 0 w 752475"/>
              <a:gd name="connsiteY5" fmla="*/ 1021327 h 1021327"/>
              <a:gd name="connsiteX0" fmla="*/ 0 w 752475"/>
              <a:gd name="connsiteY0" fmla="*/ 164494 h 164494"/>
              <a:gd name="connsiteX1" fmla="*/ 49991 w 752475"/>
              <a:gd name="connsiteY1" fmla="*/ 7952 h 164494"/>
              <a:gd name="connsiteX2" fmla="*/ 686095 w 752475"/>
              <a:gd name="connsiteY2" fmla="*/ 0 h 164494"/>
              <a:gd name="connsiteX3" fmla="*/ 752475 w 752475"/>
              <a:gd name="connsiteY3" fmla="*/ 164494 h 164494"/>
              <a:gd name="connsiteX4" fmla="*/ 0 w 752475"/>
              <a:gd name="connsiteY4" fmla="*/ 164494 h 164494"/>
              <a:gd name="connsiteX0" fmla="*/ 0 w 752475"/>
              <a:gd name="connsiteY0" fmla="*/ 164494 h 164494"/>
              <a:gd name="connsiteX1" fmla="*/ 49991 w 752475"/>
              <a:gd name="connsiteY1" fmla="*/ 1 h 164494"/>
              <a:gd name="connsiteX2" fmla="*/ 686095 w 752475"/>
              <a:gd name="connsiteY2" fmla="*/ 0 h 164494"/>
              <a:gd name="connsiteX3" fmla="*/ 752475 w 752475"/>
              <a:gd name="connsiteY3" fmla="*/ 164494 h 164494"/>
              <a:gd name="connsiteX4" fmla="*/ 0 w 752475"/>
              <a:gd name="connsiteY4" fmla="*/ 164494 h 164494"/>
              <a:gd name="connsiteX0" fmla="*/ 0 w 869625"/>
              <a:gd name="connsiteY0" fmla="*/ 164494 h 164494"/>
              <a:gd name="connsiteX1" fmla="*/ 167141 w 869625"/>
              <a:gd name="connsiteY1" fmla="*/ 1 h 164494"/>
              <a:gd name="connsiteX2" fmla="*/ 803245 w 869625"/>
              <a:gd name="connsiteY2" fmla="*/ 0 h 164494"/>
              <a:gd name="connsiteX3" fmla="*/ 869625 w 869625"/>
              <a:gd name="connsiteY3" fmla="*/ 164494 h 164494"/>
              <a:gd name="connsiteX4" fmla="*/ 0 w 869625"/>
              <a:gd name="connsiteY4" fmla="*/ 164494 h 164494"/>
              <a:gd name="connsiteX0" fmla="*/ 0 w 1002394"/>
              <a:gd name="connsiteY0" fmla="*/ 164494 h 164494"/>
              <a:gd name="connsiteX1" fmla="*/ 167141 w 1002394"/>
              <a:gd name="connsiteY1" fmla="*/ 1 h 164494"/>
              <a:gd name="connsiteX2" fmla="*/ 803245 w 1002394"/>
              <a:gd name="connsiteY2" fmla="*/ 0 h 164494"/>
              <a:gd name="connsiteX3" fmla="*/ 1002394 w 1002394"/>
              <a:gd name="connsiteY3" fmla="*/ 156269 h 164494"/>
              <a:gd name="connsiteX4" fmla="*/ 0 w 1002394"/>
              <a:gd name="connsiteY4" fmla="*/ 164494 h 164494"/>
              <a:gd name="connsiteX0" fmla="*/ 0 w 978964"/>
              <a:gd name="connsiteY0" fmla="*/ 164494 h 164494"/>
              <a:gd name="connsiteX1" fmla="*/ 167141 w 978964"/>
              <a:gd name="connsiteY1" fmla="*/ 1 h 164494"/>
              <a:gd name="connsiteX2" fmla="*/ 803245 w 978964"/>
              <a:gd name="connsiteY2" fmla="*/ 0 h 164494"/>
              <a:gd name="connsiteX3" fmla="*/ 978964 w 978964"/>
              <a:gd name="connsiteY3" fmla="*/ 156269 h 164494"/>
              <a:gd name="connsiteX4" fmla="*/ 0 w 978964"/>
              <a:gd name="connsiteY4" fmla="*/ 164494 h 164494"/>
              <a:gd name="connsiteX0" fmla="*/ 0 w 978964"/>
              <a:gd name="connsiteY0" fmla="*/ 164494 h 164494"/>
              <a:gd name="connsiteX1" fmla="*/ 167141 w 978964"/>
              <a:gd name="connsiteY1" fmla="*/ 1 h 164494"/>
              <a:gd name="connsiteX2" fmla="*/ 803245 w 978964"/>
              <a:gd name="connsiteY2" fmla="*/ 0 h 164494"/>
              <a:gd name="connsiteX3" fmla="*/ 978964 w 978964"/>
              <a:gd name="connsiteY3" fmla="*/ 164493 h 164494"/>
              <a:gd name="connsiteX4" fmla="*/ 0 w 978964"/>
              <a:gd name="connsiteY4" fmla="*/ 164494 h 164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8964" h="164494">
                <a:moveTo>
                  <a:pt x="0" y="164494"/>
                </a:moveTo>
                <a:lnTo>
                  <a:pt x="167141" y="1"/>
                </a:lnTo>
                <a:lnTo>
                  <a:pt x="803245" y="0"/>
                </a:lnTo>
                <a:lnTo>
                  <a:pt x="978964" y="164493"/>
                </a:lnTo>
                <a:lnTo>
                  <a:pt x="0" y="164494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5" name="グループ化 24"/>
          <p:cNvGrpSpPr/>
          <p:nvPr/>
        </p:nvGrpSpPr>
        <p:grpSpPr>
          <a:xfrm>
            <a:off x="5995113" y="1586621"/>
            <a:ext cx="708648" cy="115644"/>
            <a:chOff x="1471684" y="2015683"/>
            <a:chExt cx="541362" cy="115644"/>
          </a:xfrm>
        </p:grpSpPr>
        <p:sp>
          <p:nvSpPr>
            <p:cNvPr id="23" name="楕円 25"/>
            <p:cNvSpPr/>
            <p:nvPr/>
          </p:nvSpPr>
          <p:spPr>
            <a:xfrm>
              <a:off x="1471684" y="2015683"/>
              <a:ext cx="541362" cy="55495"/>
            </a:xfrm>
            <a:custGeom>
              <a:avLst/>
              <a:gdLst>
                <a:gd name="connsiteX0" fmla="*/ 0 w 1796087"/>
                <a:gd name="connsiteY0" fmla="*/ 71437 h 142874"/>
                <a:gd name="connsiteX1" fmla="*/ 898044 w 1796087"/>
                <a:gd name="connsiteY1" fmla="*/ 0 h 142874"/>
                <a:gd name="connsiteX2" fmla="*/ 1796088 w 1796087"/>
                <a:gd name="connsiteY2" fmla="*/ 71437 h 142874"/>
                <a:gd name="connsiteX3" fmla="*/ 898044 w 1796087"/>
                <a:gd name="connsiteY3" fmla="*/ 142874 h 142874"/>
                <a:gd name="connsiteX4" fmla="*/ 0 w 1796087"/>
                <a:gd name="connsiteY4" fmla="*/ 71437 h 142874"/>
                <a:gd name="connsiteX0" fmla="*/ 898044 w 1796088"/>
                <a:gd name="connsiteY0" fmla="*/ 142874 h 234314"/>
                <a:gd name="connsiteX1" fmla="*/ 0 w 1796088"/>
                <a:gd name="connsiteY1" fmla="*/ 71437 h 234314"/>
                <a:gd name="connsiteX2" fmla="*/ 898044 w 1796088"/>
                <a:gd name="connsiteY2" fmla="*/ 0 h 234314"/>
                <a:gd name="connsiteX3" fmla="*/ 1796088 w 1796088"/>
                <a:gd name="connsiteY3" fmla="*/ 71437 h 234314"/>
                <a:gd name="connsiteX4" fmla="*/ 989484 w 1796088"/>
                <a:gd name="connsiteY4" fmla="*/ 234314 h 234314"/>
                <a:gd name="connsiteX0" fmla="*/ 898044 w 1796088"/>
                <a:gd name="connsiteY0" fmla="*/ 142874 h 142874"/>
                <a:gd name="connsiteX1" fmla="*/ 0 w 1796088"/>
                <a:gd name="connsiteY1" fmla="*/ 71437 h 142874"/>
                <a:gd name="connsiteX2" fmla="*/ 898044 w 1796088"/>
                <a:gd name="connsiteY2" fmla="*/ 0 h 142874"/>
                <a:gd name="connsiteX3" fmla="*/ 1796088 w 1796088"/>
                <a:gd name="connsiteY3" fmla="*/ 71437 h 142874"/>
                <a:gd name="connsiteX0" fmla="*/ 0 w 1796088"/>
                <a:gd name="connsiteY0" fmla="*/ 71437 h 71437"/>
                <a:gd name="connsiteX1" fmla="*/ 898044 w 1796088"/>
                <a:gd name="connsiteY1" fmla="*/ 0 h 71437"/>
                <a:gd name="connsiteX2" fmla="*/ 1796088 w 1796088"/>
                <a:gd name="connsiteY2" fmla="*/ 71437 h 71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96088" h="71437">
                  <a:moveTo>
                    <a:pt x="0" y="71437"/>
                  </a:moveTo>
                  <a:cubicBezTo>
                    <a:pt x="0" y="31983"/>
                    <a:pt x="402068" y="0"/>
                    <a:pt x="898044" y="0"/>
                  </a:cubicBezTo>
                  <a:cubicBezTo>
                    <a:pt x="1394020" y="0"/>
                    <a:pt x="1796088" y="31983"/>
                    <a:pt x="1796088" y="71437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楕円 26"/>
            <p:cNvSpPr/>
            <p:nvPr/>
          </p:nvSpPr>
          <p:spPr>
            <a:xfrm>
              <a:off x="1471684" y="2075832"/>
              <a:ext cx="541362" cy="55495"/>
            </a:xfrm>
            <a:custGeom>
              <a:avLst/>
              <a:gdLst>
                <a:gd name="connsiteX0" fmla="*/ 0 w 1796087"/>
                <a:gd name="connsiteY0" fmla="*/ 71437 h 142874"/>
                <a:gd name="connsiteX1" fmla="*/ 898044 w 1796087"/>
                <a:gd name="connsiteY1" fmla="*/ 0 h 142874"/>
                <a:gd name="connsiteX2" fmla="*/ 1796088 w 1796087"/>
                <a:gd name="connsiteY2" fmla="*/ 71437 h 142874"/>
                <a:gd name="connsiteX3" fmla="*/ 898044 w 1796087"/>
                <a:gd name="connsiteY3" fmla="*/ 142874 h 142874"/>
                <a:gd name="connsiteX4" fmla="*/ 0 w 1796087"/>
                <a:gd name="connsiteY4" fmla="*/ 71437 h 142874"/>
                <a:gd name="connsiteX0" fmla="*/ 898044 w 1796088"/>
                <a:gd name="connsiteY0" fmla="*/ 0 h 142874"/>
                <a:gd name="connsiteX1" fmla="*/ 1796088 w 1796088"/>
                <a:gd name="connsiteY1" fmla="*/ 71437 h 142874"/>
                <a:gd name="connsiteX2" fmla="*/ 898044 w 1796088"/>
                <a:gd name="connsiteY2" fmla="*/ 142874 h 142874"/>
                <a:gd name="connsiteX3" fmla="*/ 0 w 1796088"/>
                <a:gd name="connsiteY3" fmla="*/ 71437 h 142874"/>
                <a:gd name="connsiteX4" fmla="*/ 989484 w 1796088"/>
                <a:gd name="connsiteY4" fmla="*/ 91440 h 142874"/>
                <a:gd name="connsiteX0" fmla="*/ 898044 w 1796088"/>
                <a:gd name="connsiteY0" fmla="*/ 0 h 142874"/>
                <a:gd name="connsiteX1" fmla="*/ 1796088 w 1796088"/>
                <a:gd name="connsiteY1" fmla="*/ 71437 h 142874"/>
                <a:gd name="connsiteX2" fmla="*/ 898044 w 1796088"/>
                <a:gd name="connsiteY2" fmla="*/ 142874 h 142874"/>
                <a:gd name="connsiteX3" fmla="*/ 0 w 1796088"/>
                <a:gd name="connsiteY3" fmla="*/ 71437 h 142874"/>
                <a:gd name="connsiteX0" fmla="*/ 1796088 w 1796088"/>
                <a:gd name="connsiteY0" fmla="*/ 0 h 71437"/>
                <a:gd name="connsiteX1" fmla="*/ 898044 w 1796088"/>
                <a:gd name="connsiteY1" fmla="*/ 71437 h 71437"/>
                <a:gd name="connsiteX2" fmla="*/ 0 w 1796088"/>
                <a:gd name="connsiteY2" fmla="*/ 0 h 71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96088" h="71437">
                  <a:moveTo>
                    <a:pt x="1796088" y="0"/>
                  </a:moveTo>
                  <a:cubicBezTo>
                    <a:pt x="1796088" y="39454"/>
                    <a:pt x="1394020" y="71437"/>
                    <a:pt x="898044" y="71437"/>
                  </a:cubicBezTo>
                  <a:cubicBezTo>
                    <a:pt x="402068" y="71437"/>
                    <a:pt x="0" y="39454"/>
                    <a:pt x="0" y="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6" name="正方形/長方形 17"/>
          <p:cNvSpPr/>
          <p:nvPr/>
        </p:nvSpPr>
        <p:spPr>
          <a:xfrm flipV="1">
            <a:off x="7569980" y="1660093"/>
            <a:ext cx="708381" cy="4558587"/>
          </a:xfrm>
          <a:custGeom>
            <a:avLst/>
            <a:gdLst>
              <a:gd name="connsiteX0" fmla="*/ 0 w 647700"/>
              <a:gd name="connsiteY0" fmla="*/ 0 h 4448287"/>
              <a:gd name="connsiteX1" fmla="*/ 647700 w 647700"/>
              <a:gd name="connsiteY1" fmla="*/ 0 h 4448287"/>
              <a:gd name="connsiteX2" fmla="*/ 647700 w 647700"/>
              <a:gd name="connsiteY2" fmla="*/ 4448287 h 4448287"/>
              <a:gd name="connsiteX3" fmla="*/ 0 w 647700"/>
              <a:gd name="connsiteY3" fmla="*/ 4448287 h 4448287"/>
              <a:gd name="connsiteX4" fmla="*/ 0 w 647700"/>
              <a:gd name="connsiteY4" fmla="*/ 0 h 4448287"/>
              <a:gd name="connsiteX0" fmla="*/ 0 w 647700"/>
              <a:gd name="connsiteY0" fmla="*/ 0 h 4465841"/>
              <a:gd name="connsiteX1" fmla="*/ 647700 w 647700"/>
              <a:gd name="connsiteY1" fmla="*/ 0 h 4465841"/>
              <a:gd name="connsiteX2" fmla="*/ 647700 w 647700"/>
              <a:gd name="connsiteY2" fmla="*/ 4448287 h 4465841"/>
              <a:gd name="connsiteX3" fmla="*/ 331852 w 647700"/>
              <a:gd name="connsiteY3" fmla="*/ 4465841 h 4465841"/>
              <a:gd name="connsiteX4" fmla="*/ 0 w 647700"/>
              <a:gd name="connsiteY4" fmla="*/ 4448287 h 4465841"/>
              <a:gd name="connsiteX5" fmla="*/ 0 w 647700"/>
              <a:gd name="connsiteY5" fmla="*/ 0 h 4465841"/>
              <a:gd name="connsiteX0" fmla="*/ 0 w 647700"/>
              <a:gd name="connsiteY0" fmla="*/ 0 h 4448287"/>
              <a:gd name="connsiteX1" fmla="*/ 647700 w 647700"/>
              <a:gd name="connsiteY1" fmla="*/ 0 h 4448287"/>
              <a:gd name="connsiteX2" fmla="*/ 647700 w 647700"/>
              <a:gd name="connsiteY2" fmla="*/ 4448287 h 4448287"/>
              <a:gd name="connsiteX3" fmla="*/ 0 w 647700"/>
              <a:gd name="connsiteY3" fmla="*/ 4448287 h 4448287"/>
              <a:gd name="connsiteX4" fmla="*/ 0 w 647700"/>
              <a:gd name="connsiteY4" fmla="*/ 0 h 4448287"/>
              <a:gd name="connsiteX0" fmla="*/ 0 w 647700"/>
              <a:gd name="connsiteY0" fmla="*/ 0 h 4465841"/>
              <a:gd name="connsiteX1" fmla="*/ 647700 w 647700"/>
              <a:gd name="connsiteY1" fmla="*/ 0 h 4465841"/>
              <a:gd name="connsiteX2" fmla="*/ 647700 w 647700"/>
              <a:gd name="connsiteY2" fmla="*/ 4448287 h 4465841"/>
              <a:gd name="connsiteX3" fmla="*/ 331852 w 647700"/>
              <a:gd name="connsiteY3" fmla="*/ 4465841 h 4465841"/>
              <a:gd name="connsiteX4" fmla="*/ 0 w 647700"/>
              <a:gd name="connsiteY4" fmla="*/ 4448287 h 4465841"/>
              <a:gd name="connsiteX5" fmla="*/ 0 w 647700"/>
              <a:gd name="connsiteY5" fmla="*/ 0 h 4465841"/>
              <a:gd name="connsiteX0" fmla="*/ 331852 w 647700"/>
              <a:gd name="connsiteY0" fmla="*/ 4465841 h 4557281"/>
              <a:gd name="connsiteX1" fmla="*/ 0 w 647700"/>
              <a:gd name="connsiteY1" fmla="*/ 4448287 h 4557281"/>
              <a:gd name="connsiteX2" fmla="*/ 0 w 647700"/>
              <a:gd name="connsiteY2" fmla="*/ 0 h 4557281"/>
              <a:gd name="connsiteX3" fmla="*/ 647700 w 647700"/>
              <a:gd name="connsiteY3" fmla="*/ 0 h 4557281"/>
              <a:gd name="connsiteX4" fmla="*/ 647700 w 647700"/>
              <a:gd name="connsiteY4" fmla="*/ 4448287 h 4557281"/>
              <a:gd name="connsiteX5" fmla="*/ 423292 w 647700"/>
              <a:gd name="connsiteY5" fmla="*/ 4557281 h 4557281"/>
              <a:gd name="connsiteX0" fmla="*/ 0 w 693303"/>
              <a:gd name="connsiteY0" fmla="*/ 4503055 h 4557281"/>
              <a:gd name="connsiteX1" fmla="*/ 45603 w 693303"/>
              <a:gd name="connsiteY1" fmla="*/ 4448287 h 4557281"/>
              <a:gd name="connsiteX2" fmla="*/ 45603 w 693303"/>
              <a:gd name="connsiteY2" fmla="*/ 0 h 4557281"/>
              <a:gd name="connsiteX3" fmla="*/ 693303 w 693303"/>
              <a:gd name="connsiteY3" fmla="*/ 0 h 4557281"/>
              <a:gd name="connsiteX4" fmla="*/ 693303 w 693303"/>
              <a:gd name="connsiteY4" fmla="*/ 4448287 h 4557281"/>
              <a:gd name="connsiteX5" fmla="*/ 468895 w 693303"/>
              <a:gd name="connsiteY5" fmla="*/ 4557281 h 4557281"/>
              <a:gd name="connsiteX0" fmla="*/ 0 w 693303"/>
              <a:gd name="connsiteY0" fmla="*/ 4503055 h 4557281"/>
              <a:gd name="connsiteX1" fmla="*/ 45603 w 693303"/>
              <a:gd name="connsiteY1" fmla="*/ 4448287 h 4557281"/>
              <a:gd name="connsiteX2" fmla="*/ 45603 w 693303"/>
              <a:gd name="connsiteY2" fmla="*/ 0 h 4557281"/>
              <a:gd name="connsiteX3" fmla="*/ 693303 w 693303"/>
              <a:gd name="connsiteY3" fmla="*/ 0 h 4557281"/>
              <a:gd name="connsiteX4" fmla="*/ 693303 w 693303"/>
              <a:gd name="connsiteY4" fmla="*/ 4448287 h 4557281"/>
              <a:gd name="connsiteX5" fmla="*/ 468895 w 693303"/>
              <a:gd name="connsiteY5" fmla="*/ 4557281 h 4557281"/>
              <a:gd name="connsiteX0" fmla="*/ 0 w 693303"/>
              <a:gd name="connsiteY0" fmla="*/ 4503055 h 4557281"/>
              <a:gd name="connsiteX1" fmla="*/ 45603 w 693303"/>
              <a:gd name="connsiteY1" fmla="*/ 4448287 h 4557281"/>
              <a:gd name="connsiteX2" fmla="*/ 45603 w 693303"/>
              <a:gd name="connsiteY2" fmla="*/ 0 h 4557281"/>
              <a:gd name="connsiteX3" fmla="*/ 693303 w 693303"/>
              <a:gd name="connsiteY3" fmla="*/ 0 h 4557281"/>
              <a:gd name="connsiteX4" fmla="*/ 693303 w 693303"/>
              <a:gd name="connsiteY4" fmla="*/ 4448287 h 4557281"/>
              <a:gd name="connsiteX5" fmla="*/ 468895 w 693303"/>
              <a:gd name="connsiteY5" fmla="*/ 4557281 h 4557281"/>
              <a:gd name="connsiteX0" fmla="*/ 0 w 693303"/>
              <a:gd name="connsiteY0" fmla="*/ 4503055 h 4557281"/>
              <a:gd name="connsiteX1" fmla="*/ 45603 w 693303"/>
              <a:gd name="connsiteY1" fmla="*/ 4448287 h 4557281"/>
              <a:gd name="connsiteX2" fmla="*/ 45603 w 693303"/>
              <a:gd name="connsiteY2" fmla="*/ 0 h 4557281"/>
              <a:gd name="connsiteX3" fmla="*/ 693303 w 693303"/>
              <a:gd name="connsiteY3" fmla="*/ 0 h 4557281"/>
              <a:gd name="connsiteX4" fmla="*/ 693303 w 693303"/>
              <a:gd name="connsiteY4" fmla="*/ 4448287 h 4557281"/>
              <a:gd name="connsiteX5" fmla="*/ 468895 w 693303"/>
              <a:gd name="connsiteY5" fmla="*/ 4557281 h 4557281"/>
              <a:gd name="connsiteX0" fmla="*/ 0 w 693303"/>
              <a:gd name="connsiteY0" fmla="*/ 4503055 h 4503055"/>
              <a:gd name="connsiteX1" fmla="*/ 45603 w 693303"/>
              <a:gd name="connsiteY1" fmla="*/ 4448287 h 4503055"/>
              <a:gd name="connsiteX2" fmla="*/ 45603 w 693303"/>
              <a:gd name="connsiteY2" fmla="*/ 0 h 4503055"/>
              <a:gd name="connsiteX3" fmla="*/ 693303 w 693303"/>
              <a:gd name="connsiteY3" fmla="*/ 0 h 4503055"/>
              <a:gd name="connsiteX4" fmla="*/ 693303 w 693303"/>
              <a:gd name="connsiteY4" fmla="*/ 4448287 h 4503055"/>
              <a:gd name="connsiteX5" fmla="*/ 692053 w 693303"/>
              <a:gd name="connsiteY5" fmla="*/ 4500131 h 4503055"/>
              <a:gd name="connsiteX0" fmla="*/ 0 w 693303"/>
              <a:gd name="connsiteY0" fmla="*/ 4503055 h 4503209"/>
              <a:gd name="connsiteX1" fmla="*/ 45603 w 693303"/>
              <a:gd name="connsiteY1" fmla="*/ 4448287 h 4503209"/>
              <a:gd name="connsiteX2" fmla="*/ 45603 w 693303"/>
              <a:gd name="connsiteY2" fmla="*/ 0 h 4503209"/>
              <a:gd name="connsiteX3" fmla="*/ 693303 w 693303"/>
              <a:gd name="connsiteY3" fmla="*/ 0 h 4503209"/>
              <a:gd name="connsiteX4" fmla="*/ 693303 w 693303"/>
              <a:gd name="connsiteY4" fmla="*/ 4448287 h 4503209"/>
              <a:gd name="connsiteX5" fmla="*/ 692053 w 693303"/>
              <a:gd name="connsiteY5" fmla="*/ 4500131 h 4503209"/>
              <a:gd name="connsiteX0" fmla="*/ 0 w 693303"/>
              <a:gd name="connsiteY0" fmla="*/ 4503055 h 4503209"/>
              <a:gd name="connsiteX1" fmla="*/ 45603 w 693303"/>
              <a:gd name="connsiteY1" fmla="*/ 4448287 h 4503209"/>
              <a:gd name="connsiteX2" fmla="*/ 45603 w 693303"/>
              <a:gd name="connsiteY2" fmla="*/ 0 h 4503209"/>
              <a:gd name="connsiteX3" fmla="*/ 693303 w 693303"/>
              <a:gd name="connsiteY3" fmla="*/ 0 h 4503209"/>
              <a:gd name="connsiteX4" fmla="*/ 693303 w 693303"/>
              <a:gd name="connsiteY4" fmla="*/ 4448287 h 4503209"/>
              <a:gd name="connsiteX5" fmla="*/ 692053 w 693303"/>
              <a:gd name="connsiteY5" fmla="*/ 4500131 h 4503209"/>
              <a:gd name="connsiteX0" fmla="*/ 0 w 708381"/>
              <a:gd name="connsiteY0" fmla="*/ 4503055 h 4503209"/>
              <a:gd name="connsiteX1" fmla="*/ 45603 w 708381"/>
              <a:gd name="connsiteY1" fmla="*/ 4448287 h 4503209"/>
              <a:gd name="connsiteX2" fmla="*/ 45603 w 708381"/>
              <a:gd name="connsiteY2" fmla="*/ 0 h 4503209"/>
              <a:gd name="connsiteX3" fmla="*/ 693303 w 708381"/>
              <a:gd name="connsiteY3" fmla="*/ 0 h 4503209"/>
              <a:gd name="connsiteX4" fmla="*/ 693303 w 708381"/>
              <a:gd name="connsiteY4" fmla="*/ 4448287 h 4503209"/>
              <a:gd name="connsiteX5" fmla="*/ 708381 w 708381"/>
              <a:gd name="connsiteY5" fmla="*/ 4500131 h 4503209"/>
              <a:gd name="connsiteX0" fmla="*/ 0 w 708381"/>
              <a:gd name="connsiteY0" fmla="*/ 4515755 h 4515909"/>
              <a:gd name="connsiteX1" fmla="*/ 45603 w 708381"/>
              <a:gd name="connsiteY1" fmla="*/ 4460987 h 4515909"/>
              <a:gd name="connsiteX2" fmla="*/ 45603 w 708381"/>
              <a:gd name="connsiteY2" fmla="*/ 12700 h 4515909"/>
              <a:gd name="connsiteX3" fmla="*/ 693303 w 708381"/>
              <a:gd name="connsiteY3" fmla="*/ 12700 h 4515909"/>
              <a:gd name="connsiteX4" fmla="*/ 693303 w 708381"/>
              <a:gd name="connsiteY4" fmla="*/ 4460987 h 4515909"/>
              <a:gd name="connsiteX5" fmla="*/ 708381 w 708381"/>
              <a:gd name="connsiteY5" fmla="*/ 4512831 h 4515909"/>
              <a:gd name="connsiteX0" fmla="*/ 0 w 708381"/>
              <a:gd name="connsiteY0" fmla="*/ 4528184 h 4528338"/>
              <a:gd name="connsiteX1" fmla="*/ 45603 w 708381"/>
              <a:gd name="connsiteY1" fmla="*/ 4473416 h 4528338"/>
              <a:gd name="connsiteX2" fmla="*/ 45603 w 708381"/>
              <a:gd name="connsiteY2" fmla="*/ 25129 h 4528338"/>
              <a:gd name="connsiteX3" fmla="*/ 693303 w 708381"/>
              <a:gd name="connsiteY3" fmla="*/ 25129 h 4528338"/>
              <a:gd name="connsiteX4" fmla="*/ 693303 w 708381"/>
              <a:gd name="connsiteY4" fmla="*/ 4473416 h 4528338"/>
              <a:gd name="connsiteX5" fmla="*/ 708381 w 708381"/>
              <a:gd name="connsiteY5" fmla="*/ 4525260 h 4528338"/>
              <a:gd name="connsiteX0" fmla="*/ 0 w 708381"/>
              <a:gd name="connsiteY0" fmla="*/ 4535300 h 4535454"/>
              <a:gd name="connsiteX1" fmla="*/ 45603 w 708381"/>
              <a:gd name="connsiteY1" fmla="*/ 4480532 h 4535454"/>
              <a:gd name="connsiteX2" fmla="*/ 45603 w 708381"/>
              <a:gd name="connsiteY2" fmla="*/ 32245 h 4535454"/>
              <a:gd name="connsiteX3" fmla="*/ 693303 w 708381"/>
              <a:gd name="connsiteY3" fmla="*/ 32245 h 4535454"/>
              <a:gd name="connsiteX4" fmla="*/ 693303 w 708381"/>
              <a:gd name="connsiteY4" fmla="*/ 4480532 h 4535454"/>
              <a:gd name="connsiteX5" fmla="*/ 708381 w 708381"/>
              <a:gd name="connsiteY5" fmla="*/ 4532376 h 4535454"/>
              <a:gd name="connsiteX0" fmla="*/ 0 w 708381"/>
              <a:gd name="connsiteY0" fmla="*/ 4541076 h 4541230"/>
              <a:gd name="connsiteX1" fmla="*/ 45603 w 708381"/>
              <a:gd name="connsiteY1" fmla="*/ 4486308 h 4541230"/>
              <a:gd name="connsiteX2" fmla="*/ 45603 w 708381"/>
              <a:gd name="connsiteY2" fmla="*/ 38021 h 4541230"/>
              <a:gd name="connsiteX3" fmla="*/ 693303 w 708381"/>
              <a:gd name="connsiteY3" fmla="*/ 38021 h 4541230"/>
              <a:gd name="connsiteX4" fmla="*/ 693303 w 708381"/>
              <a:gd name="connsiteY4" fmla="*/ 4486308 h 4541230"/>
              <a:gd name="connsiteX5" fmla="*/ 708381 w 708381"/>
              <a:gd name="connsiteY5" fmla="*/ 4538152 h 4541230"/>
              <a:gd name="connsiteX0" fmla="*/ 0 w 708381"/>
              <a:gd name="connsiteY0" fmla="*/ 4551291 h 4551445"/>
              <a:gd name="connsiteX1" fmla="*/ 45603 w 708381"/>
              <a:gd name="connsiteY1" fmla="*/ 4496523 h 4551445"/>
              <a:gd name="connsiteX2" fmla="*/ 45603 w 708381"/>
              <a:gd name="connsiteY2" fmla="*/ 48236 h 4551445"/>
              <a:gd name="connsiteX3" fmla="*/ 693303 w 708381"/>
              <a:gd name="connsiteY3" fmla="*/ 48236 h 4551445"/>
              <a:gd name="connsiteX4" fmla="*/ 693303 w 708381"/>
              <a:gd name="connsiteY4" fmla="*/ 4496523 h 4551445"/>
              <a:gd name="connsiteX5" fmla="*/ 708381 w 708381"/>
              <a:gd name="connsiteY5" fmla="*/ 4548367 h 4551445"/>
              <a:gd name="connsiteX0" fmla="*/ 0 w 708381"/>
              <a:gd name="connsiteY0" fmla="*/ 4551291 h 4551445"/>
              <a:gd name="connsiteX1" fmla="*/ 45603 w 708381"/>
              <a:gd name="connsiteY1" fmla="*/ 4496523 h 4551445"/>
              <a:gd name="connsiteX2" fmla="*/ 45603 w 708381"/>
              <a:gd name="connsiteY2" fmla="*/ 48236 h 4551445"/>
              <a:gd name="connsiteX3" fmla="*/ 693303 w 708381"/>
              <a:gd name="connsiteY3" fmla="*/ 48236 h 4551445"/>
              <a:gd name="connsiteX4" fmla="*/ 693303 w 708381"/>
              <a:gd name="connsiteY4" fmla="*/ 4496523 h 4551445"/>
              <a:gd name="connsiteX5" fmla="*/ 708381 w 708381"/>
              <a:gd name="connsiteY5" fmla="*/ 4548367 h 4551445"/>
              <a:gd name="connsiteX0" fmla="*/ 0 w 708381"/>
              <a:gd name="connsiteY0" fmla="*/ 4556692 h 4556846"/>
              <a:gd name="connsiteX1" fmla="*/ 45603 w 708381"/>
              <a:gd name="connsiteY1" fmla="*/ 4501924 h 4556846"/>
              <a:gd name="connsiteX2" fmla="*/ 45603 w 708381"/>
              <a:gd name="connsiteY2" fmla="*/ 53637 h 4556846"/>
              <a:gd name="connsiteX3" fmla="*/ 693303 w 708381"/>
              <a:gd name="connsiteY3" fmla="*/ 53637 h 4556846"/>
              <a:gd name="connsiteX4" fmla="*/ 693303 w 708381"/>
              <a:gd name="connsiteY4" fmla="*/ 4501924 h 4556846"/>
              <a:gd name="connsiteX5" fmla="*/ 708381 w 708381"/>
              <a:gd name="connsiteY5" fmla="*/ 4553768 h 4556846"/>
              <a:gd name="connsiteX0" fmla="*/ 0 w 708381"/>
              <a:gd name="connsiteY0" fmla="*/ 4558433 h 4558587"/>
              <a:gd name="connsiteX1" fmla="*/ 45603 w 708381"/>
              <a:gd name="connsiteY1" fmla="*/ 4503665 h 4558587"/>
              <a:gd name="connsiteX2" fmla="*/ 45603 w 708381"/>
              <a:gd name="connsiteY2" fmla="*/ 55378 h 4558587"/>
              <a:gd name="connsiteX3" fmla="*/ 693303 w 708381"/>
              <a:gd name="connsiteY3" fmla="*/ 55378 h 4558587"/>
              <a:gd name="connsiteX4" fmla="*/ 693303 w 708381"/>
              <a:gd name="connsiteY4" fmla="*/ 4503665 h 4558587"/>
              <a:gd name="connsiteX5" fmla="*/ 708381 w 708381"/>
              <a:gd name="connsiteY5" fmla="*/ 4555509 h 4558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08381" h="4558587">
                <a:moveTo>
                  <a:pt x="0" y="4558433"/>
                </a:moveTo>
                <a:cubicBezTo>
                  <a:pt x="36972" y="4529291"/>
                  <a:pt x="30402" y="4538250"/>
                  <a:pt x="45603" y="4503665"/>
                </a:cubicBezTo>
                <a:lnTo>
                  <a:pt x="45603" y="55378"/>
                </a:lnTo>
                <a:cubicBezTo>
                  <a:pt x="194828" y="-20822"/>
                  <a:pt x="520265" y="-16059"/>
                  <a:pt x="693303" y="55378"/>
                </a:cubicBezTo>
                <a:lnTo>
                  <a:pt x="693303" y="4503665"/>
                </a:lnTo>
                <a:cubicBezTo>
                  <a:pt x="691434" y="4577552"/>
                  <a:pt x="708381" y="4555509"/>
                  <a:pt x="708381" y="4555509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二等辺三角形 23"/>
          <p:cNvSpPr/>
          <p:nvPr/>
        </p:nvSpPr>
        <p:spPr>
          <a:xfrm>
            <a:off x="7444745" y="6170711"/>
            <a:ext cx="996683" cy="244787"/>
          </a:xfrm>
          <a:custGeom>
            <a:avLst/>
            <a:gdLst>
              <a:gd name="connsiteX0" fmla="*/ 0 w 752475"/>
              <a:gd name="connsiteY0" fmla="*/ 1021327 h 1021327"/>
              <a:gd name="connsiteX1" fmla="*/ 376238 w 752475"/>
              <a:gd name="connsiteY1" fmla="*/ 0 h 1021327"/>
              <a:gd name="connsiteX2" fmla="*/ 752475 w 752475"/>
              <a:gd name="connsiteY2" fmla="*/ 1021327 h 1021327"/>
              <a:gd name="connsiteX3" fmla="*/ 0 w 752475"/>
              <a:gd name="connsiteY3" fmla="*/ 1021327 h 1021327"/>
              <a:gd name="connsiteX0" fmla="*/ 0 w 752475"/>
              <a:gd name="connsiteY0" fmla="*/ 1021327 h 1021327"/>
              <a:gd name="connsiteX1" fmla="*/ 49991 w 752475"/>
              <a:gd name="connsiteY1" fmla="*/ 864785 h 1021327"/>
              <a:gd name="connsiteX2" fmla="*/ 376238 w 752475"/>
              <a:gd name="connsiteY2" fmla="*/ 0 h 1021327"/>
              <a:gd name="connsiteX3" fmla="*/ 752475 w 752475"/>
              <a:gd name="connsiteY3" fmla="*/ 1021327 h 1021327"/>
              <a:gd name="connsiteX4" fmla="*/ 0 w 752475"/>
              <a:gd name="connsiteY4" fmla="*/ 1021327 h 1021327"/>
              <a:gd name="connsiteX0" fmla="*/ 0 w 752475"/>
              <a:gd name="connsiteY0" fmla="*/ 1021327 h 1021327"/>
              <a:gd name="connsiteX1" fmla="*/ 49991 w 752475"/>
              <a:gd name="connsiteY1" fmla="*/ 864785 h 1021327"/>
              <a:gd name="connsiteX2" fmla="*/ 376238 w 752475"/>
              <a:gd name="connsiteY2" fmla="*/ 0 h 1021327"/>
              <a:gd name="connsiteX3" fmla="*/ 686095 w 752475"/>
              <a:gd name="connsiteY3" fmla="*/ 856833 h 1021327"/>
              <a:gd name="connsiteX4" fmla="*/ 752475 w 752475"/>
              <a:gd name="connsiteY4" fmla="*/ 1021327 h 1021327"/>
              <a:gd name="connsiteX5" fmla="*/ 0 w 752475"/>
              <a:gd name="connsiteY5" fmla="*/ 1021327 h 1021327"/>
              <a:gd name="connsiteX0" fmla="*/ 0 w 752475"/>
              <a:gd name="connsiteY0" fmla="*/ 164494 h 164494"/>
              <a:gd name="connsiteX1" fmla="*/ 49991 w 752475"/>
              <a:gd name="connsiteY1" fmla="*/ 7952 h 164494"/>
              <a:gd name="connsiteX2" fmla="*/ 686095 w 752475"/>
              <a:gd name="connsiteY2" fmla="*/ 0 h 164494"/>
              <a:gd name="connsiteX3" fmla="*/ 752475 w 752475"/>
              <a:gd name="connsiteY3" fmla="*/ 164494 h 164494"/>
              <a:gd name="connsiteX4" fmla="*/ 0 w 752475"/>
              <a:gd name="connsiteY4" fmla="*/ 164494 h 164494"/>
              <a:gd name="connsiteX0" fmla="*/ 0 w 752475"/>
              <a:gd name="connsiteY0" fmla="*/ 164494 h 164494"/>
              <a:gd name="connsiteX1" fmla="*/ 49991 w 752475"/>
              <a:gd name="connsiteY1" fmla="*/ 1 h 164494"/>
              <a:gd name="connsiteX2" fmla="*/ 686095 w 752475"/>
              <a:gd name="connsiteY2" fmla="*/ 0 h 164494"/>
              <a:gd name="connsiteX3" fmla="*/ 752475 w 752475"/>
              <a:gd name="connsiteY3" fmla="*/ 164494 h 164494"/>
              <a:gd name="connsiteX4" fmla="*/ 0 w 752475"/>
              <a:gd name="connsiteY4" fmla="*/ 164494 h 164494"/>
              <a:gd name="connsiteX0" fmla="*/ 0 w 869625"/>
              <a:gd name="connsiteY0" fmla="*/ 164494 h 164494"/>
              <a:gd name="connsiteX1" fmla="*/ 167141 w 869625"/>
              <a:gd name="connsiteY1" fmla="*/ 1 h 164494"/>
              <a:gd name="connsiteX2" fmla="*/ 803245 w 869625"/>
              <a:gd name="connsiteY2" fmla="*/ 0 h 164494"/>
              <a:gd name="connsiteX3" fmla="*/ 869625 w 869625"/>
              <a:gd name="connsiteY3" fmla="*/ 164494 h 164494"/>
              <a:gd name="connsiteX4" fmla="*/ 0 w 869625"/>
              <a:gd name="connsiteY4" fmla="*/ 164494 h 164494"/>
              <a:gd name="connsiteX0" fmla="*/ 0 w 1002394"/>
              <a:gd name="connsiteY0" fmla="*/ 164494 h 164494"/>
              <a:gd name="connsiteX1" fmla="*/ 167141 w 1002394"/>
              <a:gd name="connsiteY1" fmla="*/ 1 h 164494"/>
              <a:gd name="connsiteX2" fmla="*/ 803245 w 1002394"/>
              <a:gd name="connsiteY2" fmla="*/ 0 h 164494"/>
              <a:gd name="connsiteX3" fmla="*/ 1002394 w 1002394"/>
              <a:gd name="connsiteY3" fmla="*/ 156269 h 164494"/>
              <a:gd name="connsiteX4" fmla="*/ 0 w 1002394"/>
              <a:gd name="connsiteY4" fmla="*/ 164494 h 164494"/>
              <a:gd name="connsiteX0" fmla="*/ 0 w 978964"/>
              <a:gd name="connsiteY0" fmla="*/ 164494 h 164494"/>
              <a:gd name="connsiteX1" fmla="*/ 167141 w 978964"/>
              <a:gd name="connsiteY1" fmla="*/ 1 h 164494"/>
              <a:gd name="connsiteX2" fmla="*/ 803245 w 978964"/>
              <a:gd name="connsiteY2" fmla="*/ 0 h 164494"/>
              <a:gd name="connsiteX3" fmla="*/ 978964 w 978964"/>
              <a:gd name="connsiteY3" fmla="*/ 156269 h 164494"/>
              <a:gd name="connsiteX4" fmla="*/ 0 w 978964"/>
              <a:gd name="connsiteY4" fmla="*/ 164494 h 164494"/>
              <a:gd name="connsiteX0" fmla="*/ 0 w 978964"/>
              <a:gd name="connsiteY0" fmla="*/ 164494 h 164494"/>
              <a:gd name="connsiteX1" fmla="*/ 167141 w 978964"/>
              <a:gd name="connsiteY1" fmla="*/ 1 h 164494"/>
              <a:gd name="connsiteX2" fmla="*/ 803245 w 978964"/>
              <a:gd name="connsiteY2" fmla="*/ 0 h 164494"/>
              <a:gd name="connsiteX3" fmla="*/ 978964 w 978964"/>
              <a:gd name="connsiteY3" fmla="*/ 164493 h 164494"/>
              <a:gd name="connsiteX4" fmla="*/ 0 w 978964"/>
              <a:gd name="connsiteY4" fmla="*/ 164494 h 164494"/>
              <a:gd name="connsiteX0" fmla="*/ 0 w 978964"/>
              <a:gd name="connsiteY0" fmla="*/ 164494 h 188577"/>
              <a:gd name="connsiteX1" fmla="*/ 167141 w 978964"/>
              <a:gd name="connsiteY1" fmla="*/ 1 h 188577"/>
              <a:gd name="connsiteX2" fmla="*/ 803245 w 978964"/>
              <a:gd name="connsiteY2" fmla="*/ 0 h 188577"/>
              <a:gd name="connsiteX3" fmla="*/ 978964 w 978964"/>
              <a:gd name="connsiteY3" fmla="*/ 164493 h 188577"/>
              <a:gd name="connsiteX4" fmla="*/ 0 w 978964"/>
              <a:gd name="connsiteY4" fmla="*/ 164494 h 188577"/>
              <a:gd name="connsiteX0" fmla="*/ 0 w 978964"/>
              <a:gd name="connsiteY0" fmla="*/ 164494 h 201532"/>
              <a:gd name="connsiteX1" fmla="*/ 167141 w 978964"/>
              <a:gd name="connsiteY1" fmla="*/ 1 h 201532"/>
              <a:gd name="connsiteX2" fmla="*/ 803245 w 978964"/>
              <a:gd name="connsiteY2" fmla="*/ 0 h 201532"/>
              <a:gd name="connsiteX3" fmla="*/ 978964 w 978964"/>
              <a:gd name="connsiteY3" fmla="*/ 164493 h 201532"/>
              <a:gd name="connsiteX4" fmla="*/ 0 w 978964"/>
              <a:gd name="connsiteY4" fmla="*/ 164494 h 201532"/>
              <a:gd name="connsiteX0" fmla="*/ 0 w 978964"/>
              <a:gd name="connsiteY0" fmla="*/ 164494 h 222921"/>
              <a:gd name="connsiteX1" fmla="*/ 167141 w 978964"/>
              <a:gd name="connsiteY1" fmla="*/ 1 h 222921"/>
              <a:gd name="connsiteX2" fmla="*/ 803245 w 978964"/>
              <a:gd name="connsiteY2" fmla="*/ 0 h 222921"/>
              <a:gd name="connsiteX3" fmla="*/ 978964 w 978964"/>
              <a:gd name="connsiteY3" fmla="*/ 164493 h 222921"/>
              <a:gd name="connsiteX4" fmla="*/ 0 w 978964"/>
              <a:gd name="connsiteY4" fmla="*/ 164494 h 222921"/>
              <a:gd name="connsiteX0" fmla="*/ 0 w 978964"/>
              <a:gd name="connsiteY0" fmla="*/ 164494 h 231202"/>
              <a:gd name="connsiteX1" fmla="*/ 167141 w 978964"/>
              <a:gd name="connsiteY1" fmla="*/ 1 h 231202"/>
              <a:gd name="connsiteX2" fmla="*/ 803245 w 978964"/>
              <a:gd name="connsiteY2" fmla="*/ 0 h 231202"/>
              <a:gd name="connsiteX3" fmla="*/ 978964 w 978964"/>
              <a:gd name="connsiteY3" fmla="*/ 164493 h 231202"/>
              <a:gd name="connsiteX4" fmla="*/ 0 w 978964"/>
              <a:gd name="connsiteY4" fmla="*/ 164494 h 231202"/>
              <a:gd name="connsiteX0" fmla="*/ 0 w 978964"/>
              <a:gd name="connsiteY0" fmla="*/ 164494 h 236552"/>
              <a:gd name="connsiteX1" fmla="*/ 167141 w 978964"/>
              <a:gd name="connsiteY1" fmla="*/ 1 h 236552"/>
              <a:gd name="connsiteX2" fmla="*/ 803245 w 978964"/>
              <a:gd name="connsiteY2" fmla="*/ 0 h 236552"/>
              <a:gd name="connsiteX3" fmla="*/ 978964 w 978964"/>
              <a:gd name="connsiteY3" fmla="*/ 164493 h 236552"/>
              <a:gd name="connsiteX4" fmla="*/ 0 w 978964"/>
              <a:gd name="connsiteY4" fmla="*/ 164494 h 236552"/>
              <a:gd name="connsiteX0" fmla="*/ 0 w 978964"/>
              <a:gd name="connsiteY0" fmla="*/ 164494 h 236552"/>
              <a:gd name="connsiteX1" fmla="*/ 167141 w 978964"/>
              <a:gd name="connsiteY1" fmla="*/ 1 h 236552"/>
              <a:gd name="connsiteX2" fmla="*/ 803245 w 978964"/>
              <a:gd name="connsiteY2" fmla="*/ 0 h 236552"/>
              <a:gd name="connsiteX3" fmla="*/ 978964 w 978964"/>
              <a:gd name="connsiteY3" fmla="*/ 164493 h 236552"/>
              <a:gd name="connsiteX4" fmla="*/ 0 w 978964"/>
              <a:gd name="connsiteY4" fmla="*/ 164494 h 236552"/>
              <a:gd name="connsiteX0" fmla="*/ 0 w 978964"/>
              <a:gd name="connsiteY0" fmla="*/ 164494 h 236552"/>
              <a:gd name="connsiteX1" fmla="*/ 167141 w 978964"/>
              <a:gd name="connsiteY1" fmla="*/ 1 h 236552"/>
              <a:gd name="connsiteX2" fmla="*/ 803245 w 978964"/>
              <a:gd name="connsiteY2" fmla="*/ 0 h 236552"/>
              <a:gd name="connsiteX3" fmla="*/ 978964 w 978964"/>
              <a:gd name="connsiteY3" fmla="*/ 164493 h 236552"/>
              <a:gd name="connsiteX4" fmla="*/ 0 w 978964"/>
              <a:gd name="connsiteY4" fmla="*/ 164494 h 236552"/>
              <a:gd name="connsiteX0" fmla="*/ 0 w 978964"/>
              <a:gd name="connsiteY0" fmla="*/ 164494 h 236552"/>
              <a:gd name="connsiteX1" fmla="*/ 167141 w 978964"/>
              <a:gd name="connsiteY1" fmla="*/ 1 h 236552"/>
              <a:gd name="connsiteX2" fmla="*/ 803245 w 978964"/>
              <a:gd name="connsiteY2" fmla="*/ 0 h 236552"/>
              <a:gd name="connsiteX3" fmla="*/ 978964 w 978964"/>
              <a:gd name="connsiteY3" fmla="*/ 164493 h 236552"/>
              <a:gd name="connsiteX4" fmla="*/ 0 w 978964"/>
              <a:gd name="connsiteY4" fmla="*/ 164494 h 236552"/>
              <a:gd name="connsiteX0" fmla="*/ 0 w 978964"/>
              <a:gd name="connsiteY0" fmla="*/ 164494 h 244026"/>
              <a:gd name="connsiteX1" fmla="*/ 167141 w 978964"/>
              <a:gd name="connsiteY1" fmla="*/ 1 h 244026"/>
              <a:gd name="connsiteX2" fmla="*/ 803245 w 978964"/>
              <a:gd name="connsiteY2" fmla="*/ 0 h 244026"/>
              <a:gd name="connsiteX3" fmla="*/ 978964 w 978964"/>
              <a:gd name="connsiteY3" fmla="*/ 164493 h 244026"/>
              <a:gd name="connsiteX4" fmla="*/ 0 w 978964"/>
              <a:gd name="connsiteY4" fmla="*/ 164494 h 244026"/>
              <a:gd name="connsiteX0" fmla="*/ 0 w 978964"/>
              <a:gd name="connsiteY0" fmla="*/ 164494 h 245819"/>
              <a:gd name="connsiteX1" fmla="*/ 167141 w 978964"/>
              <a:gd name="connsiteY1" fmla="*/ 1 h 245819"/>
              <a:gd name="connsiteX2" fmla="*/ 803245 w 978964"/>
              <a:gd name="connsiteY2" fmla="*/ 0 h 245819"/>
              <a:gd name="connsiteX3" fmla="*/ 978964 w 978964"/>
              <a:gd name="connsiteY3" fmla="*/ 164493 h 245819"/>
              <a:gd name="connsiteX4" fmla="*/ 0 w 978964"/>
              <a:gd name="connsiteY4" fmla="*/ 164494 h 245819"/>
              <a:gd name="connsiteX0" fmla="*/ 0 w 978964"/>
              <a:gd name="connsiteY0" fmla="*/ 164494 h 253205"/>
              <a:gd name="connsiteX1" fmla="*/ 167141 w 978964"/>
              <a:gd name="connsiteY1" fmla="*/ 1 h 253205"/>
              <a:gd name="connsiteX2" fmla="*/ 803245 w 978964"/>
              <a:gd name="connsiteY2" fmla="*/ 0 h 253205"/>
              <a:gd name="connsiteX3" fmla="*/ 978964 w 978964"/>
              <a:gd name="connsiteY3" fmla="*/ 164493 h 253205"/>
              <a:gd name="connsiteX4" fmla="*/ 0 w 978964"/>
              <a:gd name="connsiteY4" fmla="*/ 164494 h 253205"/>
              <a:gd name="connsiteX0" fmla="*/ 0 w 978964"/>
              <a:gd name="connsiteY0" fmla="*/ 164494 h 253205"/>
              <a:gd name="connsiteX1" fmla="*/ 167141 w 978964"/>
              <a:gd name="connsiteY1" fmla="*/ 1 h 253205"/>
              <a:gd name="connsiteX2" fmla="*/ 803245 w 978964"/>
              <a:gd name="connsiteY2" fmla="*/ 0 h 253205"/>
              <a:gd name="connsiteX3" fmla="*/ 978964 w 978964"/>
              <a:gd name="connsiteY3" fmla="*/ 164493 h 253205"/>
              <a:gd name="connsiteX4" fmla="*/ 0 w 978964"/>
              <a:gd name="connsiteY4" fmla="*/ 164494 h 253205"/>
              <a:gd name="connsiteX0" fmla="*/ 0 w 978964"/>
              <a:gd name="connsiteY0" fmla="*/ 164494 h 253205"/>
              <a:gd name="connsiteX1" fmla="*/ 167141 w 978964"/>
              <a:gd name="connsiteY1" fmla="*/ 1 h 253205"/>
              <a:gd name="connsiteX2" fmla="*/ 803245 w 978964"/>
              <a:gd name="connsiteY2" fmla="*/ 0 h 253205"/>
              <a:gd name="connsiteX3" fmla="*/ 978964 w 978964"/>
              <a:gd name="connsiteY3" fmla="*/ 164493 h 253205"/>
              <a:gd name="connsiteX4" fmla="*/ 0 w 978964"/>
              <a:gd name="connsiteY4" fmla="*/ 164494 h 253205"/>
              <a:gd name="connsiteX0" fmla="*/ 0 w 978964"/>
              <a:gd name="connsiteY0" fmla="*/ 164494 h 253205"/>
              <a:gd name="connsiteX1" fmla="*/ 167141 w 978964"/>
              <a:gd name="connsiteY1" fmla="*/ 1 h 253205"/>
              <a:gd name="connsiteX2" fmla="*/ 803245 w 978964"/>
              <a:gd name="connsiteY2" fmla="*/ 0 h 253205"/>
              <a:gd name="connsiteX3" fmla="*/ 978964 w 978964"/>
              <a:gd name="connsiteY3" fmla="*/ 164493 h 253205"/>
              <a:gd name="connsiteX4" fmla="*/ 0 w 978964"/>
              <a:gd name="connsiteY4" fmla="*/ 164494 h 253205"/>
              <a:gd name="connsiteX0" fmla="*/ 0 w 978964"/>
              <a:gd name="connsiteY0" fmla="*/ 164494 h 253205"/>
              <a:gd name="connsiteX1" fmla="*/ 167141 w 978964"/>
              <a:gd name="connsiteY1" fmla="*/ 1 h 253205"/>
              <a:gd name="connsiteX2" fmla="*/ 803245 w 978964"/>
              <a:gd name="connsiteY2" fmla="*/ 0 h 253205"/>
              <a:gd name="connsiteX3" fmla="*/ 978964 w 978964"/>
              <a:gd name="connsiteY3" fmla="*/ 164493 h 253205"/>
              <a:gd name="connsiteX4" fmla="*/ 0 w 978964"/>
              <a:gd name="connsiteY4" fmla="*/ 164494 h 253205"/>
              <a:gd name="connsiteX0" fmla="*/ 0 w 978964"/>
              <a:gd name="connsiteY0" fmla="*/ 164494 h 253205"/>
              <a:gd name="connsiteX1" fmla="*/ 167141 w 978964"/>
              <a:gd name="connsiteY1" fmla="*/ 1 h 253205"/>
              <a:gd name="connsiteX2" fmla="*/ 803245 w 978964"/>
              <a:gd name="connsiteY2" fmla="*/ 0 h 253205"/>
              <a:gd name="connsiteX3" fmla="*/ 978964 w 978964"/>
              <a:gd name="connsiteY3" fmla="*/ 164493 h 253205"/>
              <a:gd name="connsiteX4" fmla="*/ 0 w 978964"/>
              <a:gd name="connsiteY4" fmla="*/ 164494 h 253205"/>
              <a:gd name="connsiteX0" fmla="*/ 0 w 978964"/>
              <a:gd name="connsiteY0" fmla="*/ 164494 h 253205"/>
              <a:gd name="connsiteX1" fmla="*/ 167141 w 978964"/>
              <a:gd name="connsiteY1" fmla="*/ 1 h 253205"/>
              <a:gd name="connsiteX2" fmla="*/ 803245 w 978964"/>
              <a:gd name="connsiteY2" fmla="*/ 0 h 253205"/>
              <a:gd name="connsiteX3" fmla="*/ 978964 w 978964"/>
              <a:gd name="connsiteY3" fmla="*/ 164493 h 253205"/>
              <a:gd name="connsiteX4" fmla="*/ 0 w 978964"/>
              <a:gd name="connsiteY4" fmla="*/ 164494 h 253205"/>
              <a:gd name="connsiteX0" fmla="*/ 0 w 978964"/>
              <a:gd name="connsiteY0" fmla="*/ 164494 h 253205"/>
              <a:gd name="connsiteX1" fmla="*/ 167141 w 978964"/>
              <a:gd name="connsiteY1" fmla="*/ 1 h 253205"/>
              <a:gd name="connsiteX2" fmla="*/ 803245 w 978964"/>
              <a:gd name="connsiteY2" fmla="*/ 0 h 253205"/>
              <a:gd name="connsiteX3" fmla="*/ 978964 w 978964"/>
              <a:gd name="connsiteY3" fmla="*/ 164493 h 253205"/>
              <a:gd name="connsiteX4" fmla="*/ 0 w 978964"/>
              <a:gd name="connsiteY4" fmla="*/ 164494 h 253205"/>
              <a:gd name="connsiteX0" fmla="*/ 0 w 978964"/>
              <a:gd name="connsiteY0" fmla="*/ 164494 h 253205"/>
              <a:gd name="connsiteX1" fmla="*/ 167141 w 978964"/>
              <a:gd name="connsiteY1" fmla="*/ 1 h 253205"/>
              <a:gd name="connsiteX2" fmla="*/ 803245 w 978964"/>
              <a:gd name="connsiteY2" fmla="*/ 0 h 253205"/>
              <a:gd name="connsiteX3" fmla="*/ 978964 w 978964"/>
              <a:gd name="connsiteY3" fmla="*/ 164493 h 253205"/>
              <a:gd name="connsiteX4" fmla="*/ 0 w 978964"/>
              <a:gd name="connsiteY4" fmla="*/ 164494 h 253205"/>
              <a:gd name="connsiteX0" fmla="*/ 0 w 978964"/>
              <a:gd name="connsiteY0" fmla="*/ 164494 h 253205"/>
              <a:gd name="connsiteX1" fmla="*/ 167141 w 978964"/>
              <a:gd name="connsiteY1" fmla="*/ 1 h 253205"/>
              <a:gd name="connsiteX2" fmla="*/ 803245 w 978964"/>
              <a:gd name="connsiteY2" fmla="*/ 0 h 253205"/>
              <a:gd name="connsiteX3" fmla="*/ 978964 w 978964"/>
              <a:gd name="connsiteY3" fmla="*/ 164493 h 253205"/>
              <a:gd name="connsiteX4" fmla="*/ 0 w 978964"/>
              <a:gd name="connsiteY4" fmla="*/ 164494 h 253205"/>
              <a:gd name="connsiteX0" fmla="*/ 0 w 978964"/>
              <a:gd name="connsiteY0" fmla="*/ 164494 h 253205"/>
              <a:gd name="connsiteX1" fmla="*/ 167141 w 978964"/>
              <a:gd name="connsiteY1" fmla="*/ 1 h 253205"/>
              <a:gd name="connsiteX2" fmla="*/ 807923 w 978964"/>
              <a:gd name="connsiteY2" fmla="*/ 0 h 253205"/>
              <a:gd name="connsiteX3" fmla="*/ 978964 w 978964"/>
              <a:gd name="connsiteY3" fmla="*/ 164493 h 253205"/>
              <a:gd name="connsiteX4" fmla="*/ 0 w 978964"/>
              <a:gd name="connsiteY4" fmla="*/ 164494 h 253205"/>
              <a:gd name="connsiteX0" fmla="*/ 0 w 978964"/>
              <a:gd name="connsiteY0" fmla="*/ 164494 h 253205"/>
              <a:gd name="connsiteX1" fmla="*/ 167141 w 978964"/>
              <a:gd name="connsiteY1" fmla="*/ 1 h 253205"/>
              <a:gd name="connsiteX2" fmla="*/ 807923 w 978964"/>
              <a:gd name="connsiteY2" fmla="*/ 0 h 253205"/>
              <a:gd name="connsiteX3" fmla="*/ 978964 w 978964"/>
              <a:gd name="connsiteY3" fmla="*/ 164493 h 253205"/>
              <a:gd name="connsiteX4" fmla="*/ 0 w 978964"/>
              <a:gd name="connsiteY4" fmla="*/ 164494 h 253205"/>
              <a:gd name="connsiteX0" fmla="*/ 0 w 978964"/>
              <a:gd name="connsiteY0" fmla="*/ 164494 h 253205"/>
              <a:gd name="connsiteX1" fmla="*/ 167141 w 978964"/>
              <a:gd name="connsiteY1" fmla="*/ 1 h 253205"/>
              <a:gd name="connsiteX2" fmla="*/ 807923 w 978964"/>
              <a:gd name="connsiteY2" fmla="*/ 0 h 253205"/>
              <a:gd name="connsiteX3" fmla="*/ 978964 w 978964"/>
              <a:gd name="connsiteY3" fmla="*/ 164493 h 253205"/>
              <a:gd name="connsiteX4" fmla="*/ 0 w 978964"/>
              <a:gd name="connsiteY4" fmla="*/ 164494 h 253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8964" h="253205">
                <a:moveTo>
                  <a:pt x="0" y="164494"/>
                </a:moveTo>
                <a:cubicBezTo>
                  <a:pt x="55714" y="129368"/>
                  <a:pt x="111427" y="89316"/>
                  <a:pt x="167141" y="1"/>
                </a:cubicBezTo>
                <a:cubicBezTo>
                  <a:pt x="327720" y="59116"/>
                  <a:pt x="642667" y="68966"/>
                  <a:pt x="807923" y="0"/>
                </a:cubicBezTo>
                <a:cubicBezTo>
                  <a:pt x="861819" y="94241"/>
                  <a:pt x="920391" y="124440"/>
                  <a:pt x="978964" y="164493"/>
                </a:cubicBezTo>
                <a:cubicBezTo>
                  <a:pt x="694743" y="287650"/>
                  <a:pt x="246796" y="277799"/>
                  <a:pt x="0" y="164494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楕円 25"/>
          <p:cNvSpPr/>
          <p:nvPr/>
        </p:nvSpPr>
        <p:spPr>
          <a:xfrm>
            <a:off x="7569713" y="1567346"/>
            <a:ext cx="708648" cy="83391"/>
          </a:xfrm>
          <a:custGeom>
            <a:avLst/>
            <a:gdLst>
              <a:gd name="connsiteX0" fmla="*/ 0 w 1796087"/>
              <a:gd name="connsiteY0" fmla="*/ 71437 h 142874"/>
              <a:gd name="connsiteX1" fmla="*/ 898044 w 1796087"/>
              <a:gd name="connsiteY1" fmla="*/ 0 h 142874"/>
              <a:gd name="connsiteX2" fmla="*/ 1796088 w 1796087"/>
              <a:gd name="connsiteY2" fmla="*/ 71437 h 142874"/>
              <a:gd name="connsiteX3" fmla="*/ 898044 w 1796087"/>
              <a:gd name="connsiteY3" fmla="*/ 142874 h 142874"/>
              <a:gd name="connsiteX4" fmla="*/ 0 w 1796087"/>
              <a:gd name="connsiteY4" fmla="*/ 71437 h 142874"/>
              <a:gd name="connsiteX0" fmla="*/ 898044 w 1796088"/>
              <a:gd name="connsiteY0" fmla="*/ 142874 h 234314"/>
              <a:gd name="connsiteX1" fmla="*/ 0 w 1796088"/>
              <a:gd name="connsiteY1" fmla="*/ 71437 h 234314"/>
              <a:gd name="connsiteX2" fmla="*/ 898044 w 1796088"/>
              <a:gd name="connsiteY2" fmla="*/ 0 h 234314"/>
              <a:gd name="connsiteX3" fmla="*/ 1796088 w 1796088"/>
              <a:gd name="connsiteY3" fmla="*/ 71437 h 234314"/>
              <a:gd name="connsiteX4" fmla="*/ 989484 w 1796088"/>
              <a:gd name="connsiteY4" fmla="*/ 234314 h 234314"/>
              <a:gd name="connsiteX0" fmla="*/ 898044 w 1796088"/>
              <a:gd name="connsiteY0" fmla="*/ 142874 h 142874"/>
              <a:gd name="connsiteX1" fmla="*/ 0 w 1796088"/>
              <a:gd name="connsiteY1" fmla="*/ 71437 h 142874"/>
              <a:gd name="connsiteX2" fmla="*/ 898044 w 1796088"/>
              <a:gd name="connsiteY2" fmla="*/ 0 h 142874"/>
              <a:gd name="connsiteX3" fmla="*/ 1796088 w 1796088"/>
              <a:gd name="connsiteY3" fmla="*/ 71437 h 142874"/>
              <a:gd name="connsiteX0" fmla="*/ 0 w 1796088"/>
              <a:gd name="connsiteY0" fmla="*/ 71437 h 71437"/>
              <a:gd name="connsiteX1" fmla="*/ 898044 w 1796088"/>
              <a:gd name="connsiteY1" fmla="*/ 0 h 71437"/>
              <a:gd name="connsiteX2" fmla="*/ 1796088 w 1796088"/>
              <a:gd name="connsiteY2" fmla="*/ 71437 h 71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96088" h="71437">
                <a:moveTo>
                  <a:pt x="0" y="71437"/>
                </a:moveTo>
                <a:cubicBezTo>
                  <a:pt x="0" y="31983"/>
                  <a:pt x="402068" y="0"/>
                  <a:pt x="898044" y="0"/>
                </a:cubicBezTo>
                <a:cubicBezTo>
                  <a:pt x="1394020" y="0"/>
                  <a:pt x="1796088" y="31983"/>
                  <a:pt x="1796088" y="71437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楕円 26"/>
          <p:cNvSpPr/>
          <p:nvPr/>
        </p:nvSpPr>
        <p:spPr>
          <a:xfrm>
            <a:off x="7569713" y="1649993"/>
            <a:ext cx="708648" cy="83391"/>
          </a:xfrm>
          <a:custGeom>
            <a:avLst/>
            <a:gdLst>
              <a:gd name="connsiteX0" fmla="*/ 0 w 1796087"/>
              <a:gd name="connsiteY0" fmla="*/ 71437 h 142874"/>
              <a:gd name="connsiteX1" fmla="*/ 898044 w 1796087"/>
              <a:gd name="connsiteY1" fmla="*/ 0 h 142874"/>
              <a:gd name="connsiteX2" fmla="*/ 1796088 w 1796087"/>
              <a:gd name="connsiteY2" fmla="*/ 71437 h 142874"/>
              <a:gd name="connsiteX3" fmla="*/ 898044 w 1796087"/>
              <a:gd name="connsiteY3" fmla="*/ 142874 h 142874"/>
              <a:gd name="connsiteX4" fmla="*/ 0 w 1796087"/>
              <a:gd name="connsiteY4" fmla="*/ 71437 h 142874"/>
              <a:gd name="connsiteX0" fmla="*/ 898044 w 1796088"/>
              <a:gd name="connsiteY0" fmla="*/ 0 h 142874"/>
              <a:gd name="connsiteX1" fmla="*/ 1796088 w 1796088"/>
              <a:gd name="connsiteY1" fmla="*/ 71437 h 142874"/>
              <a:gd name="connsiteX2" fmla="*/ 898044 w 1796088"/>
              <a:gd name="connsiteY2" fmla="*/ 142874 h 142874"/>
              <a:gd name="connsiteX3" fmla="*/ 0 w 1796088"/>
              <a:gd name="connsiteY3" fmla="*/ 71437 h 142874"/>
              <a:gd name="connsiteX4" fmla="*/ 989484 w 1796088"/>
              <a:gd name="connsiteY4" fmla="*/ 91440 h 142874"/>
              <a:gd name="connsiteX0" fmla="*/ 898044 w 1796088"/>
              <a:gd name="connsiteY0" fmla="*/ 0 h 142874"/>
              <a:gd name="connsiteX1" fmla="*/ 1796088 w 1796088"/>
              <a:gd name="connsiteY1" fmla="*/ 71437 h 142874"/>
              <a:gd name="connsiteX2" fmla="*/ 898044 w 1796088"/>
              <a:gd name="connsiteY2" fmla="*/ 142874 h 142874"/>
              <a:gd name="connsiteX3" fmla="*/ 0 w 1796088"/>
              <a:gd name="connsiteY3" fmla="*/ 71437 h 142874"/>
              <a:gd name="connsiteX0" fmla="*/ 1796088 w 1796088"/>
              <a:gd name="connsiteY0" fmla="*/ 0 h 71437"/>
              <a:gd name="connsiteX1" fmla="*/ 898044 w 1796088"/>
              <a:gd name="connsiteY1" fmla="*/ 71437 h 71437"/>
              <a:gd name="connsiteX2" fmla="*/ 0 w 1796088"/>
              <a:gd name="connsiteY2" fmla="*/ 0 h 71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96088" h="71437">
                <a:moveTo>
                  <a:pt x="1796088" y="0"/>
                </a:moveTo>
                <a:cubicBezTo>
                  <a:pt x="1796088" y="39454"/>
                  <a:pt x="1394020" y="71437"/>
                  <a:pt x="898044" y="71437"/>
                </a:cubicBezTo>
                <a:cubicBezTo>
                  <a:pt x="402068" y="71437"/>
                  <a:pt x="0" y="39454"/>
                  <a:pt x="0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二等辺三角形 23"/>
          <p:cNvSpPr/>
          <p:nvPr/>
        </p:nvSpPr>
        <p:spPr>
          <a:xfrm>
            <a:off x="7424656" y="6329514"/>
            <a:ext cx="1033861" cy="120693"/>
          </a:xfrm>
          <a:custGeom>
            <a:avLst/>
            <a:gdLst>
              <a:gd name="connsiteX0" fmla="*/ 0 w 752475"/>
              <a:gd name="connsiteY0" fmla="*/ 1021327 h 1021327"/>
              <a:gd name="connsiteX1" fmla="*/ 376238 w 752475"/>
              <a:gd name="connsiteY1" fmla="*/ 0 h 1021327"/>
              <a:gd name="connsiteX2" fmla="*/ 752475 w 752475"/>
              <a:gd name="connsiteY2" fmla="*/ 1021327 h 1021327"/>
              <a:gd name="connsiteX3" fmla="*/ 0 w 752475"/>
              <a:gd name="connsiteY3" fmla="*/ 1021327 h 1021327"/>
              <a:gd name="connsiteX0" fmla="*/ 0 w 752475"/>
              <a:gd name="connsiteY0" fmla="*/ 1021327 h 1021327"/>
              <a:gd name="connsiteX1" fmla="*/ 49991 w 752475"/>
              <a:gd name="connsiteY1" fmla="*/ 864785 h 1021327"/>
              <a:gd name="connsiteX2" fmla="*/ 376238 w 752475"/>
              <a:gd name="connsiteY2" fmla="*/ 0 h 1021327"/>
              <a:gd name="connsiteX3" fmla="*/ 752475 w 752475"/>
              <a:gd name="connsiteY3" fmla="*/ 1021327 h 1021327"/>
              <a:gd name="connsiteX4" fmla="*/ 0 w 752475"/>
              <a:gd name="connsiteY4" fmla="*/ 1021327 h 1021327"/>
              <a:gd name="connsiteX0" fmla="*/ 0 w 752475"/>
              <a:gd name="connsiteY0" fmla="*/ 1021327 h 1021327"/>
              <a:gd name="connsiteX1" fmla="*/ 49991 w 752475"/>
              <a:gd name="connsiteY1" fmla="*/ 864785 h 1021327"/>
              <a:gd name="connsiteX2" fmla="*/ 376238 w 752475"/>
              <a:gd name="connsiteY2" fmla="*/ 0 h 1021327"/>
              <a:gd name="connsiteX3" fmla="*/ 686095 w 752475"/>
              <a:gd name="connsiteY3" fmla="*/ 856833 h 1021327"/>
              <a:gd name="connsiteX4" fmla="*/ 752475 w 752475"/>
              <a:gd name="connsiteY4" fmla="*/ 1021327 h 1021327"/>
              <a:gd name="connsiteX5" fmla="*/ 0 w 752475"/>
              <a:gd name="connsiteY5" fmla="*/ 1021327 h 1021327"/>
              <a:gd name="connsiteX0" fmla="*/ 0 w 752475"/>
              <a:gd name="connsiteY0" fmla="*/ 164494 h 164494"/>
              <a:gd name="connsiteX1" fmla="*/ 49991 w 752475"/>
              <a:gd name="connsiteY1" fmla="*/ 7952 h 164494"/>
              <a:gd name="connsiteX2" fmla="*/ 686095 w 752475"/>
              <a:gd name="connsiteY2" fmla="*/ 0 h 164494"/>
              <a:gd name="connsiteX3" fmla="*/ 752475 w 752475"/>
              <a:gd name="connsiteY3" fmla="*/ 164494 h 164494"/>
              <a:gd name="connsiteX4" fmla="*/ 0 w 752475"/>
              <a:gd name="connsiteY4" fmla="*/ 164494 h 164494"/>
              <a:gd name="connsiteX0" fmla="*/ 0 w 752475"/>
              <a:gd name="connsiteY0" fmla="*/ 164494 h 164494"/>
              <a:gd name="connsiteX1" fmla="*/ 49991 w 752475"/>
              <a:gd name="connsiteY1" fmla="*/ 1 h 164494"/>
              <a:gd name="connsiteX2" fmla="*/ 686095 w 752475"/>
              <a:gd name="connsiteY2" fmla="*/ 0 h 164494"/>
              <a:gd name="connsiteX3" fmla="*/ 752475 w 752475"/>
              <a:gd name="connsiteY3" fmla="*/ 164494 h 164494"/>
              <a:gd name="connsiteX4" fmla="*/ 0 w 752475"/>
              <a:gd name="connsiteY4" fmla="*/ 164494 h 164494"/>
              <a:gd name="connsiteX0" fmla="*/ 0 w 869625"/>
              <a:gd name="connsiteY0" fmla="*/ 164494 h 164494"/>
              <a:gd name="connsiteX1" fmla="*/ 167141 w 869625"/>
              <a:gd name="connsiteY1" fmla="*/ 1 h 164494"/>
              <a:gd name="connsiteX2" fmla="*/ 803245 w 869625"/>
              <a:gd name="connsiteY2" fmla="*/ 0 h 164494"/>
              <a:gd name="connsiteX3" fmla="*/ 869625 w 869625"/>
              <a:gd name="connsiteY3" fmla="*/ 164494 h 164494"/>
              <a:gd name="connsiteX4" fmla="*/ 0 w 869625"/>
              <a:gd name="connsiteY4" fmla="*/ 164494 h 164494"/>
              <a:gd name="connsiteX0" fmla="*/ 0 w 1002394"/>
              <a:gd name="connsiteY0" fmla="*/ 164494 h 164494"/>
              <a:gd name="connsiteX1" fmla="*/ 167141 w 1002394"/>
              <a:gd name="connsiteY1" fmla="*/ 1 h 164494"/>
              <a:gd name="connsiteX2" fmla="*/ 803245 w 1002394"/>
              <a:gd name="connsiteY2" fmla="*/ 0 h 164494"/>
              <a:gd name="connsiteX3" fmla="*/ 1002394 w 1002394"/>
              <a:gd name="connsiteY3" fmla="*/ 156269 h 164494"/>
              <a:gd name="connsiteX4" fmla="*/ 0 w 1002394"/>
              <a:gd name="connsiteY4" fmla="*/ 164494 h 164494"/>
              <a:gd name="connsiteX0" fmla="*/ 0 w 978964"/>
              <a:gd name="connsiteY0" fmla="*/ 164494 h 164494"/>
              <a:gd name="connsiteX1" fmla="*/ 167141 w 978964"/>
              <a:gd name="connsiteY1" fmla="*/ 1 h 164494"/>
              <a:gd name="connsiteX2" fmla="*/ 803245 w 978964"/>
              <a:gd name="connsiteY2" fmla="*/ 0 h 164494"/>
              <a:gd name="connsiteX3" fmla="*/ 978964 w 978964"/>
              <a:gd name="connsiteY3" fmla="*/ 156269 h 164494"/>
              <a:gd name="connsiteX4" fmla="*/ 0 w 978964"/>
              <a:gd name="connsiteY4" fmla="*/ 164494 h 164494"/>
              <a:gd name="connsiteX0" fmla="*/ 0 w 978964"/>
              <a:gd name="connsiteY0" fmla="*/ 164494 h 164494"/>
              <a:gd name="connsiteX1" fmla="*/ 167141 w 978964"/>
              <a:gd name="connsiteY1" fmla="*/ 1 h 164494"/>
              <a:gd name="connsiteX2" fmla="*/ 803245 w 978964"/>
              <a:gd name="connsiteY2" fmla="*/ 0 h 164494"/>
              <a:gd name="connsiteX3" fmla="*/ 978964 w 978964"/>
              <a:gd name="connsiteY3" fmla="*/ 164493 h 164494"/>
              <a:gd name="connsiteX4" fmla="*/ 0 w 978964"/>
              <a:gd name="connsiteY4" fmla="*/ 164494 h 164494"/>
              <a:gd name="connsiteX0" fmla="*/ 0 w 978964"/>
              <a:gd name="connsiteY0" fmla="*/ 164494 h 188577"/>
              <a:gd name="connsiteX1" fmla="*/ 167141 w 978964"/>
              <a:gd name="connsiteY1" fmla="*/ 1 h 188577"/>
              <a:gd name="connsiteX2" fmla="*/ 803245 w 978964"/>
              <a:gd name="connsiteY2" fmla="*/ 0 h 188577"/>
              <a:gd name="connsiteX3" fmla="*/ 978964 w 978964"/>
              <a:gd name="connsiteY3" fmla="*/ 164493 h 188577"/>
              <a:gd name="connsiteX4" fmla="*/ 0 w 978964"/>
              <a:gd name="connsiteY4" fmla="*/ 164494 h 188577"/>
              <a:gd name="connsiteX0" fmla="*/ 0 w 978964"/>
              <a:gd name="connsiteY0" fmla="*/ 164494 h 201532"/>
              <a:gd name="connsiteX1" fmla="*/ 167141 w 978964"/>
              <a:gd name="connsiteY1" fmla="*/ 1 h 201532"/>
              <a:gd name="connsiteX2" fmla="*/ 803245 w 978964"/>
              <a:gd name="connsiteY2" fmla="*/ 0 h 201532"/>
              <a:gd name="connsiteX3" fmla="*/ 978964 w 978964"/>
              <a:gd name="connsiteY3" fmla="*/ 164493 h 201532"/>
              <a:gd name="connsiteX4" fmla="*/ 0 w 978964"/>
              <a:gd name="connsiteY4" fmla="*/ 164494 h 201532"/>
              <a:gd name="connsiteX0" fmla="*/ 0 w 978964"/>
              <a:gd name="connsiteY0" fmla="*/ 164494 h 222921"/>
              <a:gd name="connsiteX1" fmla="*/ 167141 w 978964"/>
              <a:gd name="connsiteY1" fmla="*/ 1 h 222921"/>
              <a:gd name="connsiteX2" fmla="*/ 803245 w 978964"/>
              <a:gd name="connsiteY2" fmla="*/ 0 h 222921"/>
              <a:gd name="connsiteX3" fmla="*/ 978964 w 978964"/>
              <a:gd name="connsiteY3" fmla="*/ 164493 h 222921"/>
              <a:gd name="connsiteX4" fmla="*/ 0 w 978964"/>
              <a:gd name="connsiteY4" fmla="*/ 164494 h 222921"/>
              <a:gd name="connsiteX0" fmla="*/ 0 w 978964"/>
              <a:gd name="connsiteY0" fmla="*/ 164494 h 231202"/>
              <a:gd name="connsiteX1" fmla="*/ 167141 w 978964"/>
              <a:gd name="connsiteY1" fmla="*/ 1 h 231202"/>
              <a:gd name="connsiteX2" fmla="*/ 803245 w 978964"/>
              <a:gd name="connsiteY2" fmla="*/ 0 h 231202"/>
              <a:gd name="connsiteX3" fmla="*/ 978964 w 978964"/>
              <a:gd name="connsiteY3" fmla="*/ 164493 h 231202"/>
              <a:gd name="connsiteX4" fmla="*/ 0 w 978964"/>
              <a:gd name="connsiteY4" fmla="*/ 164494 h 231202"/>
              <a:gd name="connsiteX0" fmla="*/ 0 w 978964"/>
              <a:gd name="connsiteY0" fmla="*/ 164494 h 236552"/>
              <a:gd name="connsiteX1" fmla="*/ 167141 w 978964"/>
              <a:gd name="connsiteY1" fmla="*/ 1 h 236552"/>
              <a:gd name="connsiteX2" fmla="*/ 803245 w 978964"/>
              <a:gd name="connsiteY2" fmla="*/ 0 h 236552"/>
              <a:gd name="connsiteX3" fmla="*/ 978964 w 978964"/>
              <a:gd name="connsiteY3" fmla="*/ 164493 h 236552"/>
              <a:gd name="connsiteX4" fmla="*/ 0 w 978964"/>
              <a:gd name="connsiteY4" fmla="*/ 164494 h 236552"/>
              <a:gd name="connsiteX0" fmla="*/ 0 w 978964"/>
              <a:gd name="connsiteY0" fmla="*/ 164494 h 236552"/>
              <a:gd name="connsiteX1" fmla="*/ 167141 w 978964"/>
              <a:gd name="connsiteY1" fmla="*/ 1 h 236552"/>
              <a:gd name="connsiteX2" fmla="*/ 803245 w 978964"/>
              <a:gd name="connsiteY2" fmla="*/ 0 h 236552"/>
              <a:gd name="connsiteX3" fmla="*/ 978964 w 978964"/>
              <a:gd name="connsiteY3" fmla="*/ 164493 h 236552"/>
              <a:gd name="connsiteX4" fmla="*/ 0 w 978964"/>
              <a:gd name="connsiteY4" fmla="*/ 164494 h 236552"/>
              <a:gd name="connsiteX0" fmla="*/ 0 w 978964"/>
              <a:gd name="connsiteY0" fmla="*/ 164494 h 236552"/>
              <a:gd name="connsiteX1" fmla="*/ 167141 w 978964"/>
              <a:gd name="connsiteY1" fmla="*/ 1 h 236552"/>
              <a:gd name="connsiteX2" fmla="*/ 803245 w 978964"/>
              <a:gd name="connsiteY2" fmla="*/ 0 h 236552"/>
              <a:gd name="connsiteX3" fmla="*/ 978964 w 978964"/>
              <a:gd name="connsiteY3" fmla="*/ 164493 h 236552"/>
              <a:gd name="connsiteX4" fmla="*/ 0 w 978964"/>
              <a:gd name="connsiteY4" fmla="*/ 164494 h 236552"/>
              <a:gd name="connsiteX0" fmla="*/ 0 w 978964"/>
              <a:gd name="connsiteY0" fmla="*/ 164494 h 236552"/>
              <a:gd name="connsiteX1" fmla="*/ 167141 w 978964"/>
              <a:gd name="connsiteY1" fmla="*/ 1 h 236552"/>
              <a:gd name="connsiteX2" fmla="*/ 803245 w 978964"/>
              <a:gd name="connsiteY2" fmla="*/ 0 h 236552"/>
              <a:gd name="connsiteX3" fmla="*/ 978964 w 978964"/>
              <a:gd name="connsiteY3" fmla="*/ 164493 h 236552"/>
              <a:gd name="connsiteX4" fmla="*/ 0 w 978964"/>
              <a:gd name="connsiteY4" fmla="*/ 164494 h 236552"/>
              <a:gd name="connsiteX0" fmla="*/ 0 w 978964"/>
              <a:gd name="connsiteY0" fmla="*/ 164494 h 244026"/>
              <a:gd name="connsiteX1" fmla="*/ 167141 w 978964"/>
              <a:gd name="connsiteY1" fmla="*/ 1 h 244026"/>
              <a:gd name="connsiteX2" fmla="*/ 803245 w 978964"/>
              <a:gd name="connsiteY2" fmla="*/ 0 h 244026"/>
              <a:gd name="connsiteX3" fmla="*/ 978964 w 978964"/>
              <a:gd name="connsiteY3" fmla="*/ 164493 h 244026"/>
              <a:gd name="connsiteX4" fmla="*/ 0 w 978964"/>
              <a:gd name="connsiteY4" fmla="*/ 164494 h 244026"/>
              <a:gd name="connsiteX0" fmla="*/ 0 w 978964"/>
              <a:gd name="connsiteY0" fmla="*/ 164494 h 245819"/>
              <a:gd name="connsiteX1" fmla="*/ 167141 w 978964"/>
              <a:gd name="connsiteY1" fmla="*/ 1 h 245819"/>
              <a:gd name="connsiteX2" fmla="*/ 803245 w 978964"/>
              <a:gd name="connsiteY2" fmla="*/ 0 h 245819"/>
              <a:gd name="connsiteX3" fmla="*/ 978964 w 978964"/>
              <a:gd name="connsiteY3" fmla="*/ 164493 h 245819"/>
              <a:gd name="connsiteX4" fmla="*/ 0 w 978964"/>
              <a:gd name="connsiteY4" fmla="*/ 164494 h 245819"/>
              <a:gd name="connsiteX0" fmla="*/ 0 w 978964"/>
              <a:gd name="connsiteY0" fmla="*/ 164494 h 253205"/>
              <a:gd name="connsiteX1" fmla="*/ 167141 w 978964"/>
              <a:gd name="connsiteY1" fmla="*/ 1 h 253205"/>
              <a:gd name="connsiteX2" fmla="*/ 803245 w 978964"/>
              <a:gd name="connsiteY2" fmla="*/ 0 h 253205"/>
              <a:gd name="connsiteX3" fmla="*/ 978964 w 978964"/>
              <a:gd name="connsiteY3" fmla="*/ 164493 h 253205"/>
              <a:gd name="connsiteX4" fmla="*/ 0 w 978964"/>
              <a:gd name="connsiteY4" fmla="*/ 164494 h 253205"/>
              <a:gd name="connsiteX0" fmla="*/ 0 w 978964"/>
              <a:gd name="connsiteY0" fmla="*/ 164494 h 253205"/>
              <a:gd name="connsiteX1" fmla="*/ 167141 w 978964"/>
              <a:gd name="connsiteY1" fmla="*/ 1 h 253205"/>
              <a:gd name="connsiteX2" fmla="*/ 803245 w 978964"/>
              <a:gd name="connsiteY2" fmla="*/ 0 h 253205"/>
              <a:gd name="connsiteX3" fmla="*/ 978964 w 978964"/>
              <a:gd name="connsiteY3" fmla="*/ 164493 h 253205"/>
              <a:gd name="connsiteX4" fmla="*/ 0 w 978964"/>
              <a:gd name="connsiteY4" fmla="*/ 164494 h 253205"/>
              <a:gd name="connsiteX0" fmla="*/ 0 w 978964"/>
              <a:gd name="connsiteY0" fmla="*/ 164494 h 253205"/>
              <a:gd name="connsiteX1" fmla="*/ 167141 w 978964"/>
              <a:gd name="connsiteY1" fmla="*/ 1 h 253205"/>
              <a:gd name="connsiteX2" fmla="*/ 803245 w 978964"/>
              <a:gd name="connsiteY2" fmla="*/ 0 h 253205"/>
              <a:gd name="connsiteX3" fmla="*/ 978964 w 978964"/>
              <a:gd name="connsiteY3" fmla="*/ 164493 h 253205"/>
              <a:gd name="connsiteX4" fmla="*/ 0 w 978964"/>
              <a:gd name="connsiteY4" fmla="*/ 164494 h 253205"/>
              <a:gd name="connsiteX0" fmla="*/ 0 w 978964"/>
              <a:gd name="connsiteY0" fmla="*/ 164494 h 253205"/>
              <a:gd name="connsiteX1" fmla="*/ 167141 w 978964"/>
              <a:gd name="connsiteY1" fmla="*/ 1 h 253205"/>
              <a:gd name="connsiteX2" fmla="*/ 803245 w 978964"/>
              <a:gd name="connsiteY2" fmla="*/ 0 h 253205"/>
              <a:gd name="connsiteX3" fmla="*/ 978964 w 978964"/>
              <a:gd name="connsiteY3" fmla="*/ 164493 h 253205"/>
              <a:gd name="connsiteX4" fmla="*/ 0 w 978964"/>
              <a:gd name="connsiteY4" fmla="*/ 164494 h 253205"/>
              <a:gd name="connsiteX0" fmla="*/ 0 w 978964"/>
              <a:gd name="connsiteY0" fmla="*/ 164494 h 253205"/>
              <a:gd name="connsiteX1" fmla="*/ 167141 w 978964"/>
              <a:gd name="connsiteY1" fmla="*/ 1 h 253205"/>
              <a:gd name="connsiteX2" fmla="*/ 803245 w 978964"/>
              <a:gd name="connsiteY2" fmla="*/ 0 h 253205"/>
              <a:gd name="connsiteX3" fmla="*/ 978964 w 978964"/>
              <a:gd name="connsiteY3" fmla="*/ 164493 h 253205"/>
              <a:gd name="connsiteX4" fmla="*/ 0 w 978964"/>
              <a:gd name="connsiteY4" fmla="*/ 164494 h 253205"/>
              <a:gd name="connsiteX0" fmla="*/ 0 w 978964"/>
              <a:gd name="connsiteY0" fmla="*/ 164494 h 253205"/>
              <a:gd name="connsiteX1" fmla="*/ 167141 w 978964"/>
              <a:gd name="connsiteY1" fmla="*/ 1 h 253205"/>
              <a:gd name="connsiteX2" fmla="*/ 803245 w 978964"/>
              <a:gd name="connsiteY2" fmla="*/ 0 h 253205"/>
              <a:gd name="connsiteX3" fmla="*/ 978964 w 978964"/>
              <a:gd name="connsiteY3" fmla="*/ 164493 h 253205"/>
              <a:gd name="connsiteX4" fmla="*/ 0 w 978964"/>
              <a:gd name="connsiteY4" fmla="*/ 164494 h 253205"/>
              <a:gd name="connsiteX0" fmla="*/ 0 w 978964"/>
              <a:gd name="connsiteY0" fmla="*/ 164494 h 253205"/>
              <a:gd name="connsiteX1" fmla="*/ 167141 w 978964"/>
              <a:gd name="connsiteY1" fmla="*/ 1 h 253205"/>
              <a:gd name="connsiteX2" fmla="*/ 803245 w 978964"/>
              <a:gd name="connsiteY2" fmla="*/ 0 h 253205"/>
              <a:gd name="connsiteX3" fmla="*/ 978964 w 978964"/>
              <a:gd name="connsiteY3" fmla="*/ 164493 h 253205"/>
              <a:gd name="connsiteX4" fmla="*/ 0 w 978964"/>
              <a:gd name="connsiteY4" fmla="*/ 164494 h 253205"/>
              <a:gd name="connsiteX0" fmla="*/ 0 w 978964"/>
              <a:gd name="connsiteY0" fmla="*/ 164494 h 253205"/>
              <a:gd name="connsiteX1" fmla="*/ 167141 w 978964"/>
              <a:gd name="connsiteY1" fmla="*/ 1 h 253205"/>
              <a:gd name="connsiteX2" fmla="*/ 803245 w 978964"/>
              <a:gd name="connsiteY2" fmla="*/ 0 h 253205"/>
              <a:gd name="connsiteX3" fmla="*/ 978964 w 978964"/>
              <a:gd name="connsiteY3" fmla="*/ 164493 h 253205"/>
              <a:gd name="connsiteX4" fmla="*/ 0 w 978964"/>
              <a:gd name="connsiteY4" fmla="*/ 164494 h 253205"/>
              <a:gd name="connsiteX0" fmla="*/ 0 w 978964"/>
              <a:gd name="connsiteY0" fmla="*/ 164494 h 253205"/>
              <a:gd name="connsiteX1" fmla="*/ 167141 w 978964"/>
              <a:gd name="connsiteY1" fmla="*/ 1 h 253205"/>
              <a:gd name="connsiteX2" fmla="*/ 803245 w 978964"/>
              <a:gd name="connsiteY2" fmla="*/ 0 h 253205"/>
              <a:gd name="connsiteX3" fmla="*/ 978964 w 978964"/>
              <a:gd name="connsiteY3" fmla="*/ 164493 h 253205"/>
              <a:gd name="connsiteX4" fmla="*/ 0 w 978964"/>
              <a:gd name="connsiteY4" fmla="*/ 164494 h 253205"/>
              <a:gd name="connsiteX0" fmla="*/ 0 w 978964"/>
              <a:gd name="connsiteY0" fmla="*/ 164494 h 253205"/>
              <a:gd name="connsiteX1" fmla="*/ 167141 w 978964"/>
              <a:gd name="connsiteY1" fmla="*/ 1 h 253205"/>
              <a:gd name="connsiteX2" fmla="*/ 803245 w 978964"/>
              <a:gd name="connsiteY2" fmla="*/ 0 h 253205"/>
              <a:gd name="connsiteX3" fmla="*/ 978964 w 978964"/>
              <a:gd name="connsiteY3" fmla="*/ 164493 h 253205"/>
              <a:gd name="connsiteX4" fmla="*/ 0 w 978964"/>
              <a:gd name="connsiteY4" fmla="*/ 164494 h 253205"/>
              <a:gd name="connsiteX0" fmla="*/ 0 w 978964"/>
              <a:gd name="connsiteY0" fmla="*/ 164494 h 253205"/>
              <a:gd name="connsiteX1" fmla="*/ 167141 w 978964"/>
              <a:gd name="connsiteY1" fmla="*/ 1 h 253205"/>
              <a:gd name="connsiteX2" fmla="*/ 807923 w 978964"/>
              <a:gd name="connsiteY2" fmla="*/ 0 h 253205"/>
              <a:gd name="connsiteX3" fmla="*/ 978964 w 978964"/>
              <a:gd name="connsiteY3" fmla="*/ 164493 h 253205"/>
              <a:gd name="connsiteX4" fmla="*/ 0 w 978964"/>
              <a:gd name="connsiteY4" fmla="*/ 164494 h 253205"/>
              <a:gd name="connsiteX0" fmla="*/ 0 w 978964"/>
              <a:gd name="connsiteY0" fmla="*/ 164494 h 253205"/>
              <a:gd name="connsiteX1" fmla="*/ 167141 w 978964"/>
              <a:gd name="connsiteY1" fmla="*/ 1 h 253205"/>
              <a:gd name="connsiteX2" fmla="*/ 807923 w 978964"/>
              <a:gd name="connsiteY2" fmla="*/ 0 h 253205"/>
              <a:gd name="connsiteX3" fmla="*/ 978964 w 978964"/>
              <a:gd name="connsiteY3" fmla="*/ 164493 h 253205"/>
              <a:gd name="connsiteX4" fmla="*/ 0 w 978964"/>
              <a:gd name="connsiteY4" fmla="*/ 164494 h 253205"/>
              <a:gd name="connsiteX0" fmla="*/ 0 w 978964"/>
              <a:gd name="connsiteY0" fmla="*/ 164494 h 253205"/>
              <a:gd name="connsiteX1" fmla="*/ 167141 w 978964"/>
              <a:gd name="connsiteY1" fmla="*/ 1 h 253205"/>
              <a:gd name="connsiteX2" fmla="*/ 807923 w 978964"/>
              <a:gd name="connsiteY2" fmla="*/ 0 h 253205"/>
              <a:gd name="connsiteX3" fmla="*/ 978964 w 978964"/>
              <a:gd name="connsiteY3" fmla="*/ 164493 h 253205"/>
              <a:gd name="connsiteX4" fmla="*/ 0 w 978964"/>
              <a:gd name="connsiteY4" fmla="*/ 164494 h 253205"/>
              <a:gd name="connsiteX0" fmla="*/ 0 w 866823"/>
              <a:gd name="connsiteY0" fmla="*/ 115231 h 233015"/>
              <a:gd name="connsiteX1" fmla="*/ 55000 w 866823"/>
              <a:gd name="connsiteY1" fmla="*/ 1 h 233015"/>
              <a:gd name="connsiteX2" fmla="*/ 695782 w 866823"/>
              <a:gd name="connsiteY2" fmla="*/ 0 h 233015"/>
              <a:gd name="connsiteX3" fmla="*/ 866823 w 866823"/>
              <a:gd name="connsiteY3" fmla="*/ 164493 h 233015"/>
              <a:gd name="connsiteX4" fmla="*/ 0 w 866823"/>
              <a:gd name="connsiteY4" fmla="*/ 115231 h 233015"/>
              <a:gd name="connsiteX0" fmla="*/ 0 w 866823"/>
              <a:gd name="connsiteY0" fmla="*/ 115231 h 233015"/>
              <a:gd name="connsiteX1" fmla="*/ 55000 w 866823"/>
              <a:gd name="connsiteY1" fmla="*/ 1 h 233015"/>
              <a:gd name="connsiteX2" fmla="*/ 695782 w 866823"/>
              <a:gd name="connsiteY2" fmla="*/ 0 h 233015"/>
              <a:gd name="connsiteX3" fmla="*/ 866823 w 866823"/>
              <a:gd name="connsiteY3" fmla="*/ 164493 h 233015"/>
              <a:gd name="connsiteX4" fmla="*/ 0 w 866823"/>
              <a:gd name="connsiteY4" fmla="*/ 115231 h 233015"/>
              <a:gd name="connsiteX0" fmla="*/ 0 w 866823"/>
              <a:gd name="connsiteY0" fmla="*/ 115231 h 233015"/>
              <a:gd name="connsiteX1" fmla="*/ 55000 w 866823"/>
              <a:gd name="connsiteY1" fmla="*/ 1 h 233015"/>
              <a:gd name="connsiteX2" fmla="*/ 695782 w 866823"/>
              <a:gd name="connsiteY2" fmla="*/ 0 h 233015"/>
              <a:gd name="connsiteX3" fmla="*/ 866823 w 866823"/>
              <a:gd name="connsiteY3" fmla="*/ 164493 h 233015"/>
              <a:gd name="connsiteX4" fmla="*/ 0 w 866823"/>
              <a:gd name="connsiteY4" fmla="*/ 115231 h 233015"/>
              <a:gd name="connsiteX0" fmla="*/ 0 w 866823"/>
              <a:gd name="connsiteY0" fmla="*/ 115231 h 233015"/>
              <a:gd name="connsiteX1" fmla="*/ 55000 w 866823"/>
              <a:gd name="connsiteY1" fmla="*/ 1 h 233015"/>
              <a:gd name="connsiteX2" fmla="*/ 695782 w 866823"/>
              <a:gd name="connsiteY2" fmla="*/ 0 h 233015"/>
              <a:gd name="connsiteX3" fmla="*/ 866823 w 866823"/>
              <a:gd name="connsiteY3" fmla="*/ 164493 h 233015"/>
              <a:gd name="connsiteX4" fmla="*/ 0 w 866823"/>
              <a:gd name="connsiteY4" fmla="*/ 115231 h 233015"/>
              <a:gd name="connsiteX0" fmla="*/ 0 w 866823"/>
              <a:gd name="connsiteY0" fmla="*/ 115231 h 233015"/>
              <a:gd name="connsiteX1" fmla="*/ 55000 w 866823"/>
              <a:gd name="connsiteY1" fmla="*/ 1 h 233015"/>
              <a:gd name="connsiteX2" fmla="*/ 695782 w 866823"/>
              <a:gd name="connsiteY2" fmla="*/ 0 h 233015"/>
              <a:gd name="connsiteX3" fmla="*/ 866823 w 866823"/>
              <a:gd name="connsiteY3" fmla="*/ 164493 h 233015"/>
              <a:gd name="connsiteX4" fmla="*/ 0 w 866823"/>
              <a:gd name="connsiteY4" fmla="*/ 115231 h 233015"/>
              <a:gd name="connsiteX0" fmla="*/ 0 w 866823"/>
              <a:gd name="connsiteY0" fmla="*/ 115231 h 233015"/>
              <a:gd name="connsiteX1" fmla="*/ 55000 w 866823"/>
              <a:gd name="connsiteY1" fmla="*/ 1 h 233015"/>
              <a:gd name="connsiteX2" fmla="*/ 695782 w 866823"/>
              <a:gd name="connsiteY2" fmla="*/ 0 h 233015"/>
              <a:gd name="connsiteX3" fmla="*/ 866823 w 866823"/>
              <a:gd name="connsiteY3" fmla="*/ 164493 h 233015"/>
              <a:gd name="connsiteX4" fmla="*/ 0 w 866823"/>
              <a:gd name="connsiteY4" fmla="*/ 115231 h 233015"/>
              <a:gd name="connsiteX0" fmla="*/ 0 w 727404"/>
              <a:gd name="connsiteY0" fmla="*/ 115231 h 209175"/>
              <a:gd name="connsiteX1" fmla="*/ 55000 w 727404"/>
              <a:gd name="connsiteY1" fmla="*/ 1 h 209175"/>
              <a:gd name="connsiteX2" fmla="*/ 695782 w 727404"/>
              <a:gd name="connsiteY2" fmla="*/ 0 h 209175"/>
              <a:gd name="connsiteX3" fmla="*/ 727404 w 727404"/>
              <a:gd name="connsiteY3" fmla="*/ 125083 h 209175"/>
              <a:gd name="connsiteX4" fmla="*/ 0 w 727404"/>
              <a:gd name="connsiteY4" fmla="*/ 115231 h 209175"/>
              <a:gd name="connsiteX0" fmla="*/ 0 w 727404"/>
              <a:gd name="connsiteY0" fmla="*/ 115231 h 209175"/>
              <a:gd name="connsiteX1" fmla="*/ 55000 w 727404"/>
              <a:gd name="connsiteY1" fmla="*/ 1 h 209175"/>
              <a:gd name="connsiteX2" fmla="*/ 695782 w 727404"/>
              <a:gd name="connsiteY2" fmla="*/ 0 h 209175"/>
              <a:gd name="connsiteX3" fmla="*/ 727404 w 727404"/>
              <a:gd name="connsiteY3" fmla="*/ 125083 h 209175"/>
              <a:gd name="connsiteX4" fmla="*/ 0 w 727404"/>
              <a:gd name="connsiteY4" fmla="*/ 115231 h 209175"/>
              <a:gd name="connsiteX0" fmla="*/ 0 w 729311"/>
              <a:gd name="connsiteY0" fmla="*/ 115231 h 209175"/>
              <a:gd name="connsiteX1" fmla="*/ 55000 w 729311"/>
              <a:gd name="connsiteY1" fmla="*/ 1 h 209175"/>
              <a:gd name="connsiteX2" fmla="*/ 695782 w 729311"/>
              <a:gd name="connsiteY2" fmla="*/ 0 h 209175"/>
              <a:gd name="connsiteX3" fmla="*/ 727404 w 729311"/>
              <a:gd name="connsiteY3" fmla="*/ 125083 h 209175"/>
              <a:gd name="connsiteX4" fmla="*/ 0 w 729311"/>
              <a:gd name="connsiteY4" fmla="*/ 115231 h 209175"/>
              <a:gd name="connsiteX0" fmla="*/ 0 w 717844"/>
              <a:gd name="connsiteY0" fmla="*/ 115231 h 209175"/>
              <a:gd name="connsiteX1" fmla="*/ 55000 w 717844"/>
              <a:gd name="connsiteY1" fmla="*/ 1 h 209175"/>
              <a:gd name="connsiteX2" fmla="*/ 695782 w 717844"/>
              <a:gd name="connsiteY2" fmla="*/ 0 h 209175"/>
              <a:gd name="connsiteX3" fmla="*/ 697096 w 717844"/>
              <a:gd name="connsiteY3" fmla="*/ 125083 h 209175"/>
              <a:gd name="connsiteX4" fmla="*/ 0 w 717844"/>
              <a:gd name="connsiteY4" fmla="*/ 115231 h 209175"/>
              <a:gd name="connsiteX0" fmla="*/ 0 w 697096"/>
              <a:gd name="connsiteY0" fmla="*/ 115231 h 209175"/>
              <a:gd name="connsiteX1" fmla="*/ 55000 w 697096"/>
              <a:gd name="connsiteY1" fmla="*/ 1 h 209175"/>
              <a:gd name="connsiteX2" fmla="*/ 695782 w 697096"/>
              <a:gd name="connsiteY2" fmla="*/ 0 h 209175"/>
              <a:gd name="connsiteX3" fmla="*/ 697096 w 697096"/>
              <a:gd name="connsiteY3" fmla="*/ 125083 h 209175"/>
              <a:gd name="connsiteX4" fmla="*/ 0 w 697096"/>
              <a:gd name="connsiteY4" fmla="*/ 115231 h 209175"/>
              <a:gd name="connsiteX0" fmla="*/ 0 w 700127"/>
              <a:gd name="connsiteY0" fmla="*/ 115231 h 194397"/>
              <a:gd name="connsiteX1" fmla="*/ 55000 w 700127"/>
              <a:gd name="connsiteY1" fmla="*/ 1 h 194397"/>
              <a:gd name="connsiteX2" fmla="*/ 695782 w 700127"/>
              <a:gd name="connsiteY2" fmla="*/ 0 h 194397"/>
              <a:gd name="connsiteX3" fmla="*/ 700127 w 700127"/>
              <a:gd name="connsiteY3" fmla="*/ 95526 h 194397"/>
              <a:gd name="connsiteX4" fmla="*/ 0 w 700127"/>
              <a:gd name="connsiteY4" fmla="*/ 115231 h 194397"/>
              <a:gd name="connsiteX0" fmla="*/ 0 w 700127"/>
              <a:gd name="connsiteY0" fmla="*/ 115231 h 194397"/>
              <a:gd name="connsiteX1" fmla="*/ 55000 w 700127"/>
              <a:gd name="connsiteY1" fmla="*/ 1 h 194397"/>
              <a:gd name="connsiteX2" fmla="*/ 695782 w 700127"/>
              <a:gd name="connsiteY2" fmla="*/ 0 h 194397"/>
              <a:gd name="connsiteX3" fmla="*/ 700127 w 700127"/>
              <a:gd name="connsiteY3" fmla="*/ 95526 h 194397"/>
              <a:gd name="connsiteX4" fmla="*/ 0 w 700127"/>
              <a:gd name="connsiteY4" fmla="*/ 115231 h 194397"/>
              <a:gd name="connsiteX0" fmla="*/ 12294 w 666958"/>
              <a:gd name="connsiteY0" fmla="*/ 154641 h 218288"/>
              <a:gd name="connsiteX1" fmla="*/ 21831 w 666958"/>
              <a:gd name="connsiteY1" fmla="*/ 1 h 218288"/>
              <a:gd name="connsiteX2" fmla="*/ 662613 w 666958"/>
              <a:gd name="connsiteY2" fmla="*/ 0 h 218288"/>
              <a:gd name="connsiteX3" fmla="*/ 666958 w 666958"/>
              <a:gd name="connsiteY3" fmla="*/ 95526 h 218288"/>
              <a:gd name="connsiteX4" fmla="*/ 12294 w 666958"/>
              <a:gd name="connsiteY4" fmla="*/ 154641 h 218288"/>
              <a:gd name="connsiteX0" fmla="*/ 16884 w 671548"/>
              <a:gd name="connsiteY0" fmla="*/ 154641 h 218288"/>
              <a:gd name="connsiteX1" fmla="*/ 26421 w 671548"/>
              <a:gd name="connsiteY1" fmla="*/ 1 h 218288"/>
              <a:gd name="connsiteX2" fmla="*/ 667203 w 671548"/>
              <a:gd name="connsiteY2" fmla="*/ 0 h 218288"/>
              <a:gd name="connsiteX3" fmla="*/ 671548 w 671548"/>
              <a:gd name="connsiteY3" fmla="*/ 95526 h 218288"/>
              <a:gd name="connsiteX4" fmla="*/ 16884 w 671548"/>
              <a:gd name="connsiteY4" fmla="*/ 154641 h 218288"/>
              <a:gd name="connsiteX0" fmla="*/ 16142 w 670806"/>
              <a:gd name="connsiteY0" fmla="*/ 154641 h 218288"/>
              <a:gd name="connsiteX1" fmla="*/ 25679 w 670806"/>
              <a:gd name="connsiteY1" fmla="*/ 1 h 218288"/>
              <a:gd name="connsiteX2" fmla="*/ 666461 w 670806"/>
              <a:gd name="connsiteY2" fmla="*/ 0 h 218288"/>
              <a:gd name="connsiteX3" fmla="*/ 670806 w 670806"/>
              <a:gd name="connsiteY3" fmla="*/ 95526 h 218288"/>
              <a:gd name="connsiteX4" fmla="*/ 16142 w 670806"/>
              <a:gd name="connsiteY4" fmla="*/ 154641 h 218288"/>
              <a:gd name="connsiteX0" fmla="*/ 0 w 654664"/>
              <a:gd name="connsiteY0" fmla="*/ 154641 h 218288"/>
              <a:gd name="connsiteX1" fmla="*/ 9537 w 654664"/>
              <a:gd name="connsiteY1" fmla="*/ 1 h 218288"/>
              <a:gd name="connsiteX2" fmla="*/ 650319 w 654664"/>
              <a:gd name="connsiteY2" fmla="*/ 0 h 218288"/>
              <a:gd name="connsiteX3" fmla="*/ 654664 w 654664"/>
              <a:gd name="connsiteY3" fmla="*/ 95526 h 218288"/>
              <a:gd name="connsiteX4" fmla="*/ 0 w 654664"/>
              <a:gd name="connsiteY4" fmla="*/ 154641 h 218288"/>
              <a:gd name="connsiteX0" fmla="*/ 0 w 666787"/>
              <a:gd name="connsiteY0" fmla="*/ 100452 h 186662"/>
              <a:gd name="connsiteX1" fmla="*/ 21660 w 666787"/>
              <a:gd name="connsiteY1" fmla="*/ 1 h 186662"/>
              <a:gd name="connsiteX2" fmla="*/ 662442 w 666787"/>
              <a:gd name="connsiteY2" fmla="*/ 0 h 186662"/>
              <a:gd name="connsiteX3" fmla="*/ 666787 w 666787"/>
              <a:gd name="connsiteY3" fmla="*/ 95526 h 186662"/>
              <a:gd name="connsiteX4" fmla="*/ 0 w 666787"/>
              <a:gd name="connsiteY4" fmla="*/ 100452 h 186662"/>
              <a:gd name="connsiteX0" fmla="*/ 0 w 645571"/>
              <a:gd name="connsiteY0" fmla="*/ 110304 h 191742"/>
              <a:gd name="connsiteX1" fmla="*/ 444 w 645571"/>
              <a:gd name="connsiteY1" fmla="*/ 1 h 191742"/>
              <a:gd name="connsiteX2" fmla="*/ 641226 w 645571"/>
              <a:gd name="connsiteY2" fmla="*/ 0 h 191742"/>
              <a:gd name="connsiteX3" fmla="*/ 645571 w 645571"/>
              <a:gd name="connsiteY3" fmla="*/ 95526 h 191742"/>
              <a:gd name="connsiteX4" fmla="*/ 0 w 645571"/>
              <a:gd name="connsiteY4" fmla="*/ 110304 h 191742"/>
              <a:gd name="connsiteX0" fmla="*/ 0 w 645571"/>
              <a:gd name="connsiteY0" fmla="*/ 110304 h 191742"/>
              <a:gd name="connsiteX1" fmla="*/ 444 w 645571"/>
              <a:gd name="connsiteY1" fmla="*/ 1 h 191742"/>
              <a:gd name="connsiteX2" fmla="*/ 641226 w 645571"/>
              <a:gd name="connsiteY2" fmla="*/ 0 h 191742"/>
              <a:gd name="connsiteX3" fmla="*/ 645571 w 645571"/>
              <a:gd name="connsiteY3" fmla="*/ 95526 h 191742"/>
              <a:gd name="connsiteX4" fmla="*/ 0 w 645571"/>
              <a:gd name="connsiteY4" fmla="*/ 110304 h 191742"/>
              <a:gd name="connsiteX0" fmla="*/ 0 w 645571"/>
              <a:gd name="connsiteY0" fmla="*/ 107841 h 190443"/>
              <a:gd name="connsiteX1" fmla="*/ 444 w 645571"/>
              <a:gd name="connsiteY1" fmla="*/ 1 h 190443"/>
              <a:gd name="connsiteX2" fmla="*/ 641226 w 645571"/>
              <a:gd name="connsiteY2" fmla="*/ 0 h 190443"/>
              <a:gd name="connsiteX3" fmla="*/ 645571 w 645571"/>
              <a:gd name="connsiteY3" fmla="*/ 95526 h 190443"/>
              <a:gd name="connsiteX4" fmla="*/ 0 w 645571"/>
              <a:gd name="connsiteY4" fmla="*/ 107841 h 190443"/>
              <a:gd name="connsiteX0" fmla="*/ 493 w 646064"/>
              <a:gd name="connsiteY0" fmla="*/ 107841 h 190443"/>
              <a:gd name="connsiteX1" fmla="*/ 937 w 646064"/>
              <a:gd name="connsiteY1" fmla="*/ 1 h 190443"/>
              <a:gd name="connsiteX2" fmla="*/ 641719 w 646064"/>
              <a:gd name="connsiteY2" fmla="*/ 0 h 190443"/>
              <a:gd name="connsiteX3" fmla="*/ 646064 w 646064"/>
              <a:gd name="connsiteY3" fmla="*/ 95526 h 190443"/>
              <a:gd name="connsiteX4" fmla="*/ 493 w 646064"/>
              <a:gd name="connsiteY4" fmla="*/ 107841 h 190443"/>
              <a:gd name="connsiteX0" fmla="*/ 986 w 646557"/>
              <a:gd name="connsiteY0" fmla="*/ 107841 h 190443"/>
              <a:gd name="connsiteX1" fmla="*/ 1430 w 646557"/>
              <a:gd name="connsiteY1" fmla="*/ 1 h 190443"/>
              <a:gd name="connsiteX2" fmla="*/ 642212 w 646557"/>
              <a:gd name="connsiteY2" fmla="*/ 0 h 190443"/>
              <a:gd name="connsiteX3" fmla="*/ 646557 w 646557"/>
              <a:gd name="connsiteY3" fmla="*/ 95526 h 190443"/>
              <a:gd name="connsiteX4" fmla="*/ 986 w 646557"/>
              <a:gd name="connsiteY4" fmla="*/ 107841 h 190443"/>
              <a:gd name="connsiteX0" fmla="*/ 2717 w 648288"/>
              <a:gd name="connsiteY0" fmla="*/ 107841 h 190443"/>
              <a:gd name="connsiteX1" fmla="*/ 3161 w 648288"/>
              <a:gd name="connsiteY1" fmla="*/ 1 h 190443"/>
              <a:gd name="connsiteX2" fmla="*/ 643943 w 648288"/>
              <a:gd name="connsiteY2" fmla="*/ 0 h 190443"/>
              <a:gd name="connsiteX3" fmla="*/ 648288 w 648288"/>
              <a:gd name="connsiteY3" fmla="*/ 95526 h 190443"/>
              <a:gd name="connsiteX4" fmla="*/ 2717 w 648288"/>
              <a:gd name="connsiteY4" fmla="*/ 107841 h 190443"/>
              <a:gd name="connsiteX0" fmla="*/ 4343 w 649914"/>
              <a:gd name="connsiteY0" fmla="*/ 107841 h 190443"/>
              <a:gd name="connsiteX1" fmla="*/ 4787 w 649914"/>
              <a:gd name="connsiteY1" fmla="*/ 1 h 190443"/>
              <a:gd name="connsiteX2" fmla="*/ 645569 w 649914"/>
              <a:gd name="connsiteY2" fmla="*/ 0 h 190443"/>
              <a:gd name="connsiteX3" fmla="*/ 649914 w 649914"/>
              <a:gd name="connsiteY3" fmla="*/ 95526 h 190443"/>
              <a:gd name="connsiteX4" fmla="*/ 4343 w 649914"/>
              <a:gd name="connsiteY4" fmla="*/ 107841 h 190443"/>
              <a:gd name="connsiteX0" fmla="*/ 4343 w 649914"/>
              <a:gd name="connsiteY0" fmla="*/ 46262 h 164047"/>
              <a:gd name="connsiteX1" fmla="*/ 4787 w 649914"/>
              <a:gd name="connsiteY1" fmla="*/ 1 h 164047"/>
              <a:gd name="connsiteX2" fmla="*/ 645569 w 649914"/>
              <a:gd name="connsiteY2" fmla="*/ 0 h 164047"/>
              <a:gd name="connsiteX3" fmla="*/ 649914 w 649914"/>
              <a:gd name="connsiteY3" fmla="*/ 95526 h 164047"/>
              <a:gd name="connsiteX4" fmla="*/ 4343 w 649914"/>
              <a:gd name="connsiteY4" fmla="*/ 46262 h 164047"/>
              <a:gd name="connsiteX0" fmla="*/ 4343 w 652945"/>
              <a:gd name="connsiteY0" fmla="*/ 46262 h 172363"/>
              <a:gd name="connsiteX1" fmla="*/ 4787 w 652945"/>
              <a:gd name="connsiteY1" fmla="*/ 1 h 172363"/>
              <a:gd name="connsiteX2" fmla="*/ 645569 w 652945"/>
              <a:gd name="connsiteY2" fmla="*/ 0 h 172363"/>
              <a:gd name="connsiteX3" fmla="*/ 652945 w 652945"/>
              <a:gd name="connsiteY3" fmla="*/ 107841 h 172363"/>
              <a:gd name="connsiteX4" fmla="*/ 4343 w 652945"/>
              <a:gd name="connsiteY4" fmla="*/ 46262 h 172363"/>
              <a:gd name="connsiteX0" fmla="*/ 4343 w 652945"/>
              <a:gd name="connsiteY0" fmla="*/ 46262 h 172363"/>
              <a:gd name="connsiteX1" fmla="*/ 4787 w 652945"/>
              <a:gd name="connsiteY1" fmla="*/ 1 h 172363"/>
              <a:gd name="connsiteX2" fmla="*/ 645569 w 652945"/>
              <a:gd name="connsiteY2" fmla="*/ 0 h 172363"/>
              <a:gd name="connsiteX3" fmla="*/ 652945 w 652945"/>
              <a:gd name="connsiteY3" fmla="*/ 107841 h 172363"/>
              <a:gd name="connsiteX4" fmla="*/ 4343 w 652945"/>
              <a:gd name="connsiteY4" fmla="*/ 46262 h 172363"/>
              <a:gd name="connsiteX0" fmla="*/ 4343 w 655183"/>
              <a:gd name="connsiteY0" fmla="*/ 46262 h 172363"/>
              <a:gd name="connsiteX1" fmla="*/ 4787 w 655183"/>
              <a:gd name="connsiteY1" fmla="*/ 1 h 172363"/>
              <a:gd name="connsiteX2" fmla="*/ 645569 w 655183"/>
              <a:gd name="connsiteY2" fmla="*/ 0 h 172363"/>
              <a:gd name="connsiteX3" fmla="*/ 652945 w 655183"/>
              <a:gd name="connsiteY3" fmla="*/ 107841 h 172363"/>
              <a:gd name="connsiteX4" fmla="*/ 4343 w 655183"/>
              <a:gd name="connsiteY4" fmla="*/ 46262 h 172363"/>
              <a:gd name="connsiteX0" fmla="*/ 4343 w 655183"/>
              <a:gd name="connsiteY0" fmla="*/ 46262 h 134974"/>
              <a:gd name="connsiteX1" fmla="*/ 4787 w 655183"/>
              <a:gd name="connsiteY1" fmla="*/ 1 h 134974"/>
              <a:gd name="connsiteX2" fmla="*/ 645569 w 655183"/>
              <a:gd name="connsiteY2" fmla="*/ 0 h 134974"/>
              <a:gd name="connsiteX3" fmla="*/ 652945 w 655183"/>
              <a:gd name="connsiteY3" fmla="*/ 46263 h 134974"/>
              <a:gd name="connsiteX4" fmla="*/ 4343 w 655183"/>
              <a:gd name="connsiteY4" fmla="*/ 46262 h 134974"/>
              <a:gd name="connsiteX0" fmla="*/ 4343 w 655183"/>
              <a:gd name="connsiteY0" fmla="*/ 46262 h 125795"/>
              <a:gd name="connsiteX1" fmla="*/ 4787 w 655183"/>
              <a:gd name="connsiteY1" fmla="*/ 1 h 125795"/>
              <a:gd name="connsiteX2" fmla="*/ 645569 w 655183"/>
              <a:gd name="connsiteY2" fmla="*/ 0 h 125795"/>
              <a:gd name="connsiteX3" fmla="*/ 652945 w 655183"/>
              <a:gd name="connsiteY3" fmla="*/ 46263 h 125795"/>
              <a:gd name="connsiteX4" fmla="*/ 4343 w 655183"/>
              <a:gd name="connsiteY4" fmla="*/ 46262 h 125795"/>
              <a:gd name="connsiteX0" fmla="*/ 4343 w 655183"/>
              <a:gd name="connsiteY0" fmla="*/ 46262 h 119235"/>
              <a:gd name="connsiteX1" fmla="*/ 4787 w 655183"/>
              <a:gd name="connsiteY1" fmla="*/ 1 h 119235"/>
              <a:gd name="connsiteX2" fmla="*/ 645569 w 655183"/>
              <a:gd name="connsiteY2" fmla="*/ 0 h 119235"/>
              <a:gd name="connsiteX3" fmla="*/ 652945 w 655183"/>
              <a:gd name="connsiteY3" fmla="*/ 46263 h 119235"/>
              <a:gd name="connsiteX4" fmla="*/ 4343 w 655183"/>
              <a:gd name="connsiteY4" fmla="*/ 46262 h 119235"/>
              <a:gd name="connsiteX0" fmla="*/ 4343 w 655183"/>
              <a:gd name="connsiteY0" fmla="*/ 46262 h 119235"/>
              <a:gd name="connsiteX1" fmla="*/ 4787 w 655183"/>
              <a:gd name="connsiteY1" fmla="*/ 1 h 119235"/>
              <a:gd name="connsiteX2" fmla="*/ 645569 w 655183"/>
              <a:gd name="connsiteY2" fmla="*/ 0 h 119235"/>
              <a:gd name="connsiteX3" fmla="*/ 652945 w 655183"/>
              <a:gd name="connsiteY3" fmla="*/ 46263 h 119235"/>
              <a:gd name="connsiteX4" fmla="*/ 4343 w 655183"/>
              <a:gd name="connsiteY4" fmla="*/ 46262 h 119235"/>
              <a:gd name="connsiteX0" fmla="*/ 4343 w 655183"/>
              <a:gd name="connsiteY0" fmla="*/ 46262 h 119235"/>
              <a:gd name="connsiteX1" fmla="*/ 4787 w 655183"/>
              <a:gd name="connsiteY1" fmla="*/ 1 h 119235"/>
              <a:gd name="connsiteX2" fmla="*/ 645569 w 655183"/>
              <a:gd name="connsiteY2" fmla="*/ 0 h 119235"/>
              <a:gd name="connsiteX3" fmla="*/ 652945 w 655183"/>
              <a:gd name="connsiteY3" fmla="*/ 46263 h 119235"/>
              <a:gd name="connsiteX4" fmla="*/ 4343 w 655183"/>
              <a:gd name="connsiteY4" fmla="*/ 46262 h 119235"/>
              <a:gd name="connsiteX0" fmla="*/ 4343 w 655183"/>
              <a:gd name="connsiteY0" fmla="*/ 46262 h 123950"/>
              <a:gd name="connsiteX1" fmla="*/ 4787 w 655183"/>
              <a:gd name="connsiteY1" fmla="*/ 1 h 123950"/>
              <a:gd name="connsiteX2" fmla="*/ 645569 w 655183"/>
              <a:gd name="connsiteY2" fmla="*/ 0 h 123950"/>
              <a:gd name="connsiteX3" fmla="*/ 652945 w 655183"/>
              <a:gd name="connsiteY3" fmla="*/ 46263 h 123950"/>
              <a:gd name="connsiteX4" fmla="*/ 4343 w 655183"/>
              <a:gd name="connsiteY4" fmla="*/ 46262 h 123950"/>
              <a:gd name="connsiteX0" fmla="*/ 4343 w 655183"/>
              <a:gd name="connsiteY0" fmla="*/ 46262 h 121309"/>
              <a:gd name="connsiteX1" fmla="*/ 4787 w 655183"/>
              <a:gd name="connsiteY1" fmla="*/ 1 h 121309"/>
              <a:gd name="connsiteX2" fmla="*/ 645569 w 655183"/>
              <a:gd name="connsiteY2" fmla="*/ 0 h 121309"/>
              <a:gd name="connsiteX3" fmla="*/ 652945 w 655183"/>
              <a:gd name="connsiteY3" fmla="*/ 46263 h 121309"/>
              <a:gd name="connsiteX4" fmla="*/ 4343 w 655183"/>
              <a:gd name="connsiteY4" fmla="*/ 46262 h 121309"/>
              <a:gd name="connsiteX0" fmla="*/ 4343 w 655183"/>
              <a:gd name="connsiteY0" fmla="*/ 46262 h 124842"/>
              <a:gd name="connsiteX1" fmla="*/ 4787 w 655183"/>
              <a:gd name="connsiteY1" fmla="*/ 1 h 124842"/>
              <a:gd name="connsiteX2" fmla="*/ 645569 w 655183"/>
              <a:gd name="connsiteY2" fmla="*/ 0 h 124842"/>
              <a:gd name="connsiteX3" fmla="*/ 652945 w 655183"/>
              <a:gd name="connsiteY3" fmla="*/ 46263 h 124842"/>
              <a:gd name="connsiteX4" fmla="*/ 4343 w 655183"/>
              <a:gd name="connsiteY4" fmla="*/ 46262 h 124842"/>
              <a:gd name="connsiteX0" fmla="*/ 5991 w 653800"/>
              <a:gd name="connsiteY0" fmla="*/ 46262 h 124842"/>
              <a:gd name="connsiteX1" fmla="*/ 3404 w 653800"/>
              <a:gd name="connsiteY1" fmla="*/ 1 h 124842"/>
              <a:gd name="connsiteX2" fmla="*/ 644186 w 653800"/>
              <a:gd name="connsiteY2" fmla="*/ 0 h 124842"/>
              <a:gd name="connsiteX3" fmla="*/ 651562 w 653800"/>
              <a:gd name="connsiteY3" fmla="*/ 46263 h 124842"/>
              <a:gd name="connsiteX4" fmla="*/ 5991 w 653800"/>
              <a:gd name="connsiteY4" fmla="*/ 46262 h 124842"/>
              <a:gd name="connsiteX0" fmla="*/ 3726 w 656081"/>
              <a:gd name="connsiteY0" fmla="*/ 46262 h 124842"/>
              <a:gd name="connsiteX1" fmla="*/ 5685 w 656081"/>
              <a:gd name="connsiteY1" fmla="*/ 1 h 124842"/>
              <a:gd name="connsiteX2" fmla="*/ 646467 w 656081"/>
              <a:gd name="connsiteY2" fmla="*/ 0 h 124842"/>
              <a:gd name="connsiteX3" fmla="*/ 653843 w 656081"/>
              <a:gd name="connsiteY3" fmla="*/ 46263 h 124842"/>
              <a:gd name="connsiteX4" fmla="*/ 3726 w 656081"/>
              <a:gd name="connsiteY4" fmla="*/ 46262 h 124842"/>
              <a:gd name="connsiteX0" fmla="*/ 2362 w 654717"/>
              <a:gd name="connsiteY0" fmla="*/ 46262 h 124842"/>
              <a:gd name="connsiteX1" fmla="*/ 4321 w 654717"/>
              <a:gd name="connsiteY1" fmla="*/ 1 h 124842"/>
              <a:gd name="connsiteX2" fmla="*/ 645103 w 654717"/>
              <a:gd name="connsiteY2" fmla="*/ 0 h 124842"/>
              <a:gd name="connsiteX3" fmla="*/ 652479 w 654717"/>
              <a:gd name="connsiteY3" fmla="*/ 46263 h 124842"/>
              <a:gd name="connsiteX4" fmla="*/ 2362 w 654717"/>
              <a:gd name="connsiteY4" fmla="*/ 46262 h 124842"/>
              <a:gd name="connsiteX0" fmla="*/ 2139 w 654494"/>
              <a:gd name="connsiteY0" fmla="*/ 46262 h 124842"/>
              <a:gd name="connsiteX1" fmla="*/ 4098 w 654494"/>
              <a:gd name="connsiteY1" fmla="*/ 1 h 124842"/>
              <a:gd name="connsiteX2" fmla="*/ 644880 w 654494"/>
              <a:gd name="connsiteY2" fmla="*/ 0 h 124842"/>
              <a:gd name="connsiteX3" fmla="*/ 652256 w 654494"/>
              <a:gd name="connsiteY3" fmla="*/ 46263 h 124842"/>
              <a:gd name="connsiteX4" fmla="*/ 2139 w 654494"/>
              <a:gd name="connsiteY4" fmla="*/ 46262 h 124842"/>
              <a:gd name="connsiteX0" fmla="*/ 5849 w 658204"/>
              <a:gd name="connsiteY0" fmla="*/ 46262 h 124842"/>
              <a:gd name="connsiteX1" fmla="*/ 7808 w 658204"/>
              <a:gd name="connsiteY1" fmla="*/ 1 h 124842"/>
              <a:gd name="connsiteX2" fmla="*/ 648590 w 658204"/>
              <a:gd name="connsiteY2" fmla="*/ 0 h 124842"/>
              <a:gd name="connsiteX3" fmla="*/ 655966 w 658204"/>
              <a:gd name="connsiteY3" fmla="*/ 46263 h 124842"/>
              <a:gd name="connsiteX4" fmla="*/ 5849 w 658204"/>
              <a:gd name="connsiteY4" fmla="*/ 46262 h 124842"/>
              <a:gd name="connsiteX0" fmla="*/ 4819 w 657174"/>
              <a:gd name="connsiteY0" fmla="*/ 46262 h 124842"/>
              <a:gd name="connsiteX1" fmla="*/ 6778 w 657174"/>
              <a:gd name="connsiteY1" fmla="*/ 1 h 124842"/>
              <a:gd name="connsiteX2" fmla="*/ 647560 w 657174"/>
              <a:gd name="connsiteY2" fmla="*/ 0 h 124842"/>
              <a:gd name="connsiteX3" fmla="*/ 654936 w 657174"/>
              <a:gd name="connsiteY3" fmla="*/ 46263 h 124842"/>
              <a:gd name="connsiteX4" fmla="*/ 4819 w 657174"/>
              <a:gd name="connsiteY4" fmla="*/ 46262 h 124842"/>
              <a:gd name="connsiteX0" fmla="*/ 4819 w 654996"/>
              <a:gd name="connsiteY0" fmla="*/ 46262 h 144885"/>
              <a:gd name="connsiteX1" fmla="*/ 6778 w 654996"/>
              <a:gd name="connsiteY1" fmla="*/ 1 h 144885"/>
              <a:gd name="connsiteX2" fmla="*/ 647560 w 654996"/>
              <a:gd name="connsiteY2" fmla="*/ 0 h 144885"/>
              <a:gd name="connsiteX3" fmla="*/ 651905 w 654996"/>
              <a:gd name="connsiteY3" fmla="*/ 80747 h 144885"/>
              <a:gd name="connsiteX4" fmla="*/ 4819 w 654996"/>
              <a:gd name="connsiteY4" fmla="*/ 46262 h 144885"/>
              <a:gd name="connsiteX0" fmla="*/ 4819 w 655964"/>
              <a:gd name="connsiteY0" fmla="*/ 46262 h 144885"/>
              <a:gd name="connsiteX1" fmla="*/ 6778 w 655964"/>
              <a:gd name="connsiteY1" fmla="*/ 1 h 144885"/>
              <a:gd name="connsiteX2" fmla="*/ 647560 w 655964"/>
              <a:gd name="connsiteY2" fmla="*/ 0 h 144885"/>
              <a:gd name="connsiteX3" fmla="*/ 651905 w 655964"/>
              <a:gd name="connsiteY3" fmla="*/ 80747 h 144885"/>
              <a:gd name="connsiteX4" fmla="*/ 4819 w 655964"/>
              <a:gd name="connsiteY4" fmla="*/ 46262 h 144885"/>
              <a:gd name="connsiteX0" fmla="*/ 4819 w 657845"/>
              <a:gd name="connsiteY0" fmla="*/ 46262 h 144885"/>
              <a:gd name="connsiteX1" fmla="*/ 6778 w 657845"/>
              <a:gd name="connsiteY1" fmla="*/ 1 h 144885"/>
              <a:gd name="connsiteX2" fmla="*/ 647560 w 657845"/>
              <a:gd name="connsiteY2" fmla="*/ 0 h 144885"/>
              <a:gd name="connsiteX3" fmla="*/ 651905 w 657845"/>
              <a:gd name="connsiteY3" fmla="*/ 80747 h 144885"/>
              <a:gd name="connsiteX4" fmla="*/ 4819 w 657845"/>
              <a:gd name="connsiteY4" fmla="*/ 46262 h 144885"/>
              <a:gd name="connsiteX0" fmla="*/ 4819 w 657845"/>
              <a:gd name="connsiteY0" fmla="*/ 46262 h 122314"/>
              <a:gd name="connsiteX1" fmla="*/ 6778 w 657845"/>
              <a:gd name="connsiteY1" fmla="*/ 1 h 122314"/>
              <a:gd name="connsiteX2" fmla="*/ 647560 w 657845"/>
              <a:gd name="connsiteY2" fmla="*/ 0 h 122314"/>
              <a:gd name="connsiteX3" fmla="*/ 651905 w 657845"/>
              <a:gd name="connsiteY3" fmla="*/ 41337 h 122314"/>
              <a:gd name="connsiteX4" fmla="*/ 4819 w 657845"/>
              <a:gd name="connsiteY4" fmla="*/ 46262 h 122314"/>
              <a:gd name="connsiteX0" fmla="*/ 4819 w 657845"/>
              <a:gd name="connsiteY0" fmla="*/ 46262 h 124843"/>
              <a:gd name="connsiteX1" fmla="*/ 6778 w 657845"/>
              <a:gd name="connsiteY1" fmla="*/ 1 h 124843"/>
              <a:gd name="connsiteX2" fmla="*/ 647560 w 657845"/>
              <a:gd name="connsiteY2" fmla="*/ 0 h 124843"/>
              <a:gd name="connsiteX3" fmla="*/ 651905 w 657845"/>
              <a:gd name="connsiteY3" fmla="*/ 46264 h 124843"/>
              <a:gd name="connsiteX4" fmla="*/ 4819 w 657845"/>
              <a:gd name="connsiteY4" fmla="*/ 46262 h 124843"/>
              <a:gd name="connsiteX0" fmla="*/ 4819 w 657845"/>
              <a:gd name="connsiteY0" fmla="*/ 46262 h 124843"/>
              <a:gd name="connsiteX1" fmla="*/ 6778 w 657845"/>
              <a:gd name="connsiteY1" fmla="*/ 1 h 124843"/>
              <a:gd name="connsiteX2" fmla="*/ 647560 w 657845"/>
              <a:gd name="connsiteY2" fmla="*/ 0 h 124843"/>
              <a:gd name="connsiteX3" fmla="*/ 651905 w 657845"/>
              <a:gd name="connsiteY3" fmla="*/ 46264 h 124843"/>
              <a:gd name="connsiteX4" fmla="*/ 4819 w 657845"/>
              <a:gd name="connsiteY4" fmla="*/ 46262 h 124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7845" h="124843">
                <a:moveTo>
                  <a:pt x="4819" y="46262"/>
                </a:moveTo>
                <a:cubicBezTo>
                  <a:pt x="1433" y="20989"/>
                  <a:pt x="-4989" y="22812"/>
                  <a:pt x="6778" y="1"/>
                </a:cubicBezTo>
                <a:cubicBezTo>
                  <a:pt x="206758" y="123158"/>
                  <a:pt x="477757" y="103450"/>
                  <a:pt x="647560" y="0"/>
                </a:cubicBezTo>
                <a:cubicBezTo>
                  <a:pt x="659023" y="25272"/>
                  <a:pt x="661526" y="16065"/>
                  <a:pt x="651905" y="46264"/>
                </a:cubicBezTo>
                <a:cubicBezTo>
                  <a:pt x="437393" y="157105"/>
                  <a:pt x="200091" y="144788"/>
                  <a:pt x="4819" y="46262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楕円 12"/>
          <p:cNvSpPr/>
          <p:nvPr/>
        </p:nvSpPr>
        <p:spPr>
          <a:xfrm>
            <a:off x="7663680" y="6073833"/>
            <a:ext cx="555812" cy="67050"/>
          </a:xfrm>
          <a:custGeom>
            <a:avLst/>
            <a:gdLst>
              <a:gd name="connsiteX0" fmla="*/ 0 w 1504950"/>
              <a:gd name="connsiteY0" fmla="*/ 200025 h 400050"/>
              <a:gd name="connsiteX1" fmla="*/ 752475 w 1504950"/>
              <a:gd name="connsiteY1" fmla="*/ 0 h 400050"/>
              <a:gd name="connsiteX2" fmla="*/ 1504950 w 1504950"/>
              <a:gd name="connsiteY2" fmla="*/ 200025 h 400050"/>
              <a:gd name="connsiteX3" fmla="*/ 752475 w 1504950"/>
              <a:gd name="connsiteY3" fmla="*/ 400050 h 400050"/>
              <a:gd name="connsiteX4" fmla="*/ 0 w 1504950"/>
              <a:gd name="connsiteY4" fmla="*/ 200025 h 400050"/>
              <a:gd name="connsiteX0" fmla="*/ 0 w 1504950"/>
              <a:gd name="connsiteY0" fmla="*/ 200025 h 491490"/>
              <a:gd name="connsiteX1" fmla="*/ 752475 w 1504950"/>
              <a:gd name="connsiteY1" fmla="*/ 0 h 491490"/>
              <a:gd name="connsiteX2" fmla="*/ 1504950 w 1504950"/>
              <a:gd name="connsiteY2" fmla="*/ 200025 h 491490"/>
              <a:gd name="connsiteX3" fmla="*/ 843915 w 1504950"/>
              <a:gd name="connsiteY3" fmla="*/ 491490 h 491490"/>
              <a:gd name="connsiteX0" fmla="*/ 0 w 1504950"/>
              <a:gd name="connsiteY0" fmla="*/ 200025 h 200025"/>
              <a:gd name="connsiteX1" fmla="*/ 752475 w 1504950"/>
              <a:gd name="connsiteY1" fmla="*/ 0 h 200025"/>
              <a:gd name="connsiteX2" fmla="*/ 1504950 w 1504950"/>
              <a:gd name="connsiteY2" fmla="*/ 200025 h 200025"/>
              <a:gd name="connsiteX0" fmla="*/ 0 w 1504950"/>
              <a:gd name="connsiteY0" fmla="*/ 200025 h 200025"/>
              <a:gd name="connsiteX1" fmla="*/ 752475 w 1504950"/>
              <a:gd name="connsiteY1" fmla="*/ 0 h 200025"/>
              <a:gd name="connsiteX2" fmla="*/ 1504950 w 1504950"/>
              <a:gd name="connsiteY2" fmla="*/ 200025 h 200025"/>
              <a:gd name="connsiteX0" fmla="*/ 0 w 1517731"/>
              <a:gd name="connsiteY0" fmla="*/ 200025 h 200025"/>
              <a:gd name="connsiteX1" fmla="*/ 752475 w 1517731"/>
              <a:gd name="connsiteY1" fmla="*/ 0 h 200025"/>
              <a:gd name="connsiteX2" fmla="*/ 1504950 w 1517731"/>
              <a:gd name="connsiteY2" fmla="*/ 200025 h 200025"/>
              <a:gd name="connsiteX0" fmla="*/ 9638 w 1527369"/>
              <a:gd name="connsiteY0" fmla="*/ 200025 h 200025"/>
              <a:gd name="connsiteX1" fmla="*/ 762113 w 1527369"/>
              <a:gd name="connsiteY1" fmla="*/ 0 h 200025"/>
              <a:gd name="connsiteX2" fmla="*/ 1514588 w 1527369"/>
              <a:gd name="connsiteY2" fmla="*/ 200025 h 200025"/>
              <a:gd name="connsiteX0" fmla="*/ 9638 w 1527369"/>
              <a:gd name="connsiteY0" fmla="*/ 184122 h 184122"/>
              <a:gd name="connsiteX1" fmla="*/ 762113 w 1527369"/>
              <a:gd name="connsiteY1" fmla="*/ 0 h 184122"/>
              <a:gd name="connsiteX2" fmla="*/ 1514588 w 1527369"/>
              <a:gd name="connsiteY2" fmla="*/ 184122 h 184122"/>
              <a:gd name="connsiteX0" fmla="*/ 9394 w 1526818"/>
              <a:gd name="connsiteY0" fmla="*/ 184258 h 184258"/>
              <a:gd name="connsiteX1" fmla="*/ 761869 w 1526818"/>
              <a:gd name="connsiteY1" fmla="*/ 136 h 184258"/>
              <a:gd name="connsiteX2" fmla="*/ 1514344 w 1526818"/>
              <a:gd name="connsiteY2" fmla="*/ 184258 h 184258"/>
              <a:gd name="connsiteX0" fmla="*/ 9394 w 1541574"/>
              <a:gd name="connsiteY0" fmla="*/ 184258 h 184258"/>
              <a:gd name="connsiteX1" fmla="*/ 761869 w 1541574"/>
              <a:gd name="connsiteY1" fmla="*/ 136 h 184258"/>
              <a:gd name="connsiteX2" fmla="*/ 1514344 w 1541574"/>
              <a:gd name="connsiteY2" fmla="*/ 184258 h 184258"/>
              <a:gd name="connsiteX0" fmla="*/ 23740 w 1555920"/>
              <a:gd name="connsiteY0" fmla="*/ 184122 h 184122"/>
              <a:gd name="connsiteX1" fmla="*/ 776215 w 1555920"/>
              <a:gd name="connsiteY1" fmla="*/ 0 h 184122"/>
              <a:gd name="connsiteX2" fmla="*/ 1528690 w 1555920"/>
              <a:gd name="connsiteY2" fmla="*/ 184122 h 184122"/>
              <a:gd name="connsiteX0" fmla="*/ 22018 w 1554198"/>
              <a:gd name="connsiteY0" fmla="*/ 186418 h 186418"/>
              <a:gd name="connsiteX1" fmla="*/ 774493 w 1554198"/>
              <a:gd name="connsiteY1" fmla="*/ 2296 h 186418"/>
              <a:gd name="connsiteX2" fmla="*/ 1526968 w 1554198"/>
              <a:gd name="connsiteY2" fmla="*/ 186418 h 186418"/>
              <a:gd name="connsiteX0" fmla="*/ 22018 w 1554198"/>
              <a:gd name="connsiteY0" fmla="*/ 186418 h 186418"/>
              <a:gd name="connsiteX1" fmla="*/ 774493 w 1554198"/>
              <a:gd name="connsiteY1" fmla="*/ 2296 h 186418"/>
              <a:gd name="connsiteX2" fmla="*/ 1526968 w 1554198"/>
              <a:gd name="connsiteY2" fmla="*/ 186418 h 186418"/>
              <a:gd name="connsiteX0" fmla="*/ 22223 w 1554629"/>
              <a:gd name="connsiteY0" fmla="*/ 184259 h 184259"/>
              <a:gd name="connsiteX1" fmla="*/ 774698 w 1554629"/>
              <a:gd name="connsiteY1" fmla="*/ 137 h 184259"/>
              <a:gd name="connsiteX2" fmla="*/ 1527173 w 1554629"/>
              <a:gd name="connsiteY2" fmla="*/ 184259 h 184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54629" h="184259">
                <a:moveTo>
                  <a:pt x="22223" y="184259"/>
                </a:moveTo>
                <a:cubicBezTo>
                  <a:pt x="-56358" y="145226"/>
                  <a:pt x="46366" y="-5164"/>
                  <a:pt x="774698" y="137"/>
                </a:cubicBezTo>
                <a:cubicBezTo>
                  <a:pt x="1503030" y="5438"/>
                  <a:pt x="1620042" y="135701"/>
                  <a:pt x="1527173" y="184259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5" name="直線コネクタ 34"/>
          <p:cNvCxnSpPr/>
          <p:nvPr/>
        </p:nvCxnSpPr>
        <p:spPr>
          <a:xfrm>
            <a:off x="7812276" y="2041531"/>
            <a:ext cx="25930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7812276" y="2225554"/>
            <a:ext cx="25930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>
            <a:off x="7812276" y="2405083"/>
            <a:ext cx="25930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>
            <a:off x="7812276" y="2586212"/>
            <a:ext cx="25930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>
            <a:off x="7812276" y="2764037"/>
            <a:ext cx="25930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>
            <a:off x="7812276" y="2943231"/>
            <a:ext cx="25930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>
            <a:off x="7812276" y="3124079"/>
            <a:ext cx="25930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>
            <a:off x="7812276" y="3300433"/>
            <a:ext cx="25930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7812276" y="3481562"/>
            <a:ext cx="25930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7812276" y="3663956"/>
            <a:ext cx="25930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>
            <a:off x="7812276" y="3844804"/>
            <a:ext cx="25930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7812276" y="4021158"/>
            <a:ext cx="25930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>
            <a:off x="7812276" y="4202287"/>
            <a:ext cx="25930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7812276" y="4384681"/>
            <a:ext cx="25930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>
            <a:off x="7812276" y="4565529"/>
            <a:ext cx="25930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>
            <a:off x="7812276" y="4741883"/>
            <a:ext cx="25930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>
            <a:off x="7812276" y="4923012"/>
            <a:ext cx="25930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>
            <a:off x="7812276" y="5102231"/>
            <a:ext cx="25930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直線コネクタ 54"/>
          <p:cNvCxnSpPr/>
          <p:nvPr/>
        </p:nvCxnSpPr>
        <p:spPr>
          <a:xfrm>
            <a:off x="7812276" y="5283079"/>
            <a:ext cx="25930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>
            <a:off x="7812276" y="5459433"/>
            <a:ext cx="25930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>
            <a:off x="7812276" y="5640562"/>
            <a:ext cx="25930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>
            <a:off x="7812276" y="5824986"/>
            <a:ext cx="25930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>
            <a:off x="7812276" y="6005834"/>
            <a:ext cx="25930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3" name="テキスト ボックス 92"/>
          <p:cNvSpPr txBox="1"/>
          <p:nvPr/>
        </p:nvSpPr>
        <p:spPr>
          <a:xfrm>
            <a:off x="9799923" y="3085105"/>
            <a:ext cx="2392077" cy="476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メートルグラス</a:t>
            </a:r>
          </a:p>
        </p:txBody>
      </p:sp>
      <p:sp>
        <p:nvSpPr>
          <p:cNvPr id="77" name="フリーフォーム: 図形 76">
            <a:extLst>
              <a:ext uri="{FF2B5EF4-FFF2-40B4-BE49-F238E27FC236}">
                <a16:creationId xmlns:a16="http://schemas.microsoft.com/office/drawing/2014/main" id="{AEDA4E50-E4D0-458B-8A5E-DA3CD3D4A317}"/>
              </a:ext>
            </a:extLst>
          </p:cNvPr>
          <p:cNvSpPr/>
          <p:nvPr/>
        </p:nvSpPr>
        <p:spPr>
          <a:xfrm>
            <a:off x="836325" y="2099831"/>
            <a:ext cx="1800000" cy="2537796"/>
          </a:xfrm>
          <a:custGeom>
            <a:avLst/>
            <a:gdLst>
              <a:gd name="connsiteX0" fmla="*/ 1155407 w 1800000"/>
              <a:gd name="connsiteY0" fmla="*/ 0 h 2537796"/>
              <a:gd name="connsiteX1" fmla="*/ 1155997 w 1800000"/>
              <a:gd name="connsiteY1" fmla="*/ 193420 h 2537796"/>
              <a:gd name="connsiteX2" fmla="*/ 1155987 w 1800000"/>
              <a:gd name="connsiteY2" fmla="*/ 721952 h 2537796"/>
              <a:gd name="connsiteX3" fmla="*/ 1800000 w 1800000"/>
              <a:gd name="connsiteY3" fmla="*/ 2346494 h 2537796"/>
              <a:gd name="connsiteX4" fmla="*/ 1629144 w 1800000"/>
              <a:gd name="connsiteY4" fmla="*/ 2537796 h 2537796"/>
              <a:gd name="connsiteX5" fmla="*/ 170856 w 1800000"/>
              <a:gd name="connsiteY5" fmla="*/ 2537796 h 2537796"/>
              <a:gd name="connsiteX6" fmla="*/ 0 w 1800000"/>
              <a:gd name="connsiteY6" fmla="*/ 2346494 h 2537796"/>
              <a:gd name="connsiteX7" fmla="*/ 656877 w 1800000"/>
              <a:gd name="connsiteY7" fmla="*/ 721952 h 2537796"/>
              <a:gd name="connsiteX8" fmla="*/ 658317 w 1800000"/>
              <a:gd name="connsiteY8" fmla="*/ 4041 h 2537796"/>
              <a:gd name="connsiteX9" fmla="*/ 667153 w 1800000"/>
              <a:gd name="connsiteY9" fmla="*/ 3958 h 2537796"/>
              <a:gd name="connsiteX10" fmla="*/ 681587 w 1800000"/>
              <a:gd name="connsiteY10" fmla="*/ 9410 h 2537796"/>
              <a:gd name="connsiteX11" fmla="*/ 906040 w 1800000"/>
              <a:gd name="connsiteY11" fmla="*/ 33877 h 2537796"/>
              <a:gd name="connsiteX12" fmla="*/ 1130493 w 1800000"/>
              <a:gd name="connsiteY12" fmla="*/ 9410 h 2537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00000" h="2537796">
                <a:moveTo>
                  <a:pt x="1155407" y="0"/>
                </a:moveTo>
                <a:lnTo>
                  <a:pt x="1155997" y="193420"/>
                </a:lnTo>
                <a:cubicBezTo>
                  <a:pt x="1155994" y="380313"/>
                  <a:pt x="1154650" y="548454"/>
                  <a:pt x="1155987" y="721952"/>
                </a:cubicBezTo>
                <a:lnTo>
                  <a:pt x="1800000" y="2346494"/>
                </a:lnTo>
                <a:cubicBezTo>
                  <a:pt x="1800000" y="2452147"/>
                  <a:pt x="1723505" y="2537796"/>
                  <a:pt x="1629144" y="2537796"/>
                </a:cubicBezTo>
                <a:lnTo>
                  <a:pt x="170856" y="2537796"/>
                </a:lnTo>
                <a:cubicBezTo>
                  <a:pt x="76495" y="2537796"/>
                  <a:pt x="0" y="2452147"/>
                  <a:pt x="0" y="2346494"/>
                </a:cubicBezTo>
                <a:lnTo>
                  <a:pt x="656877" y="721952"/>
                </a:lnTo>
                <a:cubicBezTo>
                  <a:pt x="658227" y="492481"/>
                  <a:pt x="656967" y="233512"/>
                  <a:pt x="658317" y="4041"/>
                </a:cubicBezTo>
                <a:lnTo>
                  <a:pt x="667153" y="3958"/>
                </a:lnTo>
                <a:lnTo>
                  <a:pt x="681587" y="9410"/>
                </a:lnTo>
                <a:cubicBezTo>
                  <a:pt x="730230" y="24172"/>
                  <a:pt x="812607" y="33877"/>
                  <a:pt x="906040" y="33877"/>
                </a:cubicBezTo>
                <a:cubicBezTo>
                  <a:pt x="999473" y="33877"/>
                  <a:pt x="1081850" y="24172"/>
                  <a:pt x="1130493" y="9410"/>
                </a:cubicBezTo>
                <a:close/>
              </a:path>
            </a:pathLst>
          </a:custGeom>
          <a:solidFill>
            <a:schemeClr val="lt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" name="楕円 2">
            <a:extLst>
              <a:ext uri="{FF2B5EF4-FFF2-40B4-BE49-F238E27FC236}">
                <a16:creationId xmlns:a16="http://schemas.microsoft.com/office/drawing/2014/main" id="{5773988E-9696-466C-9400-CF2DC570267B}"/>
              </a:ext>
            </a:extLst>
          </p:cNvPr>
          <p:cNvSpPr/>
          <p:nvPr/>
        </p:nvSpPr>
        <p:spPr>
          <a:xfrm>
            <a:off x="1471994" y="2034665"/>
            <a:ext cx="541362" cy="110882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フリーフォーム: 図形 80">
            <a:extLst>
              <a:ext uri="{FF2B5EF4-FFF2-40B4-BE49-F238E27FC236}">
                <a16:creationId xmlns:a16="http://schemas.microsoft.com/office/drawing/2014/main" id="{29EAC822-765F-4E48-8D61-E7783EA33BF7}"/>
              </a:ext>
            </a:extLst>
          </p:cNvPr>
          <p:cNvSpPr/>
          <p:nvPr/>
        </p:nvSpPr>
        <p:spPr>
          <a:xfrm>
            <a:off x="3203789" y="2099831"/>
            <a:ext cx="1800000" cy="2588662"/>
          </a:xfrm>
          <a:custGeom>
            <a:avLst/>
            <a:gdLst>
              <a:gd name="connsiteX0" fmla="*/ 1155424 w 1800000"/>
              <a:gd name="connsiteY0" fmla="*/ 0 h 2588662"/>
              <a:gd name="connsiteX1" fmla="*/ 1155997 w 1800000"/>
              <a:gd name="connsiteY1" fmla="*/ 187872 h 2588662"/>
              <a:gd name="connsiteX2" fmla="*/ 1155987 w 1800000"/>
              <a:gd name="connsiteY2" fmla="*/ 716405 h 2588662"/>
              <a:gd name="connsiteX3" fmla="*/ 1800000 w 1800000"/>
              <a:gd name="connsiteY3" fmla="*/ 2340947 h 2588662"/>
              <a:gd name="connsiteX4" fmla="*/ 1629144 w 1800000"/>
              <a:gd name="connsiteY4" fmla="*/ 2532249 h 2588662"/>
              <a:gd name="connsiteX5" fmla="*/ 170856 w 1800000"/>
              <a:gd name="connsiteY5" fmla="*/ 2532249 h 2588662"/>
              <a:gd name="connsiteX6" fmla="*/ 0 w 1800000"/>
              <a:gd name="connsiteY6" fmla="*/ 2340947 h 2588662"/>
              <a:gd name="connsiteX7" fmla="*/ 656877 w 1800000"/>
              <a:gd name="connsiteY7" fmla="*/ 716405 h 2588662"/>
              <a:gd name="connsiteX8" fmla="*/ 657712 w 1800000"/>
              <a:gd name="connsiteY8" fmla="*/ 175205 h 2588662"/>
              <a:gd name="connsiteX9" fmla="*/ 658310 w 1800000"/>
              <a:gd name="connsiteY9" fmla="*/ 565 h 2588662"/>
              <a:gd name="connsiteX10" fmla="*/ 659699 w 1800000"/>
              <a:gd name="connsiteY10" fmla="*/ 1186 h 2588662"/>
              <a:gd name="connsiteX11" fmla="*/ 885742 w 1800000"/>
              <a:gd name="connsiteY11" fmla="*/ 45297 h 2588662"/>
              <a:gd name="connsiteX12" fmla="*/ 905400 w 1800000"/>
              <a:gd name="connsiteY12" fmla="*/ 64153 h 2588662"/>
              <a:gd name="connsiteX13" fmla="*/ 923092 w 1800000"/>
              <a:gd name="connsiteY13" fmla="*/ 45297 h 2588662"/>
              <a:gd name="connsiteX14" fmla="*/ 1153200 w 1800000"/>
              <a:gd name="connsiteY14" fmla="*/ 1029 h 2588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800000" h="2588662">
                <a:moveTo>
                  <a:pt x="1155424" y="0"/>
                </a:moveTo>
                <a:lnTo>
                  <a:pt x="1155997" y="187872"/>
                </a:lnTo>
                <a:cubicBezTo>
                  <a:pt x="1155994" y="374765"/>
                  <a:pt x="1154651" y="542906"/>
                  <a:pt x="1155987" y="716405"/>
                </a:cubicBezTo>
                <a:lnTo>
                  <a:pt x="1800000" y="2340947"/>
                </a:lnTo>
                <a:cubicBezTo>
                  <a:pt x="1800000" y="2446600"/>
                  <a:pt x="1723505" y="2532249"/>
                  <a:pt x="1629144" y="2532249"/>
                </a:cubicBezTo>
                <a:cubicBezTo>
                  <a:pt x="1238584" y="2600489"/>
                  <a:pt x="602361" y="2614135"/>
                  <a:pt x="170856" y="2532249"/>
                </a:cubicBezTo>
                <a:cubicBezTo>
                  <a:pt x="76495" y="2532249"/>
                  <a:pt x="0" y="2446600"/>
                  <a:pt x="0" y="2340947"/>
                </a:cubicBezTo>
                <a:lnTo>
                  <a:pt x="656877" y="716405"/>
                </a:lnTo>
                <a:cubicBezTo>
                  <a:pt x="657889" y="544301"/>
                  <a:pt x="657434" y="355605"/>
                  <a:pt x="657712" y="175205"/>
                </a:cubicBezTo>
                <a:lnTo>
                  <a:pt x="658310" y="565"/>
                </a:lnTo>
                <a:lnTo>
                  <a:pt x="659699" y="1186"/>
                </a:lnTo>
                <a:cubicBezTo>
                  <a:pt x="712142" y="20027"/>
                  <a:pt x="827119" y="41106"/>
                  <a:pt x="885742" y="45297"/>
                </a:cubicBezTo>
                <a:cubicBezTo>
                  <a:pt x="897742" y="51211"/>
                  <a:pt x="899175" y="64153"/>
                  <a:pt x="905400" y="64153"/>
                </a:cubicBezTo>
                <a:cubicBezTo>
                  <a:pt x="911625" y="64153"/>
                  <a:pt x="908246" y="52326"/>
                  <a:pt x="923092" y="45297"/>
                </a:cubicBezTo>
                <a:cubicBezTo>
                  <a:pt x="985217" y="41106"/>
                  <a:pt x="1101882" y="19818"/>
                  <a:pt x="1153200" y="1029"/>
                </a:cubicBez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B73F2464-09C1-4780-A46C-273FC6134B64}"/>
              </a:ext>
            </a:extLst>
          </p:cNvPr>
          <p:cNvGrpSpPr/>
          <p:nvPr/>
        </p:nvGrpSpPr>
        <p:grpSpPr>
          <a:xfrm>
            <a:off x="10659856" y="3966039"/>
            <a:ext cx="980612" cy="2483315"/>
            <a:chOff x="5616367" y="3763943"/>
            <a:chExt cx="980612" cy="2483315"/>
          </a:xfrm>
        </p:grpSpPr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C1EDD6CA-D432-41CB-AD23-59B1D4393A70}"/>
                </a:ext>
              </a:extLst>
            </p:cNvPr>
            <p:cNvGrpSpPr/>
            <p:nvPr/>
          </p:nvGrpSpPr>
          <p:grpSpPr>
            <a:xfrm>
              <a:off x="5616367" y="3763943"/>
              <a:ext cx="980612" cy="2483315"/>
              <a:chOff x="5595577" y="3711261"/>
              <a:chExt cx="980612" cy="2483315"/>
            </a:xfrm>
            <a:solidFill>
              <a:schemeClr val="bg1">
                <a:alpha val="60000"/>
              </a:schemeClr>
            </a:solidFill>
          </p:grpSpPr>
          <p:sp>
            <p:nvSpPr>
              <p:cNvPr id="87" name="フリーフォーム: 図形 86">
                <a:extLst>
                  <a:ext uri="{FF2B5EF4-FFF2-40B4-BE49-F238E27FC236}">
                    <a16:creationId xmlns:a16="http://schemas.microsoft.com/office/drawing/2014/main" id="{22C9FAC1-3918-47FD-9AFB-2D70B2D793E6}"/>
                  </a:ext>
                </a:extLst>
              </p:cNvPr>
              <p:cNvSpPr/>
              <p:nvPr/>
            </p:nvSpPr>
            <p:spPr>
              <a:xfrm flipV="1">
                <a:off x="5595577" y="3711261"/>
                <a:ext cx="980612" cy="2294574"/>
              </a:xfrm>
              <a:custGeom>
                <a:avLst/>
                <a:gdLst>
                  <a:gd name="connsiteX0" fmla="*/ 7521 w 1012512"/>
                  <a:gd name="connsiteY0" fmla="*/ 2294620 h 2300858"/>
                  <a:gd name="connsiteX1" fmla="*/ 10286 w 1012512"/>
                  <a:gd name="connsiteY1" fmla="*/ 2289668 h 2300858"/>
                  <a:gd name="connsiteX2" fmla="*/ 506256 w 1012512"/>
                  <a:gd name="connsiteY2" fmla="*/ 2216680 h 2300858"/>
                  <a:gd name="connsiteX3" fmla="*/ 972728 w 1012512"/>
                  <a:gd name="connsiteY3" fmla="*/ 2272509 h 2300858"/>
                  <a:gd name="connsiteX4" fmla="*/ 980612 w 1012512"/>
                  <a:gd name="connsiteY4" fmla="*/ 2277095 h 2300858"/>
                  <a:gd name="connsiteX5" fmla="*/ 979784 w 1012512"/>
                  <a:gd name="connsiteY5" fmla="*/ 2275982 h 2300858"/>
                  <a:gd name="connsiteX6" fmla="*/ 974480 w 1012512"/>
                  <a:gd name="connsiteY6" fmla="*/ 2241259 h 2300858"/>
                  <a:gd name="connsiteX7" fmla="*/ 738536 w 1012512"/>
                  <a:gd name="connsiteY7" fmla="*/ 45145 h 2300858"/>
                  <a:gd name="connsiteX8" fmla="*/ 373639 w 1012512"/>
                  <a:gd name="connsiteY8" fmla="*/ 45145 h 2300858"/>
                  <a:gd name="connsiteX9" fmla="*/ 105784 w 1012512"/>
                  <a:gd name="connsiteY9" fmla="*/ 2223923 h 2300858"/>
                  <a:gd name="connsiteX10" fmla="*/ 0 w 1012512"/>
                  <a:gd name="connsiteY10" fmla="*/ 2294574 h 2300858"/>
                  <a:gd name="connsiteX11" fmla="*/ 1012512 w 1012512"/>
                  <a:gd name="connsiteY11" fmla="*/ 2300858 h 2300858"/>
                  <a:gd name="connsiteX12" fmla="*/ 1008141 w 1012512"/>
                  <a:gd name="connsiteY12" fmla="*/ 2300260 h 2300858"/>
                  <a:gd name="connsiteX13" fmla="*/ 1008461 w 1012512"/>
                  <a:gd name="connsiteY13" fmla="*/ 2300833 h 2300858"/>
                  <a:gd name="connsiteX0" fmla="*/ 7521 w 1008461"/>
                  <a:gd name="connsiteY0" fmla="*/ 2294620 h 2300833"/>
                  <a:gd name="connsiteX1" fmla="*/ 10286 w 1008461"/>
                  <a:gd name="connsiteY1" fmla="*/ 2289668 h 2300833"/>
                  <a:gd name="connsiteX2" fmla="*/ 506256 w 1008461"/>
                  <a:gd name="connsiteY2" fmla="*/ 2216680 h 2300833"/>
                  <a:gd name="connsiteX3" fmla="*/ 972728 w 1008461"/>
                  <a:gd name="connsiteY3" fmla="*/ 2272509 h 2300833"/>
                  <a:gd name="connsiteX4" fmla="*/ 980612 w 1008461"/>
                  <a:gd name="connsiteY4" fmla="*/ 2277095 h 2300833"/>
                  <a:gd name="connsiteX5" fmla="*/ 979784 w 1008461"/>
                  <a:gd name="connsiteY5" fmla="*/ 2275982 h 2300833"/>
                  <a:gd name="connsiteX6" fmla="*/ 974480 w 1008461"/>
                  <a:gd name="connsiteY6" fmla="*/ 2241259 h 2300833"/>
                  <a:gd name="connsiteX7" fmla="*/ 738536 w 1008461"/>
                  <a:gd name="connsiteY7" fmla="*/ 45145 h 2300833"/>
                  <a:gd name="connsiteX8" fmla="*/ 373639 w 1008461"/>
                  <a:gd name="connsiteY8" fmla="*/ 45145 h 2300833"/>
                  <a:gd name="connsiteX9" fmla="*/ 105784 w 1008461"/>
                  <a:gd name="connsiteY9" fmla="*/ 2223923 h 2300833"/>
                  <a:gd name="connsiteX10" fmla="*/ 0 w 1008461"/>
                  <a:gd name="connsiteY10" fmla="*/ 2294574 h 2300833"/>
                  <a:gd name="connsiteX11" fmla="*/ 7521 w 1008461"/>
                  <a:gd name="connsiteY11" fmla="*/ 2294620 h 2300833"/>
                  <a:gd name="connsiteX12" fmla="*/ 1008461 w 1008461"/>
                  <a:gd name="connsiteY12" fmla="*/ 2300833 h 2300833"/>
                  <a:gd name="connsiteX13" fmla="*/ 1008141 w 1008461"/>
                  <a:gd name="connsiteY13" fmla="*/ 2300260 h 2300833"/>
                  <a:gd name="connsiteX14" fmla="*/ 1008461 w 1008461"/>
                  <a:gd name="connsiteY14" fmla="*/ 2300833 h 2300833"/>
                  <a:gd name="connsiteX0" fmla="*/ 7521 w 980612"/>
                  <a:gd name="connsiteY0" fmla="*/ 2294620 h 2294620"/>
                  <a:gd name="connsiteX1" fmla="*/ 10286 w 980612"/>
                  <a:gd name="connsiteY1" fmla="*/ 2289668 h 2294620"/>
                  <a:gd name="connsiteX2" fmla="*/ 506256 w 980612"/>
                  <a:gd name="connsiteY2" fmla="*/ 2216680 h 2294620"/>
                  <a:gd name="connsiteX3" fmla="*/ 972728 w 980612"/>
                  <a:gd name="connsiteY3" fmla="*/ 2272509 h 2294620"/>
                  <a:gd name="connsiteX4" fmla="*/ 980612 w 980612"/>
                  <a:gd name="connsiteY4" fmla="*/ 2277095 h 2294620"/>
                  <a:gd name="connsiteX5" fmla="*/ 979784 w 980612"/>
                  <a:gd name="connsiteY5" fmla="*/ 2275982 h 2294620"/>
                  <a:gd name="connsiteX6" fmla="*/ 974480 w 980612"/>
                  <a:gd name="connsiteY6" fmla="*/ 2241259 h 2294620"/>
                  <a:gd name="connsiteX7" fmla="*/ 738536 w 980612"/>
                  <a:gd name="connsiteY7" fmla="*/ 45145 h 2294620"/>
                  <a:gd name="connsiteX8" fmla="*/ 373639 w 980612"/>
                  <a:gd name="connsiteY8" fmla="*/ 45145 h 2294620"/>
                  <a:gd name="connsiteX9" fmla="*/ 105784 w 980612"/>
                  <a:gd name="connsiteY9" fmla="*/ 2223923 h 2294620"/>
                  <a:gd name="connsiteX10" fmla="*/ 0 w 980612"/>
                  <a:gd name="connsiteY10" fmla="*/ 2294574 h 2294620"/>
                  <a:gd name="connsiteX11" fmla="*/ 7521 w 980612"/>
                  <a:gd name="connsiteY11" fmla="*/ 2294620 h 2294620"/>
                  <a:gd name="connsiteX0" fmla="*/ 0 w 980612"/>
                  <a:gd name="connsiteY0" fmla="*/ 2294574 h 2294574"/>
                  <a:gd name="connsiteX1" fmla="*/ 10286 w 980612"/>
                  <a:gd name="connsiteY1" fmla="*/ 2289668 h 2294574"/>
                  <a:gd name="connsiteX2" fmla="*/ 506256 w 980612"/>
                  <a:gd name="connsiteY2" fmla="*/ 2216680 h 2294574"/>
                  <a:gd name="connsiteX3" fmla="*/ 972728 w 980612"/>
                  <a:gd name="connsiteY3" fmla="*/ 2272509 h 2294574"/>
                  <a:gd name="connsiteX4" fmla="*/ 980612 w 980612"/>
                  <a:gd name="connsiteY4" fmla="*/ 2277095 h 2294574"/>
                  <a:gd name="connsiteX5" fmla="*/ 979784 w 980612"/>
                  <a:gd name="connsiteY5" fmla="*/ 2275982 h 2294574"/>
                  <a:gd name="connsiteX6" fmla="*/ 974480 w 980612"/>
                  <a:gd name="connsiteY6" fmla="*/ 2241259 h 2294574"/>
                  <a:gd name="connsiteX7" fmla="*/ 738536 w 980612"/>
                  <a:gd name="connsiteY7" fmla="*/ 45145 h 2294574"/>
                  <a:gd name="connsiteX8" fmla="*/ 373639 w 980612"/>
                  <a:gd name="connsiteY8" fmla="*/ 45145 h 2294574"/>
                  <a:gd name="connsiteX9" fmla="*/ 105784 w 980612"/>
                  <a:gd name="connsiteY9" fmla="*/ 2223923 h 2294574"/>
                  <a:gd name="connsiteX10" fmla="*/ 0 w 980612"/>
                  <a:gd name="connsiteY10" fmla="*/ 2294574 h 22945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980612" h="2294574">
                    <a:moveTo>
                      <a:pt x="0" y="2294574"/>
                    </a:moveTo>
                    <a:lnTo>
                      <a:pt x="10286" y="2289668"/>
                    </a:lnTo>
                    <a:cubicBezTo>
                      <a:pt x="57492" y="2248013"/>
                      <a:pt x="261608" y="2216680"/>
                      <a:pt x="506256" y="2216680"/>
                    </a:cubicBezTo>
                    <a:cubicBezTo>
                      <a:pt x="715954" y="2216680"/>
                      <a:pt x="895874" y="2239700"/>
                      <a:pt x="972728" y="2272509"/>
                    </a:cubicBezTo>
                    <a:lnTo>
                      <a:pt x="980612" y="2277095"/>
                    </a:lnTo>
                    <a:lnTo>
                      <a:pt x="979784" y="2275982"/>
                    </a:lnTo>
                    <a:cubicBezTo>
                      <a:pt x="976289" y="2267571"/>
                      <a:pt x="974101" y="2256317"/>
                      <a:pt x="974480" y="2241259"/>
                    </a:cubicBezTo>
                    <a:lnTo>
                      <a:pt x="738536" y="45145"/>
                    </a:lnTo>
                    <a:cubicBezTo>
                      <a:pt x="598445" y="-13092"/>
                      <a:pt x="494451" y="-16975"/>
                      <a:pt x="373639" y="45145"/>
                    </a:cubicBezTo>
                    <a:lnTo>
                      <a:pt x="105784" y="2223923"/>
                    </a:lnTo>
                    <a:cubicBezTo>
                      <a:pt x="93478" y="2252117"/>
                      <a:pt x="29933" y="2270817"/>
                      <a:pt x="0" y="2294574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" name="二等辺三角形 23">
                <a:extLst>
                  <a:ext uri="{FF2B5EF4-FFF2-40B4-BE49-F238E27FC236}">
                    <a16:creationId xmlns:a16="http://schemas.microsoft.com/office/drawing/2014/main" id="{1CA8B5DE-59B5-46A8-819F-A720762C4974}"/>
                  </a:ext>
                </a:extLst>
              </p:cNvPr>
              <p:cNvSpPr/>
              <p:nvPr/>
            </p:nvSpPr>
            <p:spPr>
              <a:xfrm>
                <a:off x="5743822" y="5961284"/>
                <a:ext cx="806908" cy="204996"/>
              </a:xfrm>
              <a:custGeom>
                <a:avLst/>
                <a:gdLst>
                  <a:gd name="connsiteX0" fmla="*/ 0 w 752475"/>
                  <a:gd name="connsiteY0" fmla="*/ 1021327 h 1021327"/>
                  <a:gd name="connsiteX1" fmla="*/ 376238 w 752475"/>
                  <a:gd name="connsiteY1" fmla="*/ 0 h 1021327"/>
                  <a:gd name="connsiteX2" fmla="*/ 752475 w 752475"/>
                  <a:gd name="connsiteY2" fmla="*/ 1021327 h 1021327"/>
                  <a:gd name="connsiteX3" fmla="*/ 0 w 752475"/>
                  <a:gd name="connsiteY3" fmla="*/ 1021327 h 1021327"/>
                  <a:gd name="connsiteX0" fmla="*/ 0 w 752475"/>
                  <a:gd name="connsiteY0" fmla="*/ 1021327 h 1021327"/>
                  <a:gd name="connsiteX1" fmla="*/ 49991 w 752475"/>
                  <a:gd name="connsiteY1" fmla="*/ 864785 h 1021327"/>
                  <a:gd name="connsiteX2" fmla="*/ 376238 w 752475"/>
                  <a:gd name="connsiteY2" fmla="*/ 0 h 1021327"/>
                  <a:gd name="connsiteX3" fmla="*/ 752475 w 752475"/>
                  <a:gd name="connsiteY3" fmla="*/ 1021327 h 1021327"/>
                  <a:gd name="connsiteX4" fmla="*/ 0 w 752475"/>
                  <a:gd name="connsiteY4" fmla="*/ 1021327 h 1021327"/>
                  <a:gd name="connsiteX0" fmla="*/ 0 w 752475"/>
                  <a:gd name="connsiteY0" fmla="*/ 1021327 h 1021327"/>
                  <a:gd name="connsiteX1" fmla="*/ 49991 w 752475"/>
                  <a:gd name="connsiteY1" fmla="*/ 864785 h 1021327"/>
                  <a:gd name="connsiteX2" fmla="*/ 376238 w 752475"/>
                  <a:gd name="connsiteY2" fmla="*/ 0 h 1021327"/>
                  <a:gd name="connsiteX3" fmla="*/ 686095 w 752475"/>
                  <a:gd name="connsiteY3" fmla="*/ 856833 h 1021327"/>
                  <a:gd name="connsiteX4" fmla="*/ 752475 w 752475"/>
                  <a:gd name="connsiteY4" fmla="*/ 1021327 h 1021327"/>
                  <a:gd name="connsiteX5" fmla="*/ 0 w 752475"/>
                  <a:gd name="connsiteY5" fmla="*/ 1021327 h 1021327"/>
                  <a:gd name="connsiteX0" fmla="*/ 0 w 752475"/>
                  <a:gd name="connsiteY0" fmla="*/ 164494 h 164494"/>
                  <a:gd name="connsiteX1" fmla="*/ 49991 w 752475"/>
                  <a:gd name="connsiteY1" fmla="*/ 7952 h 164494"/>
                  <a:gd name="connsiteX2" fmla="*/ 686095 w 752475"/>
                  <a:gd name="connsiteY2" fmla="*/ 0 h 164494"/>
                  <a:gd name="connsiteX3" fmla="*/ 752475 w 752475"/>
                  <a:gd name="connsiteY3" fmla="*/ 164494 h 164494"/>
                  <a:gd name="connsiteX4" fmla="*/ 0 w 752475"/>
                  <a:gd name="connsiteY4" fmla="*/ 164494 h 164494"/>
                  <a:gd name="connsiteX0" fmla="*/ 0 w 752475"/>
                  <a:gd name="connsiteY0" fmla="*/ 164494 h 164494"/>
                  <a:gd name="connsiteX1" fmla="*/ 49991 w 752475"/>
                  <a:gd name="connsiteY1" fmla="*/ 1 h 164494"/>
                  <a:gd name="connsiteX2" fmla="*/ 686095 w 752475"/>
                  <a:gd name="connsiteY2" fmla="*/ 0 h 164494"/>
                  <a:gd name="connsiteX3" fmla="*/ 752475 w 752475"/>
                  <a:gd name="connsiteY3" fmla="*/ 164494 h 164494"/>
                  <a:gd name="connsiteX4" fmla="*/ 0 w 752475"/>
                  <a:gd name="connsiteY4" fmla="*/ 164494 h 164494"/>
                  <a:gd name="connsiteX0" fmla="*/ 0 w 869625"/>
                  <a:gd name="connsiteY0" fmla="*/ 164494 h 164494"/>
                  <a:gd name="connsiteX1" fmla="*/ 167141 w 869625"/>
                  <a:gd name="connsiteY1" fmla="*/ 1 h 164494"/>
                  <a:gd name="connsiteX2" fmla="*/ 803245 w 869625"/>
                  <a:gd name="connsiteY2" fmla="*/ 0 h 164494"/>
                  <a:gd name="connsiteX3" fmla="*/ 869625 w 869625"/>
                  <a:gd name="connsiteY3" fmla="*/ 164494 h 164494"/>
                  <a:gd name="connsiteX4" fmla="*/ 0 w 869625"/>
                  <a:gd name="connsiteY4" fmla="*/ 164494 h 164494"/>
                  <a:gd name="connsiteX0" fmla="*/ 0 w 1002394"/>
                  <a:gd name="connsiteY0" fmla="*/ 164494 h 164494"/>
                  <a:gd name="connsiteX1" fmla="*/ 167141 w 1002394"/>
                  <a:gd name="connsiteY1" fmla="*/ 1 h 164494"/>
                  <a:gd name="connsiteX2" fmla="*/ 803245 w 1002394"/>
                  <a:gd name="connsiteY2" fmla="*/ 0 h 164494"/>
                  <a:gd name="connsiteX3" fmla="*/ 1002394 w 1002394"/>
                  <a:gd name="connsiteY3" fmla="*/ 156269 h 164494"/>
                  <a:gd name="connsiteX4" fmla="*/ 0 w 1002394"/>
                  <a:gd name="connsiteY4" fmla="*/ 164494 h 164494"/>
                  <a:gd name="connsiteX0" fmla="*/ 0 w 978964"/>
                  <a:gd name="connsiteY0" fmla="*/ 164494 h 164494"/>
                  <a:gd name="connsiteX1" fmla="*/ 167141 w 978964"/>
                  <a:gd name="connsiteY1" fmla="*/ 1 h 164494"/>
                  <a:gd name="connsiteX2" fmla="*/ 803245 w 978964"/>
                  <a:gd name="connsiteY2" fmla="*/ 0 h 164494"/>
                  <a:gd name="connsiteX3" fmla="*/ 978964 w 978964"/>
                  <a:gd name="connsiteY3" fmla="*/ 156269 h 164494"/>
                  <a:gd name="connsiteX4" fmla="*/ 0 w 978964"/>
                  <a:gd name="connsiteY4" fmla="*/ 164494 h 164494"/>
                  <a:gd name="connsiteX0" fmla="*/ 0 w 978964"/>
                  <a:gd name="connsiteY0" fmla="*/ 164494 h 164494"/>
                  <a:gd name="connsiteX1" fmla="*/ 167141 w 978964"/>
                  <a:gd name="connsiteY1" fmla="*/ 1 h 164494"/>
                  <a:gd name="connsiteX2" fmla="*/ 803245 w 978964"/>
                  <a:gd name="connsiteY2" fmla="*/ 0 h 164494"/>
                  <a:gd name="connsiteX3" fmla="*/ 978964 w 978964"/>
                  <a:gd name="connsiteY3" fmla="*/ 164493 h 164494"/>
                  <a:gd name="connsiteX4" fmla="*/ 0 w 978964"/>
                  <a:gd name="connsiteY4" fmla="*/ 164494 h 164494"/>
                  <a:gd name="connsiteX0" fmla="*/ 0 w 978964"/>
                  <a:gd name="connsiteY0" fmla="*/ 164494 h 188577"/>
                  <a:gd name="connsiteX1" fmla="*/ 167141 w 978964"/>
                  <a:gd name="connsiteY1" fmla="*/ 1 h 188577"/>
                  <a:gd name="connsiteX2" fmla="*/ 803245 w 978964"/>
                  <a:gd name="connsiteY2" fmla="*/ 0 h 188577"/>
                  <a:gd name="connsiteX3" fmla="*/ 978964 w 978964"/>
                  <a:gd name="connsiteY3" fmla="*/ 164493 h 188577"/>
                  <a:gd name="connsiteX4" fmla="*/ 0 w 978964"/>
                  <a:gd name="connsiteY4" fmla="*/ 164494 h 188577"/>
                  <a:gd name="connsiteX0" fmla="*/ 0 w 978964"/>
                  <a:gd name="connsiteY0" fmla="*/ 164494 h 201532"/>
                  <a:gd name="connsiteX1" fmla="*/ 167141 w 978964"/>
                  <a:gd name="connsiteY1" fmla="*/ 1 h 201532"/>
                  <a:gd name="connsiteX2" fmla="*/ 803245 w 978964"/>
                  <a:gd name="connsiteY2" fmla="*/ 0 h 201532"/>
                  <a:gd name="connsiteX3" fmla="*/ 978964 w 978964"/>
                  <a:gd name="connsiteY3" fmla="*/ 164493 h 201532"/>
                  <a:gd name="connsiteX4" fmla="*/ 0 w 978964"/>
                  <a:gd name="connsiteY4" fmla="*/ 164494 h 201532"/>
                  <a:gd name="connsiteX0" fmla="*/ 0 w 978964"/>
                  <a:gd name="connsiteY0" fmla="*/ 164494 h 222921"/>
                  <a:gd name="connsiteX1" fmla="*/ 167141 w 978964"/>
                  <a:gd name="connsiteY1" fmla="*/ 1 h 222921"/>
                  <a:gd name="connsiteX2" fmla="*/ 803245 w 978964"/>
                  <a:gd name="connsiteY2" fmla="*/ 0 h 222921"/>
                  <a:gd name="connsiteX3" fmla="*/ 978964 w 978964"/>
                  <a:gd name="connsiteY3" fmla="*/ 164493 h 222921"/>
                  <a:gd name="connsiteX4" fmla="*/ 0 w 978964"/>
                  <a:gd name="connsiteY4" fmla="*/ 164494 h 222921"/>
                  <a:gd name="connsiteX0" fmla="*/ 0 w 978964"/>
                  <a:gd name="connsiteY0" fmla="*/ 164494 h 231202"/>
                  <a:gd name="connsiteX1" fmla="*/ 167141 w 978964"/>
                  <a:gd name="connsiteY1" fmla="*/ 1 h 231202"/>
                  <a:gd name="connsiteX2" fmla="*/ 803245 w 978964"/>
                  <a:gd name="connsiteY2" fmla="*/ 0 h 231202"/>
                  <a:gd name="connsiteX3" fmla="*/ 978964 w 978964"/>
                  <a:gd name="connsiteY3" fmla="*/ 164493 h 231202"/>
                  <a:gd name="connsiteX4" fmla="*/ 0 w 978964"/>
                  <a:gd name="connsiteY4" fmla="*/ 164494 h 231202"/>
                  <a:gd name="connsiteX0" fmla="*/ 0 w 978964"/>
                  <a:gd name="connsiteY0" fmla="*/ 164494 h 236552"/>
                  <a:gd name="connsiteX1" fmla="*/ 167141 w 978964"/>
                  <a:gd name="connsiteY1" fmla="*/ 1 h 236552"/>
                  <a:gd name="connsiteX2" fmla="*/ 803245 w 978964"/>
                  <a:gd name="connsiteY2" fmla="*/ 0 h 236552"/>
                  <a:gd name="connsiteX3" fmla="*/ 978964 w 978964"/>
                  <a:gd name="connsiteY3" fmla="*/ 164493 h 236552"/>
                  <a:gd name="connsiteX4" fmla="*/ 0 w 978964"/>
                  <a:gd name="connsiteY4" fmla="*/ 164494 h 236552"/>
                  <a:gd name="connsiteX0" fmla="*/ 0 w 978964"/>
                  <a:gd name="connsiteY0" fmla="*/ 164494 h 236552"/>
                  <a:gd name="connsiteX1" fmla="*/ 167141 w 978964"/>
                  <a:gd name="connsiteY1" fmla="*/ 1 h 236552"/>
                  <a:gd name="connsiteX2" fmla="*/ 803245 w 978964"/>
                  <a:gd name="connsiteY2" fmla="*/ 0 h 236552"/>
                  <a:gd name="connsiteX3" fmla="*/ 978964 w 978964"/>
                  <a:gd name="connsiteY3" fmla="*/ 164493 h 236552"/>
                  <a:gd name="connsiteX4" fmla="*/ 0 w 978964"/>
                  <a:gd name="connsiteY4" fmla="*/ 164494 h 236552"/>
                  <a:gd name="connsiteX0" fmla="*/ 0 w 978964"/>
                  <a:gd name="connsiteY0" fmla="*/ 164494 h 236552"/>
                  <a:gd name="connsiteX1" fmla="*/ 167141 w 978964"/>
                  <a:gd name="connsiteY1" fmla="*/ 1 h 236552"/>
                  <a:gd name="connsiteX2" fmla="*/ 803245 w 978964"/>
                  <a:gd name="connsiteY2" fmla="*/ 0 h 236552"/>
                  <a:gd name="connsiteX3" fmla="*/ 978964 w 978964"/>
                  <a:gd name="connsiteY3" fmla="*/ 164493 h 236552"/>
                  <a:gd name="connsiteX4" fmla="*/ 0 w 978964"/>
                  <a:gd name="connsiteY4" fmla="*/ 164494 h 236552"/>
                  <a:gd name="connsiteX0" fmla="*/ 0 w 978964"/>
                  <a:gd name="connsiteY0" fmla="*/ 164494 h 236552"/>
                  <a:gd name="connsiteX1" fmla="*/ 167141 w 978964"/>
                  <a:gd name="connsiteY1" fmla="*/ 1 h 236552"/>
                  <a:gd name="connsiteX2" fmla="*/ 803245 w 978964"/>
                  <a:gd name="connsiteY2" fmla="*/ 0 h 236552"/>
                  <a:gd name="connsiteX3" fmla="*/ 978964 w 978964"/>
                  <a:gd name="connsiteY3" fmla="*/ 164493 h 236552"/>
                  <a:gd name="connsiteX4" fmla="*/ 0 w 978964"/>
                  <a:gd name="connsiteY4" fmla="*/ 164494 h 236552"/>
                  <a:gd name="connsiteX0" fmla="*/ 0 w 978964"/>
                  <a:gd name="connsiteY0" fmla="*/ 164494 h 244026"/>
                  <a:gd name="connsiteX1" fmla="*/ 167141 w 978964"/>
                  <a:gd name="connsiteY1" fmla="*/ 1 h 244026"/>
                  <a:gd name="connsiteX2" fmla="*/ 803245 w 978964"/>
                  <a:gd name="connsiteY2" fmla="*/ 0 h 244026"/>
                  <a:gd name="connsiteX3" fmla="*/ 978964 w 978964"/>
                  <a:gd name="connsiteY3" fmla="*/ 164493 h 244026"/>
                  <a:gd name="connsiteX4" fmla="*/ 0 w 978964"/>
                  <a:gd name="connsiteY4" fmla="*/ 164494 h 244026"/>
                  <a:gd name="connsiteX0" fmla="*/ 0 w 978964"/>
                  <a:gd name="connsiteY0" fmla="*/ 164494 h 245819"/>
                  <a:gd name="connsiteX1" fmla="*/ 167141 w 978964"/>
                  <a:gd name="connsiteY1" fmla="*/ 1 h 245819"/>
                  <a:gd name="connsiteX2" fmla="*/ 803245 w 978964"/>
                  <a:gd name="connsiteY2" fmla="*/ 0 h 245819"/>
                  <a:gd name="connsiteX3" fmla="*/ 978964 w 978964"/>
                  <a:gd name="connsiteY3" fmla="*/ 164493 h 245819"/>
                  <a:gd name="connsiteX4" fmla="*/ 0 w 978964"/>
                  <a:gd name="connsiteY4" fmla="*/ 164494 h 245819"/>
                  <a:gd name="connsiteX0" fmla="*/ 0 w 978964"/>
                  <a:gd name="connsiteY0" fmla="*/ 164494 h 253205"/>
                  <a:gd name="connsiteX1" fmla="*/ 167141 w 978964"/>
                  <a:gd name="connsiteY1" fmla="*/ 1 h 253205"/>
                  <a:gd name="connsiteX2" fmla="*/ 803245 w 978964"/>
                  <a:gd name="connsiteY2" fmla="*/ 0 h 253205"/>
                  <a:gd name="connsiteX3" fmla="*/ 978964 w 978964"/>
                  <a:gd name="connsiteY3" fmla="*/ 164493 h 253205"/>
                  <a:gd name="connsiteX4" fmla="*/ 0 w 978964"/>
                  <a:gd name="connsiteY4" fmla="*/ 164494 h 253205"/>
                  <a:gd name="connsiteX0" fmla="*/ 0 w 978964"/>
                  <a:gd name="connsiteY0" fmla="*/ 164494 h 253205"/>
                  <a:gd name="connsiteX1" fmla="*/ 167141 w 978964"/>
                  <a:gd name="connsiteY1" fmla="*/ 1 h 253205"/>
                  <a:gd name="connsiteX2" fmla="*/ 803245 w 978964"/>
                  <a:gd name="connsiteY2" fmla="*/ 0 h 253205"/>
                  <a:gd name="connsiteX3" fmla="*/ 978964 w 978964"/>
                  <a:gd name="connsiteY3" fmla="*/ 164493 h 253205"/>
                  <a:gd name="connsiteX4" fmla="*/ 0 w 978964"/>
                  <a:gd name="connsiteY4" fmla="*/ 164494 h 253205"/>
                  <a:gd name="connsiteX0" fmla="*/ 0 w 978964"/>
                  <a:gd name="connsiteY0" fmla="*/ 164494 h 253205"/>
                  <a:gd name="connsiteX1" fmla="*/ 167141 w 978964"/>
                  <a:gd name="connsiteY1" fmla="*/ 1 h 253205"/>
                  <a:gd name="connsiteX2" fmla="*/ 803245 w 978964"/>
                  <a:gd name="connsiteY2" fmla="*/ 0 h 253205"/>
                  <a:gd name="connsiteX3" fmla="*/ 978964 w 978964"/>
                  <a:gd name="connsiteY3" fmla="*/ 164493 h 253205"/>
                  <a:gd name="connsiteX4" fmla="*/ 0 w 978964"/>
                  <a:gd name="connsiteY4" fmla="*/ 164494 h 253205"/>
                  <a:gd name="connsiteX0" fmla="*/ 0 w 978964"/>
                  <a:gd name="connsiteY0" fmla="*/ 164494 h 253205"/>
                  <a:gd name="connsiteX1" fmla="*/ 167141 w 978964"/>
                  <a:gd name="connsiteY1" fmla="*/ 1 h 253205"/>
                  <a:gd name="connsiteX2" fmla="*/ 803245 w 978964"/>
                  <a:gd name="connsiteY2" fmla="*/ 0 h 253205"/>
                  <a:gd name="connsiteX3" fmla="*/ 978964 w 978964"/>
                  <a:gd name="connsiteY3" fmla="*/ 164493 h 253205"/>
                  <a:gd name="connsiteX4" fmla="*/ 0 w 978964"/>
                  <a:gd name="connsiteY4" fmla="*/ 164494 h 253205"/>
                  <a:gd name="connsiteX0" fmla="*/ 0 w 978964"/>
                  <a:gd name="connsiteY0" fmla="*/ 164494 h 253205"/>
                  <a:gd name="connsiteX1" fmla="*/ 167141 w 978964"/>
                  <a:gd name="connsiteY1" fmla="*/ 1 h 253205"/>
                  <a:gd name="connsiteX2" fmla="*/ 803245 w 978964"/>
                  <a:gd name="connsiteY2" fmla="*/ 0 h 253205"/>
                  <a:gd name="connsiteX3" fmla="*/ 978964 w 978964"/>
                  <a:gd name="connsiteY3" fmla="*/ 164493 h 253205"/>
                  <a:gd name="connsiteX4" fmla="*/ 0 w 978964"/>
                  <a:gd name="connsiteY4" fmla="*/ 164494 h 253205"/>
                  <a:gd name="connsiteX0" fmla="*/ 0 w 978964"/>
                  <a:gd name="connsiteY0" fmla="*/ 164494 h 253205"/>
                  <a:gd name="connsiteX1" fmla="*/ 167141 w 978964"/>
                  <a:gd name="connsiteY1" fmla="*/ 1 h 253205"/>
                  <a:gd name="connsiteX2" fmla="*/ 803245 w 978964"/>
                  <a:gd name="connsiteY2" fmla="*/ 0 h 253205"/>
                  <a:gd name="connsiteX3" fmla="*/ 978964 w 978964"/>
                  <a:gd name="connsiteY3" fmla="*/ 164493 h 253205"/>
                  <a:gd name="connsiteX4" fmla="*/ 0 w 978964"/>
                  <a:gd name="connsiteY4" fmla="*/ 164494 h 253205"/>
                  <a:gd name="connsiteX0" fmla="*/ 0 w 978964"/>
                  <a:gd name="connsiteY0" fmla="*/ 164494 h 253205"/>
                  <a:gd name="connsiteX1" fmla="*/ 167141 w 978964"/>
                  <a:gd name="connsiteY1" fmla="*/ 1 h 253205"/>
                  <a:gd name="connsiteX2" fmla="*/ 803245 w 978964"/>
                  <a:gd name="connsiteY2" fmla="*/ 0 h 253205"/>
                  <a:gd name="connsiteX3" fmla="*/ 978964 w 978964"/>
                  <a:gd name="connsiteY3" fmla="*/ 164493 h 253205"/>
                  <a:gd name="connsiteX4" fmla="*/ 0 w 978964"/>
                  <a:gd name="connsiteY4" fmla="*/ 164494 h 253205"/>
                  <a:gd name="connsiteX0" fmla="*/ 0 w 978964"/>
                  <a:gd name="connsiteY0" fmla="*/ 164494 h 253205"/>
                  <a:gd name="connsiteX1" fmla="*/ 167141 w 978964"/>
                  <a:gd name="connsiteY1" fmla="*/ 1 h 253205"/>
                  <a:gd name="connsiteX2" fmla="*/ 803245 w 978964"/>
                  <a:gd name="connsiteY2" fmla="*/ 0 h 253205"/>
                  <a:gd name="connsiteX3" fmla="*/ 978964 w 978964"/>
                  <a:gd name="connsiteY3" fmla="*/ 164493 h 253205"/>
                  <a:gd name="connsiteX4" fmla="*/ 0 w 978964"/>
                  <a:gd name="connsiteY4" fmla="*/ 164494 h 253205"/>
                  <a:gd name="connsiteX0" fmla="*/ 0 w 978964"/>
                  <a:gd name="connsiteY0" fmla="*/ 164494 h 253205"/>
                  <a:gd name="connsiteX1" fmla="*/ 167141 w 978964"/>
                  <a:gd name="connsiteY1" fmla="*/ 1 h 253205"/>
                  <a:gd name="connsiteX2" fmla="*/ 803245 w 978964"/>
                  <a:gd name="connsiteY2" fmla="*/ 0 h 253205"/>
                  <a:gd name="connsiteX3" fmla="*/ 978964 w 978964"/>
                  <a:gd name="connsiteY3" fmla="*/ 164493 h 253205"/>
                  <a:gd name="connsiteX4" fmla="*/ 0 w 978964"/>
                  <a:gd name="connsiteY4" fmla="*/ 164494 h 253205"/>
                  <a:gd name="connsiteX0" fmla="*/ 0 w 978964"/>
                  <a:gd name="connsiteY0" fmla="*/ 164494 h 253205"/>
                  <a:gd name="connsiteX1" fmla="*/ 167141 w 978964"/>
                  <a:gd name="connsiteY1" fmla="*/ 1 h 253205"/>
                  <a:gd name="connsiteX2" fmla="*/ 803245 w 978964"/>
                  <a:gd name="connsiteY2" fmla="*/ 0 h 253205"/>
                  <a:gd name="connsiteX3" fmla="*/ 978964 w 978964"/>
                  <a:gd name="connsiteY3" fmla="*/ 164493 h 253205"/>
                  <a:gd name="connsiteX4" fmla="*/ 0 w 978964"/>
                  <a:gd name="connsiteY4" fmla="*/ 164494 h 253205"/>
                  <a:gd name="connsiteX0" fmla="*/ 0 w 978964"/>
                  <a:gd name="connsiteY0" fmla="*/ 164494 h 253205"/>
                  <a:gd name="connsiteX1" fmla="*/ 167141 w 978964"/>
                  <a:gd name="connsiteY1" fmla="*/ 1 h 253205"/>
                  <a:gd name="connsiteX2" fmla="*/ 807923 w 978964"/>
                  <a:gd name="connsiteY2" fmla="*/ 0 h 253205"/>
                  <a:gd name="connsiteX3" fmla="*/ 978964 w 978964"/>
                  <a:gd name="connsiteY3" fmla="*/ 164493 h 253205"/>
                  <a:gd name="connsiteX4" fmla="*/ 0 w 978964"/>
                  <a:gd name="connsiteY4" fmla="*/ 164494 h 253205"/>
                  <a:gd name="connsiteX0" fmla="*/ 0 w 978964"/>
                  <a:gd name="connsiteY0" fmla="*/ 164494 h 253205"/>
                  <a:gd name="connsiteX1" fmla="*/ 167141 w 978964"/>
                  <a:gd name="connsiteY1" fmla="*/ 1 h 253205"/>
                  <a:gd name="connsiteX2" fmla="*/ 807923 w 978964"/>
                  <a:gd name="connsiteY2" fmla="*/ 0 h 253205"/>
                  <a:gd name="connsiteX3" fmla="*/ 978964 w 978964"/>
                  <a:gd name="connsiteY3" fmla="*/ 164493 h 253205"/>
                  <a:gd name="connsiteX4" fmla="*/ 0 w 978964"/>
                  <a:gd name="connsiteY4" fmla="*/ 164494 h 253205"/>
                  <a:gd name="connsiteX0" fmla="*/ 0 w 978964"/>
                  <a:gd name="connsiteY0" fmla="*/ 164494 h 253205"/>
                  <a:gd name="connsiteX1" fmla="*/ 167141 w 978964"/>
                  <a:gd name="connsiteY1" fmla="*/ 1 h 253205"/>
                  <a:gd name="connsiteX2" fmla="*/ 807923 w 978964"/>
                  <a:gd name="connsiteY2" fmla="*/ 0 h 253205"/>
                  <a:gd name="connsiteX3" fmla="*/ 978964 w 978964"/>
                  <a:gd name="connsiteY3" fmla="*/ 164493 h 253205"/>
                  <a:gd name="connsiteX4" fmla="*/ 0 w 978964"/>
                  <a:gd name="connsiteY4" fmla="*/ 164494 h 253205"/>
                  <a:gd name="connsiteX0" fmla="*/ 0 w 978964"/>
                  <a:gd name="connsiteY0" fmla="*/ 164494 h 253205"/>
                  <a:gd name="connsiteX1" fmla="*/ 269493 w 978964"/>
                  <a:gd name="connsiteY1" fmla="*/ 1 h 253205"/>
                  <a:gd name="connsiteX2" fmla="*/ 807923 w 978964"/>
                  <a:gd name="connsiteY2" fmla="*/ 0 h 253205"/>
                  <a:gd name="connsiteX3" fmla="*/ 978964 w 978964"/>
                  <a:gd name="connsiteY3" fmla="*/ 164493 h 253205"/>
                  <a:gd name="connsiteX4" fmla="*/ 0 w 978964"/>
                  <a:gd name="connsiteY4" fmla="*/ 164494 h 253205"/>
                  <a:gd name="connsiteX0" fmla="*/ 0 w 978964"/>
                  <a:gd name="connsiteY0" fmla="*/ 171400 h 260111"/>
                  <a:gd name="connsiteX1" fmla="*/ 269493 w 978964"/>
                  <a:gd name="connsiteY1" fmla="*/ 6907 h 260111"/>
                  <a:gd name="connsiteX2" fmla="*/ 712174 w 978964"/>
                  <a:gd name="connsiteY2" fmla="*/ 0 h 260111"/>
                  <a:gd name="connsiteX3" fmla="*/ 978964 w 978964"/>
                  <a:gd name="connsiteY3" fmla="*/ 171399 h 260111"/>
                  <a:gd name="connsiteX4" fmla="*/ 0 w 978964"/>
                  <a:gd name="connsiteY4" fmla="*/ 171400 h 2601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78964" h="260111">
                    <a:moveTo>
                      <a:pt x="0" y="171400"/>
                    </a:moveTo>
                    <a:cubicBezTo>
                      <a:pt x="55714" y="136274"/>
                      <a:pt x="213779" y="96222"/>
                      <a:pt x="269493" y="6907"/>
                    </a:cubicBezTo>
                    <a:cubicBezTo>
                      <a:pt x="430072" y="66022"/>
                      <a:pt x="546918" y="68966"/>
                      <a:pt x="712174" y="0"/>
                    </a:cubicBezTo>
                    <a:cubicBezTo>
                      <a:pt x="766070" y="94241"/>
                      <a:pt x="920391" y="131346"/>
                      <a:pt x="978964" y="171399"/>
                    </a:cubicBezTo>
                    <a:cubicBezTo>
                      <a:pt x="694743" y="294556"/>
                      <a:pt x="246796" y="284705"/>
                      <a:pt x="0" y="171400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6" name="二等辺三角形 23">
                <a:extLst>
                  <a:ext uri="{FF2B5EF4-FFF2-40B4-BE49-F238E27FC236}">
                    <a16:creationId xmlns:a16="http://schemas.microsoft.com/office/drawing/2014/main" id="{13EF028D-3FB6-435C-8873-C2762584E9C9}"/>
                  </a:ext>
                </a:extLst>
              </p:cNvPr>
              <p:cNvSpPr/>
              <p:nvPr/>
            </p:nvSpPr>
            <p:spPr>
              <a:xfrm>
                <a:off x="5727558" y="6096186"/>
                <a:ext cx="837007" cy="98390"/>
              </a:xfrm>
              <a:custGeom>
                <a:avLst/>
                <a:gdLst>
                  <a:gd name="connsiteX0" fmla="*/ 0 w 752475"/>
                  <a:gd name="connsiteY0" fmla="*/ 1021327 h 1021327"/>
                  <a:gd name="connsiteX1" fmla="*/ 376238 w 752475"/>
                  <a:gd name="connsiteY1" fmla="*/ 0 h 1021327"/>
                  <a:gd name="connsiteX2" fmla="*/ 752475 w 752475"/>
                  <a:gd name="connsiteY2" fmla="*/ 1021327 h 1021327"/>
                  <a:gd name="connsiteX3" fmla="*/ 0 w 752475"/>
                  <a:gd name="connsiteY3" fmla="*/ 1021327 h 1021327"/>
                  <a:gd name="connsiteX0" fmla="*/ 0 w 752475"/>
                  <a:gd name="connsiteY0" fmla="*/ 1021327 h 1021327"/>
                  <a:gd name="connsiteX1" fmla="*/ 49991 w 752475"/>
                  <a:gd name="connsiteY1" fmla="*/ 864785 h 1021327"/>
                  <a:gd name="connsiteX2" fmla="*/ 376238 w 752475"/>
                  <a:gd name="connsiteY2" fmla="*/ 0 h 1021327"/>
                  <a:gd name="connsiteX3" fmla="*/ 752475 w 752475"/>
                  <a:gd name="connsiteY3" fmla="*/ 1021327 h 1021327"/>
                  <a:gd name="connsiteX4" fmla="*/ 0 w 752475"/>
                  <a:gd name="connsiteY4" fmla="*/ 1021327 h 1021327"/>
                  <a:gd name="connsiteX0" fmla="*/ 0 w 752475"/>
                  <a:gd name="connsiteY0" fmla="*/ 1021327 h 1021327"/>
                  <a:gd name="connsiteX1" fmla="*/ 49991 w 752475"/>
                  <a:gd name="connsiteY1" fmla="*/ 864785 h 1021327"/>
                  <a:gd name="connsiteX2" fmla="*/ 376238 w 752475"/>
                  <a:gd name="connsiteY2" fmla="*/ 0 h 1021327"/>
                  <a:gd name="connsiteX3" fmla="*/ 686095 w 752475"/>
                  <a:gd name="connsiteY3" fmla="*/ 856833 h 1021327"/>
                  <a:gd name="connsiteX4" fmla="*/ 752475 w 752475"/>
                  <a:gd name="connsiteY4" fmla="*/ 1021327 h 1021327"/>
                  <a:gd name="connsiteX5" fmla="*/ 0 w 752475"/>
                  <a:gd name="connsiteY5" fmla="*/ 1021327 h 1021327"/>
                  <a:gd name="connsiteX0" fmla="*/ 0 w 752475"/>
                  <a:gd name="connsiteY0" fmla="*/ 164494 h 164494"/>
                  <a:gd name="connsiteX1" fmla="*/ 49991 w 752475"/>
                  <a:gd name="connsiteY1" fmla="*/ 7952 h 164494"/>
                  <a:gd name="connsiteX2" fmla="*/ 686095 w 752475"/>
                  <a:gd name="connsiteY2" fmla="*/ 0 h 164494"/>
                  <a:gd name="connsiteX3" fmla="*/ 752475 w 752475"/>
                  <a:gd name="connsiteY3" fmla="*/ 164494 h 164494"/>
                  <a:gd name="connsiteX4" fmla="*/ 0 w 752475"/>
                  <a:gd name="connsiteY4" fmla="*/ 164494 h 164494"/>
                  <a:gd name="connsiteX0" fmla="*/ 0 w 752475"/>
                  <a:gd name="connsiteY0" fmla="*/ 164494 h 164494"/>
                  <a:gd name="connsiteX1" fmla="*/ 49991 w 752475"/>
                  <a:gd name="connsiteY1" fmla="*/ 1 h 164494"/>
                  <a:gd name="connsiteX2" fmla="*/ 686095 w 752475"/>
                  <a:gd name="connsiteY2" fmla="*/ 0 h 164494"/>
                  <a:gd name="connsiteX3" fmla="*/ 752475 w 752475"/>
                  <a:gd name="connsiteY3" fmla="*/ 164494 h 164494"/>
                  <a:gd name="connsiteX4" fmla="*/ 0 w 752475"/>
                  <a:gd name="connsiteY4" fmla="*/ 164494 h 164494"/>
                  <a:gd name="connsiteX0" fmla="*/ 0 w 869625"/>
                  <a:gd name="connsiteY0" fmla="*/ 164494 h 164494"/>
                  <a:gd name="connsiteX1" fmla="*/ 167141 w 869625"/>
                  <a:gd name="connsiteY1" fmla="*/ 1 h 164494"/>
                  <a:gd name="connsiteX2" fmla="*/ 803245 w 869625"/>
                  <a:gd name="connsiteY2" fmla="*/ 0 h 164494"/>
                  <a:gd name="connsiteX3" fmla="*/ 869625 w 869625"/>
                  <a:gd name="connsiteY3" fmla="*/ 164494 h 164494"/>
                  <a:gd name="connsiteX4" fmla="*/ 0 w 869625"/>
                  <a:gd name="connsiteY4" fmla="*/ 164494 h 164494"/>
                  <a:gd name="connsiteX0" fmla="*/ 0 w 1002394"/>
                  <a:gd name="connsiteY0" fmla="*/ 164494 h 164494"/>
                  <a:gd name="connsiteX1" fmla="*/ 167141 w 1002394"/>
                  <a:gd name="connsiteY1" fmla="*/ 1 h 164494"/>
                  <a:gd name="connsiteX2" fmla="*/ 803245 w 1002394"/>
                  <a:gd name="connsiteY2" fmla="*/ 0 h 164494"/>
                  <a:gd name="connsiteX3" fmla="*/ 1002394 w 1002394"/>
                  <a:gd name="connsiteY3" fmla="*/ 156269 h 164494"/>
                  <a:gd name="connsiteX4" fmla="*/ 0 w 1002394"/>
                  <a:gd name="connsiteY4" fmla="*/ 164494 h 164494"/>
                  <a:gd name="connsiteX0" fmla="*/ 0 w 978964"/>
                  <a:gd name="connsiteY0" fmla="*/ 164494 h 164494"/>
                  <a:gd name="connsiteX1" fmla="*/ 167141 w 978964"/>
                  <a:gd name="connsiteY1" fmla="*/ 1 h 164494"/>
                  <a:gd name="connsiteX2" fmla="*/ 803245 w 978964"/>
                  <a:gd name="connsiteY2" fmla="*/ 0 h 164494"/>
                  <a:gd name="connsiteX3" fmla="*/ 978964 w 978964"/>
                  <a:gd name="connsiteY3" fmla="*/ 156269 h 164494"/>
                  <a:gd name="connsiteX4" fmla="*/ 0 w 978964"/>
                  <a:gd name="connsiteY4" fmla="*/ 164494 h 164494"/>
                  <a:gd name="connsiteX0" fmla="*/ 0 w 978964"/>
                  <a:gd name="connsiteY0" fmla="*/ 164494 h 164494"/>
                  <a:gd name="connsiteX1" fmla="*/ 167141 w 978964"/>
                  <a:gd name="connsiteY1" fmla="*/ 1 h 164494"/>
                  <a:gd name="connsiteX2" fmla="*/ 803245 w 978964"/>
                  <a:gd name="connsiteY2" fmla="*/ 0 h 164494"/>
                  <a:gd name="connsiteX3" fmla="*/ 978964 w 978964"/>
                  <a:gd name="connsiteY3" fmla="*/ 164493 h 164494"/>
                  <a:gd name="connsiteX4" fmla="*/ 0 w 978964"/>
                  <a:gd name="connsiteY4" fmla="*/ 164494 h 164494"/>
                  <a:gd name="connsiteX0" fmla="*/ 0 w 978964"/>
                  <a:gd name="connsiteY0" fmla="*/ 164494 h 188577"/>
                  <a:gd name="connsiteX1" fmla="*/ 167141 w 978964"/>
                  <a:gd name="connsiteY1" fmla="*/ 1 h 188577"/>
                  <a:gd name="connsiteX2" fmla="*/ 803245 w 978964"/>
                  <a:gd name="connsiteY2" fmla="*/ 0 h 188577"/>
                  <a:gd name="connsiteX3" fmla="*/ 978964 w 978964"/>
                  <a:gd name="connsiteY3" fmla="*/ 164493 h 188577"/>
                  <a:gd name="connsiteX4" fmla="*/ 0 w 978964"/>
                  <a:gd name="connsiteY4" fmla="*/ 164494 h 188577"/>
                  <a:gd name="connsiteX0" fmla="*/ 0 w 978964"/>
                  <a:gd name="connsiteY0" fmla="*/ 164494 h 201532"/>
                  <a:gd name="connsiteX1" fmla="*/ 167141 w 978964"/>
                  <a:gd name="connsiteY1" fmla="*/ 1 h 201532"/>
                  <a:gd name="connsiteX2" fmla="*/ 803245 w 978964"/>
                  <a:gd name="connsiteY2" fmla="*/ 0 h 201532"/>
                  <a:gd name="connsiteX3" fmla="*/ 978964 w 978964"/>
                  <a:gd name="connsiteY3" fmla="*/ 164493 h 201532"/>
                  <a:gd name="connsiteX4" fmla="*/ 0 w 978964"/>
                  <a:gd name="connsiteY4" fmla="*/ 164494 h 201532"/>
                  <a:gd name="connsiteX0" fmla="*/ 0 w 978964"/>
                  <a:gd name="connsiteY0" fmla="*/ 164494 h 222921"/>
                  <a:gd name="connsiteX1" fmla="*/ 167141 w 978964"/>
                  <a:gd name="connsiteY1" fmla="*/ 1 h 222921"/>
                  <a:gd name="connsiteX2" fmla="*/ 803245 w 978964"/>
                  <a:gd name="connsiteY2" fmla="*/ 0 h 222921"/>
                  <a:gd name="connsiteX3" fmla="*/ 978964 w 978964"/>
                  <a:gd name="connsiteY3" fmla="*/ 164493 h 222921"/>
                  <a:gd name="connsiteX4" fmla="*/ 0 w 978964"/>
                  <a:gd name="connsiteY4" fmla="*/ 164494 h 222921"/>
                  <a:gd name="connsiteX0" fmla="*/ 0 w 978964"/>
                  <a:gd name="connsiteY0" fmla="*/ 164494 h 231202"/>
                  <a:gd name="connsiteX1" fmla="*/ 167141 w 978964"/>
                  <a:gd name="connsiteY1" fmla="*/ 1 h 231202"/>
                  <a:gd name="connsiteX2" fmla="*/ 803245 w 978964"/>
                  <a:gd name="connsiteY2" fmla="*/ 0 h 231202"/>
                  <a:gd name="connsiteX3" fmla="*/ 978964 w 978964"/>
                  <a:gd name="connsiteY3" fmla="*/ 164493 h 231202"/>
                  <a:gd name="connsiteX4" fmla="*/ 0 w 978964"/>
                  <a:gd name="connsiteY4" fmla="*/ 164494 h 231202"/>
                  <a:gd name="connsiteX0" fmla="*/ 0 w 978964"/>
                  <a:gd name="connsiteY0" fmla="*/ 164494 h 236552"/>
                  <a:gd name="connsiteX1" fmla="*/ 167141 w 978964"/>
                  <a:gd name="connsiteY1" fmla="*/ 1 h 236552"/>
                  <a:gd name="connsiteX2" fmla="*/ 803245 w 978964"/>
                  <a:gd name="connsiteY2" fmla="*/ 0 h 236552"/>
                  <a:gd name="connsiteX3" fmla="*/ 978964 w 978964"/>
                  <a:gd name="connsiteY3" fmla="*/ 164493 h 236552"/>
                  <a:gd name="connsiteX4" fmla="*/ 0 w 978964"/>
                  <a:gd name="connsiteY4" fmla="*/ 164494 h 236552"/>
                  <a:gd name="connsiteX0" fmla="*/ 0 w 978964"/>
                  <a:gd name="connsiteY0" fmla="*/ 164494 h 236552"/>
                  <a:gd name="connsiteX1" fmla="*/ 167141 w 978964"/>
                  <a:gd name="connsiteY1" fmla="*/ 1 h 236552"/>
                  <a:gd name="connsiteX2" fmla="*/ 803245 w 978964"/>
                  <a:gd name="connsiteY2" fmla="*/ 0 h 236552"/>
                  <a:gd name="connsiteX3" fmla="*/ 978964 w 978964"/>
                  <a:gd name="connsiteY3" fmla="*/ 164493 h 236552"/>
                  <a:gd name="connsiteX4" fmla="*/ 0 w 978964"/>
                  <a:gd name="connsiteY4" fmla="*/ 164494 h 236552"/>
                  <a:gd name="connsiteX0" fmla="*/ 0 w 978964"/>
                  <a:gd name="connsiteY0" fmla="*/ 164494 h 236552"/>
                  <a:gd name="connsiteX1" fmla="*/ 167141 w 978964"/>
                  <a:gd name="connsiteY1" fmla="*/ 1 h 236552"/>
                  <a:gd name="connsiteX2" fmla="*/ 803245 w 978964"/>
                  <a:gd name="connsiteY2" fmla="*/ 0 h 236552"/>
                  <a:gd name="connsiteX3" fmla="*/ 978964 w 978964"/>
                  <a:gd name="connsiteY3" fmla="*/ 164493 h 236552"/>
                  <a:gd name="connsiteX4" fmla="*/ 0 w 978964"/>
                  <a:gd name="connsiteY4" fmla="*/ 164494 h 236552"/>
                  <a:gd name="connsiteX0" fmla="*/ 0 w 978964"/>
                  <a:gd name="connsiteY0" fmla="*/ 164494 h 236552"/>
                  <a:gd name="connsiteX1" fmla="*/ 167141 w 978964"/>
                  <a:gd name="connsiteY1" fmla="*/ 1 h 236552"/>
                  <a:gd name="connsiteX2" fmla="*/ 803245 w 978964"/>
                  <a:gd name="connsiteY2" fmla="*/ 0 h 236552"/>
                  <a:gd name="connsiteX3" fmla="*/ 978964 w 978964"/>
                  <a:gd name="connsiteY3" fmla="*/ 164493 h 236552"/>
                  <a:gd name="connsiteX4" fmla="*/ 0 w 978964"/>
                  <a:gd name="connsiteY4" fmla="*/ 164494 h 236552"/>
                  <a:gd name="connsiteX0" fmla="*/ 0 w 978964"/>
                  <a:gd name="connsiteY0" fmla="*/ 164494 h 244026"/>
                  <a:gd name="connsiteX1" fmla="*/ 167141 w 978964"/>
                  <a:gd name="connsiteY1" fmla="*/ 1 h 244026"/>
                  <a:gd name="connsiteX2" fmla="*/ 803245 w 978964"/>
                  <a:gd name="connsiteY2" fmla="*/ 0 h 244026"/>
                  <a:gd name="connsiteX3" fmla="*/ 978964 w 978964"/>
                  <a:gd name="connsiteY3" fmla="*/ 164493 h 244026"/>
                  <a:gd name="connsiteX4" fmla="*/ 0 w 978964"/>
                  <a:gd name="connsiteY4" fmla="*/ 164494 h 244026"/>
                  <a:gd name="connsiteX0" fmla="*/ 0 w 978964"/>
                  <a:gd name="connsiteY0" fmla="*/ 164494 h 245819"/>
                  <a:gd name="connsiteX1" fmla="*/ 167141 w 978964"/>
                  <a:gd name="connsiteY1" fmla="*/ 1 h 245819"/>
                  <a:gd name="connsiteX2" fmla="*/ 803245 w 978964"/>
                  <a:gd name="connsiteY2" fmla="*/ 0 h 245819"/>
                  <a:gd name="connsiteX3" fmla="*/ 978964 w 978964"/>
                  <a:gd name="connsiteY3" fmla="*/ 164493 h 245819"/>
                  <a:gd name="connsiteX4" fmla="*/ 0 w 978964"/>
                  <a:gd name="connsiteY4" fmla="*/ 164494 h 245819"/>
                  <a:gd name="connsiteX0" fmla="*/ 0 w 978964"/>
                  <a:gd name="connsiteY0" fmla="*/ 164494 h 253205"/>
                  <a:gd name="connsiteX1" fmla="*/ 167141 w 978964"/>
                  <a:gd name="connsiteY1" fmla="*/ 1 h 253205"/>
                  <a:gd name="connsiteX2" fmla="*/ 803245 w 978964"/>
                  <a:gd name="connsiteY2" fmla="*/ 0 h 253205"/>
                  <a:gd name="connsiteX3" fmla="*/ 978964 w 978964"/>
                  <a:gd name="connsiteY3" fmla="*/ 164493 h 253205"/>
                  <a:gd name="connsiteX4" fmla="*/ 0 w 978964"/>
                  <a:gd name="connsiteY4" fmla="*/ 164494 h 253205"/>
                  <a:gd name="connsiteX0" fmla="*/ 0 w 978964"/>
                  <a:gd name="connsiteY0" fmla="*/ 164494 h 253205"/>
                  <a:gd name="connsiteX1" fmla="*/ 167141 w 978964"/>
                  <a:gd name="connsiteY1" fmla="*/ 1 h 253205"/>
                  <a:gd name="connsiteX2" fmla="*/ 803245 w 978964"/>
                  <a:gd name="connsiteY2" fmla="*/ 0 h 253205"/>
                  <a:gd name="connsiteX3" fmla="*/ 978964 w 978964"/>
                  <a:gd name="connsiteY3" fmla="*/ 164493 h 253205"/>
                  <a:gd name="connsiteX4" fmla="*/ 0 w 978964"/>
                  <a:gd name="connsiteY4" fmla="*/ 164494 h 253205"/>
                  <a:gd name="connsiteX0" fmla="*/ 0 w 978964"/>
                  <a:gd name="connsiteY0" fmla="*/ 164494 h 253205"/>
                  <a:gd name="connsiteX1" fmla="*/ 167141 w 978964"/>
                  <a:gd name="connsiteY1" fmla="*/ 1 h 253205"/>
                  <a:gd name="connsiteX2" fmla="*/ 803245 w 978964"/>
                  <a:gd name="connsiteY2" fmla="*/ 0 h 253205"/>
                  <a:gd name="connsiteX3" fmla="*/ 978964 w 978964"/>
                  <a:gd name="connsiteY3" fmla="*/ 164493 h 253205"/>
                  <a:gd name="connsiteX4" fmla="*/ 0 w 978964"/>
                  <a:gd name="connsiteY4" fmla="*/ 164494 h 253205"/>
                  <a:gd name="connsiteX0" fmla="*/ 0 w 978964"/>
                  <a:gd name="connsiteY0" fmla="*/ 164494 h 253205"/>
                  <a:gd name="connsiteX1" fmla="*/ 167141 w 978964"/>
                  <a:gd name="connsiteY1" fmla="*/ 1 h 253205"/>
                  <a:gd name="connsiteX2" fmla="*/ 803245 w 978964"/>
                  <a:gd name="connsiteY2" fmla="*/ 0 h 253205"/>
                  <a:gd name="connsiteX3" fmla="*/ 978964 w 978964"/>
                  <a:gd name="connsiteY3" fmla="*/ 164493 h 253205"/>
                  <a:gd name="connsiteX4" fmla="*/ 0 w 978964"/>
                  <a:gd name="connsiteY4" fmla="*/ 164494 h 253205"/>
                  <a:gd name="connsiteX0" fmla="*/ 0 w 978964"/>
                  <a:gd name="connsiteY0" fmla="*/ 164494 h 253205"/>
                  <a:gd name="connsiteX1" fmla="*/ 167141 w 978964"/>
                  <a:gd name="connsiteY1" fmla="*/ 1 h 253205"/>
                  <a:gd name="connsiteX2" fmla="*/ 803245 w 978964"/>
                  <a:gd name="connsiteY2" fmla="*/ 0 h 253205"/>
                  <a:gd name="connsiteX3" fmla="*/ 978964 w 978964"/>
                  <a:gd name="connsiteY3" fmla="*/ 164493 h 253205"/>
                  <a:gd name="connsiteX4" fmla="*/ 0 w 978964"/>
                  <a:gd name="connsiteY4" fmla="*/ 164494 h 253205"/>
                  <a:gd name="connsiteX0" fmla="*/ 0 w 978964"/>
                  <a:gd name="connsiteY0" fmla="*/ 164494 h 253205"/>
                  <a:gd name="connsiteX1" fmla="*/ 167141 w 978964"/>
                  <a:gd name="connsiteY1" fmla="*/ 1 h 253205"/>
                  <a:gd name="connsiteX2" fmla="*/ 803245 w 978964"/>
                  <a:gd name="connsiteY2" fmla="*/ 0 h 253205"/>
                  <a:gd name="connsiteX3" fmla="*/ 978964 w 978964"/>
                  <a:gd name="connsiteY3" fmla="*/ 164493 h 253205"/>
                  <a:gd name="connsiteX4" fmla="*/ 0 w 978964"/>
                  <a:gd name="connsiteY4" fmla="*/ 164494 h 253205"/>
                  <a:gd name="connsiteX0" fmla="*/ 0 w 978964"/>
                  <a:gd name="connsiteY0" fmla="*/ 164494 h 253205"/>
                  <a:gd name="connsiteX1" fmla="*/ 167141 w 978964"/>
                  <a:gd name="connsiteY1" fmla="*/ 1 h 253205"/>
                  <a:gd name="connsiteX2" fmla="*/ 803245 w 978964"/>
                  <a:gd name="connsiteY2" fmla="*/ 0 h 253205"/>
                  <a:gd name="connsiteX3" fmla="*/ 978964 w 978964"/>
                  <a:gd name="connsiteY3" fmla="*/ 164493 h 253205"/>
                  <a:gd name="connsiteX4" fmla="*/ 0 w 978964"/>
                  <a:gd name="connsiteY4" fmla="*/ 164494 h 253205"/>
                  <a:gd name="connsiteX0" fmla="*/ 0 w 978964"/>
                  <a:gd name="connsiteY0" fmla="*/ 164494 h 253205"/>
                  <a:gd name="connsiteX1" fmla="*/ 167141 w 978964"/>
                  <a:gd name="connsiteY1" fmla="*/ 1 h 253205"/>
                  <a:gd name="connsiteX2" fmla="*/ 803245 w 978964"/>
                  <a:gd name="connsiteY2" fmla="*/ 0 h 253205"/>
                  <a:gd name="connsiteX3" fmla="*/ 978964 w 978964"/>
                  <a:gd name="connsiteY3" fmla="*/ 164493 h 253205"/>
                  <a:gd name="connsiteX4" fmla="*/ 0 w 978964"/>
                  <a:gd name="connsiteY4" fmla="*/ 164494 h 253205"/>
                  <a:gd name="connsiteX0" fmla="*/ 0 w 978964"/>
                  <a:gd name="connsiteY0" fmla="*/ 164494 h 253205"/>
                  <a:gd name="connsiteX1" fmla="*/ 167141 w 978964"/>
                  <a:gd name="connsiteY1" fmla="*/ 1 h 253205"/>
                  <a:gd name="connsiteX2" fmla="*/ 803245 w 978964"/>
                  <a:gd name="connsiteY2" fmla="*/ 0 h 253205"/>
                  <a:gd name="connsiteX3" fmla="*/ 978964 w 978964"/>
                  <a:gd name="connsiteY3" fmla="*/ 164493 h 253205"/>
                  <a:gd name="connsiteX4" fmla="*/ 0 w 978964"/>
                  <a:gd name="connsiteY4" fmla="*/ 164494 h 253205"/>
                  <a:gd name="connsiteX0" fmla="*/ 0 w 978964"/>
                  <a:gd name="connsiteY0" fmla="*/ 164494 h 253205"/>
                  <a:gd name="connsiteX1" fmla="*/ 167141 w 978964"/>
                  <a:gd name="connsiteY1" fmla="*/ 1 h 253205"/>
                  <a:gd name="connsiteX2" fmla="*/ 803245 w 978964"/>
                  <a:gd name="connsiteY2" fmla="*/ 0 h 253205"/>
                  <a:gd name="connsiteX3" fmla="*/ 978964 w 978964"/>
                  <a:gd name="connsiteY3" fmla="*/ 164493 h 253205"/>
                  <a:gd name="connsiteX4" fmla="*/ 0 w 978964"/>
                  <a:gd name="connsiteY4" fmla="*/ 164494 h 253205"/>
                  <a:gd name="connsiteX0" fmla="*/ 0 w 978964"/>
                  <a:gd name="connsiteY0" fmla="*/ 164494 h 253205"/>
                  <a:gd name="connsiteX1" fmla="*/ 167141 w 978964"/>
                  <a:gd name="connsiteY1" fmla="*/ 1 h 253205"/>
                  <a:gd name="connsiteX2" fmla="*/ 807923 w 978964"/>
                  <a:gd name="connsiteY2" fmla="*/ 0 h 253205"/>
                  <a:gd name="connsiteX3" fmla="*/ 978964 w 978964"/>
                  <a:gd name="connsiteY3" fmla="*/ 164493 h 253205"/>
                  <a:gd name="connsiteX4" fmla="*/ 0 w 978964"/>
                  <a:gd name="connsiteY4" fmla="*/ 164494 h 253205"/>
                  <a:gd name="connsiteX0" fmla="*/ 0 w 978964"/>
                  <a:gd name="connsiteY0" fmla="*/ 164494 h 253205"/>
                  <a:gd name="connsiteX1" fmla="*/ 167141 w 978964"/>
                  <a:gd name="connsiteY1" fmla="*/ 1 h 253205"/>
                  <a:gd name="connsiteX2" fmla="*/ 807923 w 978964"/>
                  <a:gd name="connsiteY2" fmla="*/ 0 h 253205"/>
                  <a:gd name="connsiteX3" fmla="*/ 978964 w 978964"/>
                  <a:gd name="connsiteY3" fmla="*/ 164493 h 253205"/>
                  <a:gd name="connsiteX4" fmla="*/ 0 w 978964"/>
                  <a:gd name="connsiteY4" fmla="*/ 164494 h 253205"/>
                  <a:gd name="connsiteX0" fmla="*/ 0 w 978964"/>
                  <a:gd name="connsiteY0" fmla="*/ 164494 h 253205"/>
                  <a:gd name="connsiteX1" fmla="*/ 167141 w 978964"/>
                  <a:gd name="connsiteY1" fmla="*/ 1 h 253205"/>
                  <a:gd name="connsiteX2" fmla="*/ 807923 w 978964"/>
                  <a:gd name="connsiteY2" fmla="*/ 0 h 253205"/>
                  <a:gd name="connsiteX3" fmla="*/ 978964 w 978964"/>
                  <a:gd name="connsiteY3" fmla="*/ 164493 h 253205"/>
                  <a:gd name="connsiteX4" fmla="*/ 0 w 978964"/>
                  <a:gd name="connsiteY4" fmla="*/ 164494 h 253205"/>
                  <a:gd name="connsiteX0" fmla="*/ 0 w 866823"/>
                  <a:gd name="connsiteY0" fmla="*/ 115231 h 233015"/>
                  <a:gd name="connsiteX1" fmla="*/ 55000 w 866823"/>
                  <a:gd name="connsiteY1" fmla="*/ 1 h 233015"/>
                  <a:gd name="connsiteX2" fmla="*/ 695782 w 866823"/>
                  <a:gd name="connsiteY2" fmla="*/ 0 h 233015"/>
                  <a:gd name="connsiteX3" fmla="*/ 866823 w 866823"/>
                  <a:gd name="connsiteY3" fmla="*/ 164493 h 233015"/>
                  <a:gd name="connsiteX4" fmla="*/ 0 w 866823"/>
                  <a:gd name="connsiteY4" fmla="*/ 115231 h 233015"/>
                  <a:gd name="connsiteX0" fmla="*/ 0 w 866823"/>
                  <a:gd name="connsiteY0" fmla="*/ 115231 h 233015"/>
                  <a:gd name="connsiteX1" fmla="*/ 55000 w 866823"/>
                  <a:gd name="connsiteY1" fmla="*/ 1 h 233015"/>
                  <a:gd name="connsiteX2" fmla="*/ 695782 w 866823"/>
                  <a:gd name="connsiteY2" fmla="*/ 0 h 233015"/>
                  <a:gd name="connsiteX3" fmla="*/ 866823 w 866823"/>
                  <a:gd name="connsiteY3" fmla="*/ 164493 h 233015"/>
                  <a:gd name="connsiteX4" fmla="*/ 0 w 866823"/>
                  <a:gd name="connsiteY4" fmla="*/ 115231 h 233015"/>
                  <a:gd name="connsiteX0" fmla="*/ 0 w 866823"/>
                  <a:gd name="connsiteY0" fmla="*/ 115231 h 233015"/>
                  <a:gd name="connsiteX1" fmla="*/ 55000 w 866823"/>
                  <a:gd name="connsiteY1" fmla="*/ 1 h 233015"/>
                  <a:gd name="connsiteX2" fmla="*/ 695782 w 866823"/>
                  <a:gd name="connsiteY2" fmla="*/ 0 h 233015"/>
                  <a:gd name="connsiteX3" fmla="*/ 866823 w 866823"/>
                  <a:gd name="connsiteY3" fmla="*/ 164493 h 233015"/>
                  <a:gd name="connsiteX4" fmla="*/ 0 w 866823"/>
                  <a:gd name="connsiteY4" fmla="*/ 115231 h 233015"/>
                  <a:gd name="connsiteX0" fmla="*/ 0 w 866823"/>
                  <a:gd name="connsiteY0" fmla="*/ 115231 h 233015"/>
                  <a:gd name="connsiteX1" fmla="*/ 55000 w 866823"/>
                  <a:gd name="connsiteY1" fmla="*/ 1 h 233015"/>
                  <a:gd name="connsiteX2" fmla="*/ 695782 w 866823"/>
                  <a:gd name="connsiteY2" fmla="*/ 0 h 233015"/>
                  <a:gd name="connsiteX3" fmla="*/ 866823 w 866823"/>
                  <a:gd name="connsiteY3" fmla="*/ 164493 h 233015"/>
                  <a:gd name="connsiteX4" fmla="*/ 0 w 866823"/>
                  <a:gd name="connsiteY4" fmla="*/ 115231 h 233015"/>
                  <a:gd name="connsiteX0" fmla="*/ 0 w 866823"/>
                  <a:gd name="connsiteY0" fmla="*/ 115231 h 233015"/>
                  <a:gd name="connsiteX1" fmla="*/ 55000 w 866823"/>
                  <a:gd name="connsiteY1" fmla="*/ 1 h 233015"/>
                  <a:gd name="connsiteX2" fmla="*/ 695782 w 866823"/>
                  <a:gd name="connsiteY2" fmla="*/ 0 h 233015"/>
                  <a:gd name="connsiteX3" fmla="*/ 866823 w 866823"/>
                  <a:gd name="connsiteY3" fmla="*/ 164493 h 233015"/>
                  <a:gd name="connsiteX4" fmla="*/ 0 w 866823"/>
                  <a:gd name="connsiteY4" fmla="*/ 115231 h 233015"/>
                  <a:gd name="connsiteX0" fmla="*/ 0 w 866823"/>
                  <a:gd name="connsiteY0" fmla="*/ 115231 h 233015"/>
                  <a:gd name="connsiteX1" fmla="*/ 55000 w 866823"/>
                  <a:gd name="connsiteY1" fmla="*/ 1 h 233015"/>
                  <a:gd name="connsiteX2" fmla="*/ 695782 w 866823"/>
                  <a:gd name="connsiteY2" fmla="*/ 0 h 233015"/>
                  <a:gd name="connsiteX3" fmla="*/ 866823 w 866823"/>
                  <a:gd name="connsiteY3" fmla="*/ 164493 h 233015"/>
                  <a:gd name="connsiteX4" fmla="*/ 0 w 866823"/>
                  <a:gd name="connsiteY4" fmla="*/ 115231 h 233015"/>
                  <a:gd name="connsiteX0" fmla="*/ 0 w 727404"/>
                  <a:gd name="connsiteY0" fmla="*/ 115231 h 209175"/>
                  <a:gd name="connsiteX1" fmla="*/ 55000 w 727404"/>
                  <a:gd name="connsiteY1" fmla="*/ 1 h 209175"/>
                  <a:gd name="connsiteX2" fmla="*/ 695782 w 727404"/>
                  <a:gd name="connsiteY2" fmla="*/ 0 h 209175"/>
                  <a:gd name="connsiteX3" fmla="*/ 727404 w 727404"/>
                  <a:gd name="connsiteY3" fmla="*/ 125083 h 209175"/>
                  <a:gd name="connsiteX4" fmla="*/ 0 w 727404"/>
                  <a:gd name="connsiteY4" fmla="*/ 115231 h 209175"/>
                  <a:gd name="connsiteX0" fmla="*/ 0 w 727404"/>
                  <a:gd name="connsiteY0" fmla="*/ 115231 h 209175"/>
                  <a:gd name="connsiteX1" fmla="*/ 55000 w 727404"/>
                  <a:gd name="connsiteY1" fmla="*/ 1 h 209175"/>
                  <a:gd name="connsiteX2" fmla="*/ 695782 w 727404"/>
                  <a:gd name="connsiteY2" fmla="*/ 0 h 209175"/>
                  <a:gd name="connsiteX3" fmla="*/ 727404 w 727404"/>
                  <a:gd name="connsiteY3" fmla="*/ 125083 h 209175"/>
                  <a:gd name="connsiteX4" fmla="*/ 0 w 727404"/>
                  <a:gd name="connsiteY4" fmla="*/ 115231 h 209175"/>
                  <a:gd name="connsiteX0" fmla="*/ 0 w 729311"/>
                  <a:gd name="connsiteY0" fmla="*/ 115231 h 209175"/>
                  <a:gd name="connsiteX1" fmla="*/ 55000 w 729311"/>
                  <a:gd name="connsiteY1" fmla="*/ 1 h 209175"/>
                  <a:gd name="connsiteX2" fmla="*/ 695782 w 729311"/>
                  <a:gd name="connsiteY2" fmla="*/ 0 h 209175"/>
                  <a:gd name="connsiteX3" fmla="*/ 727404 w 729311"/>
                  <a:gd name="connsiteY3" fmla="*/ 125083 h 209175"/>
                  <a:gd name="connsiteX4" fmla="*/ 0 w 729311"/>
                  <a:gd name="connsiteY4" fmla="*/ 115231 h 209175"/>
                  <a:gd name="connsiteX0" fmla="*/ 0 w 717844"/>
                  <a:gd name="connsiteY0" fmla="*/ 115231 h 209175"/>
                  <a:gd name="connsiteX1" fmla="*/ 55000 w 717844"/>
                  <a:gd name="connsiteY1" fmla="*/ 1 h 209175"/>
                  <a:gd name="connsiteX2" fmla="*/ 695782 w 717844"/>
                  <a:gd name="connsiteY2" fmla="*/ 0 h 209175"/>
                  <a:gd name="connsiteX3" fmla="*/ 697096 w 717844"/>
                  <a:gd name="connsiteY3" fmla="*/ 125083 h 209175"/>
                  <a:gd name="connsiteX4" fmla="*/ 0 w 717844"/>
                  <a:gd name="connsiteY4" fmla="*/ 115231 h 209175"/>
                  <a:gd name="connsiteX0" fmla="*/ 0 w 697096"/>
                  <a:gd name="connsiteY0" fmla="*/ 115231 h 209175"/>
                  <a:gd name="connsiteX1" fmla="*/ 55000 w 697096"/>
                  <a:gd name="connsiteY1" fmla="*/ 1 h 209175"/>
                  <a:gd name="connsiteX2" fmla="*/ 695782 w 697096"/>
                  <a:gd name="connsiteY2" fmla="*/ 0 h 209175"/>
                  <a:gd name="connsiteX3" fmla="*/ 697096 w 697096"/>
                  <a:gd name="connsiteY3" fmla="*/ 125083 h 209175"/>
                  <a:gd name="connsiteX4" fmla="*/ 0 w 697096"/>
                  <a:gd name="connsiteY4" fmla="*/ 115231 h 209175"/>
                  <a:gd name="connsiteX0" fmla="*/ 0 w 700127"/>
                  <a:gd name="connsiteY0" fmla="*/ 115231 h 194397"/>
                  <a:gd name="connsiteX1" fmla="*/ 55000 w 700127"/>
                  <a:gd name="connsiteY1" fmla="*/ 1 h 194397"/>
                  <a:gd name="connsiteX2" fmla="*/ 695782 w 700127"/>
                  <a:gd name="connsiteY2" fmla="*/ 0 h 194397"/>
                  <a:gd name="connsiteX3" fmla="*/ 700127 w 700127"/>
                  <a:gd name="connsiteY3" fmla="*/ 95526 h 194397"/>
                  <a:gd name="connsiteX4" fmla="*/ 0 w 700127"/>
                  <a:gd name="connsiteY4" fmla="*/ 115231 h 194397"/>
                  <a:gd name="connsiteX0" fmla="*/ 0 w 700127"/>
                  <a:gd name="connsiteY0" fmla="*/ 115231 h 194397"/>
                  <a:gd name="connsiteX1" fmla="*/ 55000 w 700127"/>
                  <a:gd name="connsiteY1" fmla="*/ 1 h 194397"/>
                  <a:gd name="connsiteX2" fmla="*/ 695782 w 700127"/>
                  <a:gd name="connsiteY2" fmla="*/ 0 h 194397"/>
                  <a:gd name="connsiteX3" fmla="*/ 700127 w 700127"/>
                  <a:gd name="connsiteY3" fmla="*/ 95526 h 194397"/>
                  <a:gd name="connsiteX4" fmla="*/ 0 w 700127"/>
                  <a:gd name="connsiteY4" fmla="*/ 115231 h 194397"/>
                  <a:gd name="connsiteX0" fmla="*/ 12294 w 666958"/>
                  <a:gd name="connsiteY0" fmla="*/ 154641 h 218288"/>
                  <a:gd name="connsiteX1" fmla="*/ 21831 w 666958"/>
                  <a:gd name="connsiteY1" fmla="*/ 1 h 218288"/>
                  <a:gd name="connsiteX2" fmla="*/ 662613 w 666958"/>
                  <a:gd name="connsiteY2" fmla="*/ 0 h 218288"/>
                  <a:gd name="connsiteX3" fmla="*/ 666958 w 666958"/>
                  <a:gd name="connsiteY3" fmla="*/ 95526 h 218288"/>
                  <a:gd name="connsiteX4" fmla="*/ 12294 w 666958"/>
                  <a:gd name="connsiteY4" fmla="*/ 154641 h 218288"/>
                  <a:gd name="connsiteX0" fmla="*/ 16884 w 671548"/>
                  <a:gd name="connsiteY0" fmla="*/ 154641 h 218288"/>
                  <a:gd name="connsiteX1" fmla="*/ 26421 w 671548"/>
                  <a:gd name="connsiteY1" fmla="*/ 1 h 218288"/>
                  <a:gd name="connsiteX2" fmla="*/ 667203 w 671548"/>
                  <a:gd name="connsiteY2" fmla="*/ 0 h 218288"/>
                  <a:gd name="connsiteX3" fmla="*/ 671548 w 671548"/>
                  <a:gd name="connsiteY3" fmla="*/ 95526 h 218288"/>
                  <a:gd name="connsiteX4" fmla="*/ 16884 w 671548"/>
                  <a:gd name="connsiteY4" fmla="*/ 154641 h 218288"/>
                  <a:gd name="connsiteX0" fmla="*/ 16142 w 670806"/>
                  <a:gd name="connsiteY0" fmla="*/ 154641 h 218288"/>
                  <a:gd name="connsiteX1" fmla="*/ 25679 w 670806"/>
                  <a:gd name="connsiteY1" fmla="*/ 1 h 218288"/>
                  <a:gd name="connsiteX2" fmla="*/ 666461 w 670806"/>
                  <a:gd name="connsiteY2" fmla="*/ 0 h 218288"/>
                  <a:gd name="connsiteX3" fmla="*/ 670806 w 670806"/>
                  <a:gd name="connsiteY3" fmla="*/ 95526 h 218288"/>
                  <a:gd name="connsiteX4" fmla="*/ 16142 w 670806"/>
                  <a:gd name="connsiteY4" fmla="*/ 154641 h 218288"/>
                  <a:gd name="connsiteX0" fmla="*/ 0 w 654664"/>
                  <a:gd name="connsiteY0" fmla="*/ 154641 h 218288"/>
                  <a:gd name="connsiteX1" fmla="*/ 9537 w 654664"/>
                  <a:gd name="connsiteY1" fmla="*/ 1 h 218288"/>
                  <a:gd name="connsiteX2" fmla="*/ 650319 w 654664"/>
                  <a:gd name="connsiteY2" fmla="*/ 0 h 218288"/>
                  <a:gd name="connsiteX3" fmla="*/ 654664 w 654664"/>
                  <a:gd name="connsiteY3" fmla="*/ 95526 h 218288"/>
                  <a:gd name="connsiteX4" fmla="*/ 0 w 654664"/>
                  <a:gd name="connsiteY4" fmla="*/ 154641 h 218288"/>
                  <a:gd name="connsiteX0" fmla="*/ 0 w 666787"/>
                  <a:gd name="connsiteY0" fmla="*/ 100452 h 186662"/>
                  <a:gd name="connsiteX1" fmla="*/ 21660 w 666787"/>
                  <a:gd name="connsiteY1" fmla="*/ 1 h 186662"/>
                  <a:gd name="connsiteX2" fmla="*/ 662442 w 666787"/>
                  <a:gd name="connsiteY2" fmla="*/ 0 h 186662"/>
                  <a:gd name="connsiteX3" fmla="*/ 666787 w 666787"/>
                  <a:gd name="connsiteY3" fmla="*/ 95526 h 186662"/>
                  <a:gd name="connsiteX4" fmla="*/ 0 w 666787"/>
                  <a:gd name="connsiteY4" fmla="*/ 100452 h 186662"/>
                  <a:gd name="connsiteX0" fmla="*/ 0 w 645571"/>
                  <a:gd name="connsiteY0" fmla="*/ 110304 h 191742"/>
                  <a:gd name="connsiteX1" fmla="*/ 444 w 645571"/>
                  <a:gd name="connsiteY1" fmla="*/ 1 h 191742"/>
                  <a:gd name="connsiteX2" fmla="*/ 641226 w 645571"/>
                  <a:gd name="connsiteY2" fmla="*/ 0 h 191742"/>
                  <a:gd name="connsiteX3" fmla="*/ 645571 w 645571"/>
                  <a:gd name="connsiteY3" fmla="*/ 95526 h 191742"/>
                  <a:gd name="connsiteX4" fmla="*/ 0 w 645571"/>
                  <a:gd name="connsiteY4" fmla="*/ 110304 h 191742"/>
                  <a:gd name="connsiteX0" fmla="*/ 0 w 645571"/>
                  <a:gd name="connsiteY0" fmla="*/ 110304 h 191742"/>
                  <a:gd name="connsiteX1" fmla="*/ 444 w 645571"/>
                  <a:gd name="connsiteY1" fmla="*/ 1 h 191742"/>
                  <a:gd name="connsiteX2" fmla="*/ 641226 w 645571"/>
                  <a:gd name="connsiteY2" fmla="*/ 0 h 191742"/>
                  <a:gd name="connsiteX3" fmla="*/ 645571 w 645571"/>
                  <a:gd name="connsiteY3" fmla="*/ 95526 h 191742"/>
                  <a:gd name="connsiteX4" fmla="*/ 0 w 645571"/>
                  <a:gd name="connsiteY4" fmla="*/ 110304 h 191742"/>
                  <a:gd name="connsiteX0" fmla="*/ 0 w 645571"/>
                  <a:gd name="connsiteY0" fmla="*/ 107841 h 190443"/>
                  <a:gd name="connsiteX1" fmla="*/ 444 w 645571"/>
                  <a:gd name="connsiteY1" fmla="*/ 1 h 190443"/>
                  <a:gd name="connsiteX2" fmla="*/ 641226 w 645571"/>
                  <a:gd name="connsiteY2" fmla="*/ 0 h 190443"/>
                  <a:gd name="connsiteX3" fmla="*/ 645571 w 645571"/>
                  <a:gd name="connsiteY3" fmla="*/ 95526 h 190443"/>
                  <a:gd name="connsiteX4" fmla="*/ 0 w 645571"/>
                  <a:gd name="connsiteY4" fmla="*/ 107841 h 190443"/>
                  <a:gd name="connsiteX0" fmla="*/ 493 w 646064"/>
                  <a:gd name="connsiteY0" fmla="*/ 107841 h 190443"/>
                  <a:gd name="connsiteX1" fmla="*/ 937 w 646064"/>
                  <a:gd name="connsiteY1" fmla="*/ 1 h 190443"/>
                  <a:gd name="connsiteX2" fmla="*/ 641719 w 646064"/>
                  <a:gd name="connsiteY2" fmla="*/ 0 h 190443"/>
                  <a:gd name="connsiteX3" fmla="*/ 646064 w 646064"/>
                  <a:gd name="connsiteY3" fmla="*/ 95526 h 190443"/>
                  <a:gd name="connsiteX4" fmla="*/ 493 w 646064"/>
                  <a:gd name="connsiteY4" fmla="*/ 107841 h 190443"/>
                  <a:gd name="connsiteX0" fmla="*/ 986 w 646557"/>
                  <a:gd name="connsiteY0" fmla="*/ 107841 h 190443"/>
                  <a:gd name="connsiteX1" fmla="*/ 1430 w 646557"/>
                  <a:gd name="connsiteY1" fmla="*/ 1 h 190443"/>
                  <a:gd name="connsiteX2" fmla="*/ 642212 w 646557"/>
                  <a:gd name="connsiteY2" fmla="*/ 0 h 190443"/>
                  <a:gd name="connsiteX3" fmla="*/ 646557 w 646557"/>
                  <a:gd name="connsiteY3" fmla="*/ 95526 h 190443"/>
                  <a:gd name="connsiteX4" fmla="*/ 986 w 646557"/>
                  <a:gd name="connsiteY4" fmla="*/ 107841 h 190443"/>
                  <a:gd name="connsiteX0" fmla="*/ 2717 w 648288"/>
                  <a:gd name="connsiteY0" fmla="*/ 107841 h 190443"/>
                  <a:gd name="connsiteX1" fmla="*/ 3161 w 648288"/>
                  <a:gd name="connsiteY1" fmla="*/ 1 h 190443"/>
                  <a:gd name="connsiteX2" fmla="*/ 643943 w 648288"/>
                  <a:gd name="connsiteY2" fmla="*/ 0 h 190443"/>
                  <a:gd name="connsiteX3" fmla="*/ 648288 w 648288"/>
                  <a:gd name="connsiteY3" fmla="*/ 95526 h 190443"/>
                  <a:gd name="connsiteX4" fmla="*/ 2717 w 648288"/>
                  <a:gd name="connsiteY4" fmla="*/ 107841 h 190443"/>
                  <a:gd name="connsiteX0" fmla="*/ 4343 w 649914"/>
                  <a:gd name="connsiteY0" fmla="*/ 107841 h 190443"/>
                  <a:gd name="connsiteX1" fmla="*/ 4787 w 649914"/>
                  <a:gd name="connsiteY1" fmla="*/ 1 h 190443"/>
                  <a:gd name="connsiteX2" fmla="*/ 645569 w 649914"/>
                  <a:gd name="connsiteY2" fmla="*/ 0 h 190443"/>
                  <a:gd name="connsiteX3" fmla="*/ 649914 w 649914"/>
                  <a:gd name="connsiteY3" fmla="*/ 95526 h 190443"/>
                  <a:gd name="connsiteX4" fmla="*/ 4343 w 649914"/>
                  <a:gd name="connsiteY4" fmla="*/ 107841 h 190443"/>
                  <a:gd name="connsiteX0" fmla="*/ 4343 w 649914"/>
                  <a:gd name="connsiteY0" fmla="*/ 46262 h 164047"/>
                  <a:gd name="connsiteX1" fmla="*/ 4787 w 649914"/>
                  <a:gd name="connsiteY1" fmla="*/ 1 h 164047"/>
                  <a:gd name="connsiteX2" fmla="*/ 645569 w 649914"/>
                  <a:gd name="connsiteY2" fmla="*/ 0 h 164047"/>
                  <a:gd name="connsiteX3" fmla="*/ 649914 w 649914"/>
                  <a:gd name="connsiteY3" fmla="*/ 95526 h 164047"/>
                  <a:gd name="connsiteX4" fmla="*/ 4343 w 649914"/>
                  <a:gd name="connsiteY4" fmla="*/ 46262 h 164047"/>
                  <a:gd name="connsiteX0" fmla="*/ 4343 w 652945"/>
                  <a:gd name="connsiteY0" fmla="*/ 46262 h 172363"/>
                  <a:gd name="connsiteX1" fmla="*/ 4787 w 652945"/>
                  <a:gd name="connsiteY1" fmla="*/ 1 h 172363"/>
                  <a:gd name="connsiteX2" fmla="*/ 645569 w 652945"/>
                  <a:gd name="connsiteY2" fmla="*/ 0 h 172363"/>
                  <a:gd name="connsiteX3" fmla="*/ 652945 w 652945"/>
                  <a:gd name="connsiteY3" fmla="*/ 107841 h 172363"/>
                  <a:gd name="connsiteX4" fmla="*/ 4343 w 652945"/>
                  <a:gd name="connsiteY4" fmla="*/ 46262 h 172363"/>
                  <a:gd name="connsiteX0" fmla="*/ 4343 w 652945"/>
                  <a:gd name="connsiteY0" fmla="*/ 46262 h 172363"/>
                  <a:gd name="connsiteX1" fmla="*/ 4787 w 652945"/>
                  <a:gd name="connsiteY1" fmla="*/ 1 h 172363"/>
                  <a:gd name="connsiteX2" fmla="*/ 645569 w 652945"/>
                  <a:gd name="connsiteY2" fmla="*/ 0 h 172363"/>
                  <a:gd name="connsiteX3" fmla="*/ 652945 w 652945"/>
                  <a:gd name="connsiteY3" fmla="*/ 107841 h 172363"/>
                  <a:gd name="connsiteX4" fmla="*/ 4343 w 652945"/>
                  <a:gd name="connsiteY4" fmla="*/ 46262 h 172363"/>
                  <a:gd name="connsiteX0" fmla="*/ 4343 w 655183"/>
                  <a:gd name="connsiteY0" fmla="*/ 46262 h 172363"/>
                  <a:gd name="connsiteX1" fmla="*/ 4787 w 655183"/>
                  <a:gd name="connsiteY1" fmla="*/ 1 h 172363"/>
                  <a:gd name="connsiteX2" fmla="*/ 645569 w 655183"/>
                  <a:gd name="connsiteY2" fmla="*/ 0 h 172363"/>
                  <a:gd name="connsiteX3" fmla="*/ 652945 w 655183"/>
                  <a:gd name="connsiteY3" fmla="*/ 107841 h 172363"/>
                  <a:gd name="connsiteX4" fmla="*/ 4343 w 655183"/>
                  <a:gd name="connsiteY4" fmla="*/ 46262 h 172363"/>
                  <a:gd name="connsiteX0" fmla="*/ 4343 w 655183"/>
                  <a:gd name="connsiteY0" fmla="*/ 46262 h 134974"/>
                  <a:gd name="connsiteX1" fmla="*/ 4787 w 655183"/>
                  <a:gd name="connsiteY1" fmla="*/ 1 h 134974"/>
                  <a:gd name="connsiteX2" fmla="*/ 645569 w 655183"/>
                  <a:gd name="connsiteY2" fmla="*/ 0 h 134974"/>
                  <a:gd name="connsiteX3" fmla="*/ 652945 w 655183"/>
                  <a:gd name="connsiteY3" fmla="*/ 46263 h 134974"/>
                  <a:gd name="connsiteX4" fmla="*/ 4343 w 655183"/>
                  <a:gd name="connsiteY4" fmla="*/ 46262 h 134974"/>
                  <a:gd name="connsiteX0" fmla="*/ 4343 w 655183"/>
                  <a:gd name="connsiteY0" fmla="*/ 46262 h 125795"/>
                  <a:gd name="connsiteX1" fmla="*/ 4787 w 655183"/>
                  <a:gd name="connsiteY1" fmla="*/ 1 h 125795"/>
                  <a:gd name="connsiteX2" fmla="*/ 645569 w 655183"/>
                  <a:gd name="connsiteY2" fmla="*/ 0 h 125795"/>
                  <a:gd name="connsiteX3" fmla="*/ 652945 w 655183"/>
                  <a:gd name="connsiteY3" fmla="*/ 46263 h 125795"/>
                  <a:gd name="connsiteX4" fmla="*/ 4343 w 655183"/>
                  <a:gd name="connsiteY4" fmla="*/ 46262 h 125795"/>
                  <a:gd name="connsiteX0" fmla="*/ 4343 w 655183"/>
                  <a:gd name="connsiteY0" fmla="*/ 46262 h 119235"/>
                  <a:gd name="connsiteX1" fmla="*/ 4787 w 655183"/>
                  <a:gd name="connsiteY1" fmla="*/ 1 h 119235"/>
                  <a:gd name="connsiteX2" fmla="*/ 645569 w 655183"/>
                  <a:gd name="connsiteY2" fmla="*/ 0 h 119235"/>
                  <a:gd name="connsiteX3" fmla="*/ 652945 w 655183"/>
                  <a:gd name="connsiteY3" fmla="*/ 46263 h 119235"/>
                  <a:gd name="connsiteX4" fmla="*/ 4343 w 655183"/>
                  <a:gd name="connsiteY4" fmla="*/ 46262 h 119235"/>
                  <a:gd name="connsiteX0" fmla="*/ 4343 w 655183"/>
                  <a:gd name="connsiteY0" fmla="*/ 46262 h 119235"/>
                  <a:gd name="connsiteX1" fmla="*/ 4787 w 655183"/>
                  <a:gd name="connsiteY1" fmla="*/ 1 h 119235"/>
                  <a:gd name="connsiteX2" fmla="*/ 645569 w 655183"/>
                  <a:gd name="connsiteY2" fmla="*/ 0 h 119235"/>
                  <a:gd name="connsiteX3" fmla="*/ 652945 w 655183"/>
                  <a:gd name="connsiteY3" fmla="*/ 46263 h 119235"/>
                  <a:gd name="connsiteX4" fmla="*/ 4343 w 655183"/>
                  <a:gd name="connsiteY4" fmla="*/ 46262 h 119235"/>
                  <a:gd name="connsiteX0" fmla="*/ 4343 w 655183"/>
                  <a:gd name="connsiteY0" fmla="*/ 46262 h 119235"/>
                  <a:gd name="connsiteX1" fmla="*/ 4787 w 655183"/>
                  <a:gd name="connsiteY1" fmla="*/ 1 h 119235"/>
                  <a:gd name="connsiteX2" fmla="*/ 645569 w 655183"/>
                  <a:gd name="connsiteY2" fmla="*/ 0 h 119235"/>
                  <a:gd name="connsiteX3" fmla="*/ 652945 w 655183"/>
                  <a:gd name="connsiteY3" fmla="*/ 46263 h 119235"/>
                  <a:gd name="connsiteX4" fmla="*/ 4343 w 655183"/>
                  <a:gd name="connsiteY4" fmla="*/ 46262 h 119235"/>
                  <a:gd name="connsiteX0" fmla="*/ 4343 w 655183"/>
                  <a:gd name="connsiteY0" fmla="*/ 46262 h 123950"/>
                  <a:gd name="connsiteX1" fmla="*/ 4787 w 655183"/>
                  <a:gd name="connsiteY1" fmla="*/ 1 h 123950"/>
                  <a:gd name="connsiteX2" fmla="*/ 645569 w 655183"/>
                  <a:gd name="connsiteY2" fmla="*/ 0 h 123950"/>
                  <a:gd name="connsiteX3" fmla="*/ 652945 w 655183"/>
                  <a:gd name="connsiteY3" fmla="*/ 46263 h 123950"/>
                  <a:gd name="connsiteX4" fmla="*/ 4343 w 655183"/>
                  <a:gd name="connsiteY4" fmla="*/ 46262 h 123950"/>
                  <a:gd name="connsiteX0" fmla="*/ 4343 w 655183"/>
                  <a:gd name="connsiteY0" fmla="*/ 46262 h 121309"/>
                  <a:gd name="connsiteX1" fmla="*/ 4787 w 655183"/>
                  <a:gd name="connsiteY1" fmla="*/ 1 h 121309"/>
                  <a:gd name="connsiteX2" fmla="*/ 645569 w 655183"/>
                  <a:gd name="connsiteY2" fmla="*/ 0 h 121309"/>
                  <a:gd name="connsiteX3" fmla="*/ 652945 w 655183"/>
                  <a:gd name="connsiteY3" fmla="*/ 46263 h 121309"/>
                  <a:gd name="connsiteX4" fmla="*/ 4343 w 655183"/>
                  <a:gd name="connsiteY4" fmla="*/ 46262 h 121309"/>
                  <a:gd name="connsiteX0" fmla="*/ 4343 w 655183"/>
                  <a:gd name="connsiteY0" fmla="*/ 46262 h 124842"/>
                  <a:gd name="connsiteX1" fmla="*/ 4787 w 655183"/>
                  <a:gd name="connsiteY1" fmla="*/ 1 h 124842"/>
                  <a:gd name="connsiteX2" fmla="*/ 645569 w 655183"/>
                  <a:gd name="connsiteY2" fmla="*/ 0 h 124842"/>
                  <a:gd name="connsiteX3" fmla="*/ 652945 w 655183"/>
                  <a:gd name="connsiteY3" fmla="*/ 46263 h 124842"/>
                  <a:gd name="connsiteX4" fmla="*/ 4343 w 655183"/>
                  <a:gd name="connsiteY4" fmla="*/ 46262 h 124842"/>
                  <a:gd name="connsiteX0" fmla="*/ 5991 w 653800"/>
                  <a:gd name="connsiteY0" fmla="*/ 46262 h 124842"/>
                  <a:gd name="connsiteX1" fmla="*/ 3404 w 653800"/>
                  <a:gd name="connsiteY1" fmla="*/ 1 h 124842"/>
                  <a:gd name="connsiteX2" fmla="*/ 644186 w 653800"/>
                  <a:gd name="connsiteY2" fmla="*/ 0 h 124842"/>
                  <a:gd name="connsiteX3" fmla="*/ 651562 w 653800"/>
                  <a:gd name="connsiteY3" fmla="*/ 46263 h 124842"/>
                  <a:gd name="connsiteX4" fmla="*/ 5991 w 653800"/>
                  <a:gd name="connsiteY4" fmla="*/ 46262 h 124842"/>
                  <a:gd name="connsiteX0" fmla="*/ 3726 w 656081"/>
                  <a:gd name="connsiteY0" fmla="*/ 46262 h 124842"/>
                  <a:gd name="connsiteX1" fmla="*/ 5685 w 656081"/>
                  <a:gd name="connsiteY1" fmla="*/ 1 h 124842"/>
                  <a:gd name="connsiteX2" fmla="*/ 646467 w 656081"/>
                  <a:gd name="connsiteY2" fmla="*/ 0 h 124842"/>
                  <a:gd name="connsiteX3" fmla="*/ 653843 w 656081"/>
                  <a:gd name="connsiteY3" fmla="*/ 46263 h 124842"/>
                  <a:gd name="connsiteX4" fmla="*/ 3726 w 656081"/>
                  <a:gd name="connsiteY4" fmla="*/ 46262 h 124842"/>
                  <a:gd name="connsiteX0" fmla="*/ 2362 w 654717"/>
                  <a:gd name="connsiteY0" fmla="*/ 46262 h 124842"/>
                  <a:gd name="connsiteX1" fmla="*/ 4321 w 654717"/>
                  <a:gd name="connsiteY1" fmla="*/ 1 h 124842"/>
                  <a:gd name="connsiteX2" fmla="*/ 645103 w 654717"/>
                  <a:gd name="connsiteY2" fmla="*/ 0 h 124842"/>
                  <a:gd name="connsiteX3" fmla="*/ 652479 w 654717"/>
                  <a:gd name="connsiteY3" fmla="*/ 46263 h 124842"/>
                  <a:gd name="connsiteX4" fmla="*/ 2362 w 654717"/>
                  <a:gd name="connsiteY4" fmla="*/ 46262 h 124842"/>
                  <a:gd name="connsiteX0" fmla="*/ 2139 w 654494"/>
                  <a:gd name="connsiteY0" fmla="*/ 46262 h 124842"/>
                  <a:gd name="connsiteX1" fmla="*/ 4098 w 654494"/>
                  <a:gd name="connsiteY1" fmla="*/ 1 h 124842"/>
                  <a:gd name="connsiteX2" fmla="*/ 644880 w 654494"/>
                  <a:gd name="connsiteY2" fmla="*/ 0 h 124842"/>
                  <a:gd name="connsiteX3" fmla="*/ 652256 w 654494"/>
                  <a:gd name="connsiteY3" fmla="*/ 46263 h 124842"/>
                  <a:gd name="connsiteX4" fmla="*/ 2139 w 654494"/>
                  <a:gd name="connsiteY4" fmla="*/ 46262 h 124842"/>
                  <a:gd name="connsiteX0" fmla="*/ 5849 w 658204"/>
                  <a:gd name="connsiteY0" fmla="*/ 46262 h 124842"/>
                  <a:gd name="connsiteX1" fmla="*/ 7808 w 658204"/>
                  <a:gd name="connsiteY1" fmla="*/ 1 h 124842"/>
                  <a:gd name="connsiteX2" fmla="*/ 648590 w 658204"/>
                  <a:gd name="connsiteY2" fmla="*/ 0 h 124842"/>
                  <a:gd name="connsiteX3" fmla="*/ 655966 w 658204"/>
                  <a:gd name="connsiteY3" fmla="*/ 46263 h 124842"/>
                  <a:gd name="connsiteX4" fmla="*/ 5849 w 658204"/>
                  <a:gd name="connsiteY4" fmla="*/ 46262 h 124842"/>
                  <a:gd name="connsiteX0" fmla="*/ 4819 w 657174"/>
                  <a:gd name="connsiteY0" fmla="*/ 46262 h 124842"/>
                  <a:gd name="connsiteX1" fmla="*/ 6778 w 657174"/>
                  <a:gd name="connsiteY1" fmla="*/ 1 h 124842"/>
                  <a:gd name="connsiteX2" fmla="*/ 647560 w 657174"/>
                  <a:gd name="connsiteY2" fmla="*/ 0 h 124842"/>
                  <a:gd name="connsiteX3" fmla="*/ 654936 w 657174"/>
                  <a:gd name="connsiteY3" fmla="*/ 46263 h 124842"/>
                  <a:gd name="connsiteX4" fmla="*/ 4819 w 657174"/>
                  <a:gd name="connsiteY4" fmla="*/ 46262 h 124842"/>
                  <a:gd name="connsiteX0" fmla="*/ 4819 w 654996"/>
                  <a:gd name="connsiteY0" fmla="*/ 46262 h 144885"/>
                  <a:gd name="connsiteX1" fmla="*/ 6778 w 654996"/>
                  <a:gd name="connsiteY1" fmla="*/ 1 h 144885"/>
                  <a:gd name="connsiteX2" fmla="*/ 647560 w 654996"/>
                  <a:gd name="connsiteY2" fmla="*/ 0 h 144885"/>
                  <a:gd name="connsiteX3" fmla="*/ 651905 w 654996"/>
                  <a:gd name="connsiteY3" fmla="*/ 80747 h 144885"/>
                  <a:gd name="connsiteX4" fmla="*/ 4819 w 654996"/>
                  <a:gd name="connsiteY4" fmla="*/ 46262 h 144885"/>
                  <a:gd name="connsiteX0" fmla="*/ 4819 w 655964"/>
                  <a:gd name="connsiteY0" fmla="*/ 46262 h 144885"/>
                  <a:gd name="connsiteX1" fmla="*/ 6778 w 655964"/>
                  <a:gd name="connsiteY1" fmla="*/ 1 h 144885"/>
                  <a:gd name="connsiteX2" fmla="*/ 647560 w 655964"/>
                  <a:gd name="connsiteY2" fmla="*/ 0 h 144885"/>
                  <a:gd name="connsiteX3" fmla="*/ 651905 w 655964"/>
                  <a:gd name="connsiteY3" fmla="*/ 80747 h 144885"/>
                  <a:gd name="connsiteX4" fmla="*/ 4819 w 655964"/>
                  <a:gd name="connsiteY4" fmla="*/ 46262 h 144885"/>
                  <a:gd name="connsiteX0" fmla="*/ 4819 w 657845"/>
                  <a:gd name="connsiteY0" fmla="*/ 46262 h 144885"/>
                  <a:gd name="connsiteX1" fmla="*/ 6778 w 657845"/>
                  <a:gd name="connsiteY1" fmla="*/ 1 h 144885"/>
                  <a:gd name="connsiteX2" fmla="*/ 647560 w 657845"/>
                  <a:gd name="connsiteY2" fmla="*/ 0 h 144885"/>
                  <a:gd name="connsiteX3" fmla="*/ 651905 w 657845"/>
                  <a:gd name="connsiteY3" fmla="*/ 80747 h 144885"/>
                  <a:gd name="connsiteX4" fmla="*/ 4819 w 657845"/>
                  <a:gd name="connsiteY4" fmla="*/ 46262 h 144885"/>
                  <a:gd name="connsiteX0" fmla="*/ 4819 w 657845"/>
                  <a:gd name="connsiteY0" fmla="*/ 46262 h 122314"/>
                  <a:gd name="connsiteX1" fmla="*/ 6778 w 657845"/>
                  <a:gd name="connsiteY1" fmla="*/ 1 h 122314"/>
                  <a:gd name="connsiteX2" fmla="*/ 647560 w 657845"/>
                  <a:gd name="connsiteY2" fmla="*/ 0 h 122314"/>
                  <a:gd name="connsiteX3" fmla="*/ 651905 w 657845"/>
                  <a:gd name="connsiteY3" fmla="*/ 41337 h 122314"/>
                  <a:gd name="connsiteX4" fmla="*/ 4819 w 657845"/>
                  <a:gd name="connsiteY4" fmla="*/ 46262 h 122314"/>
                  <a:gd name="connsiteX0" fmla="*/ 4819 w 657845"/>
                  <a:gd name="connsiteY0" fmla="*/ 46262 h 124843"/>
                  <a:gd name="connsiteX1" fmla="*/ 6778 w 657845"/>
                  <a:gd name="connsiteY1" fmla="*/ 1 h 124843"/>
                  <a:gd name="connsiteX2" fmla="*/ 647560 w 657845"/>
                  <a:gd name="connsiteY2" fmla="*/ 0 h 124843"/>
                  <a:gd name="connsiteX3" fmla="*/ 651905 w 657845"/>
                  <a:gd name="connsiteY3" fmla="*/ 46264 h 124843"/>
                  <a:gd name="connsiteX4" fmla="*/ 4819 w 657845"/>
                  <a:gd name="connsiteY4" fmla="*/ 46262 h 124843"/>
                  <a:gd name="connsiteX0" fmla="*/ 4819 w 657845"/>
                  <a:gd name="connsiteY0" fmla="*/ 46262 h 124843"/>
                  <a:gd name="connsiteX1" fmla="*/ 6778 w 657845"/>
                  <a:gd name="connsiteY1" fmla="*/ 1 h 124843"/>
                  <a:gd name="connsiteX2" fmla="*/ 647560 w 657845"/>
                  <a:gd name="connsiteY2" fmla="*/ 0 h 124843"/>
                  <a:gd name="connsiteX3" fmla="*/ 651905 w 657845"/>
                  <a:gd name="connsiteY3" fmla="*/ 46264 h 124843"/>
                  <a:gd name="connsiteX4" fmla="*/ 4819 w 657845"/>
                  <a:gd name="connsiteY4" fmla="*/ 46262 h 1248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57845" h="124843">
                    <a:moveTo>
                      <a:pt x="4819" y="46262"/>
                    </a:moveTo>
                    <a:cubicBezTo>
                      <a:pt x="1433" y="20989"/>
                      <a:pt x="-4989" y="22812"/>
                      <a:pt x="6778" y="1"/>
                    </a:cubicBezTo>
                    <a:cubicBezTo>
                      <a:pt x="206758" y="123158"/>
                      <a:pt x="477757" y="103450"/>
                      <a:pt x="647560" y="0"/>
                    </a:cubicBezTo>
                    <a:cubicBezTo>
                      <a:pt x="659023" y="25272"/>
                      <a:pt x="661526" y="16065"/>
                      <a:pt x="651905" y="46264"/>
                    </a:cubicBezTo>
                    <a:cubicBezTo>
                      <a:pt x="437393" y="157105"/>
                      <a:pt x="200091" y="144788"/>
                      <a:pt x="4819" y="46262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88" name="直線コネクタ 87">
              <a:extLst>
                <a:ext uri="{FF2B5EF4-FFF2-40B4-BE49-F238E27FC236}">
                  <a16:creationId xmlns:a16="http://schemas.microsoft.com/office/drawing/2014/main" id="{87FD3A2F-072D-4CF6-9BF7-4E6A6EDB1336}"/>
                </a:ext>
              </a:extLst>
            </p:cNvPr>
            <p:cNvCxnSpPr/>
            <p:nvPr/>
          </p:nvCxnSpPr>
          <p:spPr>
            <a:xfrm>
              <a:off x="6003342" y="4437132"/>
              <a:ext cx="259307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9" name="直線コネクタ 88">
              <a:extLst>
                <a:ext uri="{FF2B5EF4-FFF2-40B4-BE49-F238E27FC236}">
                  <a16:creationId xmlns:a16="http://schemas.microsoft.com/office/drawing/2014/main" id="{92BF589B-2D70-4E8B-A6DA-74D4C3BA1039}"/>
                </a:ext>
              </a:extLst>
            </p:cNvPr>
            <p:cNvCxnSpPr/>
            <p:nvPr/>
          </p:nvCxnSpPr>
          <p:spPr>
            <a:xfrm>
              <a:off x="6003342" y="4696990"/>
              <a:ext cx="259307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0" name="直線コネクタ 89">
              <a:extLst>
                <a:ext uri="{FF2B5EF4-FFF2-40B4-BE49-F238E27FC236}">
                  <a16:creationId xmlns:a16="http://schemas.microsoft.com/office/drawing/2014/main" id="{76BA6577-88BF-42C2-BA1F-DB2AB9D14DB8}"/>
                </a:ext>
              </a:extLst>
            </p:cNvPr>
            <p:cNvCxnSpPr/>
            <p:nvPr/>
          </p:nvCxnSpPr>
          <p:spPr>
            <a:xfrm>
              <a:off x="6003342" y="4967871"/>
              <a:ext cx="259307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2" name="直線コネクタ 91">
              <a:extLst>
                <a:ext uri="{FF2B5EF4-FFF2-40B4-BE49-F238E27FC236}">
                  <a16:creationId xmlns:a16="http://schemas.microsoft.com/office/drawing/2014/main" id="{53E852D8-59D6-4E18-93A1-E7831A1B94D6}"/>
                </a:ext>
              </a:extLst>
            </p:cNvPr>
            <p:cNvCxnSpPr/>
            <p:nvPr/>
          </p:nvCxnSpPr>
          <p:spPr>
            <a:xfrm>
              <a:off x="6003342" y="5282711"/>
              <a:ext cx="259307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4" name="直線コネクタ 93">
              <a:extLst>
                <a:ext uri="{FF2B5EF4-FFF2-40B4-BE49-F238E27FC236}">
                  <a16:creationId xmlns:a16="http://schemas.microsoft.com/office/drawing/2014/main" id="{05CD133C-781C-484B-B2E5-B403F7B1A4BB}"/>
                </a:ext>
              </a:extLst>
            </p:cNvPr>
            <p:cNvCxnSpPr/>
            <p:nvPr/>
          </p:nvCxnSpPr>
          <p:spPr>
            <a:xfrm>
              <a:off x="6003342" y="5657406"/>
              <a:ext cx="259307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5" name="直線コネクタ 94">
              <a:extLst>
                <a:ext uri="{FF2B5EF4-FFF2-40B4-BE49-F238E27FC236}">
                  <a16:creationId xmlns:a16="http://schemas.microsoft.com/office/drawing/2014/main" id="{A082AFAE-AB88-4558-9238-C1D2897AD887}"/>
                </a:ext>
              </a:extLst>
            </p:cNvPr>
            <p:cNvCxnSpPr/>
            <p:nvPr/>
          </p:nvCxnSpPr>
          <p:spPr>
            <a:xfrm>
              <a:off x="6056918" y="4564674"/>
              <a:ext cx="168707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6" name="直線コネクタ 95">
              <a:extLst>
                <a:ext uri="{FF2B5EF4-FFF2-40B4-BE49-F238E27FC236}">
                  <a16:creationId xmlns:a16="http://schemas.microsoft.com/office/drawing/2014/main" id="{48CFD5F4-F264-4BC0-A5DC-9BA6BE86218F}"/>
                </a:ext>
              </a:extLst>
            </p:cNvPr>
            <p:cNvCxnSpPr/>
            <p:nvPr/>
          </p:nvCxnSpPr>
          <p:spPr>
            <a:xfrm>
              <a:off x="6056918" y="4828392"/>
              <a:ext cx="168707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7" name="直線コネクタ 96">
              <a:extLst>
                <a:ext uri="{FF2B5EF4-FFF2-40B4-BE49-F238E27FC236}">
                  <a16:creationId xmlns:a16="http://schemas.microsoft.com/office/drawing/2014/main" id="{F9666ADB-321F-4781-A48D-34D30483E1AB}"/>
                </a:ext>
              </a:extLst>
            </p:cNvPr>
            <p:cNvCxnSpPr/>
            <p:nvPr/>
          </p:nvCxnSpPr>
          <p:spPr>
            <a:xfrm>
              <a:off x="6056918" y="5122590"/>
              <a:ext cx="168707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8" name="直線コネクタ 97">
              <a:extLst>
                <a:ext uri="{FF2B5EF4-FFF2-40B4-BE49-F238E27FC236}">
                  <a16:creationId xmlns:a16="http://schemas.microsoft.com/office/drawing/2014/main" id="{8CE2BF98-9C35-4A8C-AAB2-2B6F1B3112EE}"/>
                </a:ext>
              </a:extLst>
            </p:cNvPr>
            <p:cNvCxnSpPr/>
            <p:nvPr/>
          </p:nvCxnSpPr>
          <p:spPr>
            <a:xfrm>
              <a:off x="6056918" y="5464496"/>
              <a:ext cx="168707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9" name="楕円 25">
            <a:extLst>
              <a:ext uri="{FF2B5EF4-FFF2-40B4-BE49-F238E27FC236}">
                <a16:creationId xmlns:a16="http://schemas.microsoft.com/office/drawing/2014/main" id="{7815377B-ED6E-4923-BFC7-EB46C7A04A61}"/>
              </a:ext>
            </a:extLst>
          </p:cNvPr>
          <p:cNvSpPr/>
          <p:nvPr/>
        </p:nvSpPr>
        <p:spPr>
          <a:xfrm>
            <a:off x="10649222" y="3881680"/>
            <a:ext cx="1012512" cy="91410"/>
          </a:xfrm>
          <a:custGeom>
            <a:avLst/>
            <a:gdLst>
              <a:gd name="connsiteX0" fmla="*/ 0 w 1796087"/>
              <a:gd name="connsiteY0" fmla="*/ 71437 h 142874"/>
              <a:gd name="connsiteX1" fmla="*/ 898044 w 1796087"/>
              <a:gd name="connsiteY1" fmla="*/ 0 h 142874"/>
              <a:gd name="connsiteX2" fmla="*/ 1796088 w 1796087"/>
              <a:gd name="connsiteY2" fmla="*/ 71437 h 142874"/>
              <a:gd name="connsiteX3" fmla="*/ 898044 w 1796087"/>
              <a:gd name="connsiteY3" fmla="*/ 142874 h 142874"/>
              <a:gd name="connsiteX4" fmla="*/ 0 w 1796087"/>
              <a:gd name="connsiteY4" fmla="*/ 71437 h 142874"/>
              <a:gd name="connsiteX0" fmla="*/ 898044 w 1796088"/>
              <a:gd name="connsiteY0" fmla="*/ 142874 h 234314"/>
              <a:gd name="connsiteX1" fmla="*/ 0 w 1796088"/>
              <a:gd name="connsiteY1" fmla="*/ 71437 h 234314"/>
              <a:gd name="connsiteX2" fmla="*/ 898044 w 1796088"/>
              <a:gd name="connsiteY2" fmla="*/ 0 h 234314"/>
              <a:gd name="connsiteX3" fmla="*/ 1796088 w 1796088"/>
              <a:gd name="connsiteY3" fmla="*/ 71437 h 234314"/>
              <a:gd name="connsiteX4" fmla="*/ 989484 w 1796088"/>
              <a:gd name="connsiteY4" fmla="*/ 234314 h 234314"/>
              <a:gd name="connsiteX0" fmla="*/ 898044 w 1796088"/>
              <a:gd name="connsiteY0" fmla="*/ 142874 h 142874"/>
              <a:gd name="connsiteX1" fmla="*/ 0 w 1796088"/>
              <a:gd name="connsiteY1" fmla="*/ 71437 h 142874"/>
              <a:gd name="connsiteX2" fmla="*/ 898044 w 1796088"/>
              <a:gd name="connsiteY2" fmla="*/ 0 h 142874"/>
              <a:gd name="connsiteX3" fmla="*/ 1796088 w 1796088"/>
              <a:gd name="connsiteY3" fmla="*/ 71437 h 142874"/>
              <a:gd name="connsiteX0" fmla="*/ 0 w 1796088"/>
              <a:gd name="connsiteY0" fmla="*/ 71437 h 71437"/>
              <a:gd name="connsiteX1" fmla="*/ 898044 w 1796088"/>
              <a:gd name="connsiteY1" fmla="*/ 0 h 71437"/>
              <a:gd name="connsiteX2" fmla="*/ 1796088 w 1796088"/>
              <a:gd name="connsiteY2" fmla="*/ 71437 h 71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96088" h="71437">
                <a:moveTo>
                  <a:pt x="0" y="71437"/>
                </a:moveTo>
                <a:cubicBezTo>
                  <a:pt x="0" y="31983"/>
                  <a:pt x="402068" y="0"/>
                  <a:pt x="898044" y="0"/>
                </a:cubicBezTo>
                <a:cubicBezTo>
                  <a:pt x="1394020" y="0"/>
                  <a:pt x="1796088" y="31983"/>
                  <a:pt x="1796088" y="71437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フリーフォーム: 図形 120">
            <a:extLst>
              <a:ext uri="{FF2B5EF4-FFF2-40B4-BE49-F238E27FC236}">
                <a16:creationId xmlns:a16="http://schemas.microsoft.com/office/drawing/2014/main" id="{A75504FD-BEB4-4AF4-884D-AD1D848B68C5}"/>
              </a:ext>
            </a:extLst>
          </p:cNvPr>
          <p:cNvSpPr/>
          <p:nvPr/>
        </p:nvSpPr>
        <p:spPr>
          <a:xfrm flipV="1">
            <a:off x="9335304" y="3864309"/>
            <a:ext cx="1004128" cy="2396303"/>
          </a:xfrm>
          <a:custGeom>
            <a:avLst/>
            <a:gdLst>
              <a:gd name="connsiteX0" fmla="*/ 506256 w 1012512"/>
              <a:gd name="connsiteY0" fmla="*/ 2396303 h 2396303"/>
              <a:gd name="connsiteX1" fmla="*/ 1012512 w 1012512"/>
              <a:gd name="connsiteY1" fmla="*/ 2304893 h 2396303"/>
              <a:gd name="connsiteX2" fmla="*/ 285995 w 1012512"/>
              <a:gd name="connsiteY2" fmla="*/ 2296349 h 2396303"/>
              <a:gd name="connsiteX3" fmla="*/ 1012512 w 1012512"/>
              <a:gd name="connsiteY3" fmla="*/ 2300858 h 2396303"/>
              <a:gd name="connsiteX4" fmla="*/ 974480 w 1012512"/>
              <a:gd name="connsiteY4" fmla="*/ 2241259 h 2396303"/>
              <a:gd name="connsiteX5" fmla="*/ 738536 w 1012512"/>
              <a:gd name="connsiteY5" fmla="*/ 45145 h 2396303"/>
              <a:gd name="connsiteX6" fmla="*/ 373639 w 1012512"/>
              <a:gd name="connsiteY6" fmla="*/ 45145 h 2396303"/>
              <a:gd name="connsiteX7" fmla="*/ 105784 w 1012512"/>
              <a:gd name="connsiteY7" fmla="*/ 2223923 h 2396303"/>
              <a:gd name="connsiteX8" fmla="*/ 27426 w 1012512"/>
              <a:gd name="connsiteY8" fmla="*/ 2277477 h 2396303"/>
              <a:gd name="connsiteX9" fmla="*/ 2501 w 1012512"/>
              <a:gd name="connsiteY9" fmla="*/ 2293015 h 2396303"/>
              <a:gd name="connsiteX10" fmla="*/ 0 w 1012512"/>
              <a:gd name="connsiteY10" fmla="*/ 2292986 h 2396303"/>
              <a:gd name="connsiteX11" fmla="*/ 572 w 1012512"/>
              <a:gd name="connsiteY11" fmla="*/ 2294218 h 2396303"/>
              <a:gd name="connsiteX12" fmla="*/ 0 w 1012512"/>
              <a:gd name="connsiteY12" fmla="*/ 2294574 h 2396303"/>
              <a:gd name="connsiteX13" fmla="*/ 740 w 1012512"/>
              <a:gd name="connsiteY13" fmla="*/ 2294579 h 2396303"/>
              <a:gd name="connsiteX14" fmla="*/ 11653 w 1012512"/>
              <a:gd name="connsiteY14" fmla="*/ 2318073 h 2396303"/>
              <a:gd name="connsiteX15" fmla="*/ 506256 w 1012512"/>
              <a:gd name="connsiteY15" fmla="*/ 2396303 h 2396303"/>
              <a:gd name="connsiteX0" fmla="*/ 506256 w 1012512"/>
              <a:gd name="connsiteY0" fmla="*/ 2396303 h 2396303"/>
              <a:gd name="connsiteX1" fmla="*/ 1012512 w 1012512"/>
              <a:gd name="connsiteY1" fmla="*/ 2304893 h 2396303"/>
              <a:gd name="connsiteX2" fmla="*/ 1012512 w 1012512"/>
              <a:gd name="connsiteY2" fmla="*/ 2300858 h 2396303"/>
              <a:gd name="connsiteX3" fmla="*/ 974480 w 1012512"/>
              <a:gd name="connsiteY3" fmla="*/ 2241259 h 2396303"/>
              <a:gd name="connsiteX4" fmla="*/ 738536 w 1012512"/>
              <a:gd name="connsiteY4" fmla="*/ 45145 h 2396303"/>
              <a:gd name="connsiteX5" fmla="*/ 373639 w 1012512"/>
              <a:gd name="connsiteY5" fmla="*/ 45145 h 2396303"/>
              <a:gd name="connsiteX6" fmla="*/ 105784 w 1012512"/>
              <a:gd name="connsiteY6" fmla="*/ 2223923 h 2396303"/>
              <a:gd name="connsiteX7" fmla="*/ 27426 w 1012512"/>
              <a:gd name="connsiteY7" fmla="*/ 2277477 h 2396303"/>
              <a:gd name="connsiteX8" fmla="*/ 2501 w 1012512"/>
              <a:gd name="connsiteY8" fmla="*/ 2293015 h 2396303"/>
              <a:gd name="connsiteX9" fmla="*/ 0 w 1012512"/>
              <a:gd name="connsiteY9" fmla="*/ 2292986 h 2396303"/>
              <a:gd name="connsiteX10" fmla="*/ 572 w 1012512"/>
              <a:gd name="connsiteY10" fmla="*/ 2294218 h 2396303"/>
              <a:gd name="connsiteX11" fmla="*/ 0 w 1012512"/>
              <a:gd name="connsiteY11" fmla="*/ 2294574 h 2396303"/>
              <a:gd name="connsiteX12" fmla="*/ 740 w 1012512"/>
              <a:gd name="connsiteY12" fmla="*/ 2294579 h 2396303"/>
              <a:gd name="connsiteX13" fmla="*/ 11653 w 1012512"/>
              <a:gd name="connsiteY13" fmla="*/ 2318073 h 2396303"/>
              <a:gd name="connsiteX14" fmla="*/ 506256 w 1012512"/>
              <a:gd name="connsiteY14" fmla="*/ 2396303 h 2396303"/>
              <a:gd name="connsiteX0" fmla="*/ 506256 w 1012512"/>
              <a:gd name="connsiteY0" fmla="*/ 2396303 h 2396303"/>
              <a:gd name="connsiteX1" fmla="*/ 1012512 w 1012512"/>
              <a:gd name="connsiteY1" fmla="*/ 2304893 h 2396303"/>
              <a:gd name="connsiteX2" fmla="*/ 1012512 w 1012512"/>
              <a:gd name="connsiteY2" fmla="*/ 2300858 h 2396303"/>
              <a:gd name="connsiteX3" fmla="*/ 974480 w 1012512"/>
              <a:gd name="connsiteY3" fmla="*/ 2241259 h 2396303"/>
              <a:gd name="connsiteX4" fmla="*/ 738536 w 1012512"/>
              <a:gd name="connsiteY4" fmla="*/ 45145 h 2396303"/>
              <a:gd name="connsiteX5" fmla="*/ 373639 w 1012512"/>
              <a:gd name="connsiteY5" fmla="*/ 45145 h 2396303"/>
              <a:gd name="connsiteX6" fmla="*/ 105784 w 1012512"/>
              <a:gd name="connsiteY6" fmla="*/ 2223923 h 2396303"/>
              <a:gd name="connsiteX7" fmla="*/ 27426 w 1012512"/>
              <a:gd name="connsiteY7" fmla="*/ 2277477 h 2396303"/>
              <a:gd name="connsiteX8" fmla="*/ 2501 w 1012512"/>
              <a:gd name="connsiteY8" fmla="*/ 2293015 h 2396303"/>
              <a:gd name="connsiteX9" fmla="*/ 0 w 1012512"/>
              <a:gd name="connsiteY9" fmla="*/ 2292986 h 2396303"/>
              <a:gd name="connsiteX10" fmla="*/ 572 w 1012512"/>
              <a:gd name="connsiteY10" fmla="*/ 2294218 h 2396303"/>
              <a:gd name="connsiteX11" fmla="*/ 0 w 1012512"/>
              <a:gd name="connsiteY11" fmla="*/ 2294574 h 2396303"/>
              <a:gd name="connsiteX12" fmla="*/ 11653 w 1012512"/>
              <a:gd name="connsiteY12" fmla="*/ 2318073 h 2396303"/>
              <a:gd name="connsiteX13" fmla="*/ 506256 w 1012512"/>
              <a:gd name="connsiteY13" fmla="*/ 2396303 h 2396303"/>
              <a:gd name="connsiteX0" fmla="*/ 506256 w 1012512"/>
              <a:gd name="connsiteY0" fmla="*/ 2396303 h 2396303"/>
              <a:gd name="connsiteX1" fmla="*/ 1012512 w 1012512"/>
              <a:gd name="connsiteY1" fmla="*/ 2304893 h 2396303"/>
              <a:gd name="connsiteX2" fmla="*/ 1012512 w 1012512"/>
              <a:gd name="connsiteY2" fmla="*/ 2300858 h 2396303"/>
              <a:gd name="connsiteX3" fmla="*/ 974480 w 1012512"/>
              <a:gd name="connsiteY3" fmla="*/ 2241259 h 2396303"/>
              <a:gd name="connsiteX4" fmla="*/ 738536 w 1012512"/>
              <a:gd name="connsiteY4" fmla="*/ 45145 h 2396303"/>
              <a:gd name="connsiteX5" fmla="*/ 373639 w 1012512"/>
              <a:gd name="connsiteY5" fmla="*/ 45145 h 2396303"/>
              <a:gd name="connsiteX6" fmla="*/ 105784 w 1012512"/>
              <a:gd name="connsiteY6" fmla="*/ 2223923 h 2396303"/>
              <a:gd name="connsiteX7" fmla="*/ 27426 w 1012512"/>
              <a:gd name="connsiteY7" fmla="*/ 2277477 h 2396303"/>
              <a:gd name="connsiteX8" fmla="*/ 2501 w 1012512"/>
              <a:gd name="connsiteY8" fmla="*/ 2293015 h 2396303"/>
              <a:gd name="connsiteX9" fmla="*/ 0 w 1012512"/>
              <a:gd name="connsiteY9" fmla="*/ 2292986 h 2396303"/>
              <a:gd name="connsiteX10" fmla="*/ 572 w 1012512"/>
              <a:gd name="connsiteY10" fmla="*/ 2294218 h 2396303"/>
              <a:gd name="connsiteX11" fmla="*/ 11653 w 1012512"/>
              <a:gd name="connsiteY11" fmla="*/ 2318073 h 2396303"/>
              <a:gd name="connsiteX12" fmla="*/ 506256 w 1012512"/>
              <a:gd name="connsiteY12" fmla="*/ 2396303 h 2396303"/>
              <a:gd name="connsiteX0" fmla="*/ 506256 w 1012512"/>
              <a:gd name="connsiteY0" fmla="*/ 2396303 h 2396303"/>
              <a:gd name="connsiteX1" fmla="*/ 1012512 w 1012512"/>
              <a:gd name="connsiteY1" fmla="*/ 2304893 h 2396303"/>
              <a:gd name="connsiteX2" fmla="*/ 1012512 w 1012512"/>
              <a:gd name="connsiteY2" fmla="*/ 2300858 h 2396303"/>
              <a:gd name="connsiteX3" fmla="*/ 974480 w 1012512"/>
              <a:gd name="connsiteY3" fmla="*/ 2241259 h 2396303"/>
              <a:gd name="connsiteX4" fmla="*/ 738536 w 1012512"/>
              <a:gd name="connsiteY4" fmla="*/ 45145 h 2396303"/>
              <a:gd name="connsiteX5" fmla="*/ 373639 w 1012512"/>
              <a:gd name="connsiteY5" fmla="*/ 45145 h 2396303"/>
              <a:gd name="connsiteX6" fmla="*/ 105784 w 1012512"/>
              <a:gd name="connsiteY6" fmla="*/ 2223923 h 2396303"/>
              <a:gd name="connsiteX7" fmla="*/ 27426 w 1012512"/>
              <a:gd name="connsiteY7" fmla="*/ 2277477 h 2396303"/>
              <a:gd name="connsiteX8" fmla="*/ 2501 w 1012512"/>
              <a:gd name="connsiteY8" fmla="*/ 2293015 h 2396303"/>
              <a:gd name="connsiteX9" fmla="*/ 0 w 1012512"/>
              <a:gd name="connsiteY9" fmla="*/ 2292986 h 2396303"/>
              <a:gd name="connsiteX10" fmla="*/ 11653 w 1012512"/>
              <a:gd name="connsiteY10" fmla="*/ 2318073 h 2396303"/>
              <a:gd name="connsiteX11" fmla="*/ 506256 w 1012512"/>
              <a:gd name="connsiteY11" fmla="*/ 2396303 h 2396303"/>
              <a:gd name="connsiteX0" fmla="*/ 503755 w 1010011"/>
              <a:gd name="connsiteY0" fmla="*/ 2396303 h 2396303"/>
              <a:gd name="connsiteX1" fmla="*/ 1010011 w 1010011"/>
              <a:gd name="connsiteY1" fmla="*/ 2304893 h 2396303"/>
              <a:gd name="connsiteX2" fmla="*/ 1010011 w 1010011"/>
              <a:gd name="connsiteY2" fmla="*/ 2300858 h 2396303"/>
              <a:gd name="connsiteX3" fmla="*/ 971979 w 1010011"/>
              <a:gd name="connsiteY3" fmla="*/ 2241259 h 2396303"/>
              <a:gd name="connsiteX4" fmla="*/ 736035 w 1010011"/>
              <a:gd name="connsiteY4" fmla="*/ 45145 h 2396303"/>
              <a:gd name="connsiteX5" fmla="*/ 371138 w 1010011"/>
              <a:gd name="connsiteY5" fmla="*/ 45145 h 2396303"/>
              <a:gd name="connsiteX6" fmla="*/ 103283 w 1010011"/>
              <a:gd name="connsiteY6" fmla="*/ 2223923 h 2396303"/>
              <a:gd name="connsiteX7" fmla="*/ 24925 w 1010011"/>
              <a:gd name="connsiteY7" fmla="*/ 2277477 h 2396303"/>
              <a:gd name="connsiteX8" fmla="*/ 0 w 1010011"/>
              <a:gd name="connsiteY8" fmla="*/ 2293015 h 2396303"/>
              <a:gd name="connsiteX9" fmla="*/ 9152 w 1010011"/>
              <a:gd name="connsiteY9" fmla="*/ 2318073 h 2396303"/>
              <a:gd name="connsiteX10" fmla="*/ 503755 w 1010011"/>
              <a:gd name="connsiteY10" fmla="*/ 2396303 h 2396303"/>
              <a:gd name="connsiteX0" fmla="*/ 494603 w 1000859"/>
              <a:gd name="connsiteY0" fmla="*/ 2396303 h 2396303"/>
              <a:gd name="connsiteX1" fmla="*/ 1000859 w 1000859"/>
              <a:gd name="connsiteY1" fmla="*/ 2304893 h 2396303"/>
              <a:gd name="connsiteX2" fmla="*/ 1000859 w 1000859"/>
              <a:gd name="connsiteY2" fmla="*/ 2300858 h 2396303"/>
              <a:gd name="connsiteX3" fmla="*/ 962827 w 1000859"/>
              <a:gd name="connsiteY3" fmla="*/ 2241259 h 2396303"/>
              <a:gd name="connsiteX4" fmla="*/ 726883 w 1000859"/>
              <a:gd name="connsiteY4" fmla="*/ 45145 h 2396303"/>
              <a:gd name="connsiteX5" fmla="*/ 361986 w 1000859"/>
              <a:gd name="connsiteY5" fmla="*/ 45145 h 2396303"/>
              <a:gd name="connsiteX6" fmla="*/ 94131 w 1000859"/>
              <a:gd name="connsiteY6" fmla="*/ 2223923 h 2396303"/>
              <a:gd name="connsiteX7" fmla="*/ 15773 w 1000859"/>
              <a:gd name="connsiteY7" fmla="*/ 2277477 h 2396303"/>
              <a:gd name="connsiteX8" fmla="*/ 0 w 1000859"/>
              <a:gd name="connsiteY8" fmla="*/ 2318073 h 2396303"/>
              <a:gd name="connsiteX9" fmla="*/ 494603 w 1000859"/>
              <a:gd name="connsiteY9" fmla="*/ 2396303 h 2396303"/>
              <a:gd name="connsiteX0" fmla="*/ 494603 w 1000859"/>
              <a:gd name="connsiteY0" fmla="*/ 2396303 h 2396303"/>
              <a:gd name="connsiteX1" fmla="*/ 1000859 w 1000859"/>
              <a:gd name="connsiteY1" fmla="*/ 2304893 h 2396303"/>
              <a:gd name="connsiteX2" fmla="*/ 1000859 w 1000859"/>
              <a:gd name="connsiteY2" fmla="*/ 2300858 h 2396303"/>
              <a:gd name="connsiteX3" fmla="*/ 962827 w 1000859"/>
              <a:gd name="connsiteY3" fmla="*/ 2241259 h 2396303"/>
              <a:gd name="connsiteX4" fmla="*/ 726883 w 1000859"/>
              <a:gd name="connsiteY4" fmla="*/ 45145 h 2396303"/>
              <a:gd name="connsiteX5" fmla="*/ 361986 w 1000859"/>
              <a:gd name="connsiteY5" fmla="*/ 45145 h 2396303"/>
              <a:gd name="connsiteX6" fmla="*/ 94131 w 1000859"/>
              <a:gd name="connsiteY6" fmla="*/ 2223923 h 2396303"/>
              <a:gd name="connsiteX7" fmla="*/ 15773 w 1000859"/>
              <a:gd name="connsiteY7" fmla="*/ 2277477 h 2396303"/>
              <a:gd name="connsiteX8" fmla="*/ 8637 w 1000859"/>
              <a:gd name="connsiteY8" fmla="*/ 2299957 h 2396303"/>
              <a:gd name="connsiteX9" fmla="*/ 0 w 1000859"/>
              <a:gd name="connsiteY9" fmla="*/ 2318073 h 2396303"/>
              <a:gd name="connsiteX10" fmla="*/ 494603 w 1000859"/>
              <a:gd name="connsiteY10" fmla="*/ 2396303 h 2396303"/>
              <a:gd name="connsiteX0" fmla="*/ 497872 w 1004128"/>
              <a:gd name="connsiteY0" fmla="*/ 2396303 h 2396303"/>
              <a:gd name="connsiteX1" fmla="*/ 1004128 w 1004128"/>
              <a:gd name="connsiteY1" fmla="*/ 2304893 h 2396303"/>
              <a:gd name="connsiteX2" fmla="*/ 1004128 w 1004128"/>
              <a:gd name="connsiteY2" fmla="*/ 2300858 h 2396303"/>
              <a:gd name="connsiteX3" fmla="*/ 966096 w 1004128"/>
              <a:gd name="connsiteY3" fmla="*/ 2241259 h 2396303"/>
              <a:gd name="connsiteX4" fmla="*/ 730152 w 1004128"/>
              <a:gd name="connsiteY4" fmla="*/ 45145 h 2396303"/>
              <a:gd name="connsiteX5" fmla="*/ 365255 w 1004128"/>
              <a:gd name="connsiteY5" fmla="*/ 45145 h 2396303"/>
              <a:gd name="connsiteX6" fmla="*/ 97400 w 1004128"/>
              <a:gd name="connsiteY6" fmla="*/ 2223923 h 2396303"/>
              <a:gd name="connsiteX7" fmla="*/ 19042 w 1004128"/>
              <a:gd name="connsiteY7" fmla="*/ 2277477 h 2396303"/>
              <a:gd name="connsiteX8" fmla="*/ 0 w 1004128"/>
              <a:gd name="connsiteY8" fmla="*/ 2299957 h 2396303"/>
              <a:gd name="connsiteX9" fmla="*/ 3269 w 1004128"/>
              <a:gd name="connsiteY9" fmla="*/ 2318073 h 2396303"/>
              <a:gd name="connsiteX10" fmla="*/ 497872 w 1004128"/>
              <a:gd name="connsiteY10" fmla="*/ 2396303 h 2396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04128" h="2396303">
                <a:moveTo>
                  <a:pt x="497872" y="2396303"/>
                </a:moveTo>
                <a:cubicBezTo>
                  <a:pt x="777470" y="2396303"/>
                  <a:pt x="1004128" y="2355378"/>
                  <a:pt x="1004128" y="2304893"/>
                </a:cubicBezTo>
                <a:lnTo>
                  <a:pt x="1004128" y="2300858"/>
                </a:lnTo>
                <a:cubicBezTo>
                  <a:pt x="1004128" y="2300858"/>
                  <a:pt x="964583" y="2301492"/>
                  <a:pt x="966096" y="2241259"/>
                </a:cubicBezTo>
                <a:lnTo>
                  <a:pt x="730152" y="45145"/>
                </a:lnTo>
                <a:cubicBezTo>
                  <a:pt x="590061" y="-13092"/>
                  <a:pt x="486067" y="-16974"/>
                  <a:pt x="365255" y="45145"/>
                </a:cubicBezTo>
                <a:lnTo>
                  <a:pt x="97400" y="2223923"/>
                </a:lnTo>
                <a:cubicBezTo>
                  <a:pt x="88170" y="2245069"/>
                  <a:pt x="50119" y="2260874"/>
                  <a:pt x="19042" y="2277477"/>
                </a:cubicBezTo>
                <a:lnTo>
                  <a:pt x="0" y="2299957"/>
                </a:lnTo>
                <a:lnTo>
                  <a:pt x="3269" y="2318073"/>
                </a:lnTo>
                <a:cubicBezTo>
                  <a:pt x="52755" y="2372260"/>
                  <a:pt x="253224" y="2396303"/>
                  <a:pt x="497872" y="2396303"/>
                </a:cubicBez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16" name="二等辺三角形 23">
            <a:extLst>
              <a:ext uri="{FF2B5EF4-FFF2-40B4-BE49-F238E27FC236}">
                <a16:creationId xmlns:a16="http://schemas.microsoft.com/office/drawing/2014/main" id="{F34384A6-E406-4DDE-BBB1-DC6A131C4E7B}"/>
              </a:ext>
            </a:extLst>
          </p:cNvPr>
          <p:cNvSpPr/>
          <p:nvPr/>
        </p:nvSpPr>
        <p:spPr>
          <a:xfrm>
            <a:off x="9475164" y="6216062"/>
            <a:ext cx="806908" cy="204996"/>
          </a:xfrm>
          <a:custGeom>
            <a:avLst/>
            <a:gdLst>
              <a:gd name="connsiteX0" fmla="*/ 0 w 752475"/>
              <a:gd name="connsiteY0" fmla="*/ 1021327 h 1021327"/>
              <a:gd name="connsiteX1" fmla="*/ 376238 w 752475"/>
              <a:gd name="connsiteY1" fmla="*/ 0 h 1021327"/>
              <a:gd name="connsiteX2" fmla="*/ 752475 w 752475"/>
              <a:gd name="connsiteY2" fmla="*/ 1021327 h 1021327"/>
              <a:gd name="connsiteX3" fmla="*/ 0 w 752475"/>
              <a:gd name="connsiteY3" fmla="*/ 1021327 h 1021327"/>
              <a:gd name="connsiteX0" fmla="*/ 0 w 752475"/>
              <a:gd name="connsiteY0" fmla="*/ 1021327 h 1021327"/>
              <a:gd name="connsiteX1" fmla="*/ 49991 w 752475"/>
              <a:gd name="connsiteY1" fmla="*/ 864785 h 1021327"/>
              <a:gd name="connsiteX2" fmla="*/ 376238 w 752475"/>
              <a:gd name="connsiteY2" fmla="*/ 0 h 1021327"/>
              <a:gd name="connsiteX3" fmla="*/ 752475 w 752475"/>
              <a:gd name="connsiteY3" fmla="*/ 1021327 h 1021327"/>
              <a:gd name="connsiteX4" fmla="*/ 0 w 752475"/>
              <a:gd name="connsiteY4" fmla="*/ 1021327 h 1021327"/>
              <a:gd name="connsiteX0" fmla="*/ 0 w 752475"/>
              <a:gd name="connsiteY0" fmla="*/ 1021327 h 1021327"/>
              <a:gd name="connsiteX1" fmla="*/ 49991 w 752475"/>
              <a:gd name="connsiteY1" fmla="*/ 864785 h 1021327"/>
              <a:gd name="connsiteX2" fmla="*/ 376238 w 752475"/>
              <a:gd name="connsiteY2" fmla="*/ 0 h 1021327"/>
              <a:gd name="connsiteX3" fmla="*/ 686095 w 752475"/>
              <a:gd name="connsiteY3" fmla="*/ 856833 h 1021327"/>
              <a:gd name="connsiteX4" fmla="*/ 752475 w 752475"/>
              <a:gd name="connsiteY4" fmla="*/ 1021327 h 1021327"/>
              <a:gd name="connsiteX5" fmla="*/ 0 w 752475"/>
              <a:gd name="connsiteY5" fmla="*/ 1021327 h 1021327"/>
              <a:gd name="connsiteX0" fmla="*/ 0 w 752475"/>
              <a:gd name="connsiteY0" fmla="*/ 164494 h 164494"/>
              <a:gd name="connsiteX1" fmla="*/ 49991 w 752475"/>
              <a:gd name="connsiteY1" fmla="*/ 7952 h 164494"/>
              <a:gd name="connsiteX2" fmla="*/ 686095 w 752475"/>
              <a:gd name="connsiteY2" fmla="*/ 0 h 164494"/>
              <a:gd name="connsiteX3" fmla="*/ 752475 w 752475"/>
              <a:gd name="connsiteY3" fmla="*/ 164494 h 164494"/>
              <a:gd name="connsiteX4" fmla="*/ 0 w 752475"/>
              <a:gd name="connsiteY4" fmla="*/ 164494 h 164494"/>
              <a:gd name="connsiteX0" fmla="*/ 0 w 752475"/>
              <a:gd name="connsiteY0" fmla="*/ 164494 h 164494"/>
              <a:gd name="connsiteX1" fmla="*/ 49991 w 752475"/>
              <a:gd name="connsiteY1" fmla="*/ 1 h 164494"/>
              <a:gd name="connsiteX2" fmla="*/ 686095 w 752475"/>
              <a:gd name="connsiteY2" fmla="*/ 0 h 164494"/>
              <a:gd name="connsiteX3" fmla="*/ 752475 w 752475"/>
              <a:gd name="connsiteY3" fmla="*/ 164494 h 164494"/>
              <a:gd name="connsiteX4" fmla="*/ 0 w 752475"/>
              <a:gd name="connsiteY4" fmla="*/ 164494 h 164494"/>
              <a:gd name="connsiteX0" fmla="*/ 0 w 869625"/>
              <a:gd name="connsiteY0" fmla="*/ 164494 h 164494"/>
              <a:gd name="connsiteX1" fmla="*/ 167141 w 869625"/>
              <a:gd name="connsiteY1" fmla="*/ 1 h 164494"/>
              <a:gd name="connsiteX2" fmla="*/ 803245 w 869625"/>
              <a:gd name="connsiteY2" fmla="*/ 0 h 164494"/>
              <a:gd name="connsiteX3" fmla="*/ 869625 w 869625"/>
              <a:gd name="connsiteY3" fmla="*/ 164494 h 164494"/>
              <a:gd name="connsiteX4" fmla="*/ 0 w 869625"/>
              <a:gd name="connsiteY4" fmla="*/ 164494 h 164494"/>
              <a:gd name="connsiteX0" fmla="*/ 0 w 1002394"/>
              <a:gd name="connsiteY0" fmla="*/ 164494 h 164494"/>
              <a:gd name="connsiteX1" fmla="*/ 167141 w 1002394"/>
              <a:gd name="connsiteY1" fmla="*/ 1 h 164494"/>
              <a:gd name="connsiteX2" fmla="*/ 803245 w 1002394"/>
              <a:gd name="connsiteY2" fmla="*/ 0 h 164494"/>
              <a:gd name="connsiteX3" fmla="*/ 1002394 w 1002394"/>
              <a:gd name="connsiteY3" fmla="*/ 156269 h 164494"/>
              <a:gd name="connsiteX4" fmla="*/ 0 w 1002394"/>
              <a:gd name="connsiteY4" fmla="*/ 164494 h 164494"/>
              <a:gd name="connsiteX0" fmla="*/ 0 w 978964"/>
              <a:gd name="connsiteY0" fmla="*/ 164494 h 164494"/>
              <a:gd name="connsiteX1" fmla="*/ 167141 w 978964"/>
              <a:gd name="connsiteY1" fmla="*/ 1 h 164494"/>
              <a:gd name="connsiteX2" fmla="*/ 803245 w 978964"/>
              <a:gd name="connsiteY2" fmla="*/ 0 h 164494"/>
              <a:gd name="connsiteX3" fmla="*/ 978964 w 978964"/>
              <a:gd name="connsiteY3" fmla="*/ 156269 h 164494"/>
              <a:gd name="connsiteX4" fmla="*/ 0 w 978964"/>
              <a:gd name="connsiteY4" fmla="*/ 164494 h 164494"/>
              <a:gd name="connsiteX0" fmla="*/ 0 w 978964"/>
              <a:gd name="connsiteY0" fmla="*/ 164494 h 164494"/>
              <a:gd name="connsiteX1" fmla="*/ 167141 w 978964"/>
              <a:gd name="connsiteY1" fmla="*/ 1 h 164494"/>
              <a:gd name="connsiteX2" fmla="*/ 803245 w 978964"/>
              <a:gd name="connsiteY2" fmla="*/ 0 h 164494"/>
              <a:gd name="connsiteX3" fmla="*/ 978964 w 978964"/>
              <a:gd name="connsiteY3" fmla="*/ 164493 h 164494"/>
              <a:gd name="connsiteX4" fmla="*/ 0 w 978964"/>
              <a:gd name="connsiteY4" fmla="*/ 164494 h 164494"/>
              <a:gd name="connsiteX0" fmla="*/ 0 w 978964"/>
              <a:gd name="connsiteY0" fmla="*/ 164494 h 188577"/>
              <a:gd name="connsiteX1" fmla="*/ 167141 w 978964"/>
              <a:gd name="connsiteY1" fmla="*/ 1 h 188577"/>
              <a:gd name="connsiteX2" fmla="*/ 803245 w 978964"/>
              <a:gd name="connsiteY2" fmla="*/ 0 h 188577"/>
              <a:gd name="connsiteX3" fmla="*/ 978964 w 978964"/>
              <a:gd name="connsiteY3" fmla="*/ 164493 h 188577"/>
              <a:gd name="connsiteX4" fmla="*/ 0 w 978964"/>
              <a:gd name="connsiteY4" fmla="*/ 164494 h 188577"/>
              <a:gd name="connsiteX0" fmla="*/ 0 w 978964"/>
              <a:gd name="connsiteY0" fmla="*/ 164494 h 201532"/>
              <a:gd name="connsiteX1" fmla="*/ 167141 w 978964"/>
              <a:gd name="connsiteY1" fmla="*/ 1 h 201532"/>
              <a:gd name="connsiteX2" fmla="*/ 803245 w 978964"/>
              <a:gd name="connsiteY2" fmla="*/ 0 h 201532"/>
              <a:gd name="connsiteX3" fmla="*/ 978964 w 978964"/>
              <a:gd name="connsiteY3" fmla="*/ 164493 h 201532"/>
              <a:gd name="connsiteX4" fmla="*/ 0 w 978964"/>
              <a:gd name="connsiteY4" fmla="*/ 164494 h 201532"/>
              <a:gd name="connsiteX0" fmla="*/ 0 w 978964"/>
              <a:gd name="connsiteY0" fmla="*/ 164494 h 222921"/>
              <a:gd name="connsiteX1" fmla="*/ 167141 w 978964"/>
              <a:gd name="connsiteY1" fmla="*/ 1 h 222921"/>
              <a:gd name="connsiteX2" fmla="*/ 803245 w 978964"/>
              <a:gd name="connsiteY2" fmla="*/ 0 h 222921"/>
              <a:gd name="connsiteX3" fmla="*/ 978964 w 978964"/>
              <a:gd name="connsiteY3" fmla="*/ 164493 h 222921"/>
              <a:gd name="connsiteX4" fmla="*/ 0 w 978964"/>
              <a:gd name="connsiteY4" fmla="*/ 164494 h 222921"/>
              <a:gd name="connsiteX0" fmla="*/ 0 w 978964"/>
              <a:gd name="connsiteY0" fmla="*/ 164494 h 231202"/>
              <a:gd name="connsiteX1" fmla="*/ 167141 w 978964"/>
              <a:gd name="connsiteY1" fmla="*/ 1 h 231202"/>
              <a:gd name="connsiteX2" fmla="*/ 803245 w 978964"/>
              <a:gd name="connsiteY2" fmla="*/ 0 h 231202"/>
              <a:gd name="connsiteX3" fmla="*/ 978964 w 978964"/>
              <a:gd name="connsiteY3" fmla="*/ 164493 h 231202"/>
              <a:gd name="connsiteX4" fmla="*/ 0 w 978964"/>
              <a:gd name="connsiteY4" fmla="*/ 164494 h 231202"/>
              <a:gd name="connsiteX0" fmla="*/ 0 w 978964"/>
              <a:gd name="connsiteY0" fmla="*/ 164494 h 236552"/>
              <a:gd name="connsiteX1" fmla="*/ 167141 w 978964"/>
              <a:gd name="connsiteY1" fmla="*/ 1 h 236552"/>
              <a:gd name="connsiteX2" fmla="*/ 803245 w 978964"/>
              <a:gd name="connsiteY2" fmla="*/ 0 h 236552"/>
              <a:gd name="connsiteX3" fmla="*/ 978964 w 978964"/>
              <a:gd name="connsiteY3" fmla="*/ 164493 h 236552"/>
              <a:gd name="connsiteX4" fmla="*/ 0 w 978964"/>
              <a:gd name="connsiteY4" fmla="*/ 164494 h 236552"/>
              <a:gd name="connsiteX0" fmla="*/ 0 w 978964"/>
              <a:gd name="connsiteY0" fmla="*/ 164494 h 236552"/>
              <a:gd name="connsiteX1" fmla="*/ 167141 w 978964"/>
              <a:gd name="connsiteY1" fmla="*/ 1 h 236552"/>
              <a:gd name="connsiteX2" fmla="*/ 803245 w 978964"/>
              <a:gd name="connsiteY2" fmla="*/ 0 h 236552"/>
              <a:gd name="connsiteX3" fmla="*/ 978964 w 978964"/>
              <a:gd name="connsiteY3" fmla="*/ 164493 h 236552"/>
              <a:gd name="connsiteX4" fmla="*/ 0 w 978964"/>
              <a:gd name="connsiteY4" fmla="*/ 164494 h 236552"/>
              <a:gd name="connsiteX0" fmla="*/ 0 w 978964"/>
              <a:gd name="connsiteY0" fmla="*/ 164494 h 236552"/>
              <a:gd name="connsiteX1" fmla="*/ 167141 w 978964"/>
              <a:gd name="connsiteY1" fmla="*/ 1 h 236552"/>
              <a:gd name="connsiteX2" fmla="*/ 803245 w 978964"/>
              <a:gd name="connsiteY2" fmla="*/ 0 h 236552"/>
              <a:gd name="connsiteX3" fmla="*/ 978964 w 978964"/>
              <a:gd name="connsiteY3" fmla="*/ 164493 h 236552"/>
              <a:gd name="connsiteX4" fmla="*/ 0 w 978964"/>
              <a:gd name="connsiteY4" fmla="*/ 164494 h 236552"/>
              <a:gd name="connsiteX0" fmla="*/ 0 w 978964"/>
              <a:gd name="connsiteY0" fmla="*/ 164494 h 236552"/>
              <a:gd name="connsiteX1" fmla="*/ 167141 w 978964"/>
              <a:gd name="connsiteY1" fmla="*/ 1 h 236552"/>
              <a:gd name="connsiteX2" fmla="*/ 803245 w 978964"/>
              <a:gd name="connsiteY2" fmla="*/ 0 h 236552"/>
              <a:gd name="connsiteX3" fmla="*/ 978964 w 978964"/>
              <a:gd name="connsiteY3" fmla="*/ 164493 h 236552"/>
              <a:gd name="connsiteX4" fmla="*/ 0 w 978964"/>
              <a:gd name="connsiteY4" fmla="*/ 164494 h 236552"/>
              <a:gd name="connsiteX0" fmla="*/ 0 w 978964"/>
              <a:gd name="connsiteY0" fmla="*/ 164494 h 244026"/>
              <a:gd name="connsiteX1" fmla="*/ 167141 w 978964"/>
              <a:gd name="connsiteY1" fmla="*/ 1 h 244026"/>
              <a:gd name="connsiteX2" fmla="*/ 803245 w 978964"/>
              <a:gd name="connsiteY2" fmla="*/ 0 h 244026"/>
              <a:gd name="connsiteX3" fmla="*/ 978964 w 978964"/>
              <a:gd name="connsiteY3" fmla="*/ 164493 h 244026"/>
              <a:gd name="connsiteX4" fmla="*/ 0 w 978964"/>
              <a:gd name="connsiteY4" fmla="*/ 164494 h 244026"/>
              <a:gd name="connsiteX0" fmla="*/ 0 w 978964"/>
              <a:gd name="connsiteY0" fmla="*/ 164494 h 245819"/>
              <a:gd name="connsiteX1" fmla="*/ 167141 w 978964"/>
              <a:gd name="connsiteY1" fmla="*/ 1 h 245819"/>
              <a:gd name="connsiteX2" fmla="*/ 803245 w 978964"/>
              <a:gd name="connsiteY2" fmla="*/ 0 h 245819"/>
              <a:gd name="connsiteX3" fmla="*/ 978964 w 978964"/>
              <a:gd name="connsiteY3" fmla="*/ 164493 h 245819"/>
              <a:gd name="connsiteX4" fmla="*/ 0 w 978964"/>
              <a:gd name="connsiteY4" fmla="*/ 164494 h 245819"/>
              <a:gd name="connsiteX0" fmla="*/ 0 w 978964"/>
              <a:gd name="connsiteY0" fmla="*/ 164494 h 253205"/>
              <a:gd name="connsiteX1" fmla="*/ 167141 w 978964"/>
              <a:gd name="connsiteY1" fmla="*/ 1 h 253205"/>
              <a:gd name="connsiteX2" fmla="*/ 803245 w 978964"/>
              <a:gd name="connsiteY2" fmla="*/ 0 h 253205"/>
              <a:gd name="connsiteX3" fmla="*/ 978964 w 978964"/>
              <a:gd name="connsiteY3" fmla="*/ 164493 h 253205"/>
              <a:gd name="connsiteX4" fmla="*/ 0 w 978964"/>
              <a:gd name="connsiteY4" fmla="*/ 164494 h 253205"/>
              <a:gd name="connsiteX0" fmla="*/ 0 w 978964"/>
              <a:gd name="connsiteY0" fmla="*/ 164494 h 253205"/>
              <a:gd name="connsiteX1" fmla="*/ 167141 w 978964"/>
              <a:gd name="connsiteY1" fmla="*/ 1 h 253205"/>
              <a:gd name="connsiteX2" fmla="*/ 803245 w 978964"/>
              <a:gd name="connsiteY2" fmla="*/ 0 h 253205"/>
              <a:gd name="connsiteX3" fmla="*/ 978964 w 978964"/>
              <a:gd name="connsiteY3" fmla="*/ 164493 h 253205"/>
              <a:gd name="connsiteX4" fmla="*/ 0 w 978964"/>
              <a:gd name="connsiteY4" fmla="*/ 164494 h 253205"/>
              <a:gd name="connsiteX0" fmla="*/ 0 w 978964"/>
              <a:gd name="connsiteY0" fmla="*/ 164494 h 253205"/>
              <a:gd name="connsiteX1" fmla="*/ 167141 w 978964"/>
              <a:gd name="connsiteY1" fmla="*/ 1 h 253205"/>
              <a:gd name="connsiteX2" fmla="*/ 803245 w 978964"/>
              <a:gd name="connsiteY2" fmla="*/ 0 h 253205"/>
              <a:gd name="connsiteX3" fmla="*/ 978964 w 978964"/>
              <a:gd name="connsiteY3" fmla="*/ 164493 h 253205"/>
              <a:gd name="connsiteX4" fmla="*/ 0 w 978964"/>
              <a:gd name="connsiteY4" fmla="*/ 164494 h 253205"/>
              <a:gd name="connsiteX0" fmla="*/ 0 w 978964"/>
              <a:gd name="connsiteY0" fmla="*/ 164494 h 253205"/>
              <a:gd name="connsiteX1" fmla="*/ 167141 w 978964"/>
              <a:gd name="connsiteY1" fmla="*/ 1 h 253205"/>
              <a:gd name="connsiteX2" fmla="*/ 803245 w 978964"/>
              <a:gd name="connsiteY2" fmla="*/ 0 h 253205"/>
              <a:gd name="connsiteX3" fmla="*/ 978964 w 978964"/>
              <a:gd name="connsiteY3" fmla="*/ 164493 h 253205"/>
              <a:gd name="connsiteX4" fmla="*/ 0 w 978964"/>
              <a:gd name="connsiteY4" fmla="*/ 164494 h 253205"/>
              <a:gd name="connsiteX0" fmla="*/ 0 w 978964"/>
              <a:gd name="connsiteY0" fmla="*/ 164494 h 253205"/>
              <a:gd name="connsiteX1" fmla="*/ 167141 w 978964"/>
              <a:gd name="connsiteY1" fmla="*/ 1 h 253205"/>
              <a:gd name="connsiteX2" fmla="*/ 803245 w 978964"/>
              <a:gd name="connsiteY2" fmla="*/ 0 h 253205"/>
              <a:gd name="connsiteX3" fmla="*/ 978964 w 978964"/>
              <a:gd name="connsiteY3" fmla="*/ 164493 h 253205"/>
              <a:gd name="connsiteX4" fmla="*/ 0 w 978964"/>
              <a:gd name="connsiteY4" fmla="*/ 164494 h 253205"/>
              <a:gd name="connsiteX0" fmla="*/ 0 w 978964"/>
              <a:gd name="connsiteY0" fmla="*/ 164494 h 253205"/>
              <a:gd name="connsiteX1" fmla="*/ 167141 w 978964"/>
              <a:gd name="connsiteY1" fmla="*/ 1 h 253205"/>
              <a:gd name="connsiteX2" fmla="*/ 803245 w 978964"/>
              <a:gd name="connsiteY2" fmla="*/ 0 h 253205"/>
              <a:gd name="connsiteX3" fmla="*/ 978964 w 978964"/>
              <a:gd name="connsiteY3" fmla="*/ 164493 h 253205"/>
              <a:gd name="connsiteX4" fmla="*/ 0 w 978964"/>
              <a:gd name="connsiteY4" fmla="*/ 164494 h 253205"/>
              <a:gd name="connsiteX0" fmla="*/ 0 w 978964"/>
              <a:gd name="connsiteY0" fmla="*/ 164494 h 253205"/>
              <a:gd name="connsiteX1" fmla="*/ 167141 w 978964"/>
              <a:gd name="connsiteY1" fmla="*/ 1 h 253205"/>
              <a:gd name="connsiteX2" fmla="*/ 803245 w 978964"/>
              <a:gd name="connsiteY2" fmla="*/ 0 h 253205"/>
              <a:gd name="connsiteX3" fmla="*/ 978964 w 978964"/>
              <a:gd name="connsiteY3" fmla="*/ 164493 h 253205"/>
              <a:gd name="connsiteX4" fmla="*/ 0 w 978964"/>
              <a:gd name="connsiteY4" fmla="*/ 164494 h 253205"/>
              <a:gd name="connsiteX0" fmla="*/ 0 w 978964"/>
              <a:gd name="connsiteY0" fmla="*/ 164494 h 253205"/>
              <a:gd name="connsiteX1" fmla="*/ 167141 w 978964"/>
              <a:gd name="connsiteY1" fmla="*/ 1 h 253205"/>
              <a:gd name="connsiteX2" fmla="*/ 803245 w 978964"/>
              <a:gd name="connsiteY2" fmla="*/ 0 h 253205"/>
              <a:gd name="connsiteX3" fmla="*/ 978964 w 978964"/>
              <a:gd name="connsiteY3" fmla="*/ 164493 h 253205"/>
              <a:gd name="connsiteX4" fmla="*/ 0 w 978964"/>
              <a:gd name="connsiteY4" fmla="*/ 164494 h 253205"/>
              <a:gd name="connsiteX0" fmla="*/ 0 w 978964"/>
              <a:gd name="connsiteY0" fmla="*/ 164494 h 253205"/>
              <a:gd name="connsiteX1" fmla="*/ 167141 w 978964"/>
              <a:gd name="connsiteY1" fmla="*/ 1 h 253205"/>
              <a:gd name="connsiteX2" fmla="*/ 803245 w 978964"/>
              <a:gd name="connsiteY2" fmla="*/ 0 h 253205"/>
              <a:gd name="connsiteX3" fmla="*/ 978964 w 978964"/>
              <a:gd name="connsiteY3" fmla="*/ 164493 h 253205"/>
              <a:gd name="connsiteX4" fmla="*/ 0 w 978964"/>
              <a:gd name="connsiteY4" fmla="*/ 164494 h 253205"/>
              <a:gd name="connsiteX0" fmla="*/ 0 w 978964"/>
              <a:gd name="connsiteY0" fmla="*/ 164494 h 253205"/>
              <a:gd name="connsiteX1" fmla="*/ 167141 w 978964"/>
              <a:gd name="connsiteY1" fmla="*/ 1 h 253205"/>
              <a:gd name="connsiteX2" fmla="*/ 803245 w 978964"/>
              <a:gd name="connsiteY2" fmla="*/ 0 h 253205"/>
              <a:gd name="connsiteX3" fmla="*/ 978964 w 978964"/>
              <a:gd name="connsiteY3" fmla="*/ 164493 h 253205"/>
              <a:gd name="connsiteX4" fmla="*/ 0 w 978964"/>
              <a:gd name="connsiteY4" fmla="*/ 164494 h 253205"/>
              <a:gd name="connsiteX0" fmla="*/ 0 w 978964"/>
              <a:gd name="connsiteY0" fmla="*/ 164494 h 253205"/>
              <a:gd name="connsiteX1" fmla="*/ 167141 w 978964"/>
              <a:gd name="connsiteY1" fmla="*/ 1 h 253205"/>
              <a:gd name="connsiteX2" fmla="*/ 807923 w 978964"/>
              <a:gd name="connsiteY2" fmla="*/ 0 h 253205"/>
              <a:gd name="connsiteX3" fmla="*/ 978964 w 978964"/>
              <a:gd name="connsiteY3" fmla="*/ 164493 h 253205"/>
              <a:gd name="connsiteX4" fmla="*/ 0 w 978964"/>
              <a:gd name="connsiteY4" fmla="*/ 164494 h 253205"/>
              <a:gd name="connsiteX0" fmla="*/ 0 w 978964"/>
              <a:gd name="connsiteY0" fmla="*/ 164494 h 253205"/>
              <a:gd name="connsiteX1" fmla="*/ 167141 w 978964"/>
              <a:gd name="connsiteY1" fmla="*/ 1 h 253205"/>
              <a:gd name="connsiteX2" fmla="*/ 807923 w 978964"/>
              <a:gd name="connsiteY2" fmla="*/ 0 h 253205"/>
              <a:gd name="connsiteX3" fmla="*/ 978964 w 978964"/>
              <a:gd name="connsiteY3" fmla="*/ 164493 h 253205"/>
              <a:gd name="connsiteX4" fmla="*/ 0 w 978964"/>
              <a:gd name="connsiteY4" fmla="*/ 164494 h 253205"/>
              <a:gd name="connsiteX0" fmla="*/ 0 w 978964"/>
              <a:gd name="connsiteY0" fmla="*/ 164494 h 253205"/>
              <a:gd name="connsiteX1" fmla="*/ 167141 w 978964"/>
              <a:gd name="connsiteY1" fmla="*/ 1 h 253205"/>
              <a:gd name="connsiteX2" fmla="*/ 807923 w 978964"/>
              <a:gd name="connsiteY2" fmla="*/ 0 h 253205"/>
              <a:gd name="connsiteX3" fmla="*/ 978964 w 978964"/>
              <a:gd name="connsiteY3" fmla="*/ 164493 h 253205"/>
              <a:gd name="connsiteX4" fmla="*/ 0 w 978964"/>
              <a:gd name="connsiteY4" fmla="*/ 164494 h 253205"/>
              <a:gd name="connsiteX0" fmla="*/ 0 w 978964"/>
              <a:gd name="connsiteY0" fmla="*/ 164494 h 253205"/>
              <a:gd name="connsiteX1" fmla="*/ 269493 w 978964"/>
              <a:gd name="connsiteY1" fmla="*/ 1 h 253205"/>
              <a:gd name="connsiteX2" fmla="*/ 807923 w 978964"/>
              <a:gd name="connsiteY2" fmla="*/ 0 h 253205"/>
              <a:gd name="connsiteX3" fmla="*/ 978964 w 978964"/>
              <a:gd name="connsiteY3" fmla="*/ 164493 h 253205"/>
              <a:gd name="connsiteX4" fmla="*/ 0 w 978964"/>
              <a:gd name="connsiteY4" fmla="*/ 164494 h 253205"/>
              <a:gd name="connsiteX0" fmla="*/ 0 w 978964"/>
              <a:gd name="connsiteY0" fmla="*/ 171400 h 260111"/>
              <a:gd name="connsiteX1" fmla="*/ 269493 w 978964"/>
              <a:gd name="connsiteY1" fmla="*/ 6907 h 260111"/>
              <a:gd name="connsiteX2" fmla="*/ 712174 w 978964"/>
              <a:gd name="connsiteY2" fmla="*/ 0 h 260111"/>
              <a:gd name="connsiteX3" fmla="*/ 978964 w 978964"/>
              <a:gd name="connsiteY3" fmla="*/ 171399 h 260111"/>
              <a:gd name="connsiteX4" fmla="*/ 0 w 978964"/>
              <a:gd name="connsiteY4" fmla="*/ 171400 h 260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8964" h="260111">
                <a:moveTo>
                  <a:pt x="0" y="171400"/>
                </a:moveTo>
                <a:cubicBezTo>
                  <a:pt x="55714" y="136274"/>
                  <a:pt x="213779" y="96222"/>
                  <a:pt x="269493" y="6907"/>
                </a:cubicBezTo>
                <a:cubicBezTo>
                  <a:pt x="430072" y="66022"/>
                  <a:pt x="546918" y="68966"/>
                  <a:pt x="712174" y="0"/>
                </a:cubicBezTo>
                <a:cubicBezTo>
                  <a:pt x="766070" y="94241"/>
                  <a:pt x="920391" y="131346"/>
                  <a:pt x="978964" y="171399"/>
                </a:cubicBezTo>
                <a:cubicBezTo>
                  <a:pt x="694743" y="294556"/>
                  <a:pt x="246796" y="284705"/>
                  <a:pt x="0" y="171400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9" name="二等辺三角形 23">
            <a:extLst>
              <a:ext uri="{FF2B5EF4-FFF2-40B4-BE49-F238E27FC236}">
                <a16:creationId xmlns:a16="http://schemas.microsoft.com/office/drawing/2014/main" id="{329E37D7-11B9-4D27-9E3C-8962A0E7DD15}"/>
              </a:ext>
            </a:extLst>
          </p:cNvPr>
          <p:cNvSpPr/>
          <p:nvPr/>
        </p:nvSpPr>
        <p:spPr>
          <a:xfrm>
            <a:off x="9458900" y="6350964"/>
            <a:ext cx="837007" cy="98390"/>
          </a:xfrm>
          <a:custGeom>
            <a:avLst/>
            <a:gdLst>
              <a:gd name="connsiteX0" fmla="*/ 0 w 752475"/>
              <a:gd name="connsiteY0" fmla="*/ 1021327 h 1021327"/>
              <a:gd name="connsiteX1" fmla="*/ 376238 w 752475"/>
              <a:gd name="connsiteY1" fmla="*/ 0 h 1021327"/>
              <a:gd name="connsiteX2" fmla="*/ 752475 w 752475"/>
              <a:gd name="connsiteY2" fmla="*/ 1021327 h 1021327"/>
              <a:gd name="connsiteX3" fmla="*/ 0 w 752475"/>
              <a:gd name="connsiteY3" fmla="*/ 1021327 h 1021327"/>
              <a:gd name="connsiteX0" fmla="*/ 0 w 752475"/>
              <a:gd name="connsiteY0" fmla="*/ 1021327 h 1021327"/>
              <a:gd name="connsiteX1" fmla="*/ 49991 w 752475"/>
              <a:gd name="connsiteY1" fmla="*/ 864785 h 1021327"/>
              <a:gd name="connsiteX2" fmla="*/ 376238 w 752475"/>
              <a:gd name="connsiteY2" fmla="*/ 0 h 1021327"/>
              <a:gd name="connsiteX3" fmla="*/ 752475 w 752475"/>
              <a:gd name="connsiteY3" fmla="*/ 1021327 h 1021327"/>
              <a:gd name="connsiteX4" fmla="*/ 0 w 752475"/>
              <a:gd name="connsiteY4" fmla="*/ 1021327 h 1021327"/>
              <a:gd name="connsiteX0" fmla="*/ 0 w 752475"/>
              <a:gd name="connsiteY0" fmla="*/ 1021327 h 1021327"/>
              <a:gd name="connsiteX1" fmla="*/ 49991 w 752475"/>
              <a:gd name="connsiteY1" fmla="*/ 864785 h 1021327"/>
              <a:gd name="connsiteX2" fmla="*/ 376238 w 752475"/>
              <a:gd name="connsiteY2" fmla="*/ 0 h 1021327"/>
              <a:gd name="connsiteX3" fmla="*/ 686095 w 752475"/>
              <a:gd name="connsiteY3" fmla="*/ 856833 h 1021327"/>
              <a:gd name="connsiteX4" fmla="*/ 752475 w 752475"/>
              <a:gd name="connsiteY4" fmla="*/ 1021327 h 1021327"/>
              <a:gd name="connsiteX5" fmla="*/ 0 w 752475"/>
              <a:gd name="connsiteY5" fmla="*/ 1021327 h 1021327"/>
              <a:gd name="connsiteX0" fmla="*/ 0 w 752475"/>
              <a:gd name="connsiteY0" fmla="*/ 164494 h 164494"/>
              <a:gd name="connsiteX1" fmla="*/ 49991 w 752475"/>
              <a:gd name="connsiteY1" fmla="*/ 7952 h 164494"/>
              <a:gd name="connsiteX2" fmla="*/ 686095 w 752475"/>
              <a:gd name="connsiteY2" fmla="*/ 0 h 164494"/>
              <a:gd name="connsiteX3" fmla="*/ 752475 w 752475"/>
              <a:gd name="connsiteY3" fmla="*/ 164494 h 164494"/>
              <a:gd name="connsiteX4" fmla="*/ 0 w 752475"/>
              <a:gd name="connsiteY4" fmla="*/ 164494 h 164494"/>
              <a:gd name="connsiteX0" fmla="*/ 0 w 752475"/>
              <a:gd name="connsiteY0" fmla="*/ 164494 h 164494"/>
              <a:gd name="connsiteX1" fmla="*/ 49991 w 752475"/>
              <a:gd name="connsiteY1" fmla="*/ 1 h 164494"/>
              <a:gd name="connsiteX2" fmla="*/ 686095 w 752475"/>
              <a:gd name="connsiteY2" fmla="*/ 0 h 164494"/>
              <a:gd name="connsiteX3" fmla="*/ 752475 w 752475"/>
              <a:gd name="connsiteY3" fmla="*/ 164494 h 164494"/>
              <a:gd name="connsiteX4" fmla="*/ 0 w 752475"/>
              <a:gd name="connsiteY4" fmla="*/ 164494 h 164494"/>
              <a:gd name="connsiteX0" fmla="*/ 0 w 869625"/>
              <a:gd name="connsiteY0" fmla="*/ 164494 h 164494"/>
              <a:gd name="connsiteX1" fmla="*/ 167141 w 869625"/>
              <a:gd name="connsiteY1" fmla="*/ 1 h 164494"/>
              <a:gd name="connsiteX2" fmla="*/ 803245 w 869625"/>
              <a:gd name="connsiteY2" fmla="*/ 0 h 164494"/>
              <a:gd name="connsiteX3" fmla="*/ 869625 w 869625"/>
              <a:gd name="connsiteY3" fmla="*/ 164494 h 164494"/>
              <a:gd name="connsiteX4" fmla="*/ 0 w 869625"/>
              <a:gd name="connsiteY4" fmla="*/ 164494 h 164494"/>
              <a:gd name="connsiteX0" fmla="*/ 0 w 1002394"/>
              <a:gd name="connsiteY0" fmla="*/ 164494 h 164494"/>
              <a:gd name="connsiteX1" fmla="*/ 167141 w 1002394"/>
              <a:gd name="connsiteY1" fmla="*/ 1 h 164494"/>
              <a:gd name="connsiteX2" fmla="*/ 803245 w 1002394"/>
              <a:gd name="connsiteY2" fmla="*/ 0 h 164494"/>
              <a:gd name="connsiteX3" fmla="*/ 1002394 w 1002394"/>
              <a:gd name="connsiteY3" fmla="*/ 156269 h 164494"/>
              <a:gd name="connsiteX4" fmla="*/ 0 w 1002394"/>
              <a:gd name="connsiteY4" fmla="*/ 164494 h 164494"/>
              <a:gd name="connsiteX0" fmla="*/ 0 w 978964"/>
              <a:gd name="connsiteY0" fmla="*/ 164494 h 164494"/>
              <a:gd name="connsiteX1" fmla="*/ 167141 w 978964"/>
              <a:gd name="connsiteY1" fmla="*/ 1 h 164494"/>
              <a:gd name="connsiteX2" fmla="*/ 803245 w 978964"/>
              <a:gd name="connsiteY2" fmla="*/ 0 h 164494"/>
              <a:gd name="connsiteX3" fmla="*/ 978964 w 978964"/>
              <a:gd name="connsiteY3" fmla="*/ 156269 h 164494"/>
              <a:gd name="connsiteX4" fmla="*/ 0 w 978964"/>
              <a:gd name="connsiteY4" fmla="*/ 164494 h 164494"/>
              <a:gd name="connsiteX0" fmla="*/ 0 w 978964"/>
              <a:gd name="connsiteY0" fmla="*/ 164494 h 164494"/>
              <a:gd name="connsiteX1" fmla="*/ 167141 w 978964"/>
              <a:gd name="connsiteY1" fmla="*/ 1 h 164494"/>
              <a:gd name="connsiteX2" fmla="*/ 803245 w 978964"/>
              <a:gd name="connsiteY2" fmla="*/ 0 h 164494"/>
              <a:gd name="connsiteX3" fmla="*/ 978964 w 978964"/>
              <a:gd name="connsiteY3" fmla="*/ 164493 h 164494"/>
              <a:gd name="connsiteX4" fmla="*/ 0 w 978964"/>
              <a:gd name="connsiteY4" fmla="*/ 164494 h 164494"/>
              <a:gd name="connsiteX0" fmla="*/ 0 w 978964"/>
              <a:gd name="connsiteY0" fmla="*/ 164494 h 188577"/>
              <a:gd name="connsiteX1" fmla="*/ 167141 w 978964"/>
              <a:gd name="connsiteY1" fmla="*/ 1 h 188577"/>
              <a:gd name="connsiteX2" fmla="*/ 803245 w 978964"/>
              <a:gd name="connsiteY2" fmla="*/ 0 h 188577"/>
              <a:gd name="connsiteX3" fmla="*/ 978964 w 978964"/>
              <a:gd name="connsiteY3" fmla="*/ 164493 h 188577"/>
              <a:gd name="connsiteX4" fmla="*/ 0 w 978964"/>
              <a:gd name="connsiteY4" fmla="*/ 164494 h 188577"/>
              <a:gd name="connsiteX0" fmla="*/ 0 w 978964"/>
              <a:gd name="connsiteY0" fmla="*/ 164494 h 201532"/>
              <a:gd name="connsiteX1" fmla="*/ 167141 w 978964"/>
              <a:gd name="connsiteY1" fmla="*/ 1 h 201532"/>
              <a:gd name="connsiteX2" fmla="*/ 803245 w 978964"/>
              <a:gd name="connsiteY2" fmla="*/ 0 h 201532"/>
              <a:gd name="connsiteX3" fmla="*/ 978964 w 978964"/>
              <a:gd name="connsiteY3" fmla="*/ 164493 h 201532"/>
              <a:gd name="connsiteX4" fmla="*/ 0 w 978964"/>
              <a:gd name="connsiteY4" fmla="*/ 164494 h 201532"/>
              <a:gd name="connsiteX0" fmla="*/ 0 w 978964"/>
              <a:gd name="connsiteY0" fmla="*/ 164494 h 222921"/>
              <a:gd name="connsiteX1" fmla="*/ 167141 w 978964"/>
              <a:gd name="connsiteY1" fmla="*/ 1 h 222921"/>
              <a:gd name="connsiteX2" fmla="*/ 803245 w 978964"/>
              <a:gd name="connsiteY2" fmla="*/ 0 h 222921"/>
              <a:gd name="connsiteX3" fmla="*/ 978964 w 978964"/>
              <a:gd name="connsiteY3" fmla="*/ 164493 h 222921"/>
              <a:gd name="connsiteX4" fmla="*/ 0 w 978964"/>
              <a:gd name="connsiteY4" fmla="*/ 164494 h 222921"/>
              <a:gd name="connsiteX0" fmla="*/ 0 w 978964"/>
              <a:gd name="connsiteY0" fmla="*/ 164494 h 231202"/>
              <a:gd name="connsiteX1" fmla="*/ 167141 w 978964"/>
              <a:gd name="connsiteY1" fmla="*/ 1 h 231202"/>
              <a:gd name="connsiteX2" fmla="*/ 803245 w 978964"/>
              <a:gd name="connsiteY2" fmla="*/ 0 h 231202"/>
              <a:gd name="connsiteX3" fmla="*/ 978964 w 978964"/>
              <a:gd name="connsiteY3" fmla="*/ 164493 h 231202"/>
              <a:gd name="connsiteX4" fmla="*/ 0 w 978964"/>
              <a:gd name="connsiteY4" fmla="*/ 164494 h 231202"/>
              <a:gd name="connsiteX0" fmla="*/ 0 w 978964"/>
              <a:gd name="connsiteY0" fmla="*/ 164494 h 236552"/>
              <a:gd name="connsiteX1" fmla="*/ 167141 w 978964"/>
              <a:gd name="connsiteY1" fmla="*/ 1 h 236552"/>
              <a:gd name="connsiteX2" fmla="*/ 803245 w 978964"/>
              <a:gd name="connsiteY2" fmla="*/ 0 h 236552"/>
              <a:gd name="connsiteX3" fmla="*/ 978964 w 978964"/>
              <a:gd name="connsiteY3" fmla="*/ 164493 h 236552"/>
              <a:gd name="connsiteX4" fmla="*/ 0 w 978964"/>
              <a:gd name="connsiteY4" fmla="*/ 164494 h 236552"/>
              <a:gd name="connsiteX0" fmla="*/ 0 w 978964"/>
              <a:gd name="connsiteY0" fmla="*/ 164494 h 236552"/>
              <a:gd name="connsiteX1" fmla="*/ 167141 w 978964"/>
              <a:gd name="connsiteY1" fmla="*/ 1 h 236552"/>
              <a:gd name="connsiteX2" fmla="*/ 803245 w 978964"/>
              <a:gd name="connsiteY2" fmla="*/ 0 h 236552"/>
              <a:gd name="connsiteX3" fmla="*/ 978964 w 978964"/>
              <a:gd name="connsiteY3" fmla="*/ 164493 h 236552"/>
              <a:gd name="connsiteX4" fmla="*/ 0 w 978964"/>
              <a:gd name="connsiteY4" fmla="*/ 164494 h 236552"/>
              <a:gd name="connsiteX0" fmla="*/ 0 w 978964"/>
              <a:gd name="connsiteY0" fmla="*/ 164494 h 236552"/>
              <a:gd name="connsiteX1" fmla="*/ 167141 w 978964"/>
              <a:gd name="connsiteY1" fmla="*/ 1 h 236552"/>
              <a:gd name="connsiteX2" fmla="*/ 803245 w 978964"/>
              <a:gd name="connsiteY2" fmla="*/ 0 h 236552"/>
              <a:gd name="connsiteX3" fmla="*/ 978964 w 978964"/>
              <a:gd name="connsiteY3" fmla="*/ 164493 h 236552"/>
              <a:gd name="connsiteX4" fmla="*/ 0 w 978964"/>
              <a:gd name="connsiteY4" fmla="*/ 164494 h 236552"/>
              <a:gd name="connsiteX0" fmla="*/ 0 w 978964"/>
              <a:gd name="connsiteY0" fmla="*/ 164494 h 236552"/>
              <a:gd name="connsiteX1" fmla="*/ 167141 w 978964"/>
              <a:gd name="connsiteY1" fmla="*/ 1 h 236552"/>
              <a:gd name="connsiteX2" fmla="*/ 803245 w 978964"/>
              <a:gd name="connsiteY2" fmla="*/ 0 h 236552"/>
              <a:gd name="connsiteX3" fmla="*/ 978964 w 978964"/>
              <a:gd name="connsiteY3" fmla="*/ 164493 h 236552"/>
              <a:gd name="connsiteX4" fmla="*/ 0 w 978964"/>
              <a:gd name="connsiteY4" fmla="*/ 164494 h 236552"/>
              <a:gd name="connsiteX0" fmla="*/ 0 w 978964"/>
              <a:gd name="connsiteY0" fmla="*/ 164494 h 244026"/>
              <a:gd name="connsiteX1" fmla="*/ 167141 w 978964"/>
              <a:gd name="connsiteY1" fmla="*/ 1 h 244026"/>
              <a:gd name="connsiteX2" fmla="*/ 803245 w 978964"/>
              <a:gd name="connsiteY2" fmla="*/ 0 h 244026"/>
              <a:gd name="connsiteX3" fmla="*/ 978964 w 978964"/>
              <a:gd name="connsiteY3" fmla="*/ 164493 h 244026"/>
              <a:gd name="connsiteX4" fmla="*/ 0 w 978964"/>
              <a:gd name="connsiteY4" fmla="*/ 164494 h 244026"/>
              <a:gd name="connsiteX0" fmla="*/ 0 w 978964"/>
              <a:gd name="connsiteY0" fmla="*/ 164494 h 245819"/>
              <a:gd name="connsiteX1" fmla="*/ 167141 w 978964"/>
              <a:gd name="connsiteY1" fmla="*/ 1 h 245819"/>
              <a:gd name="connsiteX2" fmla="*/ 803245 w 978964"/>
              <a:gd name="connsiteY2" fmla="*/ 0 h 245819"/>
              <a:gd name="connsiteX3" fmla="*/ 978964 w 978964"/>
              <a:gd name="connsiteY3" fmla="*/ 164493 h 245819"/>
              <a:gd name="connsiteX4" fmla="*/ 0 w 978964"/>
              <a:gd name="connsiteY4" fmla="*/ 164494 h 245819"/>
              <a:gd name="connsiteX0" fmla="*/ 0 w 978964"/>
              <a:gd name="connsiteY0" fmla="*/ 164494 h 253205"/>
              <a:gd name="connsiteX1" fmla="*/ 167141 w 978964"/>
              <a:gd name="connsiteY1" fmla="*/ 1 h 253205"/>
              <a:gd name="connsiteX2" fmla="*/ 803245 w 978964"/>
              <a:gd name="connsiteY2" fmla="*/ 0 h 253205"/>
              <a:gd name="connsiteX3" fmla="*/ 978964 w 978964"/>
              <a:gd name="connsiteY3" fmla="*/ 164493 h 253205"/>
              <a:gd name="connsiteX4" fmla="*/ 0 w 978964"/>
              <a:gd name="connsiteY4" fmla="*/ 164494 h 253205"/>
              <a:gd name="connsiteX0" fmla="*/ 0 w 978964"/>
              <a:gd name="connsiteY0" fmla="*/ 164494 h 253205"/>
              <a:gd name="connsiteX1" fmla="*/ 167141 w 978964"/>
              <a:gd name="connsiteY1" fmla="*/ 1 h 253205"/>
              <a:gd name="connsiteX2" fmla="*/ 803245 w 978964"/>
              <a:gd name="connsiteY2" fmla="*/ 0 h 253205"/>
              <a:gd name="connsiteX3" fmla="*/ 978964 w 978964"/>
              <a:gd name="connsiteY3" fmla="*/ 164493 h 253205"/>
              <a:gd name="connsiteX4" fmla="*/ 0 w 978964"/>
              <a:gd name="connsiteY4" fmla="*/ 164494 h 253205"/>
              <a:gd name="connsiteX0" fmla="*/ 0 w 978964"/>
              <a:gd name="connsiteY0" fmla="*/ 164494 h 253205"/>
              <a:gd name="connsiteX1" fmla="*/ 167141 w 978964"/>
              <a:gd name="connsiteY1" fmla="*/ 1 h 253205"/>
              <a:gd name="connsiteX2" fmla="*/ 803245 w 978964"/>
              <a:gd name="connsiteY2" fmla="*/ 0 h 253205"/>
              <a:gd name="connsiteX3" fmla="*/ 978964 w 978964"/>
              <a:gd name="connsiteY3" fmla="*/ 164493 h 253205"/>
              <a:gd name="connsiteX4" fmla="*/ 0 w 978964"/>
              <a:gd name="connsiteY4" fmla="*/ 164494 h 253205"/>
              <a:gd name="connsiteX0" fmla="*/ 0 w 978964"/>
              <a:gd name="connsiteY0" fmla="*/ 164494 h 253205"/>
              <a:gd name="connsiteX1" fmla="*/ 167141 w 978964"/>
              <a:gd name="connsiteY1" fmla="*/ 1 h 253205"/>
              <a:gd name="connsiteX2" fmla="*/ 803245 w 978964"/>
              <a:gd name="connsiteY2" fmla="*/ 0 h 253205"/>
              <a:gd name="connsiteX3" fmla="*/ 978964 w 978964"/>
              <a:gd name="connsiteY3" fmla="*/ 164493 h 253205"/>
              <a:gd name="connsiteX4" fmla="*/ 0 w 978964"/>
              <a:gd name="connsiteY4" fmla="*/ 164494 h 253205"/>
              <a:gd name="connsiteX0" fmla="*/ 0 w 978964"/>
              <a:gd name="connsiteY0" fmla="*/ 164494 h 253205"/>
              <a:gd name="connsiteX1" fmla="*/ 167141 w 978964"/>
              <a:gd name="connsiteY1" fmla="*/ 1 h 253205"/>
              <a:gd name="connsiteX2" fmla="*/ 803245 w 978964"/>
              <a:gd name="connsiteY2" fmla="*/ 0 h 253205"/>
              <a:gd name="connsiteX3" fmla="*/ 978964 w 978964"/>
              <a:gd name="connsiteY3" fmla="*/ 164493 h 253205"/>
              <a:gd name="connsiteX4" fmla="*/ 0 w 978964"/>
              <a:gd name="connsiteY4" fmla="*/ 164494 h 253205"/>
              <a:gd name="connsiteX0" fmla="*/ 0 w 978964"/>
              <a:gd name="connsiteY0" fmla="*/ 164494 h 253205"/>
              <a:gd name="connsiteX1" fmla="*/ 167141 w 978964"/>
              <a:gd name="connsiteY1" fmla="*/ 1 h 253205"/>
              <a:gd name="connsiteX2" fmla="*/ 803245 w 978964"/>
              <a:gd name="connsiteY2" fmla="*/ 0 h 253205"/>
              <a:gd name="connsiteX3" fmla="*/ 978964 w 978964"/>
              <a:gd name="connsiteY3" fmla="*/ 164493 h 253205"/>
              <a:gd name="connsiteX4" fmla="*/ 0 w 978964"/>
              <a:gd name="connsiteY4" fmla="*/ 164494 h 253205"/>
              <a:gd name="connsiteX0" fmla="*/ 0 w 978964"/>
              <a:gd name="connsiteY0" fmla="*/ 164494 h 253205"/>
              <a:gd name="connsiteX1" fmla="*/ 167141 w 978964"/>
              <a:gd name="connsiteY1" fmla="*/ 1 h 253205"/>
              <a:gd name="connsiteX2" fmla="*/ 803245 w 978964"/>
              <a:gd name="connsiteY2" fmla="*/ 0 h 253205"/>
              <a:gd name="connsiteX3" fmla="*/ 978964 w 978964"/>
              <a:gd name="connsiteY3" fmla="*/ 164493 h 253205"/>
              <a:gd name="connsiteX4" fmla="*/ 0 w 978964"/>
              <a:gd name="connsiteY4" fmla="*/ 164494 h 253205"/>
              <a:gd name="connsiteX0" fmla="*/ 0 w 978964"/>
              <a:gd name="connsiteY0" fmla="*/ 164494 h 253205"/>
              <a:gd name="connsiteX1" fmla="*/ 167141 w 978964"/>
              <a:gd name="connsiteY1" fmla="*/ 1 h 253205"/>
              <a:gd name="connsiteX2" fmla="*/ 803245 w 978964"/>
              <a:gd name="connsiteY2" fmla="*/ 0 h 253205"/>
              <a:gd name="connsiteX3" fmla="*/ 978964 w 978964"/>
              <a:gd name="connsiteY3" fmla="*/ 164493 h 253205"/>
              <a:gd name="connsiteX4" fmla="*/ 0 w 978964"/>
              <a:gd name="connsiteY4" fmla="*/ 164494 h 253205"/>
              <a:gd name="connsiteX0" fmla="*/ 0 w 978964"/>
              <a:gd name="connsiteY0" fmla="*/ 164494 h 253205"/>
              <a:gd name="connsiteX1" fmla="*/ 167141 w 978964"/>
              <a:gd name="connsiteY1" fmla="*/ 1 h 253205"/>
              <a:gd name="connsiteX2" fmla="*/ 803245 w 978964"/>
              <a:gd name="connsiteY2" fmla="*/ 0 h 253205"/>
              <a:gd name="connsiteX3" fmla="*/ 978964 w 978964"/>
              <a:gd name="connsiteY3" fmla="*/ 164493 h 253205"/>
              <a:gd name="connsiteX4" fmla="*/ 0 w 978964"/>
              <a:gd name="connsiteY4" fmla="*/ 164494 h 253205"/>
              <a:gd name="connsiteX0" fmla="*/ 0 w 978964"/>
              <a:gd name="connsiteY0" fmla="*/ 164494 h 253205"/>
              <a:gd name="connsiteX1" fmla="*/ 167141 w 978964"/>
              <a:gd name="connsiteY1" fmla="*/ 1 h 253205"/>
              <a:gd name="connsiteX2" fmla="*/ 803245 w 978964"/>
              <a:gd name="connsiteY2" fmla="*/ 0 h 253205"/>
              <a:gd name="connsiteX3" fmla="*/ 978964 w 978964"/>
              <a:gd name="connsiteY3" fmla="*/ 164493 h 253205"/>
              <a:gd name="connsiteX4" fmla="*/ 0 w 978964"/>
              <a:gd name="connsiteY4" fmla="*/ 164494 h 253205"/>
              <a:gd name="connsiteX0" fmla="*/ 0 w 978964"/>
              <a:gd name="connsiteY0" fmla="*/ 164494 h 253205"/>
              <a:gd name="connsiteX1" fmla="*/ 167141 w 978964"/>
              <a:gd name="connsiteY1" fmla="*/ 1 h 253205"/>
              <a:gd name="connsiteX2" fmla="*/ 807923 w 978964"/>
              <a:gd name="connsiteY2" fmla="*/ 0 h 253205"/>
              <a:gd name="connsiteX3" fmla="*/ 978964 w 978964"/>
              <a:gd name="connsiteY3" fmla="*/ 164493 h 253205"/>
              <a:gd name="connsiteX4" fmla="*/ 0 w 978964"/>
              <a:gd name="connsiteY4" fmla="*/ 164494 h 253205"/>
              <a:gd name="connsiteX0" fmla="*/ 0 w 978964"/>
              <a:gd name="connsiteY0" fmla="*/ 164494 h 253205"/>
              <a:gd name="connsiteX1" fmla="*/ 167141 w 978964"/>
              <a:gd name="connsiteY1" fmla="*/ 1 h 253205"/>
              <a:gd name="connsiteX2" fmla="*/ 807923 w 978964"/>
              <a:gd name="connsiteY2" fmla="*/ 0 h 253205"/>
              <a:gd name="connsiteX3" fmla="*/ 978964 w 978964"/>
              <a:gd name="connsiteY3" fmla="*/ 164493 h 253205"/>
              <a:gd name="connsiteX4" fmla="*/ 0 w 978964"/>
              <a:gd name="connsiteY4" fmla="*/ 164494 h 253205"/>
              <a:gd name="connsiteX0" fmla="*/ 0 w 978964"/>
              <a:gd name="connsiteY0" fmla="*/ 164494 h 253205"/>
              <a:gd name="connsiteX1" fmla="*/ 167141 w 978964"/>
              <a:gd name="connsiteY1" fmla="*/ 1 h 253205"/>
              <a:gd name="connsiteX2" fmla="*/ 807923 w 978964"/>
              <a:gd name="connsiteY2" fmla="*/ 0 h 253205"/>
              <a:gd name="connsiteX3" fmla="*/ 978964 w 978964"/>
              <a:gd name="connsiteY3" fmla="*/ 164493 h 253205"/>
              <a:gd name="connsiteX4" fmla="*/ 0 w 978964"/>
              <a:gd name="connsiteY4" fmla="*/ 164494 h 253205"/>
              <a:gd name="connsiteX0" fmla="*/ 0 w 866823"/>
              <a:gd name="connsiteY0" fmla="*/ 115231 h 233015"/>
              <a:gd name="connsiteX1" fmla="*/ 55000 w 866823"/>
              <a:gd name="connsiteY1" fmla="*/ 1 h 233015"/>
              <a:gd name="connsiteX2" fmla="*/ 695782 w 866823"/>
              <a:gd name="connsiteY2" fmla="*/ 0 h 233015"/>
              <a:gd name="connsiteX3" fmla="*/ 866823 w 866823"/>
              <a:gd name="connsiteY3" fmla="*/ 164493 h 233015"/>
              <a:gd name="connsiteX4" fmla="*/ 0 w 866823"/>
              <a:gd name="connsiteY4" fmla="*/ 115231 h 233015"/>
              <a:gd name="connsiteX0" fmla="*/ 0 w 866823"/>
              <a:gd name="connsiteY0" fmla="*/ 115231 h 233015"/>
              <a:gd name="connsiteX1" fmla="*/ 55000 w 866823"/>
              <a:gd name="connsiteY1" fmla="*/ 1 h 233015"/>
              <a:gd name="connsiteX2" fmla="*/ 695782 w 866823"/>
              <a:gd name="connsiteY2" fmla="*/ 0 h 233015"/>
              <a:gd name="connsiteX3" fmla="*/ 866823 w 866823"/>
              <a:gd name="connsiteY3" fmla="*/ 164493 h 233015"/>
              <a:gd name="connsiteX4" fmla="*/ 0 w 866823"/>
              <a:gd name="connsiteY4" fmla="*/ 115231 h 233015"/>
              <a:gd name="connsiteX0" fmla="*/ 0 w 866823"/>
              <a:gd name="connsiteY0" fmla="*/ 115231 h 233015"/>
              <a:gd name="connsiteX1" fmla="*/ 55000 w 866823"/>
              <a:gd name="connsiteY1" fmla="*/ 1 h 233015"/>
              <a:gd name="connsiteX2" fmla="*/ 695782 w 866823"/>
              <a:gd name="connsiteY2" fmla="*/ 0 h 233015"/>
              <a:gd name="connsiteX3" fmla="*/ 866823 w 866823"/>
              <a:gd name="connsiteY3" fmla="*/ 164493 h 233015"/>
              <a:gd name="connsiteX4" fmla="*/ 0 w 866823"/>
              <a:gd name="connsiteY4" fmla="*/ 115231 h 233015"/>
              <a:gd name="connsiteX0" fmla="*/ 0 w 866823"/>
              <a:gd name="connsiteY0" fmla="*/ 115231 h 233015"/>
              <a:gd name="connsiteX1" fmla="*/ 55000 w 866823"/>
              <a:gd name="connsiteY1" fmla="*/ 1 h 233015"/>
              <a:gd name="connsiteX2" fmla="*/ 695782 w 866823"/>
              <a:gd name="connsiteY2" fmla="*/ 0 h 233015"/>
              <a:gd name="connsiteX3" fmla="*/ 866823 w 866823"/>
              <a:gd name="connsiteY3" fmla="*/ 164493 h 233015"/>
              <a:gd name="connsiteX4" fmla="*/ 0 w 866823"/>
              <a:gd name="connsiteY4" fmla="*/ 115231 h 233015"/>
              <a:gd name="connsiteX0" fmla="*/ 0 w 866823"/>
              <a:gd name="connsiteY0" fmla="*/ 115231 h 233015"/>
              <a:gd name="connsiteX1" fmla="*/ 55000 w 866823"/>
              <a:gd name="connsiteY1" fmla="*/ 1 h 233015"/>
              <a:gd name="connsiteX2" fmla="*/ 695782 w 866823"/>
              <a:gd name="connsiteY2" fmla="*/ 0 h 233015"/>
              <a:gd name="connsiteX3" fmla="*/ 866823 w 866823"/>
              <a:gd name="connsiteY3" fmla="*/ 164493 h 233015"/>
              <a:gd name="connsiteX4" fmla="*/ 0 w 866823"/>
              <a:gd name="connsiteY4" fmla="*/ 115231 h 233015"/>
              <a:gd name="connsiteX0" fmla="*/ 0 w 866823"/>
              <a:gd name="connsiteY0" fmla="*/ 115231 h 233015"/>
              <a:gd name="connsiteX1" fmla="*/ 55000 w 866823"/>
              <a:gd name="connsiteY1" fmla="*/ 1 h 233015"/>
              <a:gd name="connsiteX2" fmla="*/ 695782 w 866823"/>
              <a:gd name="connsiteY2" fmla="*/ 0 h 233015"/>
              <a:gd name="connsiteX3" fmla="*/ 866823 w 866823"/>
              <a:gd name="connsiteY3" fmla="*/ 164493 h 233015"/>
              <a:gd name="connsiteX4" fmla="*/ 0 w 866823"/>
              <a:gd name="connsiteY4" fmla="*/ 115231 h 233015"/>
              <a:gd name="connsiteX0" fmla="*/ 0 w 727404"/>
              <a:gd name="connsiteY0" fmla="*/ 115231 h 209175"/>
              <a:gd name="connsiteX1" fmla="*/ 55000 w 727404"/>
              <a:gd name="connsiteY1" fmla="*/ 1 h 209175"/>
              <a:gd name="connsiteX2" fmla="*/ 695782 w 727404"/>
              <a:gd name="connsiteY2" fmla="*/ 0 h 209175"/>
              <a:gd name="connsiteX3" fmla="*/ 727404 w 727404"/>
              <a:gd name="connsiteY3" fmla="*/ 125083 h 209175"/>
              <a:gd name="connsiteX4" fmla="*/ 0 w 727404"/>
              <a:gd name="connsiteY4" fmla="*/ 115231 h 209175"/>
              <a:gd name="connsiteX0" fmla="*/ 0 w 727404"/>
              <a:gd name="connsiteY0" fmla="*/ 115231 h 209175"/>
              <a:gd name="connsiteX1" fmla="*/ 55000 w 727404"/>
              <a:gd name="connsiteY1" fmla="*/ 1 h 209175"/>
              <a:gd name="connsiteX2" fmla="*/ 695782 w 727404"/>
              <a:gd name="connsiteY2" fmla="*/ 0 h 209175"/>
              <a:gd name="connsiteX3" fmla="*/ 727404 w 727404"/>
              <a:gd name="connsiteY3" fmla="*/ 125083 h 209175"/>
              <a:gd name="connsiteX4" fmla="*/ 0 w 727404"/>
              <a:gd name="connsiteY4" fmla="*/ 115231 h 209175"/>
              <a:gd name="connsiteX0" fmla="*/ 0 w 729311"/>
              <a:gd name="connsiteY0" fmla="*/ 115231 h 209175"/>
              <a:gd name="connsiteX1" fmla="*/ 55000 w 729311"/>
              <a:gd name="connsiteY1" fmla="*/ 1 h 209175"/>
              <a:gd name="connsiteX2" fmla="*/ 695782 w 729311"/>
              <a:gd name="connsiteY2" fmla="*/ 0 h 209175"/>
              <a:gd name="connsiteX3" fmla="*/ 727404 w 729311"/>
              <a:gd name="connsiteY3" fmla="*/ 125083 h 209175"/>
              <a:gd name="connsiteX4" fmla="*/ 0 w 729311"/>
              <a:gd name="connsiteY4" fmla="*/ 115231 h 209175"/>
              <a:gd name="connsiteX0" fmla="*/ 0 w 717844"/>
              <a:gd name="connsiteY0" fmla="*/ 115231 h 209175"/>
              <a:gd name="connsiteX1" fmla="*/ 55000 w 717844"/>
              <a:gd name="connsiteY1" fmla="*/ 1 h 209175"/>
              <a:gd name="connsiteX2" fmla="*/ 695782 w 717844"/>
              <a:gd name="connsiteY2" fmla="*/ 0 h 209175"/>
              <a:gd name="connsiteX3" fmla="*/ 697096 w 717844"/>
              <a:gd name="connsiteY3" fmla="*/ 125083 h 209175"/>
              <a:gd name="connsiteX4" fmla="*/ 0 w 717844"/>
              <a:gd name="connsiteY4" fmla="*/ 115231 h 209175"/>
              <a:gd name="connsiteX0" fmla="*/ 0 w 697096"/>
              <a:gd name="connsiteY0" fmla="*/ 115231 h 209175"/>
              <a:gd name="connsiteX1" fmla="*/ 55000 w 697096"/>
              <a:gd name="connsiteY1" fmla="*/ 1 h 209175"/>
              <a:gd name="connsiteX2" fmla="*/ 695782 w 697096"/>
              <a:gd name="connsiteY2" fmla="*/ 0 h 209175"/>
              <a:gd name="connsiteX3" fmla="*/ 697096 w 697096"/>
              <a:gd name="connsiteY3" fmla="*/ 125083 h 209175"/>
              <a:gd name="connsiteX4" fmla="*/ 0 w 697096"/>
              <a:gd name="connsiteY4" fmla="*/ 115231 h 209175"/>
              <a:gd name="connsiteX0" fmla="*/ 0 w 700127"/>
              <a:gd name="connsiteY0" fmla="*/ 115231 h 194397"/>
              <a:gd name="connsiteX1" fmla="*/ 55000 w 700127"/>
              <a:gd name="connsiteY1" fmla="*/ 1 h 194397"/>
              <a:gd name="connsiteX2" fmla="*/ 695782 w 700127"/>
              <a:gd name="connsiteY2" fmla="*/ 0 h 194397"/>
              <a:gd name="connsiteX3" fmla="*/ 700127 w 700127"/>
              <a:gd name="connsiteY3" fmla="*/ 95526 h 194397"/>
              <a:gd name="connsiteX4" fmla="*/ 0 w 700127"/>
              <a:gd name="connsiteY4" fmla="*/ 115231 h 194397"/>
              <a:gd name="connsiteX0" fmla="*/ 0 w 700127"/>
              <a:gd name="connsiteY0" fmla="*/ 115231 h 194397"/>
              <a:gd name="connsiteX1" fmla="*/ 55000 w 700127"/>
              <a:gd name="connsiteY1" fmla="*/ 1 h 194397"/>
              <a:gd name="connsiteX2" fmla="*/ 695782 w 700127"/>
              <a:gd name="connsiteY2" fmla="*/ 0 h 194397"/>
              <a:gd name="connsiteX3" fmla="*/ 700127 w 700127"/>
              <a:gd name="connsiteY3" fmla="*/ 95526 h 194397"/>
              <a:gd name="connsiteX4" fmla="*/ 0 w 700127"/>
              <a:gd name="connsiteY4" fmla="*/ 115231 h 194397"/>
              <a:gd name="connsiteX0" fmla="*/ 12294 w 666958"/>
              <a:gd name="connsiteY0" fmla="*/ 154641 h 218288"/>
              <a:gd name="connsiteX1" fmla="*/ 21831 w 666958"/>
              <a:gd name="connsiteY1" fmla="*/ 1 h 218288"/>
              <a:gd name="connsiteX2" fmla="*/ 662613 w 666958"/>
              <a:gd name="connsiteY2" fmla="*/ 0 h 218288"/>
              <a:gd name="connsiteX3" fmla="*/ 666958 w 666958"/>
              <a:gd name="connsiteY3" fmla="*/ 95526 h 218288"/>
              <a:gd name="connsiteX4" fmla="*/ 12294 w 666958"/>
              <a:gd name="connsiteY4" fmla="*/ 154641 h 218288"/>
              <a:gd name="connsiteX0" fmla="*/ 16884 w 671548"/>
              <a:gd name="connsiteY0" fmla="*/ 154641 h 218288"/>
              <a:gd name="connsiteX1" fmla="*/ 26421 w 671548"/>
              <a:gd name="connsiteY1" fmla="*/ 1 h 218288"/>
              <a:gd name="connsiteX2" fmla="*/ 667203 w 671548"/>
              <a:gd name="connsiteY2" fmla="*/ 0 h 218288"/>
              <a:gd name="connsiteX3" fmla="*/ 671548 w 671548"/>
              <a:gd name="connsiteY3" fmla="*/ 95526 h 218288"/>
              <a:gd name="connsiteX4" fmla="*/ 16884 w 671548"/>
              <a:gd name="connsiteY4" fmla="*/ 154641 h 218288"/>
              <a:gd name="connsiteX0" fmla="*/ 16142 w 670806"/>
              <a:gd name="connsiteY0" fmla="*/ 154641 h 218288"/>
              <a:gd name="connsiteX1" fmla="*/ 25679 w 670806"/>
              <a:gd name="connsiteY1" fmla="*/ 1 h 218288"/>
              <a:gd name="connsiteX2" fmla="*/ 666461 w 670806"/>
              <a:gd name="connsiteY2" fmla="*/ 0 h 218288"/>
              <a:gd name="connsiteX3" fmla="*/ 670806 w 670806"/>
              <a:gd name="connsiteY3" fmla="*/ 95526 h 218288"/>
              <a:gd name="connsiteX4" fmla="*/ 16142 w 670806"/>
              <a:gd name="connsiteY4" fmla="*/ 154641 h 218288"/>
              <a:gd name="connsiteX0" fmla="*/ 0 w 654664"/>
              <a:gd name="connsiteY0" fmla="*/ 154641 h 218288"/>
              <a:gd name="connsiteX1" fmla="*/ 9537 w 654664"/>
              <a:gd name="connsiteY1" fmla="*/ 1 h 218288"/>
              <a:gd name="connsiteX2" fmla="*/ 650319 w 654664"/>
              <a:gd name="connsiteY2" fmla="*/ 0 h 218288"/>
              <a:gd name="connsiteX3" fmla="*/ 654664 w 654664"/>
              <a:gd name="connsiteY3" fmla="*/ 95526 h 218288"/>
              <a:gd name="connsiteX4" fmla="*/ 0 w 654664"/>
              <a:gd name="connsiteY4" fmla="*/ 154641 h 218288"/>
              <a:gd name="connsiteX0" fmla="*/ 0 w 666787"/>
              <a:gd name="connsiteY0" fmla="*/ 100452 h 186662"/>
              <a:gd name="connsiteX1" fmla="*/ 21660 w 666787"/>
              <a:gd name="connsiteY1" fmla="*/ 1 h 186662"/>
              <a:gd name="connsiteX2" fmla="*/ 662442 w 666787"/>
              <a:gd name="connsiteY2" fmla="*/ 0 h 186662"/>
              <a:gd name="connsiteX3" fmla="*/ 666787 w 666787"/>
              <a:gd name="connsiteY3" fmla="*/ 95526 h 186662"/>
              <a:gd name="connsiteX4" fmla="*/ 0 w 666787"/>
              <a:gd name="connsiteY4" fmla="*/ 100452 h 186662"/>
              <a:gd name="connsiteX0" fmla="*/ 0 w 645571"/>
              <a:gd name="connsiteY0" fmla="*/ 110304 h 191742"/>
              <a:gd name="connsiteX1" fmla="*/ 444 w 645571"/>
              <a:gd name="connsiteY1" fmla="*/ 1 h 191742"/>
              <a:gd name="connsiteX2" fmla="*/ 641226 w 645571"/>
              <a:gd name="connsiteY2" fmla="*/ 0 h 191742"/>
              <a:gd name="connsiteX3" fmla="*/ 645571 w 645571"/>
              <a:gd name="connsiteY3" fmla="*/ 95526 h 191742"/>
              <a:gd name="connsiteX4" fmla="*/ 0 w 645571"/>
              <a:gd name="connsiteY4" fmla="*/ 110304 h 191742"/>
              <a:gd name="connsiteX0" fmla="*/ 0 w 645571"/>
              <a:gd name="connsiteY0" fmla="*/ 110304 h 191742"/>
              <a:gd name="connsiteX1" fmla="*/ 444 w 645571"/>
              <a:gd name="connsiteY1" fmla="*/ 1 h 191742"/>
              <a:gd name="connsiteX2" fmla="*/ 641226 w 645571"/>
              <a:gd name="connsiteY2" fmla="*/ 0 h 191742"/>
              <a:gd name="connsiteX3" fmla="*/ 645571 w 645571"/>
              <a:gd name="connsiteY3" fmla="*/ 95526 h 191742"/>
              <a:gd name="connsiteX4" fmla="*/ 0 w 645571"/>
              <a:gd name="connsiteY4" fmla="*/ 110304 h 191742"/>
              <a:gd name="connsiteX0" fmla="*/ 0 w 645571"/>
              <a:gd name="connsiteY0" fmla="*/ 107841 h 190443"/>
              <a:gd name="connsiteX1" fmla="*/ 444 w 645571"/>
              <a:gd name="connsiteY1" fmla="*/ 1 h 190443"/>
              <a:gd name="connsiteX2" fmla="*/ 641226 w 645571"/>
              <a:gd name="connsiteY2" fmla="*/ 0 h 190443"/>
              <a:gd name="connsiteX3" fmla="*/ 645571 w 645571"/>
              <a:gd name="connsiteY3" fmla="*/ 95526 h 190443"/>
              <a:gd name="connsiteX4" fmla="*/ 0 w 645571"/>
              <a:gd name="connsiteY4" fmla="*/ 107841 h 190443"/>
              <a:gd name="connsiteX0" fmla="*/ 493 w 646064"/>
              <a:gd name="connsiteY0" fmla="*/ 107841 h 190443"/>
              <a:gd name="connsiteX1" fmla="*/ 937 w 646064"/>
              <a:gd name="connsiteY1" fmla="*/ 1 h 190443"/>
              <a:gd name="connsiteX2" fmla="*/ 641719 w 646064"/>
              <a:gd name="connsiteY2" fmla="*/ 0 h 190443"/>
              <a:gd name="connsiteX3" fmla="*/ 646064 w 646064"/>
              <a:gd name="connsiteY3" fmla="*/ 95526 h 190443"/>
              <a:gd name="connsiteX4" fmla="*/ 493 w 646064"/>
              <a:gd name="connsiteY4" fmla="*/ 107841 h 190443"/>
              <a:gd name="connsiteX0" fmla="*/ 986 w 646557"/>
              <a:gd name="connsiteY0" fmla="*/ 107841 h 190443"/>
              <a:gd name="connsiteX1" fmla="*/ 1430 w 646557"/>
              <a:gd name="connsiteY1" fmla="*/ 1 h 190443"/>
              <a:gd name="connsiteX2" fmla="*/ 642212 w 646557"/>
              <a:gd name="connsiteY2" fmla="*/ 0 h 190443"/>
              <a:gd name="connsiteX3" fmla="*/ 646557 w 646557"/>
              <a:gd name="connsiteY3" fmla="*/ 95526 h 190443"/>
              <a:gd name="connsiteX4" fmla="*/ 986 w 646557"/>
              <a:gd name="connsiteY4" fmla="*/ 107841 h 190443"/>
              <a:gd name="connsiteX0" fmla="*/ 2717 w 648288"/>
              <a:gd name="connsiteY0" fmla="*/ 107841 h 190443"/>
              <a:gd name="connsiteX1" fmla="*/ 3161 w 648288"/>
              <a:gd name="connsiteY1" fmla="*/ 1 h 190443"/>
              <a:gd name="connsiteX2" fmla="*/ 643943 w 648288"/>
              <a:gd name="connsiteY2" fmla="*/ 0 h 190443"/>
              <a:gd name="connsiteX3" fmla="*/ 648288 w 648288"/>
              <a:gd name="connsiteY3" fmla="*/ 95526 h 190443"/>
              <a:gd name="connsiteX4" fmla="*/ 2717 w 648288"/>
              <a:gd name="connsiteY4" fmla="*/ 107841 h 190443"/>
              <a:gd name="connsiteX0" fmla="*/ 4343 w 649914"/>
              <a:gd name="connsiteY0" fmla="*/ 107841 h 190443"/>
              <a:gd name="connsiteX1" fmla="*/ 4787 w 649914"/>
              <a:gd name="connsiteY1" fmla="*/ 1 h 190443"/>
              <a:gd name="connsiteX2" fmla="*/ 645569 w 649914"/>
              <a:gd name="connsiteY2" fmla="*/ 0 h 190443"/>
              <a:gd name="connsiteX3" fmla="*/ 649914 w 649914"/>
              <a:gd name="connsiteY3" fmla="*/ 95526 h 190443"/>
              <a:gd name="connsiteX4" fmla="*/ 4343 w 649914"/>
              <a:gd name="connsiteY4" fmla="*/ 107841 h 190443"/>
              <a:gd name="connsiteX0" fmla="*/ 4343 w 649914"/>
              <a:gd name="connsiteY0" fmla="*/ 46262 h 164047"/>
              <a:gd name="connsiteX1" fmla="*/ 4787 w 649914"/>
              <a:gd name="connsiteY1" fmla="*/ 1 h 164047"/>
              <a:gd name="connsiteX2" fmla="*/ 645569 w 649914"/>
              <a:gd name="connsiteY2" fmla="*/ 0 h 164047"/>
              <a:gd name="connsiteX3" fmla="*/ 649914 w 649914"/>
              <a:gd name="connsiteY3" fmla="*/ 95526 h 164047"/>
              <a:gd name="connsiteX4" fmla="*/ 4343 w 649914"/>
              <a:gd name="connsiteY4" fmla="*/ 46262 h 164047"/>
              <a:gd name="connsiteX0" fmla="*/ 4343 w 652945"/>
              <a:gd name="connsiteY0" fmla="*/ 46262 h 172363"/>
              <a:gd name="connsiteX1" fmla="*/ 4787 w 652945"/>
              <a:gd name="connsiteY1" fmla="*/ 1 h 172363"/>
              <a:gd name="connsiteX2" fmla="*/ 645569 w 652945"/>
              <a:gd name="connsiteY2" fmla="*/ 0 h 172363"/>
              <a:gd name="connsiteX3" fmla="*/ 652945 w 652945"/>
              <a:gd name="connsiteY3" fmla="*/ 107841 h 172363"/>
              <a:gd name="connsiteX4" fmla="*/ 4343 w 652945"/>
              <a:gd name="connsiteY4" fmla="*/ 46262 h 172363"/>
              <a:gd name="connsiteX0" fmla="*/ 4343 w 652945"/>
              <a:gd name="connsiteY0" fmla="*/ 46262 h 172363"/>
              <a:gd name="connsiteX1" fmla="*/ 4787 w 652945"/>
              <a:gd name="connsiteY1" fmla="*/ 1 h 172363"/>
              <a:gd name="connsiteX2" fmla="*/ 645569 w 652945"/>
              <a:gd name="connsiteY2" fmla="*/ 0 h 172363"/>
              <a:gd name="connsiteX3" fmla="*/ 652945 w 652945"/>
              <a:gd name="connsiteY3" fmla="*/ 107841 h 172363"/>
              <a:gd name="connsiteX4" fmla="*/ 4343 w 652945"/>
              <a:gd name="connsiteY4" fmla="*/ 46262 h 172363"/>
              <a:gd name="connsiteX0" fmla="*/ 4343 w 655183"/>
              <a:gd name="connsiteY0" fmla="*/ 46262 h 172363"/>
              <a:gd name="connsiteX1" fmla="*/ 4787 w 655183"/>
              <a:gd name="connsiteY1" fmla="*/ 1 h 172363"/>
              <a:gd name="connsiteX2" fmla="*/ 645569 w 655183"/>
              <a:gd name="connsiteY2" fmla="*/ 0 h 172363"/>
              <a:gd name="connsiteX3" fmla="*/ 652945 w 655183"/>
              <a:gd name="connsiteY3" fmla="*/ 107841 h 172363"/>
              <a:gd name="connsiteX4" fmla="*/ 4343 w 655183"/>
              <a:gd name="connsiteY4" fmla="*/ 46262 h 172363"/>
              <a:gd name="connsiteX0" fmla="*/ 4343 w 655183"/>
              <a:gd name="connsiteY0" fmla="*/ 46262 h 134974"/>
              <a:gd name="connsiteX1" fmla="*/ 4787 w 655183"/>
              <a:gd name="connsiteY1" fmla="*/ 1 h 134974"/>
              <a:gd name="connsiteX2" fmla="*/ 645569 w 655183"/>
              <a:gd name="connsiteY2" fmla="*/ 0 h 134974"/>
              <a:gd name="connsiteX3" fmla="*/ 652945 w 655183"/>
              <a:gd name="connsiteY3" fmla="*/ 46263 h 134974"/>
              <a:gd name="connsiteX4" fmla="*/ 4343 w 655183"/>
              <a:gd name="connsiteY4" fmla="*/ 46262 h 134974"/>
              <a:gd name="connsiteX0" fmla="*/ 4343 w 655183"/>
              <a:gd name="connsiteY0" fmla="*/ 46262 h 125795"/>
              <a:gd name="connsiteX1" fmla="*/ 4787 w 655183"/>
              <a:gd name="connsiteY1" fmla="*/ 1 h 125795"/>
              <a:gd name="connsiteX2" fmla="*/ 645569 w 655183"/>
              <a:gd name="connsiteY2" fmla="*/ 0 h 125795"/>
              <a:gd name="connsiteX3" fmla="*/ 652945 w 655183"/>
              <a:gd name="connsiteY3" fmla="*/ 46263 h 125795"/>
              <a:gd name="connsiteX4" fmla="*/ 4343 w 655183"/>
              <a:gd name="connsiteY4" fmla="*/ 46262 h 125795"/>
              <a:gd name="connsiteX0" fmla="*/ 4343 w 655183"/>
              <a:gd name="connsiteY0" fmla="*/ 46262 h 119235"/>
              <a:gd name="connsiteX1" fmla="*/ 4787 w 655183"/>
              <a:gd name="connsiteY1" fmla="*/ 1 h 119235"/>
              <a:gd name="connsiteX2" fmla="*/ 645569 w 655183"/>
              <a:gd name="connsiteY2" fmla="*/ 0 h 119235"/>
              <a:gd name="connsiteX3" fmla="*/ 652945 w 655183"/>
              <a:gd name="connsiteY3" fmla="*/ 46263 h 119235"/>
              <a:gd name="connsiteX4" fmla="*/ 4343 w 655183"/>
              <a:gd name="connsiteY4" fmla="*/ 46262 h 119235"/>
              <a:gd name="connsiteX0" fmla="*/ 4343 w 655183"/>
              <a:gd name="connsiteY0" fmla="*/ 46262 h 119235"/>
              <a:gd name="connsiteX1" fmla="*/ 4787 w 655183"/>
              <a:gd name="connsiteY1" fmla="*/ 1 h 119235"/>
              <a:gd name="connsiteX2" fmla="*/ 645569 w 655183"/>
              <a:gd name="connsiteY2" fmla="*/ 0 h 119235"/>
              <a:gd name="connsiteX3" fmla="*/ 652945 w 655183"/>
              <a:gd name="connsiteY3" fmla="*/ 46263 h 119235"/>
              <a:gd name="connsiteX4" fmla="*/ 4343 w 655183"/>
              <a:gd name="connsiteY4" fmla="*/ 46262 h 119235"/>
              <a:gd name="connsiteX0" fmla="*/ 4343 w 655183"/>
              <a:gd name="connsiteY0" fmla="*/ 46262 h 119235"/>
              <a:gd name="connsiteX1" fmla="*/ 4787 w 655183"/>
              <a:gd name="connsiteY1" fmla="*/ 1 h 119235"/>
              <a:gd name="connsiteX2" fmla="*/ 645569 w 655183"/>
              <a:gd name="connsiteY2" fmla="*/ 0 h 119235"/>
              <a:gd name="connsiteX3" fmla="*/ 652945 w 655183"/>
              <a:gd name="connsiteY3" fmla="*/ 46263 h 119235"/>
              <a:gd name="connsiteX4" fmla="*/ 4343 w 655183"/>
              <a:gd name="connsiteY4" fmla="*/ 46262 h 119235"/>
              <a:gd name="connsiteX0" fmla="*/ 4343 w 655183"/>
              <a:gd name="connsiteY0" fmla="*/ 46262 h 123950"/>
              <a:gd name="connsiteX1" fmla="*/ 4787 w 655183"/>
              <a:gd name="connsiteY1" fmla="*/ 1 h 123950"/>
              <a:gd name="connsiteX2" fmla="*/ 645569 w 655183"/>
              <a:gd name="connsiteY2" fmla="*/ 0 h 123950"/>
              <a:gd name="connsiteX3" fmla="*/ 652945 w 655183"/>
              <a:gd name="connsiteY3" fmla="*/ 46263 h 123950"/>
              <a:gd name="connsiteX4" fmla="*/ 4343 w 655183"/>
              <a:gd name="connsiteY4" fmla="*/ 46262 h 123950"/>
              <a:gd name="connsiteX0" fmla="*/ 4343 w 655183"/>
              <a:gd name="connsiteY0" fmla="*/ 46262 h 121309"/>
              <a:gd name="connsiteX1" fmla="*/ 4787 w 655183"/>
              <a:gd name="connsiteY1" fmla="*/ 1 h 121309"/>
              <a:gd name="connsiteX2" fmla="*/ 645569 w 655183"/>
              <a:gd name="connsiteY2" fmla="*/ 0 h 121309"/>
              <a:gd name="connsiteX3" fmla="*/ 652945 w 655183"/>
              <a:gd name="connsiteY3" fmla="*/ 46263 h 121309"/>
              <a:gd name="connsiteX4" fmla="*/ 4343 w 655183"/>
              <a:gd name="connsiteY4" fmla="*/ 46262 h 121309"/>
              <a:gd name="connsiteX0" fmla="*/ 4343 w 655183"/>
              <a:gd name="connsiteY0" fmla="*/ 46262 h 124842"/>
              <a:gd name="connsiteX1" fmla="*/ 4787 w 655183"/>
              <a:gd name="connsiteY1" fmla="*/ 1 h 124842"/>
              <a:gd name="connsiteX2" fmla="*/ 645569 w 655183"/>
              <a:gd name="connsiteY2" fmla="*/ 0 h 124842"/>
              <a:gd name="connsiteX3" fmla="*/ 652945 w 655183"/>
              <a:gd name="connsiteY3" fmla="*/ 46263 h 124842"/>
              <a:gd name="connsiteX4" fmla="*/ 4343 w 655183"/>
              <a:gd name="connsiteY4" fmla="*/ 46262 h 124842"/>
              <a:gd name="connsiteX0" fmla="*/ 5991 w 653800"/>
              <a:gd name="connsiteY0" fmla="*/ 46262 h 124842"/>
              <a:gd name="connsiteX1" fmla="*/ 3404 w 653800"/>
              <a:gd name="connsiteY1" fmla="*/ 1 h 124842"/>
              <a:gd name="connsiteX2" fmla="*/ 644186 w 653800"/>
              <a:gd name="connsiteY2" fmla="*/ 0 h 124842"/>
              <a:gd name="connsiteX3" fmla="*/ 651562 w 653800"/>
              <a:gd name="connsiteY3" fmla="*/ 46263 h 124842"/>
              <a:gd name="connsiteX4" fmla="*/ 5991 w 653800"/>
              <a:gd name="connsiteY4" fmla="*/ 46262 h 124842"/>
              <a:gd name="connsiteX0" fmla="*/ 3726 w 656081"/>
              <a:gd name="connsiteY0" fmla="*/ 46262 h 124842"/>
              <a:gd name="connsiteX1" fmla="*/ 5685 w 656081"/>
              <a:gd name="connsiteY1" fmla="*/ 1 h 124842"/>
              <a:gd name="connsiteX2" fmla="*/ 646467 w 656081"/>
              <a:gd name="connsiteY2" fmla="*/ 0 h 124842"/>
              <a:gd name="connsiteX3" fmla="*/ 653843 w 656081"/>
              <a:gd name="connsiteY3" fmla="*/ 46263 h 124842"/>
              <a:gd name="connsiteX4" fmla="*/ 3726 w 656081"/>
              <a:gd name="connsiteY4" fmla="*/ 46262 h 124842"/>
              <a:gd name="connsiteX0" fmla="*/ 2362 w 654717"/>
              <a:gd name="connsiteY0" fmla="*/ 46262 h 124842"/>
              <a:gd name="connsiteX1" fmla="*/ 4321 w 654717"/>
              <a:gd name="connsiteY1" fmla="*/ 1 h 124842"/>
              <a:gd name="connsiteX2" fmla="*/ 645103 w 654717"/>
              <a:gd name="connsiteY2" fmla="*/ 0 h 124842"/>
              <a:gd name="connsiteX3" fmla="*/ 652479 w 654717"/>
              <a:gd name="connsiteY3" fmla="*/ 46263 h 124842"/>
              <a:gd name="connsiteX4" fmla="*/ 2362 w 654717"/>
              <a:gd name="connsiteY4" fmla="*/ 46262 h 124842"/>
              <a:gd name="connsiteX0" fmla="*/ 2139 w 654494"/>
              <a:gd name="connsiteY0" fmla="*/ 46262 h 124842"/>
              <a:gd name="connsiteX1" fmla="*/ 4098 w 654494"/>
              <a:gd name="connsiteY1" fmla="*/ 1 h 124842"/>
              <a:gd name="connsiteX2" fmla="*/ 644880 w 654494"/>
              <a:gd name="connsiteY2" fmla="*/ 0 h 124842"/>
              <a:gd name="connsiteX3" fmla="*/ 652256 w 654494"/>
              <a:gd name="connsiteY3" fmla="*/ 46263 h 124842"/>
              <a:gd name="connsiteX4" fmla="*/ 2139 w 654494"/>
              <a:gd name="connsiteY4" fmla="*/ 46262 h 124842"/>
              <a:gd name="connsiteX0" fmla="*/ 5849 w 658204"/>
              <a:gd name="connsiteY0" fmla="*/ 46262 h 124842"/>
              <a:gd name="connsiteX1" fmla="*/ 7808 w 658204"/>
              <a:gd name="connsiteY1" fmla="*/ 1 h 124842"/>
              <a:gd name="connsiteX2" fmla="*/ 648590 w 658204"/>
              <a:gd name="connsiteY2" fmla="*/ 0 h 124842"/>
              <a:gd name="connsiteX3" fmla="*/ 655966 w 658204"/>
              <a:gd name="connsiteY3" fmla="*/ 46263 h 124842"/>
              <a:gd name="connsiteX4" fmla="*/ 5849 w 658204"/>
              <a:gd name="connsiteY4" fmla="*/ 46262 h 124842"/>
              <a:gd name="connsiteX0" fmla="*/ 4819 w 657174"/>
              <a:gd name="connsiteY0" fmla="*/ 46262 h 124842"/>
              <a:gd name="connsiteX1" fmla="*/ 6778 w 657174"/>
              <a:gd name="connsiteY1" fmla="*/ 1 h 124842"/>
              <a:gd name="connsiteX2" fmla="*/ 647560 w 657174"/>
              <a:gd name="connsiteY2" fmla="*/ 0 h 124842"/>
              <a:gd name="connsiteX3" fmla="*/ 654936 w 657174"/>
              <a:gd name="connsiteY3" fmla="*/ 46263 h 124842"/>
              <a:gd name="connsiteX4" fmla="*/ 4819 w 657174"/>
              <a:gd name="connsiteY4" fmla="*/ 46262 h 124842"/>
              <a:gd name="connsiteX0" fmla="*/ 4819 w 654996"/>
              <a:gd name="connsiteY0" fmla="*/ 46262 h 144885"/>
              <a:gd name="connsiteX1" fmla="*/ 6778 w 654996"/>
              <a:gd name="connsiteY1" fmla="*/ 1 h 144885"/>
              <a:gd name="connsiteX2" fmla="*/ 647560 w 654996"/>
              <a:gd name="connsiteY2" fmla="*/ 0 h 144885"/>
              <a:gd name="connsiteX3" fmla="*/ 651905 w 654996"/>
              <a:gd name="connsiteY3" fmla="*/ 80747 h 144885"/>
              <a:gd name="connsiteX4" fmla="*/ 4819 w 654996"/>
              <a:gd name="connsiteY4" fmla="*/ 46262 h 144885"/>
              <a:gd name="connsiteX0" fmla="*/ 4819 w 655964"/>
              <a:gd name="connsiteY0" fmla="*/ 46262 h 144885"/>
              <a:gd name="connsiteX1" fmla="*/ 6778 w 655964"/>
              <a:gd name="connsiteY1" fmla="*/ 1 h 144885"/>
              <a:gd name="connsiteX2" fmla="*/ 647560 w 655964"/>
              <a:gd name="connsiteY2" fmla="*/ 0 h 144885"/>
              <a:gd name="connsiteX3" fmla="*/ 651905 w 655964"/>
              <a:gd name="connsiteY3" fmla="*/ 80747 h 144885"/>
              <a:gd name="connsiteX4" fmla="*/ 4819 w 655964"/>
              <a:gd name="connsiteY4" fmla="*/ 46262 h 144885"/>
              <a:gd name="connsiteX0" fmla="*/ 4819 w 657845"/>
              <a:gd name="connsiteY0" fmla="*/ 46262 h 144885"/>
              <a:gd name="connsiteX1" fmla="*/ 6778 w 657845"/>
              <a:gd name="connsiteY1" fmla="*/ 1 h 144885"/>
              <a:gd name="connsiteX2" fmla="*/ 647560 w 657845"/>
              <a:gd name="connsiteY2" fmla="*/ 0 h 144885"/>
              <a:gd name="connsiteX3" fmla="*/ 651905 w 657845"/>
              <a:gd name="connsiteY3" fmla="*/ 80747 h 144885"/>
              <a:gd name="connsiteX4" fmla="*/ 4819 w 657845"/>
              <a:gd name="connsiteY4" fmla="*/ 46262 h 144885"/>
              <a:gd name="connsiteX0" fmla="*/ 4819 w 657845"/>
              <a:gd name="connsiteY0" fmla="*/ 46262 h 122314"/>
              <a:gd name="connsiteX1" fmla="*/ 6778 w 657845"/>
              <a:gd name="connsiteY1" fmla="*/ 1 h 122314"/>
              <a:gd name="connsiteX2" fmla="*/ 647560 w 657845"/>
              <a:gd name="connsiteY2" fmla="*/ 0 h 122314"/>
              <a:gd name="connsiteX3" fmla="*/ 651905 w 657845"/>
              <a:gd name="connsiteY3" fmla="*/ 41337 h 122314"/>
              <a:gd name="connsiteX4" fmla="*/ 4819 w 657845"/>
              <a:gd name="connsiteY4" fmla="*/ 46262 h 122314"/>
              <a:gd name="connsiteX0" fmla="*/ 4819 w 657845"/>
              <a:gd name="connsiteY0" fmla="*/ 46262 h 124843"/>
              <a:gd name="connsiteX1" fmla="*/ 6778 w 657845"/>
              <a:gd name="connsiteY1" fmla="*/ 1 h 124843"/>
              <a:gd name="connsiteX2" fmla="*/ 647560 w 657845"/>
              <a:gd name="connsiteY2" fmla="*/ 0 h 124843"/>
              <a:gd name="connsiteX3" fmla="*/ 651905 w 657845"/>
              <a:gd name="connsiteY3" fmla="*/ 46264 h 124843"/>
              <a:gd name="connsiteX4" fmla="*/ 4819 w 657845"/>
              <a:gd name="connsiteY4" fmla="*/ 46262 h 124843"/>
              <a:gd name="connsiteX0" fmla="*/ 4819 w 657845"/>
              <a:gd name="connsiteY0" fmla="*/ 46262 h 124843"/>
              <a:gd name="connsiteX1" fmla="*/ 6778 w 657845"/>
              <a:gd name="connsiteY1" fmla="*/ 1 h 124843"/>
              <a:gd name="connsiteX2" fmla="*/ 647560 w 657845"/>
              <a:gd name="connsiteY2" fmla="*/ 0 h 124843"/>
              <a:gd name="connsiteX3" fmla="*/ 651905 w 657845"/>
              <a:gd name="connsiteY3" fmla="*/ 46264 h 124843"/>
              <a:gd name="connsiteX4" fmla="*/ 4819 w 657845"/>
              <a:gd name="connsiteY4" fmla="*/ 46262 h 124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7845" h="124843">
                <a:moveTo>
                  <a:pt x="4819" y="46262"/>
                </a:moveTo>
                <a:cubicBezTo>
                  <a:pt x="1433" y="20989"/>
                  <a:pt x="-4989" y="22812"/>
                  <a:pt x="6778" y="1"/>
                </a:cubicBezTo>
                <a:cubicBezTo>
                  <a:pt x="206758" y="123158"/>
                  <a:pt x="477757" y="103450"/>
                  <a:pt x="647560" y="0"/>
                </a:cubicBezTo>
                <a:cubicBezTo>
                  <a:pt x="659023" y="25272"/>
                  <a:pt x="661526" y="16065"/>
                  <a:pt x="651905" y="46264"/>
                </a:cubicBezTo>
                <a:cubicBezTo>
                  <a:pt x="437393" y="157105"/>
                  <a:pt x="200091" y="144788"/>
                  <a:pt x="4819" y="46262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29" name="グループ化 128">
            <a:extLst>
              <a:ext uri="{FF2B5EF4-FFF2-40B4-BE49-F238E27FC236}">
                <a16:creationId xmlns:a16="http://schemas.microsoft.com/office/drawing/2014/main" id="{71228404-7019-489A-A63B-B84E45F37654}"/>
              </a:ext>
            </a:extLst>
          </p:cNvPr>
          <p:cNvGrpSpPr/>
          <p:nvPr/>
        </p:nvGrpSpPr>
        <p:grpSpPr>
          <a:xfrm>
            <a:off x="9328580" y="3966039"/>
            <a:ext cx="980612" cy="2483315"/>
            <a:chOff x="5595577" y="3711261"/>
            <a:chExt cx="980612" cy="2483315"/>
          </a:xfrm>
          <a:solidFill>
            <a:schemeClr val="bg1">
              <a:alpha val="60000"/>
            </a:schemeClr>
          </a:solidFill>
        </p:grpSpPr>
        <p:sp>
          <p:nvSpPr>
            <p:cNvPr id="139" name="フリーフォーム: 図形 138">
              <a:extLst>
                <a:ext uri="{FF2B5EF4-FFF2-40B4-BE49-F238E27FC236}">
                  <a16:creationId xmlns:a16="http://schemas.microsoft.com/office/drawing/2014/main" id="{06A19F6B-377A-4DE0-BCCD-AF58E2993992}"/>
                </a:ext>
              </a:extLst>
            </p:cNvPr>
            <p:cNvSpPr/>
            <p:nvPr/>
          </p:nvSpPr>
          <p:spPr>
            <a:xfrm flipV="1">
              <a:off x="5595577" y="3711261"/>
              <a:ext cx="980612" cy="2294574"/>
            </a:xfrm>
            <a:custGeom>
              <a:avLst/>
              <a:gdLst>
                <a:gd name="connsiteX0" fmla="*/ 7521 w 1012512"/>
                <a:gd name="connsiteY0" fmla="*/ 2294620 h 2300858"/>
                <a:gd name="connsiteX1" fmla="*/ 10286 w 1012512"/>
                <a:gd name="connsiteY1" fmla="*/ 2289668 h 2300858"/>
                <a:gd name="connsiteX2" fmla="*/ 506256 w 1012512"/>
                <a:gd name="connsiteY2" fmla="*/ 2216680 h 2300858"/>
                <a:gd name="connsiteX3" fmla="*/ 972728 w 1012512"/>
                <a:gd name="connsiteY3" fmla="*/ 2272509 h 2300858"/>
                <a:gd name="connsiteX4" fmla="*/ 980612 w 1012512"/>
                <a:gd name="connsiteY4" fmla="*/ 2277095 h 2300858"/>
                <a:gd name="connsiteX5" fmla="*/ 979784 w 1012512"/>
                <a:gd name="connsiteY5" fmla="*/ 2275982 h 2300858"/>
                <a:gd name="connsiteX6" fmla="*/ 974480 w 1012512"/>
                <a:gd name="connsiteY6" fmla="*/ 2241259 h 2300858"/>
                <a:gd name="connsiteX7" fmla="*/ 738536 w 1012512"/>
                <a:gd name="connsiteY7" fmla="*/ 45145 h 2300858"/>
                <a:gd name="connsiteX8" fmla="*/ 373639 w 1012512"/>
                <a:gd name="connsiteY8" fmla="*/ 45145 h 2300858"/>
                <a:gd name="connsiteX9" fmla="*/ 105784 w 1012512"/>
                <a:gd name="connsiteY9" fmla="*/ 2223923 h 2300858"/>
                <a:gd name="connsiteX10" fmla="*/ 0 w 1012512"/>
                <a:gd name="connsiteY10" fmla="*/ 2294574 h 2300858"/>
                <a:gd name="connsiteX11" fmla="*/ 1012512 w 1012512"/>
                <a:gd name="connsiteY11" fmla="*/ 2300858 h 2300858"/>
                <a:gd name="connsiteX12" fmla="*/ 1008141 w 1012512"/>
                <a:gd name="connsiteY12" fmla="*/ 2300260 h 2300858"/>
                <a:gd name="connsiteX13" fmla="*/ 1008461 w 1012512"/>
                <a:gd name="connsiteY13" fmla="*/ 2300833 h 2300858"/>
                <a:gd name="connsiteX0" fmla="*/ 7521 w 1008461"/>
                <a:gd name="connsiteY0" fmla="*/ 2294620 h 2300833"/>
                <a:gd name="connsiteX1" fmla="*/ 10286 w 1008461"/>
                <a:gd name="connsiteY1" fmla="*/ 2289668 h 2300833"/>
                <a:gd name="connsiteX2" fmla="*/ 506256 w 1008461"/>
                <a:gd name="connsiteY2" fmla="*/ 2216680 h 2300833"/>
                <a:gd name="connsiteX3" fmla="*/ 972728 w 1008461"/>
                <a:gd name="connsiteY3" fmla="*/ 2272509 h 2300833"/>
                <a:gd name="connsiteX4" fmla="*/ 980612 w 1008461"/>
                <a:gd name="connsiteY4" fmla="*/ 2277095 h 2300833"/>
                <a:gd name="connsiteX5" fmla="*/ 979784 w 1008461"/>
                <a:gd name="connsiteY5" fmla="*/ 2275982 h 2300833"/>
                <a:gd name="connsiteX6" fmla="*/ 974480 w 1008461"/>
                <a:gd name="connsiteY6" fmla="*/ 2241259 h 2300833"/>
                <a:gd name="connsiteX7" fmla="*/ 738536 w 1008461"/>
                <a:gd name="connsiteY7" fmla="*/ 45145 h 2300833"/>
                <a:gd name="connsiteX8" fmla="*/ 373639 w 1008461"/>
                <a:gd name="connsiteY8" fmla="*/ 45145 h 2300833"/>
                <a:gd name="connsiteX9" fmla="*/ 105784 w 1008461"/>
                <a:gd name="connsiteY9" fmla="*/ 2223923 h 2300833"/>
                <a:gd name="connsiteX10" fmla="*/ 0 w 1008461"/>
                <a:gd name="connsiteY10" fmla="*/ 2294574 h 2300833"/>
                <a:gd name="connsiteX11" fmla="*/ 7521 w 1008461"/>
                <a:gd name="connsiteY11" fmla="*/ 2294620 h 2300833"/>
                <a:gd name="connsiteX12" fmla="*/ 1008461 w 1008461"/>
                <a:gd name="connsiteY12" fmla="*/ 2300833 h 2300833"/>
                <a:gd name="connsiteX13" fmla="*/ 1008141 w 1008461"/>
                <a:gd name="connsiteY13" fmla="*/ 2300260 h 2300833"/>
                <a:gd name="connsiteX14" fmla="*/ 1008461 w 1008461"/>
                <a:gd name="connsiteY14" fmla="*/ 2300833 h 2300833"/>
                <a:gd name="connsiteX0" fmla="*/ 7521 w 980612"/>
                <a:gd name="connsiteY0" fmla="*/ 2294620 h 2294620"/>
                <a:gd name="connsiteX1" fmla="*/ 10286 w 980612"/>
                <a:gd name="connsiteY1" fmla="*/ 2289668 h 2294620"/>
                <a:gd name="connsiteX2" fmla="*/ 506256 w 980612"/>
                <a:gd name="connsiteY2" fmla="*/ 2216680 h 2294620"/>
                <a:gd name="connsiteX3" fmla="*/ 972728 w 980612"/>
                <a:gd name="connsiteY3" fmla="*/ 2272509 h 2294620"/>
                <a:gd name="connsiteX4" fmla="*/ 980612 w 980612"/>
                <a:gd name="connsiteY4" fmla="*/ 2277095 h 2294620"/>
                <a:gd name="connsiteX5" fmla="*/ 979784 w 980612"/>
                <a:gd name="connsiteY5" fmla="*/ 2275982 h 2294620"/>
                <a:gd name="connsiteX6" fmla="*/ 974480 w 980612"/>
                <a:gd name="connsiteY6" fmla="*/ 2241259 h 2294620"/>
                <a:gd name="connsiteX7" fmla="*/ 738536 w 980612"/>
                <a:gd name="connsiteY7" fmla="*/ 45145 h 2294620"/>
                <a:gd name="connsiteX8" fmla="*/ 373639 w 980612"/>
                <a:gd name="connsiteY8" fmla="*/ 45145 h 2294620"/>
                <a:gd name="connsiteX9" fmla="*/ 105784 w 980612"/>
                <a:gd name="connsiteY9" fmla="*/ 2223923 h 2294620"/>
                <a:gd name="connsiteX10" fmla="*/ 0 w 980612"/>
                <a:gd name="connsiteY10" fmla="*/ 2294574 h 2294620"/>
                <a:gd name="connsiteX11" fmla="*/ 7521 w 980612"/>
                <a:gd name="connsiteY11" fmla="*/ 2294620 h 2294620"/>
                <a:gd name="connsiteX0" fmla="*/ 0 w 980612"/>
                <a:gd name="connsiteY0" fmla="*/ 2294574 h 2294574"/>
                <a:gd name="connsiteX1" fmla="*/ 10286 w 980612"/>
                <a:gd name="connsiteY1" fmla="*/ 2289668 h 2294574"/>
                <a:gd name="connsiteX2" fmla="*/ 506256 w 980612"/>
                <a:gd name="connsiteY2" fmla="*/ 2216680 h 2294574"/>
                <a:gd name="connsiteX3" fmla="*/ 972728 w 980612"/>
                <a:gd name="connsiteY3" fmla="*/ 2272509 h 2294574"/>
                <a:gd name="connsiteX4" fmla="*/ 980612 w 980612"/>
                <a:gd name="connsiteY4" fmla="*/ 2277095 h 2294574"/>
                <a:gd name="connsiteX5" fmla="*/ 979784 w 980612"/>
                <a:gd name="connsiteY5" fmla="*/ 2275982 h 2294574"/>
                <a:gd name="connsiteX6" fmla="*/ 974480 w 980612"/>
                <a:gd name="connsiteY6" fmla="*/ 2241259 h 2294574"/>
                <a:gd name="connsiteX7" fmla="*/ 738536 w 980612"/>
                <a:gd name="connsiteY7" fmla="*/ 45145 h 2294574"/>
                <a:gd name="connsiteX8" fmla="*/ 373639 w 980612"/>
                <a:gd name="connsiteY8" fmla="*/ 45145 h 2294574"/>
                <a:gd name="connsiteX9" fmla="*/ 105784 w 980612"/>
                <a:gd name="connsiteY9" fmla="*/ 2223923 h 2294574"/>
                <a:gd name="connsiteX10" fmla="*/ 0 w 980612"/>
                <a:gd name="connsiteY10" fmla="*/ 2294574 h 2294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80612" h="2294574">
                  <a:moveTo>
                    <a:pt x="0" y="2294574"/>
                  </a:moveTo>
                  <a:lnTo>
                    <a:pt x="10286" y="2289668"/>
                  </a:lnTo>
                  <a:cubicBezTo>
                    <a:pt x="57492" y="2248013"/>
                    <a:pt x="261608" y="2216680"/>
                    <a:pt x="506256" y="2216680"/>
                  </a:cubicBezTo>
                  <a:cubicBezTo>
                    <a:pt x="715954" y="2216680"/>
                    <a:pt x="895874" y="2239700"/>
                    <a:pt x="972728" y="2272509"/>
                  </a:cubicBezTo>
                  <a:lnTo>
                    <a:pt x="980612" y="2277095"/>
                  </a:lnTo>
                  <a:lnTo>
                    <a:pt x="979784" y="2275982"/>
                  </a:lnTo>
                  <a:cubicBezTo>
                    <a:pt x="976289" y="2267571"/>
                    <a:pt x="974101" y="2256317"/>
                    <a:pt x="974480" y="2241259"/>
                  </a:cubicBezTo>
                  <a:lnTo>
                    <a:pt x="738536" y="45145"/>
                  </a:lnTo>
                  <a:cubicBezTo>
                    <a:pt x="598445" y="-13092"/>
                    <a:pt x="494451" y="-16975"/>
                    <a:pt x="373639" y="45145"/>
                  </a:cubicBezTo>
                  <a:lnTo>
                    <a:pt x="105784" y="2223923"/>
                  </a:lnTo>
                  <a:cubicBezTo>
                    <a:pt x="93478" y="2252117"/>
                    <a:pt x="29933" y="2270817"/>
                    <a:pt x="0" y="2294574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40" name="二等辺三角形 23">
              <a:extLst>
                <a:ext uri="{FF2B5EF4-FFF2-40B4-BE49-F238E27FC236}">
                  <a16:creationId xmlns:a16="http://schemas.microsoft.com/office/drawing/2014/main" id="{B0EB3339-AFEB-466C-8528-FA16B60F47F6}"/>
                </a:ext>
              </a:extLst>
            </p:cNvPr>
            <p:cNvSpPr/>
            <p:nvPr/>
          </p:nvSpPr>
          <p:spPr>
            <a:xfrm>
              <a:off x="5743822" y="5961284"/>
              <a:ext cx="806908" cy="204996"/>
            </a:xfrm>
            <a:custGeom>
              <a:avLst/>
              <a:gdLst>
                <a:gd name="connsiteX0" fmla="*/ 0 w 752475"/>
                <a:gd name="connsiteY0" fmla="*/ 1021327 h 1021327"/>
                <a:gd name="connsiteX1" fmla="*/ 376238 w 752475"/>
                <a:gd name="connsiteY1" fmla="*/ 0 h 1021327"/>
                <a:gd name="connsiteX2" fmla="*/ 752475 w 752475"/>
                <a:gd name="connsiteY2" fmla="*/ 1021327 h 1021327"/>
                <a:gd name="connsiteX3" fmla="*/ 0 w 752475"/>
                <a:gd name="connsiteY3" fmla="*/ 1021327 h 1021327"/>
                <a:gd name="connsiteX0" fmla="*/ 0 w 752475"/>
                <a:gd name="connsiteY0" fmla="*/ 1021327 h 1021327"/>
                <a:gd name="connsiteX1" fmla="*/ 49991 w 752475"/>
                <a:gd name="connsiteY1" fmla="*/ 864785 h 1021327"/>
                <a:gd name="connsiteX2" fmla="*/ 376238 w 752475"/>
                <a:gd name="connsiteY2" fmla="*/ 0 h 1021327"/>
                <a:gd name="connsiteX3" fmla="*/ 752475 w 752475"/>
                <a:gd name="connsiteY3" fmla="*/ 1021327 h 1021327"/>
                <a:gd name="connsiteX4" fmla="*/ 0 w 752475"/>
                <a:gd name="connsiteY4" fmla="*/ 1021327 h 1021327"/>
                <a:gd name="connsiteX0" fmla="*/ 0 w 752475"/>
                <a:gd name="connsiteY0" fmla="*/ 1021327 h 1021327"/>
                <a:gd name="connsiteX1" fmla="*/ 49991 w 752475"/>
                <a:gd name="connsiteY1" fmla="*/ 864785 h 1021327"/>
                <a:gd name="connsiteX2" fmla="*/ 376238 w 752475"/>
                <a:gd name="connsiteY2" fmla="*/ 0 h 1021327"/>
                <a:gd name="connsiteX3" fmla="*/ 686095 w 752475"/>
                <a:gd name="connsiteY3" fmla="*/ 856833 h 1021327"/>
                <a:gd name="connsiteX4" fmla="*/ 752475 w 752475"/>
                <a:gd name="connsiteY4" fmla="*/ 1021327 h 1021327"/>
                <a:gd name="connsiteX5" fmla="*/ 0 w 752475"/>
                <a:gd name="connsiteY5" fmla="*/ 1021327 h 1021327"/>
                <a:gd name="connsiteX0" fmla="*/ 0 w 752475"/>
                <a:gd name="connsiteY0" fmla="*/ 164494 h 164494"/>
                <a:gd name="connsiteX1" fmla="*/ 49991 w 752475"/>
                <a:gd name="connsiteY1" fmla="*/ 7952 h 164494"/>
                <a:gd name="connsiteX2" fmla="*/ 686095 w 752475"/>
                <a:gd name="connsiteY2" fmla="*/ 0 h 164494"/>
                <a:gd name="connsiteX3" fmla="*/ 752475 w 752475"/>
                <a:gd name="connsiteY3" fmla="*/ 164494 h 164494"/>
                <a:gd name="connsiteX4" fmla="*/ 0 w 752475"/>
                <a:gd name="connsiteY4" fmla="*/ 164494 h 164494"/>
                <a:gd name="connsiteX0" fmla="*/ 0 w 752475"/>
                <a:gd name="connsiteY0" fmla="*/ 164494 h 164494"/>
                <a:gd name="connsiteX1" fmla="*/ 49991 w 752475"/>
                <a:gd name="connsiteY1" fmla="*/ 1 h 164494"/>
                <a:gd name="connsiteX2" fmla="*/ 686095 w 752475"/>
                <a:gd name="connsiteY2" fmla="*/ 0 h 164494"/>
                <a:gd name="connsiteX3" fmla="*/ 752475 w 752475"/>
                <a:gd name="connsiteY3" fmla="*/ 164494 h 164494"/>
                <a:gd name="connsiteX4" fmla="*/ 0 w 752475"/>
                <a:gd name="connsiteY4" fmla="*/ 164494 h 164494"/>
                <a:gd name="connsiteX0" fmla="*/ 0 w 869625"/>
                <a:gd name="connsiteY0" fmla="*/ 164494 h 164494"/>
                <a:gd name="connsiteX1" fmla="*/ 167141 w 869625"/>
                <a:gd name="connsiteY1" fmla="*/ 1 h 164494"/>
                <a:gd name="connsiteX2" fmla="*/ 803245 w 869625"/>
                <a:gd name="connsiteY2" fmla="*/ 0 h 164494"/>
                <a:gd name="connsiteX3" fmla="*/ 869625 w 869625"/>
                <a:gd name="connsiteY3" fmla="*/ 164494 h 164494"/>
                <a:gd name="connsiteX4" fmla="*/ 0 w 869625"/>
                <a:gd name="connsiteY4" fmla="*/ 164494 h 164494"/>
                <a:gd name="connsiteX0" fmla="*/ 0 w 1002394"/>
                <a:gd name="connsiteY0" fmla="*/ 164494 h 164494"/>
                <a:gd name="connsiteX1" fmla="*/ 167141 w 1002394"/>
                <a:gd name="connsiteY1" fmla="*/ 1 h 164494"/>
                <a:gd name="connsiteX2" fmla="*/ 803245 w 1002394"/>
                <a:gd name="connsiteY2" fmla="*/ 0 h 164494"/>
                <a:gd name="connsiteX3" fmla="*/ 1002394 w 1002394"/>
                <a:gd name="connsiteY3" fmla="*/ 156269 h 164494"/>
                <a:gd name="connsiteX4" fmla="*/ 0 w 1002394"/>
                <a:gd name="connsiteY4" fmla="*/ 164494 h 164494"/>
                <a:gd name="connsiteX0" fmla="*/ 0 w 978964"/>
                <a:gd name="connsiteY0" fmla="*/ 164494 h 164494"/>
                <a:gd name="connsiteX1" fmla="*/ 167141 w 978964"/>
                <a:gd name="connsiteY1" fmla="*/ 1 h 164494"/>
                <a:gd name="connsiteX2" fmla="*/ 803245 w 978964"/>
                <a:gd name="connsiteY2" fmla="*/ 0 h 164494"/>
                <a:gd name="connsiteX3" fmla="*/ 978964 w 978964"/>
                <a:gd name="connsiteY3" fmla="*/ 156269 h 164494"/>
                <a:gd name="connsiteX4" fmla="*/ 0 w 978964"/>
                <a:gd name="connsiteY4" fmla="*/ 164494 h 164494"/>
                <a:gd name="connsiteX0" fmla="*/ 0 w 978964"/>
                <a:gd name="connsiteY0" fmla="*/ 164494 h 164494"/>
                <a:gd name="connsiteX1" fmla="*/ 167141 w 978964"/>
                <a:gd name="connsiteY1" fmla="*/ 1 h 164494"/>
                <a:gd name="connsiteX2" fmla="*/ 803245 w 978964"/>
                <a:gd name="connsiteY2" fmla="*/ 0 h 164494"/>
                <a:gd name="connsiteX3" fmla="*/ 978964 w 978964"/>
                <a:gd name="connsiteY3" fmla="*/ 164493 h 164494"/>
                <a:gd name="connsiteX4" fmla="*/ 0 w 978964"/>
                <a:gd name="connsiteY4" fmla="*/ 164494 h 164494"/>
                <a:gd name="connsiteX0" fmla="*/ 0 w 978964"/>
                <a:gd name="connsiteY0" fmla="*/ 164494 h 188577"/>
                <a:gd name="connsiteX1" fmla="*/ 167141 w 978964"/>
                <a:gd name="connsiteY1" fmla="*/ 1 h 188577"/>
                <a:gd name="connsiteX2" fmla="*/ 803245 w 978964"/>
                <a:gd name="connsiteY2" fmla="*/ 0 h 188577"/>
                <a:gd name="connsiteX3" fmla="*/ 978964 w 978964"/>
                <a:gd name="connsiteY3" fmla="*/ 164493 h 188577"/>
                <a:gd name="connsiteX4" fmla="*/ 0 w 978964"/>
                <a:gd name="connsiteY4" fmla="*/ 164494 h 188577"/>
                <a:gd name="connsiteX0" fmla="*/ 0 w 978964"/>
                <a:gd name="connsiteY0" fmla="*/ 164494 h 201532"/>
                <a:gd name="connsiteX1" fmla="*/ 167141 w 978964"/>
                <a:gd name="connsiteY1" fmla="*/ 1 h 201532"/>
                <a:gd name="connsiteX2" fmla="*/ 803245 w 978964"/>
                <a:gd name="connsiteY2" fmla="*/ 0 h 201532"/>
                <a:gd name="connsiteX3" fmla="*/ 978964 w 978964"/>
                <a:gd name="connsiteY3" fmla="*/ 164493 h 201532"/>
                <a:gd name="connsiteX4" fmla="*/ 0 w 978964"/>
                <a:gd name="connsiteY4" fmla="*/ 164494 h 201532"/>
                <a:gd name="connsiteX0" fmla="*/ 0 w 978964"/>
                <a:gd name="connsiteY0" fmla="*/ 164494 h 222921"/>
                <a:gd name="connsiteX1" fmla="*/ 167141 w 978964"/>
                <a:gd name="connsiteY1" fmla="*/ 1 h 222921"/>
                <a:gd name="connsiteX2" fmla="*/ 803245 w 978964"/>
                <a:gd name="connsiteY2" fmla="*/ 0 h 222921"/>
                <a:gd name="connsiteX3" fmla="*/ 978964 w 978964"/>
                <a:gd name="connsiteY3" fmla="*/ 164493 h 222921"/>
                <a:gd name="connsiteX4" fmla="*/ 0 w 978964"/>
                <a:gd name="connsiteY4" fmla="*/ 164494 h 222921"/>
                <a:gd name="connsiteX0" fmla="*/ 0 w 978964"/>
                <a:gd name="connsiteY0" fmla="*/ 164494 h 231202"/>
                <a:gd name="connsiteX1" fmla="*/ 167141 w 978964"/>
                <a:gd name="connsiteY1" fmla="*/ 1 h 231202"/>
                <a:gd name="connsiteX2" fmla="*/ 803245 w 978964"/>
                <a:gd name="connsiteY2" fmla="*/ 0 h 231202"/>
                <a:gd name="connsiteX3" fmla="*/ 978964 w 978964"/>
                <a:gd name="connsiteY3" fmla="*/ 164493 h 231202"/>
                <a:gd name="connsiteX4" fmla="*/ 0 w 978964"/>
                <a:gd name="connsiteY4" fmla="*/ 164494 h 231202"/>
                <a:gd name="connsiteX0" fmla="*/ 0 w 978964"/>
                <a:gd name="connsiteY0" fmla="*/ 164494 h 236552"/>
                <a:gd name="connsiteX1" fmla="*/ 167141 w 978964"/>
                <a:gd name="connsiteY1" fmla="*/ 1 h 236552"/>
                <a:gd name="connsiteX2" fmla="*/ 803245 w 978964"/>
                <a:gd name="connsiteY2" fmla="*/ 0 h 236552"/>
                <a:gd name="connsiteX3" fmla="*/ 978964 w 978964"/>
                <a:gd name="connsiteY3" fmla="*/ 164493 h 236552"/>
                <a:gd name="connsiteX4" fmla="*/ 0 w 978964"/>
                <a:gd name="connsiteY4" fmla="*/ 164494 h 236552"/>
                <a:gd name="connsiteX0" fmla="*/ 0 w 978964"/>
                <a:gd name="connsiteY0" fmla="*/ 164494 h 236552"/>
                <a:gd name="connsiteX1" fmla="*/ 167141 w 978964"/>
                <a:gd name="connsiteY1" fmla="*/ 1 h 236552"/>
                <a:gd name="connsiteX2" fmla="*/ 803245 w 978964"/>
                <a:gd name="connsiteY2" fmla="*/ 0 h 236552"/>
                <a:gd name="connsiteX3" fmla="*/ 978964 w 978964"/>
                <a:gd name="connsiteY3" fmla="*/ 164493 h 236552"/>
                <a:gd name="connsiteX4" fmla="*/ 0 w 978964"/>
                <a:gd name="connsiteY4" fmla="*/ 164494 h 236552"/>
                <a:gd name="connsiteX0" fmla="*/ 0 w 978964"/>
                <a:gd name="connsiteY0" fmla="*/ 164494 h 236552"/>
                <a:gd name="connsiteX1" fmla="*/ 167141 w 978964"/>
                <a:gd name="connsiteY1" fmla="*/ 1 h 236552"/>
                <a:gd name="connsiteX2" fmla="*/ 803245 w 978964"/>
                <a:gd name="connsiteY2" fmla="*/ 0 h 236552"/>
                <a:gd name="connsiteX3" fmla="*/ 978964 w 978964"/>
                <a:gd name="connsiteY3" fmla="*/ 164493 h 236552"/>
                <a:gd name="connsiteX4" fmla="*/ 0 w 978964"/>
                <a:gd name="connsiteY4" fmla="*/ 164494 h 236552"/>
                <a:gd name="connsiteX0" fmla="*/ 0 w 978964"/>
                <a:gd name="connsiteY0" fmla="*/ 164494 h 236552"/>
                <a:gd name="connsiteX1" fmla="*/ 167141 w 978964"/>
                <a:gd name="connsiteY1" fmla="*/ 1 h 236552"/>
                <a:gd name="connsiteX2" fmla="*/ 803245 w 978964"/>
                <a:gd name="connsiteY2" fmla="*/ 0 h 236552"/>
                <a:gd name="connsiteX3" fmla="*/ 978964 w 978964"/>
                <a:gd name="connsiteY3" fmla="*/ 164493 h 236552"/>
                <a:gd name="connsiteX4" fmla="*/ 0 w 978964"/>
                <a:gd name="connsiteY4" fmla="*/ 164494 h 236552"/>
                <a:gd name="connsiteX0" fmla="*/ 0 w 978964"/>
                <a:gd name="connsiteY0" fmla="*/ 164494 h 244026"/>
                <a:gd name="connsiteX1" fmla="*/ 167141 w 978964"/>
                <a:gd name="connsiteY1" fmla="*/ 1 h 244026"/>
                <a:gd name="connsiteX2" fmla="*/ 803245 w 978964"/>
                <a:gd name="connsiteY2" fmla="*/ 0 h 244026"/>
                <a:gd name="connsiteX3" fmla="*/ 978964 w 978964"/>
                <a:gd name="connsiteY3" fmla="*/ 164493 h 244026"/>
                <a:gd name="connsiteX4" fmla="*/ 0 w 978964"/>
                <a:gd name="connsiteY4" fmla="*/ 164494 h 244026"/>
                <a:gd name="connsiteX0" fmla="*/ 0 w 978964"/>
                <a:gd name="connsiteY0" fmla="*/ 164494 h 245819"/>
                <a:gd name="connsiteX1" fmla="*/ 167141 w 978964"/>
                <a:gd name="connsiteY1" fmla="*/ 1 h 245819"/>
                <a:gd name="connsiteX2" fmla="*/ 803245 w 978964"/>
                <a:gd name="connsiteY2" fmla="*/ 0 h 245819"/>
                <a:gd name="connsiteX3" fmla="*/ 978964 w 978964"/>
                <a:gd name="connsiteY3" fmla="*/ 164493 h 245819"/>
                <a:gd name="connsiteX4" fmla="*/ 0 w 978964"/>
                <a:gd name="connsiteY4" fmla="*/ 164494 h 245819"/>
                <a:gd name="connsiteX0" fmla="*/ 0 w 978964"/>
                <a:gd name="connsiteY0" fmla="*/ 164494 h 253205"/>
                <a:gd name="connsiteX1" fmla="*/ 167141 w 978964"/>
                <a:gd name="connsiteY1" fmla="*/ 1 h 253205"/>
                <a:gd name="connsiteX2" fmla="*/ 803245 w 978964"/>
                <a:gd name="connsiteY2" fmla="*/ 0 h 253205"/>
                <a:gd name="connsiteX3" fmla="*/ 978964 w 978964"/>
                <a:gd name="connsiteY3" fmla="*/ 164493 h 253205"/>
                <a:gd name="connsiteX4" fmla="*/ 0 w 978964"/>
                <a:gd name="connsiteY4" fmla="*/ 164494 h 253205"/>
                <a:gd name="connsiteX0" fmla="*/ 0 w 978964"/>
                <a:gd name="connsiteY0" fmla="*/ 164494 h 253205"/>
                <a:gd name="connsiteX1" fmla="*/ 167141 w 978964"/>
                <a:gd name="connsiteY1" fmla="*/ 1 h 253205"/>
                <a:gd name="connsiteX2" fmla="*/ 803245 w 978964"/>
                <a:gd name="connsiteY2" fmla="*/ 0 h 253205"/>
                <a:gd name="connsiteX3" fmla="*/ 978964 w 978964"/>
                <a:gd name="connsiteY3" fmla="*/ 164493 h 253205"/>
                <a:gd name="connsiteX4" fmla="*/ 0 w 978964"/>
                <a:gd name="connsiteY4" fmla="*/ 164494 h 253205"/>
                <a:gd name="connsiteX0" fmla="*/ 0 w 978964"/>
                <a:gd name="connsiteY0" fmla="*/ 164494 h 253205"/>
                <a:gd name="connsiteX1" fmla="*/ 167141 w 978964"/>
                <a:gd name="connsiteY1" fmla="*/ 1 h 253205"/>
                <a:gd name="connsiteX2" fmla="*/ 803245 w 978964"/>
                <a:gd name="connsiteY2" fmla="*/ 0 h 253205"/>
                <a:gd name="connsiteX3" fmla="*/ 978964 w 978964"/>
                <a:gd name="connsiteY3" fmla="*/ 164493 h 253205"/>
                <a:gd name="connsiteX4" fmla="*/ 0 w 978964"/>
                <a:gd name="connsiteY4" fmla="*/ 164494 h 253205"/>
                <a:gd name="connsiteX0" fmla="*/ 0 w 978964"/>
                <a:gd name="connsiteY0" fmla="*/ 164494 h 253205"/>
                <a:gd name="connsiteX1" fmla="*/ 167141 w 978964"/>
                <a:gd name="connsiteY1" fmla="*/ 1 h 253205"/>
                <a:gd name="connsiteX2" fmla="*/ 803245 w 978964"/>
                <a:gd name="connsiteY2" fmla="*/ 0 h 253205"/>
                <a:gd name="connsiteX3" fmla="*/ 978964 w 978964"/>
                <a:gd name="connsiteY3" fmla="*/ 164493 h 253205"/>
                <a:gd name="connsiteX4" fmla="*/ 0 w 978964"/>
                <a:gd name="connsiteY4" fmla="*/ 164494 h 253205"/>
                <a:gd name="connsiteX0" fmla="*/ 0 w 978964"/>
                <a:gd name="connsiteY0" fmla="*/ 164494 h 253205"/>
                <a:gd name="connsiteX1" fmla="*/ 167141 w 978964"/>
                <a:gd name="connsiteY1" fmla="*/ 1 h 253205"/>
                <a:gd name="connsiteX2" fmla="*/ 803245 w 978964"/>
                <a:gd name="connsiteY2" fmla="*/ 0 h 253205"/>
                <a:gd name="connsiteX3" fmla="*/ 978964 w 978964"/>
                <a:gd name="connsiteY3" fmla="*/ 164493 h 253205"/>
                <a:gd name="connsiteX4" fmla="*/ 0 w 978964"/>
                <a:gd name="connsiteY4" fmla="*/ 164494 h 253205"/>
                <a:gd name="connsiteX0" fmla="*/ 0 w 978964"/>
                <a:gd name="connsiteY0" fmla="*/ 164494 h 253205"/>
                <a:gd name="connsiteX1" fmla="*/ 167141 w 978964"/>
                <a:gd name="connsiteY1" fmla="*/ 1 h 253205"/>
                <a:gd name="connsiteX2" fmla="*/ 803245 w 978964"/>
                <a:gd name="connsiteY2" fmla="*/ 0 h 253205"/>
                <a:gd name="connsiteX3" fmla="*/ 978964 w 978964"/>
                <a:gd name="connsiteY3" fmla="*/ 164493 h 253205"/>
                <a:gd name="connsiteX4" fmla="*/ 0 w 978964"/>
                <a:gd name="connsiteY4" fmla="*/ 164494 h 253205"/>
                <a:gd name="connsiteX0" fmla="*/ 0 w 978964"/>
                <a:gd name="connsiteY0" fmla="*/ 164494 h 253205"/>
                <a:gd name="connsiteX1" fmla="*/ 167141 w 978964"/>
                <a:gd name="connsiteY1" fmla="*/ 1 h 253205"/>
                <a:gd name="connsiteX2" fmla="*/ 803245 w 978964"/>
                <a:gd name="connsiteY2" fmla="*/ 0 h 253205"/>
                <a:gd name="connsiteX3" fmla="*/ 978964 w 978964"/>
                <a:gd name="connsiteY3" fmla="*/ 164493 h 253205"/>
                <a:gd name="connsiteX4" fmla="*/ 0 w 978964"/>
                <a:gd name="connsiteY4" fmla="*/ 164494 h 253205"/>
                <a:gd name="connsiteX0" fmla="*/ 0 w 978964"/>
                <a:gd name="connsiteY0" fmla="*/ 164494 h 253205"/>
                <a:gd name="connsiteX1" fmla="*/ 167141 w 978964"/>
                <a:gd name="connsiteY1" fmla="*/ 1 h 253205"/>
                <a:gd name="connsiteX2" fmla="*/ 803245 w 978964"/>
                <a:gd name="connsiteY2" fmla="*/ 0 h 253205"/>
                <a:gd name="connsiteX3" fmla="*/ 978964 w 978964"/>
                <a:gd name="connsiteY3" fmla="*/ 164493 h 253205"/>
                <a:gd name="connsiteX4" fmla="*/ 0 w 978964"/>
                <a:gd name="connsiteY4" fmla="*/ 164494 h 253205"/>
                <a:gd name="connsiteX0" fmla="*/ 0 w 978964"/>
                <a:gd name="connsiteY0" fmla="*/ 164494 h 253205"/>
                <a:gd name="connsiteX1" fmla="*/ 167141 w 978964"/>
                <a:gd name="connsiteY1" fmla="*/ 1 h 253205"/>
                <a:gd name="connsiteX2" fmla="*/ 803245 w 978964"/>
                <a:gd name="connsiteY2" fmla="*/ 0 h 253205"/>
                <a:gd name="connsiteX3" fmla="*/ 978964 w 978964"/>
                <a:gd name="connsiteY3" fmla="*/ 164493 h 253205"/>
                <a:gd name="connsiteX4" fmla="*/ 0 w 978964"/>
                <a:gd name="connsiteY4" fmla="*/ 164494 h 253205"/>
                <a:gd name="connsiteX0" fmla="*/ 0 w 978964"/>
                <a:gd name="connsiteY0" fmla="*/ 164494 h 253205"/>
                <a:gd name="connsiteX1" fmla="*/ 167141 w 978964"/>
                <a:gd name="connsiteY1" fmla="*/ 1 h 253205"/>
                <a:gd name="connsiteX2" fmla="*/ 803245 w 978964"/>
                <a:gd name="connsiteY2" fmla="*/ 0 h 253205"/>
                <a:gd name="connsiteX3" fmla="*/ 978964 w 978964"/>
                <a:gd name="connsiteY3" fmla="*/ 164493 h 253205"/>
                <a:gd name="connsiteX4" fmla="*/ 0 w 978964"/>
                <a:gd name="connsiteY4" fmla="*/ 164494 h 253205"/>
                <a:gd name="connsiteX0" fmla="*/ 0 w 978964"/>
                <a:gd name="connsiteY0" fmla="*/ 164494 h 253205"/>
                <a:gd name="connsiteX1" fmla="*/ 167141 w 978964"/>
                <a:gd name="connsiteY1" fmla="*/ 1 h 253205"/>
                <a:gd name="connsiteX2" fmla="*/ 807923 w 978964"/>
                <a:gd name="connsiteY2" fmla="*/ 0 h 253205"/>
                <a:gd name="connsiteX3" fmla="*/ 978964 w 978964"/>
                <a:gd name="connsiteY3" fmla="*/ 164493 h 253205"/>
                <a:gd name="connsiteX4" fmla="*/ 0 w 978964"/>
                <a:gd name="connsiteY4" fmla="*/ 164494 h 253205"/>
                <a:gd name="connsiteX0" fmla="*/ 0 w 978964"/>
                <a:gd name="connsiteY0" fmla="*/ 164494 h 253205"/>
                <a:gd name="connsiteX1" fmla="*/ 167141 w 978964"/>
                <a:gd name="connsiteY1" fmla="*/ 1 h 253205"/>
                <a:gd name="connsiteX2" fmla="*/ 807923 w 978964"/>
                <a:gd name="connsiteY2" fmla="*/ 0 h 253205"/>
                <a:gd name="connsiteX3" fmla="*/ 978964 w 978964"/>
                <a:gd name="connsiteY3" fmla="*/ 164493 h 253205"/>
                <a:gd name="connsiteX4" fmla="*/ 0 w 978964"/>
                <a:gd name="connsiteY4" fmla="*/ 164494 h 253205"/>
                <a:gd name="connsiteX0" fmla="*/ 0 w 978964"/>
                <a:gd name="connsiteY0" fmla="*/ 164494 h 253205"/>
                <a:gd name="connsiteX1" fmla="*/ 167141 w 978964"/>
                <a:gd name="connsiteY1" fmla="*/ 1 h 253205"/>
                <a:gd name="connsiteX2" fmla="*/ 807923 w 978964"/>
                <a:gd name="connsiteY2" fmla="*/ 0 h 253205"/>
                <a:gd name="connsiteX3" fmla="*/ 978964 w 978964"/>
                <a:gd name="connsiteY3" fmla="*/ 164493 h 253205"/>
                <a:gd name="connsiteX4" fmla="*/ 0 w 978964"/>
                <a:gd name="connsiteY4" fmla="*/ 164494 h 253205"/>
                <a:gd name="connsiteX0" fmla="*/ 0 w 978964"/>
                <a:gd name="connsiteY0" fmla="*/ 164494 h 253205"/>
                <a:gd name="connsiteX1" fmla="*/ 269493 w 978964"/>
                <a:gd name="connsiteY1" fmla="*/ 1 h 253205"/>
                <a:gd name="connsiteX2" fmla="*/ 807923 w 978964"/>
                <a:gd name="connsiteY2" fmla="*/ 0 h 253205"/>
                <a:gd name="connsiteX3" fmla="*/ 978964 w 978964"/>
                <a:gd name="connsiteY3" fmla="*/ 164493 h 253205"/>
                <a:gd name="connsiteX4" fmla="*/ 0 w 978964"/>
                <a:gd name="connsiteY4" fmla="*/ 164494 h 253205"/>
                <a:gd name="connsiteX0" fmla="*/ 0 w 978964"/>
                <a:gd name="connsiteY0" fmla="*/ 171400 h 260111"/>
                <a:gd name="connsiteX1" fmla="*/ 269493 w 978964"/>
                <a:gd name="connsiteY1" fmla="*/ 6907 h 260111"/>
                <a:gd name="connsiteX2" fmla="*/ 712174 w 978964"/>
                <a:gd name="connsiteY2" fmla="*/ 0 h 260111"/>
                <a:gd name="connsiteX3" fmla="*/ 978964 w 978964"/>
                <a:gd name="connsiteY3" fmla="*/ 171399 h 260111"/>
                <a:gd name="connsiteX4" fmla="*/ 0 w 978964"/>
                <a:gd name="connsiteY4" fmla="*/ 171400 h 260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8964" h="260111">
                  <a:moveTo>
                    <a:pt x="0" y="171400"/>
                  </a:moveTo>
                  <a:cubicBezTo>
                    <a:pt x="55714" y="136274"/>
                    <a:pt x="213779" y="96222"/>
                    <a:pt x="269493" y="6907"/>
                  </a:cubicBezTo>
                  <a:cubicBezTo>
                    <a:pt x="430072" y="66022"/>
                    <a:pt x="546918" y="68966"/>
                    <a:pt x="712174" y="0"/>
                  </a:cubicBezTo>
                  <a:cubicBezTo>
                    <a:pt x="766070" y="94241"/>
                    <a:pt x="920391" y="131346"/>
                    <a:pt x="978964" y="171399"/>
                  </a:cubicBezTo>
                  <a:cubicBezTo>
                    <a:pt x="694743" y="294556"/>
                    <a:pt x="246796" y="284705"/>
                    <a:pt x="0" y="171400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1" name="二等辺三角形 23">
              <a:extLst>
                <a:ext uri="{FF2B5EF4-FFF2-40B4-BE49-F238E27FC236}">
                  <a16:creationId xmlns:a16="http://schemas.microsoft.com/office/drawing/2014/main" id="{CACA1C8F-B7B4-4378-B3B2-6C59F31CE002}"/>
                </a:ext>
              </a:extLst>
            </p:cNvPr>
            <p:cNvSpPr/>
            <p:nvPr/>
          </p:nvSpPr>
          <p:spPr>
            <a:xfrm>
              <a:off x="5727558" y="6096186"/>
              <a:ext cx="837007" cy="98390"/>
            </a:xfrm>
            <a:custGeom>
              <a:avLst/>
              <a:gdLst>
                <a:gd name="connsiteX0" fmla="*/ 0 w 752475"/>
                <a:gd name="connsiteY0" fmla="*/ 1021327 h 1021327"/>
                <a:gd name="connsiteX1" fmla="*/ 376238 w 752475"/>
                <a:gd name="connsiteY1" fmla="*/ 0 h 1021327"/>
                <a:gd name="connsiteX2" fmla="*/ 752475 w 752475"/>
                <a:gd name="connsiteY2" fmla="*/ 1021327 h 1021327"/>
                <a:gd name="connsiteX3" fmla="*/ 0 w 752475"/>
                <a:gd name="connsiteY3" fmla="*/ 1021327 h 1021327"/>
                <a:gd name="connsiteX0" fmla="*/ 0 w 752475"/>
                <a:gd name="connsiteY0" fmla="*/ 1021327 h 1021327"/>
                <a:gd name="connsiteX1" fmla="*/ 49991 w 752475"/>
                <a:gd name="connsiteY1" fmla="*/ 864785 h 1021327"/>
                <a:gd name="connsiteX2" fmla="*/ 376238 w 752475"/>
                <a:gd name="connsiteY2" fmla="*/ 0 h 1021327"/>
                <a:gd name="connsiteX3" fmla="*/ 752475 w 752475"/>
                <a:gd name="connsiteY3" fmla="*/ 1021327 h 1021327"/>
                <a:gd name="connsiteX4" fmla="*/ 0 w 752475"/>
                <a:gd name="connsiteY4" fmla="*/ 1021327 h 1021327"/>
                <a:gd name="connsiteX0" fmla="*/ 0 w 752475"/>
                <a:gd name="connsiteY0" fmla="*/ 1021327 h 1021327"/>
                <a:gd name="connsiteX1" fmla="*/ 49991 w 752475"/>
                <a:gd name="connsiteY1" fmla="*/ 864785 h 1021327"/>
                <a:gd name="connsiteX2" fmla="*/ 376238 w 752475"/>
                <a:gd name="connsiteY2" fmla="*/ 0 h 1021327"/>
                <a:gd name="connsiteX3" fmla="*/ 686095 w 752475"/>
                <a:gd name="connsiteY3" fmla="*/ 856833 h 1021327"/>
                <a:gd name="connsiteX4" fmla="*/ 752475 w 752475"/>
                <a:gd name="connsiteY4" fmla="*/ 1021327 h 1021327"/>
                <a:gd name="connsiteX5" fmla="*/ 0 w 752475"/>
                <a:gd name="connsiteY5" fmla="*/ 1021327 h 1021327"/>
                <a:gd name="connsiteX0" fmla="*/ 0 w 752475"/>
                <a:gd name="connsiteY0" fmla="*/ 164494 h 164494"/>
                <a:gd name="connsiteX1" fmla="*/ 49991 w 752475"/>
                <a:gd name="connsiteY1" fmla="*/ 7952 h 164494"/>
                <a:gd name="connsiteX2" fmla="*/ 686095 w 752475"/>
                <a:gd name="connsiteY2" fmla="*/ 0 h 164494"/>
                <a:gd name="connsiteX3" fmla="*/ 752475 w 752475"/>
                <a:gd name="connsiteY3" fmla="*/ 164494 h 164494"/>
                <a:gd name="connsiteX4" fmla="*/ 0 w 752475"/>
                <a:gd name="connsiteY4" fmla="*/ 164494 h 164494"/>
                <a:gd name="connsiteX0" fmla="*/ 0 w 752475"/>
                <a:gd name="connsiteY0" fmla="*/ 164494 h 164494"/>
                <a:gd name="connsiteX1" fmla="*/ 49991 w 752475"/>
                <a:gd name="connsiteY1" fmla="*/ 1 h 164494"/>
                <a:gd name="connsiteX2" fmla="*/ 686095 w 752475"/>
                <a:gd name="connsiteY2" fmla="*/ 0 h 164494"/>
                <a:gd name="connsiteX3" fmla="*/ 752475 w 752475"/>
                <a:gd name="connsiteY3" fmla="*/ 164494 h 164494"/>
                <a:gd name="connsiteX4" fmla="*/ 0 w 752475"/>
                <a:gd name="connsiteY4" fmla="*/ 164494 h 164494"/>
                <a:gd name="connsiteX0" fmla="*/ 0 w 869625"/>
                <a:gd name="connsiteY0" fmla="*/ 164494 h 164494"/>
                <a:gd name="connsiteX1" fmla="*/ 167141 w 869625"/>
                <a:gd name="connsiteY1" fmla="*/ 1 h 164494"/>
                <a:gd name="connsiteX2" fmla="*/ 803245 w 869625"/>
                <a:gd name="connsiteY2" fmla="*/ 0 h 164494"/>
                <a:gd name="connsiteX3" fmla="*/ 869625 w 869625"/>
                <a:gd name="connsiteY3" fmla="*/ 164494 h 164494"/>
                <a:gd name="connsiteX4" fmla="*/ 0 w 869625"/>
                <a:gd name="connsiteY4" fmla="*/ 164494 h 164494"/>
                <a:gd name="connsiteX0" fmla="*/ 0 w 1002394"/>
                <a:gd name="connsiteY0" fmla="*/ 164494 h 164494"/>
                <a:gd name="connsiteX1" fmla="*/ 167141 w 1002394"/>
                <a:gd name="connsiteY1" fmla="*/ 1 h 164494"/>
                <a:gd name="connsiteX2" fmla="*/ 803245 w 1002394"/>
                <a:gd name="connsiteY2" fmla="*/ 0 h 164494"/>
                <a:gd name="connsiteX3" fmla="*/ 1002394 w 1002394"/>
                <a:gd name="connsiteY3" fmla="*/ 156269 h 164494"/>
                <a:gd name="connsiteX4" fmla="*/ 0 w 1002394"/>
                <a:gd name="connsiteY4" fmla="*/ 164494 h 164494"/>
                <a:gd name="connsiteX0" fmla="*/ 0 w 978964"/>
                <a:gd name="connsiteY0" fmla="*/ 164494 h 164494"/>
                <a:gd name="connsiteX1" fmla="*/ 167141 w 978964"/>
                <a:gd name="connsiteY1" fmla="*/ 1 h 164494"/>
                <a:gd name="connsiteX2" fmla="*/ 803245 w 978964"/>
                <a:gd name="connsiteY2" fmla="*/ 0 h 164494"/>
                <a:gd name="connsiteX3" fmla="*/ 978964 w 978964"/>
                <a:gd name="connsiteY3" fmla="*/ 156269 h 164494"/>
                <a:gd name="connsiteX4" fmla="*/ 0 w 978964"/>
                <a:gd name="connsiteY4" fmla="*/ 164494 h 164494"/>
                <a:gd name="connsiteX0" fmla="*/ 0 w 978964"/>
                <a:gd name="connsiteY0" fmla="*/ 164494 h 164494"/>
                <a:gd name="connsiteX1" fmla="*/ 167141 w 978964"/>
                <a:gd name="connsiteY1" fmla="*/ 1 h 164494"/>
                <a:gd name="connsiteX2" fmla="*/ 803245 w 978964"/>
                <a:gd name="connsiteY2" fmla="*/ 0 h 164494"/>
                <a:gd name="connsiteX3" fmla="*/ 978964 w 978964"/>
                <a:gd name="connsiteY3" fmla="*/ 164493 h 164494"/>
                <a:gd name="connsiteX4" fmla="*/ 0 w 978964"/>
                <a:gd name="connsiteY4" fmla="*/ 164494 h 164494"/>
                <a:gd name="connsiteX0" fmla="*/ 0 w 978964"/>
                <a:gd name="connsiteY0" fmla="*/ 164494 h 188577"/>
                <a:gd name="connsiteX1" fmla="*/ 167141 w 978964"/>
                <a:gd name="connsiteY1" fmla="*/ 1 h 188577"/>
                <a:gd name="connsiteX2" fmla="*/ 803245 w 978964"/>
                <a:gd name="connsiteY2" fmla="*/ 0 h 188577"/>
                <a:gd name="connsiteX3" fmla="*/ 978964 w 978964"/>
                <a:gd name="connsiteY3" fmla="*/ 164493 h 188577"/>
                <a:gd name="connsiteX4" fmla="*/ 0 w 978964"/>
                <a:gd name="connsiteY4" fmla="*/ 164494 h 188577"/>
                <a:gd name="connsiteX0" fmla="*/ 0 w 978964"/>
                <a:gd name="connsiteY0" fmla="*/ 164494 h 201532"/>
                <a:gd name="connsiteX1" fmla="*/ 167141 w 978964"/>
                <a:gd name="connsiteY1" fmla="*/ 1 h 201532"/>
                <a:gd name="connsiteX2" fmla="*/ 803245 w 978964"/>
                <a:gd name="connsiteY2" fmla="*/ 0 h 201532"/>
                <a:gd name="connsiteX3" fmla="*/ 978964 w 978964"/>
                <a:gd name="connsiteY3" fmla="*/ 164493 h 201532"/>
                <a:gd name="connsiteX4" fmla="*/ 0 w 978964"/>
                <a:gd name="connsiteY4" fmla="*/ 164494 h 201532"/>
                <a:gd name="connsiteX0" fmla="*/ 0 w 978964"/>
                <a:gd name="connsiteY0" fmla="*/ 164494 h 222921"/>
                <a:gd name="connsiteX1" fmla="*/ 167141 w 978964"/>
                <a:gd name="connsiteY1" fmla="*/ 1 h 222921"/>
                <a:gd name="connsiteX2" fmla="*/ 803245 w 978964"/>
                <a:gd name="connsiteY2" fmla="*/ 0 h 222921"/>
                <a:gd name="connsiteX3" fmla="*/ 978964 w 978964"/>
                <a:gd name="connsiteY3" fmla="*/ 164493 h 222921"/>
                <a:gd name="connsiteX4" fmla="*/ 0 w 978964"/>
                <a:gd name="connsiteY4" fmla="*/ 164494 h 222921"/>
                <a:gd name="connsiteX0" fmla="*/ 0 w 978964"/>
                <a:gd name="connsiteY0" fmla="*/ 164494 h 231202"/>
                <a:gd name="connsiteX1" fmla="*/ 167141 w 978964"/>
                <a:gd name="connsiteY1" fmla="*/ 1 h 231202"/>
                <a:gd name="connsiteX2" fmla="*/ 803245 w 978964"/>
                <a:gd name="connsiteY2" fmla="*/ 0 h 231202"/>
                <a:gd name="connsiteX3" fmla="*/ 978964 w 978964"/>
                <a:gd name="connsiteY3" fmla="*/ 164493 h 231202"/>
                <a:gd name="connsiteX4" fmla="*/ 0 w 978964"/>
                <a:gd name="connsiteY4" fmla="*/ 164494 h 231202"/>
                <a:gd name="connsiteX0" fmla="*/ 0 w 978964"/>
                <a:gd name="connsiteY0" fmla="*/ 164494 h 236552"/>
                <a:gd name="connsiteX1" fmla="*/ 167141 w 978964"/>
                <a:gd name="connsiteY1" fmla="*/ 1 h 236552"/>
                <a:gd name="connsiteX2" fmla="*/ 803245 w 978964"/>
                <a:gd name="connsiteY2" fmla="*/ 0 h 236552"/>
                <a:gd name="connsiteX3" fmla="*/ 978964 w 978964"/>
                <a:gd name="connsiteY3" fmla="*/ 164493 h 236552"/>
                <a:gd name="connsiteX4" fmla="*/ 0 w 978964"/>
                <a:gd name="connsiteY4" fmla="*/ 164494 h 236552"/>
                <a:gd name="connsiteX0" fmla="*/ 0 w 978964"/>
                <a:gd name="connsiteY0" fmla="*/ 164494 h 236552"/>
                <a:gd name="connsiteX1" fmla="*/ 167141 w 978964"/>
                <a:gd name="connsiteY1" fmla="*/ 1 h 236552"/>
                <a:gd name="connsiteX2" fmla="*/ 803245 w 978964"/>
                <a:gd name="connsiteY2" fmla="*/ 0 h 236552"/>
                <a:gd name="connsiteX3" fmla="*/ 978964 w 978964"/>
                <a:gd name="connsiteY3" fmla="*/ 164493 h 236552"/>
                <a:gd name="connsiteX4" fmla="*/ 0 w 978964"/>
                <a:gd name="connsiteY4" fmla="*/ 164494 h 236552"/>
                <a:gd name="connsiteX0" fmla="*/ 0 w 978964"/>
                <a:gd name="connsiteY0" fmla="*/ 164494 h 236552"/>
                <a:gd name="connsiteX1" fmla="*/ 167141 w 978964"/>
                <a:gd name="connsiteY1" fmla="*/ 1 h 236552"/>
                <a:gd name="connsiteX2" fmla="*/ 803245 w 978964"/>
                <a:gd name="connsiteY2" fmla="*/ 0 h 236552"/>
                <a:gd name="connsiteX3" fmla="*/ 978964 w 978964"/>
                <a:gd name="connsiteY3" fmla="*/ 164493 h 236552"/>
                <a:gd name="connsiteX4" fmla="*/ 0 w 978964"/>
                <a:gd name="connsiteY4" fmla="*/ 164494 h 236552"/>
                <a:gd name="connsiteX0" fmla="*/ 0 w 978964"/>
                <a:gd name="connsiteY0" fmla="*/ 164494 h 236552"/>
                <a:gd name="connsiteX1" fmla="*/ 167141 w 978964"/>
                <a:gd name="connsiteY1" fmla="*/ 1 h 236552"/>
                <a:gd name="connsiteX2" fmla="*/ 803245 w 978964"/>
                <a:gd name="connsiteY2" fmla="*/ 0 h 236552"/>
                <a:gd name="connsiteX3" fmla="*/ 978964 w 978964"/>
                <a:gd name="connsiteY3" fmla="*/ 164493 h 236552"/>
                <a:gd name="connsiteX4" fmla="*/ 0 w 978964"/>
                <a:gd name="connsiteY4" fmla="*/ 164494 h 236552"/>
                <a:gd name="connsiteX0" fmla="*/ 0 w 978964"/>
                <a:gd name="connsiteY0" fmla="*/ 164494 h 244026"/>
                <a:gd name="connsiteX1" fmla="*/ 167141 w 978964"/>
                <a:gd name="connsiteY1" fmla="*/ 1 h 244026"/>
                <a:gd name="connsiteX2" fmla="*/ 803245 w 978964"/>
                <a:gd name="connsiteY2" fmla="*/ 0 h 244026"/>
                <a:gd name="connsiteX3" fmla="*/ 978964 w 978964"/>
                <a:gd name="connsiteY3" fmla="*/ 164493 h 244026"/>
                <a:gd name="connsiteX4" fmla="*/ 0 w 978964"/>
                <a:gd name="connsiteY4" fmla="*/ 164494 h 244026"/>
                <a:gd name="connsiteX0" fmla="*/ 0 w 978964"/>
                <a:gd name="connsiteY0" fmla="*/ 164494 h 245819"/>
                <a:gd name="connsiteX1" fmla="*/ 167141 w 978964"/>
                <a:gd name="connsiteY1" fmla="*/ 1 h 245819"/>
                <a:gd name="connsiteX2" fmla="*/ 803245 w 978964"/>
                <a:gd name="connsiteY2" fmla="*/ 0 h 245819"/>
                <a:gd name="connsiteX3" fmla="*/ 978964 w 978964"/>
                <a:gd name="connsiteY3" fmla="*/ 164493 h 245819"/>
                <a:gd name="connsiteX4" fmla="*/ 0 w 978964"/>
                <a:gd name="connsiteY4" fmla="*/ 164494 h 245819"/>
                <a:gd name="connsiteX0" fmla="*/ 0 w 978964"/>
                <a:gd name="connsiteY0" fmla="*/ 164494 h 253205"/>
                <a:gd name="connsiteX1" fmla="*/ 167141 w 978964"/>
                <a:gd name="connsiteY1" fmla="*/ 1 h 253205"/>
                <a:gd name="connsiteX2" fmla="*/ 803245 w 978964"/>
                <a:gd name="connsiteY2" fmla="*/ 0 h 253205"/>
                <a:gd name="connsiteX3" fmla="*/ 978964 w 978964"/>
                <a:gd name="connsiteY3" fmla="*/ 164493 h 253205"/>
                <a:gd name="connsiteX4" fmla="*/ 0 w 978964"/>
                <a:gd name="connsiteY4" fmla="*/ 164494 h 253205"/>
                <a:gd name="connsiteX0" fmla="*/ 0 w 978964"/>
                <a:gd name="connsiteY0" fmla="*/ 164494 h 253205"/>
                <a:gd name="connsiteX1" fmla="*/ 167141 w 978964"/>
                <a:gd name="connsiteY1" fmla="*/ 1 h 253205"/>
                <a:gd name="connsiteX2" fmla="*/ 803245 w 978964"/>
                <a:gd name="connsiteY2" fmla="*/ 0 h 253205"/>
                <a:gd name="connsiteX3" fmla="*/ 978964 w 978964"/>
                <a:gd name="connsiteY3" fmla="*/ 164493 h 253205"/>
                <a:gd name="connsiteX4" fmla="*/ 0 w 978964"/>
                <a:gd name="connsiteY4" fmla="*/ 164494 h 253205"/>
                <a:gd name="connsiteX0" fmla="*/ 0 w 978964"/>
                <a:gd name="connsiteY0" fmla="*/ 164494 h 253205"/>
                <a:gd name="connsiteX1" fmla="*/ 167141 w 978964"/>
                <a:gd name="connsiteY1" fmla="*/ 1 h 253205"/>
                <a:gd name="connsiteX2" fmla="*/ 803245 w 978964"/>
                <a:gd name="connsiteY2" fmla="*/ 0 h 253205"/>
                <a:gd name="connsiteX3" fmla="*/ 978964 w 978964"/>
                <a:gd name="connsiteY3" fmla="*/ 164493 h 253205"/>
                <a:gd name="connsiteX4" fmla="*/ 0 w 978964"/>
                <a:gd name="connsiteY4" fmla="*/ 164494 h 253205"/>
                <a:gd name="connsiteX0" fmla="*/ 0 w 978964"/>
                <a:gd name="connsiteY0" fmla="*/ 164494 h 253205"/>
                <a:gd name="connsiteX1" fmla="*/ 167141 w 978964"/>
                <a:gd name="connsiteY1" fmla="*/ 1 h 253205"/>
                <a:gd name="connsiteX2" fmla="*/ 803245 w 978964"/>
                <a:gd name="connsiteY2" fmla="*/ 0 h 253205"/>
                <a:gd name="connsiteX3" fmla="*/ 978964 w 978964"/>
                <a:gd name="connsiteY3" fmla="*/ 164493 h 253205"/>
                <a:gd name="connsiteX4" fmla="*/ 0 w 978964"/>
                <a:gd name="connsiteY4" fmla="*/ 164494 h 253205"/>
                <a:gd name="connsiteX0" fmla="*/ 0 w 978964"/>
                <a:gd name="connsiteY0" fmla="*/ 164494 h 253205"/>
                <a:gd name="connsiteX1" fmla="*/ 167141 w 978964"/>
                <a:gd name="connsiteY1" fmla="*/ 1 h 253205"/>
                <a:gd name="connsiteX2" fmla="*/ 803245 w 978964"/>
                <a:gd name="connsiteY2" fmla="*/ 0 h 253205"/>
                <a:gd name="connsiteX3" fmla="*/ 978964 w 978964"/>
                <a:gd name="connsiteY3" fmla="*/ 164493 h 253205"/>
                <a:gd name="connsiteX4" fmla="*/ 0 w 978964"/>
                <a:gd name="connsiteY4" fmla="*/ 164494 h 253205"/>
                <a:gd name="connsiteX0" fmla="*/ 0 w 978964"/>
                <a:gd name="connsiteY0" fmla="*/ 164494 h 253205"/>
                <a:gd name="connsiteX1" fmla="*/ 167141 w 978964"/>
                <a:gd name="connsiteY1" fmla="*/ 1 h 253205"/>
                <a:gd name="connsiteX2" fmla="*/ 803245 w 978964"/>
                <a:gd name="connsiteY2" fmla="*/ 0 h 253205"/>
                <a:gd name="connsiteX3" fmla="*/ 978964 w 978964"/>
                <a:gd name="connsiteY3" fmla="*/ 164493 h 253205"/>
                <a:gd name="connsiteX4" fmla="*/ 0 w 978964"/>
                <a:gd name="connsiteY4" fmla="*/ 164494 h 253205"/>
                <a:gd name="connsiteX0" fmla="*/ 0 w 978964"/>
                <a:gd name="connsiteY0" fmla="*/ 164494 h 253205"/>
                <a:gd name="connsiteX1" fmla="*/ 167141 w 978964"/>
                <a:gd name="connsiteY1" fmla="*/ 1 h 253205"/>
                <a:gd name="connsiteX2" fmla="*/ 803245 w 978964"/>
                <a:gd name="connsiteY2" fmla="*/ 0 h 253205"/>
                <a:gd name="connsiteX3" fmla="*/ 978964 w 978964"/>
                <a:gd name="connsiteY3" fmla="*/ 164493 h 253205"/>
                <a:gd name="connsiteX4" fmla="*/ 0 w 978964"/>
                <a:gd name="connsiteY4" fmla="*/ 164494 h 253205"/>
                <a:gd name="connsiteX0" fmla="*/ 0 w 978964"/>
                <a:gd name="connsiteY0" fmla="*/ 164494 h 253205"/>
                <a:gd name="connsiteX1" fmla="*/ 167141 w 978964"/>
                <a:gd name="connsiteY1" fmla="*/ 1 h 253205"/>
                <a:gd name="connsiteX2" fmla="*/ 803245 w 978964"/>
                <a:gd name="connsiteY2" fmla="*/ 0 h 253205"/>
                <a:gd name="connsiteX3" fmla="*/ 978964 w 978964"/>
                <a:gd name="connsiteY3" fmla="*/ 164493 h 253205"/>
                <a:gd name="connsiteX4" fmla="*/ 0 w 978964"/>
                <a:gd name="connsiteY4" fmla="*/ 164494 h 253205"/>
                <a:gd name="connsiteX0" fmla="*/ 0 w 978964"/>
                <a:gd name="connsiteY0" fmla="*/ 164494 h 253205"/>
                <a:gd name="connsiteX1" fmla="*/ 167141 w 978964"/>
                <a:gd name="connsiteY1" fmla="*/ 1 h 253205"/>
                <a:gd name="connsiteX2" fmla="*/ 803245 w 978964"/>
                <a:gd name="connsiteY2" fmla="*/ 0 h 253205"/>
                <a:gd name="connsiteX3" fmla="*/ 978964 w 978964"/>
                <a:gd name="connsiteY3" fmla="*/ 164493 h 253205"/>
                <a:gd name="connsiteX4" fmla="*/ 0 w 978964"/>
                <a:gd name="connsiteY4" fmla="*/ 164494 h 253205"/>
                <a:gd name="connsiteX0" fmla="*/ 0 w 978964"/>
                <a:gd name="connsiteY0" fmla="*/ 164494 h 253205"/>
                <a:gd name="connsiteX1" fmla="*/ 167141 w 978964"/>
                <a:gd name="connsiteY1" fmla="*/ 1 h 253205"/>
                <a:gd name="connsiteX2" fmla="*/ 803245 w 978964"/>
                <a:gd name="connsiteY2" fmla="*/ 0 h 253205"/>
                <a:gd name="connsiteX3" fmla="*/ 978964 w 978964"/>
                <a:gd name="connsiteY3" fmla="*/ 164493 h 253205"/>
                <a:gd name="connsiteX4" fmla="*/ 0 w 978964"/>
                <a:gd name="connsiteY4" fmla="*/ 164494 h 253205"/>
                <a:gd name="connsiteX0" fmla="*/ 0 w 978964"/>
                <a:gd name="connsiteY0" fmla="*/ 164494 h 253205"/>
                <a:gd name="connsiteX1" fmla="*/ 167141 w 978964"/>
                <a:gd name="connsiteY1" fmla="*/ 1 h 253205"/>
                <a:gd name="connsiteX2" fmla="*/ 807923 w 978964"/>
                <a:gd name="connsiteY2" fmla="*/ 0 h 253205"/>
                <a:gd name="connsiteX3" fmla="*/ 978964 w 978964"/>
                <a:gd name="connsiteY3" fmla="*/ 164493 h 253205"/>
                <a:gd name="connsiteX4" fmla="*/ 0 w 978964"/>
                <a:gd name="connsiteY4" fmla="*/ 164494 h 253205"/>
                <a:gd name="connsiteX0" fmla="*/ 0 w 978964"/>
                <a:gd name="connsiteY0" fmla="*/ 164494 h 253205"/>
                <a:gd name="connsiteX1" fmla="*/ 167141 w 978964"/>
                <a:gd name="connsiteY1" fmla="*/ 1 h 253205"/>
                <a:gd name="connsiteX2" fmla="*/ 807923 w 978964"/>
                <a:gd name="connsiteY2" fmla="*/ 0 h 253205"/>
                <a:gd name="connsiteX3" fmla="*/ 978964 w 978964"/>
                <a:gd name="connsiteY3" fmla="*/ 164493 h 253205"/>
                <a:gd name="connsiteX4" fmla="*/ 0 w 978964"/>
                <a:gd name="connsiteY4" fmla="*/ 164494 h 253205"/>
                <a:gd name="connsiteX0" fmla="*/ 0 w 978964"/>
                <a:gd name="connsiteY0" fmla="*/ 164494 h 253205"/>
                <a:gd name="connsiteX1" fmla="*/ 167141 w 978964"/>
                <a:gd name="connsiteY1" fmla="*/ 1 h 253205"/>
                <a:gd name="connsiteX2" fmla="*/ 807923 w 978964"/>
                <a:gd name="connsiteY2" fmla="*/ 0 h 253205"/>
                <a:gd name="connsiteX3" fmla="*/ 978964 w 978964"/>
                <a:gd name="connsiteY3" fmla="*/ 164493 h 253205"/>
                <a:gd name="connsiteX4" fmla="*/ 0 w 978964"/>
                <a:gd name="connsiteY4" fmla="*/ 164494 h 253205"/>
                <a:gd name="connsiteX0" fmla="*/ 0 w 866823"/>
                <a:gd name="connsiteY0" fmla="*/ 115231 h 233015"/>
                <a:gd name="connsiteX1" fmla="*/ 55000 w 866823"/>
                <a:gd name="connsiteY1" fmla="*/ 1 h 233015"/>
                <a:gd name="connsiteX2" fmla="*/ 695782 w 866823"/>
                <a:gd name="connsiteY2" fmla="*/ 0 h 233015"/>
                <a:gd name="connsiteX3" fmla="*/ 866823 w 866823"/>
                <a:gd name="connsiteY3" fmla="*/ 164493 h 233015"/>
                <a:gd name="connsiteX4" fmla="*/ 0 w 866823"/>
                <a:gd name="connsiteY4" fmla="*/ 115231 h 233015"/>
                <a:gd name="connsiteX0" fmla="*/ 0 w 866823"/>
                <a:gd name="connsiteY0" fmla="*/ 115231 h 233015"/>
                <a:gd name="connsiteX1" fmla="*/ 55000 w 866823"/>
                <a:gd name="connsiteY1" fmla="*/ 1 h 233015"/>
                <a:gd name="connsiteX2" fmla="*/ 695782 w 866823"/>
                <a:gd name="connsiteY2" fmla="*/ 0 h 233015"/>
                <a:gd name="connsiteX3" fmla="*/ 866823 w 866823"/>
                <a:gd name="connsiteY3" fmla="*/ 164493 h 233015"/>
                <a:gd name="connsiteX4" fmla="*/ 0 w 866823"/>
                <a:gd name="connsiteY4" fmla="*/ 115231 h 233015"/>
                <a:gd name="connsiteX0" fmla="*/ 0 w 866823"/>
                <a:gd name="connsiteY0" fmla="*/ 115231 h 233015"/>
                <a:gd name="connsiteX1" fmla="*/ 55000 w 866823"/>
                <a:gd name="connsiteY1" fmla="*/ 1 h 233015"/>
                <a:gd name="connsiteX2" fmla="*/ 695782 w 866823"/>
                <a:gd name="connsiteY2" fmla="*/ 0 h 233015"/>
                <a:gd name="connsiteX3" fmla="*/ 866823 w 866823"/>
                <a:gd name="connsiteY3" fmla="*/ 164493 h 233015"/>
                <a:gd name="connsiteX4" fmla="*/ 0 w 866823"/>
                <a:gd name="connsiteY4" fmla="*/ 115231 h 233015"/>
                <a:gd name="connsiteX0" fmla="*/ 0 w 866823"/>
                <a:gd name="connsiteY0" fmla="*/ 115231 h 233015"/>
                <a:gd name="connsiteX1" fmla="*/ 55000 w 866823"/>
                <a:gd name="connsiteY1" fmla="*/ 1 h 233015"/>
                <a:gd name="connsiteX2" fmla="*/ 695782 w 866823"/>
                <a:gd name="connsiteY2" fmla="*/ 0 h 233015"/>
                <a:gd name="connsiteX3" fmla="*/ 866823 w 866823"/>
                <a:gd name="connsiteY3" fmla="*/ 164493 h 233015"/>
                <a:gd name="connsiteX4" fmla="*/ 0 w 866823"/>
                <a:gd name="connsiteY4" fmla="*/ 115231 h 233015"/>
                <a:gd name="connsiteX0" fmla="*/ 0 w 866823"/>
                <a:gd name="connsiteY0" fmla="*/ 115231 h 233015"/>
                <a:gd name="connsiteX1" fmla="*/ 55000 w 866823"/>
                <a:gd name="connsiteY1" fmla="*/ 1 h 233015"/>
                <a:gd name="connsiteX2" fmla="*/ 695782 w 866823"/>
                <a:gd name="connsiteY2" fmla="*/ 0 h 233015"/>
                <a:gd name="connsiteX3" fmla="*/ 866823 w 866823"/>
                <a:gd name="connsiteY3" fmla="*/ 164493 h 233015"/>
                <a:gd name="connsiteX4" fmla="*/ 0 w 866823"/>
                <a:gd name="connsiteY4" fmla="*/ 115231 h 233015"/>
                <a:gd name="connsiteX0" fmla="*/ 0 w 866823"/>
                <a:gd name="connsiteY0" fmla="*/ 115231 h 233015"/>
                <a:gd name="connsiteX1" fmla="*/ 55000 w 866823"/>
                <a:gd name="connsiteY1" fmla="*/ 1 h 233015"/>
                <a:gd name="connsiteX2" fmla="*/ 695782 w 866823"/>
                <a:gd name="connsiteY2" fmla="*/ 0 h 233015"/>
                <a:gd name="connsiteX3" fmla="*/ 866823 w 866823"/>
                <a:gd name="connsiteY3" fmla="*/ 164493 h 233015"/>
                <a:gd name="connsiteX4" fmla="*/ 0 w 866823"/>
                <a:gd name="connsiteY4" fmla="*/ 115231 h 233015"/>
                <a:gd name="connsiteX0" fmla="*/ 0 w 727404"/>
                <a:gd name="connsiteY0" fmla="*/ 115231 h 209175"/>
                <a:gd name="connsiteX1" fmla="*/ 55000 w 727404"/>
                <a:gd name="connsiteY1" fmla="*/ 1 h 209175"/>
                <a:gd name="connsiteX2" fmla="*/ 695782 w 727404"/>
                <a:gd name="connsiteY2" fmla="*/ 0 h 209175"/>
                <a:gd name="connsiteX3" fmla="*/ 727404 w 727404"/>
                <a:gd name="connsiteY3" fmla="*/ 125083 h 209175"/>
                <a:gd name="connsiteX4" fmla="*/ 0 w 727404"/>
                <a:gd name="connsiteY4" fmla="*/ 115231 h 209175"/>
                <a:gd name="connsiteX0" fmla="*/ 0 w 727404"/>
                <a:gd name="connsiteY0" fmla="*/ 115231 h 209175"/>
                <a:gd name="connsiteX1" fmla="*/ 55000 w 727404"/>
                <a:gd name="connsiteY1" fmla="*/ 1 h 209175"/>
                <a:gd name="connsiteX2" fmla="*/ 695782 w 727404"/>
                <a:gd name="connsiteY2" fmla="*/ 0 h 209175"/>
                <a:gd name="connsiteX3" fmla="*/ 727404 w 727404"/>
                <a:gd name="connsiteY3" fmla="*/ 125083 h 209175"/>
                <a:gd name="connsiteX4" fmla="*/ 0 w 727404"/>
                <a:gd name="connsiteY4" fmla="*/ 115231 h 209175"/>
                <a:gd name="connsiteX0" fmla="*/ 0 w 729311"/>
                <a:gd name="connsiteY0" fmla="*/ 115231 h 209175"/>
                <a:gd name="connsiteX1" fmla="*/ 55000 w 729311"/>
                <a:gd name="connsiteY1" fmla="*/ 1 h 209175"/>
                <a:gd name="connsiteX2" fmla="*/ 695782 w 729311"/>
                <a:gd name="connsiteY2" fmla="*/ 0 h 209175"/>
                <a:gd name="connsiteX3" fmla="*/ 727404 w 729311"/>
                <a:gd name="connsiteY3" fmla="*/ 125083 h 209175"/>
                <a:gd name="connsiteX4" fmla="*/ 0 w 729311"/>
                <a:gd name="connsiteY4" fmla="*/ 115231 h 209175"/>
                <a:gd name="connsiteX0" fmla="*/ 0 w 717844"/>
                <a:gd name="connsiteY0" fmla="*/ 115231 h 209175"/>
                <a:gd name="connsiteX1" fmla="*/ 55000 w 717844"/>
                <a:gd name="connsiteY1" fmla="*/ 1 h 209175"/>
                <a:gd name="connsiteX2" fmla="*/ 695782 w 717844"/>
                <a:gd name="connsiteY2" fmla="*/ 0 h 209175"/>
                <a:gd name="connsiteX3" fmla="*/ 697096 w 717844"/>
                <a:gd name="connsiteY3" fmla="*/ 125083 h 209175"/>
                <a:gd name="connsiteX4" fmla="*/ 0 w 717844"/>
                <a:gd name="connsiteY4" fmla="*/ 115231 h 209175"/>
                <a:gd name="connsiteX0" fmla="*/ 0 w 697096"/>
                <a:gd name="connsiteY0" fmla="*/ 115231 h 209175"/>
                <a:gd name="connsiteX1" fmla="*/ 55000 w 697096"/>
                <a:gd name="connsiteY1" fmla="*/ 1 h 209175"/>
                <a:gd name="connsiteX2" fmla="*/ 695782 w 697096"/>
                <a:gd name="connsiteY2" fmla="*/ 0 h 209175"/>
                <a:gd name="connsiteX3" fmla="*/ 697096 w 697096"/>
                <a:gd name="connsiteY3" fmla="*/ 125083 h 209175"/>
                <a:gd name="connsiteX4" fmla="*/ 0 w 697096"/>
                <a:gd name="connsiteY4" fmla="*/ 115231 h 209175"/>
                <a:gd name="connsiteX0" fmla="*/ 0 w 700127"/>
                <a:gd name="connsiteY0" fmla="*/ 115231 h 194397"/>
                <a:gd name="connsiteX1" fmla="*/ 55000 w 700127"/>
                <a:gd name="connsiteY1" fmla="*/ 1 h 194397"/>
                <a:gd name="connsiteX2" fmla="*/ 695782 w 700127"/>
                <a:gd name="connsiteY2" fmla="*/ 0 h 194397"/>
                <a:gd name="connsiteX3" fmla="*/ 700127 w 700127"/>
                <a:gd name="connsiteY3" fmla="*/ 95526 h 194397"/>
                <a:gd name="connsiteX4" fmla="*/ 0 w 700127"/>
                <a:gd name="connsiteY4" fmla="*/ 115231 h 194397"/>
                <a:gd name="connsiteX0" fmla="*/ 0 w 700127"/>
                <a:gd name="connsiteY0" fmla="*/ 115231 h 194397"/>
                <a:gd name="connsiteX1" fmla="*/ 55000 w 700127"/>
                <a:gd name="connsiteY1" fmla="*/ 1 h 194397"/>
                <a:gd name="connsiteX2" fmla="*/ 695782 w 700127"/>
                <a:gd name="connsiteY2" fmla="*/ 0 h 194397"/>
                <a:gd name="connsiteX3" fmla="*/ 700127 w 700127"/>
                <a:gd name="connsiteY3" fmla="*/ 95526 h 194397"/>
                <a:gd name="connsiteX4" fmla="*/ 0 w 700127"/>
                <a:gd name="connsiteY4" fmla="*/ 115231 h 194397"/>
                <a:gd name="connsiteX0" fmla="*/ 12294 w 666958"/>
                <a:gd name="connsiteY0" fmla="*/ 154641 h 218288"/>
                <a:gd name="connsiteX1" fmla="*/ 21831 w 666958"/>
                <a:gd name="connsiteY1" fmla="*/ 1 h 218288"/>
                <a:gd name="connsiteX2" fmla="*/ 662613 w 666958"/>
                <a:gd name="connsiteY2" fmla="*/ 0 h 218288"/>
                <a:gd name="connsiteX3" fmla="*/ 666958 w 666958"/>
                <a:gd name="connsiteY3" fmla="*/ 95526 h 218288"/>
                <a:gd name="connsiteX4" fmla="*/ 12294 w 666958"/>
                <a:gd name="connsiteY4" fmla="*/ 154641 h 218288"/>
                <a:gd name="connsiteX0" fmla="*/ 16884 w 671548"/>
                <a:gd name="connsiteY0" fmla="*/ 154641 h 218288"/>
                <a:gd name="connsiteX1" fmla="*/ 26421 w 671548"/>
                <a:gd name="connsiteY1" fmla="*/ 1 h 218288"/>
                <a:gd name="connsiteX2" fmla="*/ 667203 w 671548"/>
                <a:gd name="connsiteY2" fmla="*/ 0 h 218288"/>
                <a:gd name="connsiteX3" fmla="*/ 671548 w 671548"/>
                <a:gd name="connsiteY3" fmla="*/ 95526 h 218288"/>
                <a:gd name="connsiteX4" fmla="*/ 16884 w 671548"/>
                <a:gd name="connsiteY4" fmla="*/ 154641 h 218288"/>
                <a:gd name="connsiteX0" fmla="*/ 16142 w 670806"/>
                <a:gd name="connsiteY0" fmla="*/ 154641 h 218288"/>
                <a:gd name="connsiteX1" fmla="*/ 25679 w 670806"/>
                <a:gd name="connsiteY1" fmla="*/ 1 h 218288"/>
                <a:gd name="connsiteX2" fmla="*/ 666461 w 670806"/>
                <a:gd name="connsiteY2" fmla="*/ 0 h 218288"/>
                <a:gd name="connsiteX3" fmla="*/ 670806 w 670806"/>
                <a:gd name="connsiteY3" fmla="*/ 95526 h 218288"/>
                <a:gd name="connsiteX4" fmla="*/ 16142 w 670806"/>
                <a:gd name="connsiteY4" fmla="*/ 154641 h 218288"/>
                <a:gd name="connsiteX0" fmla="*/ 0 w 654664"/>
                <a:gd name="connsiteY0" fmla="*/ 154641 h 218288"/>
                <a:gd name="connsiteX1" fmla="*/ 9537 w 654664"/>
                <a:gd name="connsiteY1" fmla="*/ 1 h 218288"/>
                <a:gd name="connsiteX2" fmla="*/ 650319 w 654664"/>
                <a:gd name="connsiteY2" fmla="*/ 0 h 218288"/>
                <a:gd name="connsiteX3" fmla="*/ 654664 w 654664"/>
                <a:gd name="connsiteY3" fmla="*/ 95526 h 218288"/>
                <a:gd name="connsiteX4" fmla="*/ 0 w 654664"/>
                <a:gd name="connsiteY4" fmla="*/ 154641 h 218288"/>
                <a:gd name="connsiteX0" fmla="*/ 0 w 666787"/>
                <a:gd name="connsiteY0" fmla="*/ 100452 h 186662"/>
                <a:gd name="connsiteX1" fmla="*/ 21660 w 666787"/>
                <a:gd name="connsiteY1" fmla="*/ 1 h 186662"/>
                <a:gd name="connsiteX2" fmla="*/ 662442 w 666787"/>
                <a:gd name="connsiteY2" fmla="*/ 0 h 186662"/>
                <a:gd name="connsiteX3" fmla="*/ 666787 w 666787"/>
                <a:gd name="connsiteY3" fmla="*/ 95526 h 186662"/>
                <a:gd name="connsiteX4" fmla="*/ 0 w 666787"/>
                <a:gd name="connsiteY4" fmla="*/ 100452 h 186662"/>
                <a:gd name="connsiteX0" fmla="*/ 0 w 645571"/>
                <a:gd name="connsiteY0" fmla="*/ 110304 h 191742"/>
                <a:gd name="connsiteX1" fmla="*/ 444 w 645571"/>
                <a:gd name="connsiteY1" fmla="*/ 1 h 191742"/>
                <a:gd name="connsiteX2" fmla="*/ 641226 w 645571"/>
                <a:gd name="connsiteY2" fmla="*/ 0 h 191742"/>
                <a:gd name="connsiteX3" fmla="*/ 645571 w 645571"/>
                <a:gd name="connsiteY3" fmla="*/ 95526 h 191742"/>
                <a:gd name="connsiteX4" fmla="*/ 0 w 645571"/>
                <a:gd name="connsiteY4" fmla="*/ 110304 h 191742"/>
                <a:gd name="connsiteX0" fmla="*/ 0 w 645571"/>
                <a:gd name="connsiteY0" fmla="*/ 110304 h 191742"/>
                <a:gd name="connsiteX1" fmla="*/ 444 w 645571"/>
                <a:gd name="connsiteY1" fmla="*/ 1 h 191742"/>
                <a:gd name="connsiteX2" fmla="*/ 641226 w 645571"/>
                <a:gd name="connsiteY2" fmla="*/ 0 h 191742"/>
                <a:gd name="connsiteX3" fmla="*/ 645571 w 645571"/>
                <a:gd name="connsiteY3" fmla="*/ 95526 h 191742"/>
                <a:gd name="connsiteX4" fmla="*/ 0 w 645571"/>
                <a:gd name="connsiteY4" fmla="*/ 110304 h 191742"/>
                <a:gd name="connsiteX0" fmla="*/ 0 w 645571"/>
                <a:gd name="connsiteY0" fmla="*/ 107841 h 190443"/>
                <a:gd name="connsiteX1" fmla="*/ 444 w 645571"/>
                <a:gd name="connsiteY1" fmla="*/ 1 h 190443"/>
                <a:gd name="connsiteX2" fmla="*/ 641226 w 645571"/>
                <a:gd name="connsiteY2" fmla="*/ 0 h 190443"/>
                <a:gd name="connsiteX3" fmla="*/ 645571 w 645571"/>
                <a:gd name="connsiteY3" fmla="*/ 95526 h 190443"/>
                <a:gd name="connsiteX4" fmla="*/ 0 w 645571"/>
                <a:gd name="connsiteY4" fmla="*/ 107841 h 190443"/>
                <a:gd name="connsiteX0" fmla="*/ 493 w 646064"/>
                <a:gd name="connsiteY0" fmla="*/ 107841 h 190443"/>
                <a:gd name="connsiteX1" fmla="*/ 937 w 646064"/>
                <a:gd name="connsiteY1" fmla="*/ 1 h 190443"/>
                <a:gd name="connsiteX2" fmla="*/ 641719 w 646064"/>
                <a:gd name="connsiteY2" fmla="*/ 0 h 190443"/>
                <a:gd name="connsiteX3" fmla="*/ 646064 w 646064"/>
                <a:gd name="connsiteY3" fmla="*/ 95526 h 190443"/>
                <a:gd name="connsiteX4" fmla="*/ 493 w 646064"/>
                <a:gd name="connsiteY4" fmla="*/ 107841 h 190443"/>
                <a:gd name="connsiteX0" fmla="*/ 986 w 646557"/>
                <a:gd name="connsiteY0" fmla="*/ 107841 h 190443"/>
                <a:gd name="connsiteX1" fmla="*/ 1430 w 646557"/>
                <a:gd name="connsiteY1" fmla="*/ 1 h 190443"/>
                <a:gd name="connsiteX2" fmla="*/ 642212 w 646557"/>
                <a:gd name="connsiteY2" fmla="*/ 0 h 190443"/>
                <a:gd name="connsiteX3" fmla="*/ 646557 w 646557"/>
                <a:gd name="connsiteY3" fmla="*/ 95526 h 190443"/>
                <a:gd name="connsiteX4" fmla="*/ 986 w 646557"/>
                <a:gd name="connsiteY4" fmla="*/ 107841 h 190443"/>
                <a:gd name="connsiteX0" fmla="*/ 2717 w 648288"/>
                <a:gd name="connsiteY0" fmla="*/ 107841 h 190443"/>
                <a:gd name="connsiteX1" fmla="*/ 3161 w 648288"/>
                <a:gd name="connsiteY1" fmla="*/ 1 h 190443"/>
                <a:gd name="connsiteX2" fmla="*/ 643943 w 648288"/>
                <a:gd name="connsiteY2" fmla="*/ 0 h 190443"/>
                <a:gd name="connsiteX3" fmla="*/ 648288 w 648288"/>
                <a:gd name="connsiteY3" fmla="*/ 95526 h 190443"/>
                <a:gd name="connsiteX4" fmla="*/ 2717 w 648288"/>
                <a:gd name="connsiteY4" fmla="*/ 107841 h 190443"/>
                <a:gd name="connsiteX0" fmla="*/ 4343 w 649914"/>
                <a:gd name="connsiteY0" fmla="*/ 107841 h 190443"/>
                <a:gd name="connsiteX1" fmla="*/ 4787 w 649914"/>
                <a:gd name="connsiteY1" fmla="*/ 1 h 190443"/>
                <a:gd name="connsiteX2" fmla="*/ 645569 w 649914"/>
                <a:gd name="connsiteY2" fmla="*/ 0 h 190443"/>
                <a:gd name="connsiteX3" fmla="*/ 649914 w 649914"/>
                <a:gd name="connsiteY3" fmla="*/ 95526 h 190443"/>
                <a:gd name="connsiteX4" fmla="*/ 4343 w 649914"/>
                <a:gd name="connsiteY4" fmla="*/ 107841 h 190443"/>
                <a:gd name="connsiteX0" fmla="*/ 4343 w 649914"/>
                <a:gd name="connsiteY0" fmla="*/ 46262 h 164047"/>
                <a:gd name="connsiteX1" fmla="*/ 4787 w 649914"/>
                <a:gd name="connsiteY1" fmla="*/ 1 h 164047"/>
                <a:gd name="connsiteX2" fmla="*/ 645569 w 649914"/>
                <a:gd name="connsiteY2" fmla="*/ 0 h 164047"/>
                <a:gd name="connsiteX3" fmla="*/ 649914 w 649914"/>
                <a:gd name="connsiteY3" fmla="*/ 95526 h 164047"/>
                <a:gd name="connsiteX4" fmla="*/ 4343 w 649914"/>
                <a:gd name="connsiteY4" fmla="*/ 46262 h 164047"/>
                <a:gd name="connsiteX0" fmla="*/ 4343 w 652945"/>
                <a:gd name="connsiteY0" fmla="*/ 46262 h 172363"/>
                <a:gd name="connsiteX1" fmla="*/ 4787 w 652945"/>
                <a:gd name="connsiteY1" fmla="*/ 1 h 172363"/>
                <a:gd name="connsiteX2" fmla="*/ 645569 w 652945"/>
                <a:gd name="connsiteY2" fmla="*/ 0 h 172363"/>
                <a:gd name="connsiteX3" fmla="*/ 652945 w 652945"/>
                <a:gd name="connsiteY3" fmla="*/ 107841 h 172363"/>
                <a:gd name="connsiteX4" fmla="*/ 4343 w 652945"/>
                <a:gd name="connsiteY4" fmla="*/ 46262 h 172363"/>
                <a:gd name="connsiteX0" fmla="*/ 4343 w 652945"/>
                <a:gd name="connsiteY0" fmla="*/ 46262 h 172363"/>
                <a:gd name="connsiteX1" fmla="*/ 4787 w 652945"/>
                <a:gd name="connsiteY1" fmla="*/ 1 h 172363"/>
                <a:gd name="connsiteX2" fmla="*/ 645569 w 652945"/>
                <a:gd name="connsiteY2" fmla="*/ 0 h 172363"/>
                <a:gd name="connsiteX3" fmla="*/ 652945 w 652945"/>
                <a:gd name="connsiteY3" fmla="*/ 107841 h 172363"/>
                <a:gd name="connsiteX4" fmla="*/ 4343 w 652945"/>
                <a:gd name="connsiteY4" fmla="*/ 46262 h 172363"/>
                <a:gd name="connsiteX0" fmla="*/ 4343 w 655183"/>
                <a:gd name="connsiteY0" fmla="*/ 46262 h 172363"/>
                <a:gd name="connsiteX1" fmla="*/ 4787 w 655183"/>
                <a:gd name="connsiteY1" fmla="*/ 1 h 172363"/>
                <a:gd name="connsiteX2" fmla="*/ 645569 w 655183"/>
                <a:gd name="connsiteY2" fmla="*/ 0 h 172363"/>
                <a:gd name="connsiteX3" fmla="*/ 652945 w 655183"/>
                <a:gd name="connsiteY3" fmla="*/ 107841 h 172363"/>
                <a:gd name="connsiteX4" fmla="*/ 4343 w 655183"/>
                <a:gd name="connsiteY4" fmla="*/ 46262 h 172363"/>
                <a:gd name="connsiteX0" fmla="*/ 4343 w 655183"/>
                <a:gd name="connsiteY0" fmla="*/ 46262 h 134974"/>
                <a:gd name="connsiteX1" fmla="*/ 4787 w 655183"/>
                <a:gd name="connsiteY1" fmla="*/ 1 h 134974"/>
                <a:gd name="connsiteX2" fmla="*/ 645569 w 655183"/>
                <a:gd name="connsiteY2" fmla="*/ 0 h 134974"/>
                <a:gd name="connsiteX3" fmla="*/ 652945 w 655183"/>
                <a:gd name="connsiteY3" fmla="*/ 46263 h 134974"/>
                <a:gd name="connsiteX4" fmla="*/ 4343 w 655183"/>
                <a:gd name="connsiteY4" fmla="*/ 46262 h 134974"/>
                <a:gd name="connsiteX0" fmla="*/ 4343 w 655183"/>
                <a:gd name="connsiteY0" fmla="*/ 46262 h 125795"/>
                <a:gd name="connsiteX1" fmla="*/ 4787 w 655183"/>
                <a:gd name="connsiteY1" fmla="*/ 1 h 125795"/>
                <a:gd name="connsiteX2" fmla="*/ 645569 w 655183"/>
                <a:gd name="connsiteY2" fmla="*/ 0 h 125795"/>
                <a:gd name="connsiteX3" fmla="*/ 652945 w 655183"/>
                <a:gd name="connsiteY3" fmla="*/ 46263 h 125795"/>
                <a:gd name="connsiteX4" fmla="*/ 4343 w 655183"/>
                <a:gd name="connsiteY4" fmla="*/ 46262 h 125795"/>
                <a:gd name="connsiteX0" fmla="*/ 4343 w 655183"/>
                <a:gd name="connsiteY0" fmla="*/ 46262 h 119235"/>
                <a:gd name="connsiteX1" fmla="*/ 4787 w 655183"/>
                <a:gd name="connsiteY1" fmla="*/ 1 h 119235"/>
                <a:gd name="connsiteX2" fmla="*/ 645569 w 655183"/>
                <a:gd name="connsiteY2" fmla="*/ 0 h 119235"/>
                <a:gd name="connsiteX3" fmla="*/ 652945 w 655183"/>
                <a:gd name="connsiteY3" fmla="*/ 46263 h 119235"/>
                <a:gd name="connsiteX4" fmla="*/ 4343 w 655183"/>
                <a:gd name="connsiteY4" fmla="*/ 46262 h 119235"/>
                <a:gd name="connsiteX0" fmla="*/ 4343 w 655183"/>
                <a:gd name="connsiteY0" fmla="*/ 46262 h 119235"/>
                <a:gd name="connsiteX1" fmla="*/ 4787 w 655183"/>
                <a:gd name="connsiteY1" fmla="*/ 1 h 119235"/>
                <a:gd name="connsiteX2" fmla="*/ 645569 w 655183"/>
                <a:gd name="connsiteY2" fmla="*/ 0 h 119235"/>
                <a:gd name="connsiteX3" fmla="*/ 652945 w 655183"/>
                <a:gd name="connsiteY3" fmla="*/ 46263 h 119235"/>
                <a:gd name="connsiteX4" fmla="*/ 4343 w 655183"/>
                <a:gd name="connsiteY4" fmla="*/ 46262 h 119235"/>
                <a:gd name="connsiteX0" fmla="*/ 4343 w 655183"/>
                <a:gd name="connsiteY0" fmla="*/ 46262 h 119235"/>
                <a:gd name="connsiteX1" fmla="*/ 4787 w 655183"/>
                <a:gd name="connsiteY1" fmla="*/ 1 h 119235"/>
                <a:gd name="connsiteX2" fmla="*/ 645569 w 655183"/>
                <a:gd name="connsiteY2" fmla="*/ 0 h 119235"/>
                <a:gd name="connsiteX3" fmla="*/ 652945 w 655183"/>
                <a:gd name="connsiteY3" fmla="*/ 46263 h 119235"/>
                <a:gd name="connsiteX4" fmla="*/ 4343 w 655183"/>
                <a:gd name="connsiteY4" fmla="*/ 46262 h 119235"/>
                <a:gd name="connsiteX0" fmla="*/ 4343 w 655183"/>
                <a:gd name="connsiteY0" fmla="*/ 46262 h 123950"/>
                <a:gd name="connsiteX1" fmla="*/ 4787 w 655183"/>
                <a:gd name="connsiteY1" fmla="*/ 1 h 123950"/>
                <a:gd name="connsiteX2" fmla="*/ 645569 w 655183"/>
                <a:gd name="connsiteY2" fmla="*/ 0 h 123950"/>
                <a:gd name="connsiteX3" fmla="*/ 652945 w 655183"/>
                <a:gd name="connsiteY3" fmla="*/ 46263 h 123950"/>
                <a:gd name="connsiteX4" fmla="*/ 4343 w 655183"/>
                <a:gd name="connsiteY4" fmla="*/ 46262 h 123950"/>
                <a:gd name="connsiteX0" fmla="*/ 4343 w 655183"/>
                <a:gd name="connsiteY0" fmla="*/ 46262 h 121309"/>
                <a:gd name="connsiteX1" fmla="*/ 4787 w 655183"/>
                <a:gd name="connsiteY1" fmla="*/ 1 h 121309"/>
                <a:gd name="connsiteX2" fmla="*/ 645569 w 655183"/>
                <a:gd name="connsiteY2" fmla="*/ 0 h 121309"/>
                <a:gd name="connsiteX3" fmla="*/ 652945 w 655183"/>
                <a:gd name="connsiteY3" fmla="*/ 46263 h 121309"/>
                <a:gd name="connsiteX4" fmla="*/ 4343 w 655183"/>
                <a:gd name="connsiteY4" fmla="*/ 46262 h 121309"/>
                <a:gd name="connsiteX0" fmla="*/ 4343 w 655183"/>
                <a:gd name="connsiteY0" fmla="*/ 46262 h 124842"/>
                <a:gd name="connsiteX1" fmla="*/ 4787 w 655183"/>
                <a:gd name="connsiteY1" fmla="*/ 1 h 124842"/>
                <a:gd name="connsiteX2" fmla="*/ 645569 w 655183"/>
                <a:gd name="connsiteY2" fmla="*/ 0 h 124842"/>
                <a:gd name="connsiteX3" fmla="*/ 652945 w 655183"/>
                <a:gd name="connsiteY3" fmla="*/ 46263 h 124842"/>
                <a:gd name="connsiteX4" fmla="*/ 4343 w 655183"/>
                <a:gd name="connsiteY4" fmla="*/ 46262 h 124842"/>
                <a:gd name="connsiteX0" fmla="*/ 5991 w 653800"/>
                <a:gd name="connsiteY0" fmla="*/ 46262 h 124842"/>
                <a:gd name="connsiteX1" fmla="*/ 3404 w 653800"/>
                <a:gd name="connsiteY1" fmla="*/ 1 h 124842"/>
                <a:gd name="connsiteX2" fmla="*/ 644186 w 653800"/>
                <a:gd name="connsiteY2" fmla="*/ 0 h 124842"/>
                <a:gd name="connsiteX3" fmla="*/ 651562 w 653800"/>
                <a:gd name="connsiteY3" fmla="*/ 46263 h 124842"/>
                <a:gd name="connsiteX4" fmla="*/ 5991 w 653800"/>
                <a:gd name="connsiteY4" fmla="*/ 46262 h 124842"/>
                <a:gd name="connsiteX0" fmla="*/ 3726 w 656081"/>
                <a:gd name="connsiteY0" fmla="*/ 46262 h 124842"/>
                <a:gd name="connsiteX1" fmla="*/ 5685 w 656081"/>
                <a:gd name="connsiteY1" fmla="*/ 1 h 124842"/>
                <a:gd name="connsiteX2" fmla="*/ 646467 w 656081"/>
                <a:gd name="connsiteY2" fmla="*/ 0 h 124842"/>
                <a:gd name="connsiteX3" fmla="*/ 653843 w 656081"/>
                <a:gd name="connsiteY3" fmla="*/ 46263 h 124842"/>
                <a:gd name="connsiteX4" fmla="*/ 3726 w 656081"/>
                <a:gd name="connsiteY4" fmla="*/ 46262 h 124842"/>
                <a:gd name="connsiteX0" fmla="*/ 2362 w 654717"/>
                <a:gd name="connsiteY0" fmla="*/ 46262 h 124842"/>
                <a:gd name="connsiteX1" fmla="*/ 4321 w 654717"/>
                <a:gd name="connsiteY1" fmla="*/ 1 h 124842"/>
                <a:gd name="connsiteX2" fmla="*/ 645103 w 654717"/>
                <a:gd name="connsiteY2" fmla="*/ 0 h 124842"/>
                <a:gd name="connsiteX3" fmla="*/ 652479 w 654717"/>
                <a:gd name="connsiteY3" fmla="*/ 46263 h 124842"/>
                <a:gd name="connsiteX4" fmla="*/ 2362 w 654717"/>
                <a:gd name="connsiteY4" fmla="*/ 46262 h 124842"/>
                <a:gd name="connsiteX0" fmla="*/ 2139 w 654494"/>
                <a:gd name="connsiteY0" fmla="*/ 46262 h 124842"/>
                <a:gd name="connsiteX1" fmla="*/ 4098 w 654494"/>
                <a:gd name="connsiteY1" fmla="*/ 1 h 124842"/>
                <a:gd name="connsiteX2" fmla="*/ 644880 w 654494"/>
                <a:gd name="connsiteY2" fmla="*/ 0 h 124842"/>
                <a:gd name="connsiteX3" fmla="*/ 652256 w 654494"/>
                <a:gd name="connsiteY3" fmla="*/ 46263 h 124842"/>
                <a:gd name="connsiteX4" fmla="*/ 2139 w 654494"/>
                <a:gd name="connsiteY4" fmla="*/ 46262 h 124842"/>
                <a:gd name="connsiteX0" fmla="*/ 5849 w 658204"/>
                <a:gd name="connsiteY0" fmla="*/ 46262 h 124842"/>
                <a:gd name="connsiteX1" fmla="*/ 7808 w 658204"/>
                <a:gd name="connsiteY1" fmla="*/ 1 h 124842"/>
                <a:gd name="connsiteX2" fmla="*/ 648590 w 658204"/>
                <a:gd name="connsiteY2" fmla="*/ 0 h 124842"/>
                <a:gd name="connsiteX3" fmla="*/ 655966 w 658204"/>
                <a:gd name="connsiteY3" fmla="*/ 46263 h 124842"/>
                <a:gd name="connsiteX4" fmla="*/ 5849 w 658204"/>
                <a:gd name="connsiteY4" fmla="*/ 46262 h 124842"/>
                <a:gd name="connsiteX0" fmla="*/ 4819 w 657174"/>
                <a:gd name="connsiteY0" fmla="*/ 46262 h 124842"/>
                <a:gd name="connsiteX1" fmla="*/ 6778 w 657174"/>
                <a:gd name="connsiteY1" fmla="*/ 1 h 124842"/>
                <a:gd name="connsiteX2" fmla="*/ 647560 w 657174"/>
                <a:gd name="connsiteY2" fmla="*/ 0 h 124842"/>
                <a:gd name="connsiteX3" fmla="*/ 654936 w 657174"/>
                <a:gd name="connsiteY3" fmla="*/ 46263 h 124842"/>
                <a:gd name="connsiteX4" fmla="*/ 4819 w 657174"/>
                <a:gd name="connsiteY4" fmla="*/ 46262 h 124842"/>
                <a:gd name="connsiteX0" fmla="*/ 4819 w 654996"/>
                <a:gd name="connsiteY0" fmla="*/ 46262 h 144885"/>
                <a:gd name="connsiteX1" fmla="*/ 6778 w 654996"/>
                <a:gd name="connsiteY1" fmla="*/ 1 h 144885"/>
                <a:gd name="connsiteX2" fmla="*/ 647560 w 654996"/>
                <a:gd name="connsiteY2" fmla="*/ 0 h 144885"/>
                <a:gd name="connsiteX3" fmla="*/ 651905 w 654996"/>
                <a:gd name="connsiteY3" fmla="*/ 80747 h 144885"/>
                <a:gd name="connsiteX4" fmla="*/ 4819 w 654996"/>
                <a:gd name="connsiteY4" fmla="*/ 46262 h 144885"/>
                <a:gd name="connsiteX0" fmla="*/ 4819 w 655964"/>
                <a:gd name="connsiteY0" fmla="*/ 46262 h 144885"/>
                <a:gd name="connsiteX1" fmla="*/ 6778 w 655964"/>
                <a:gd name="connsiteY1" fmla="*/ 1 h 144885"/>
                <a:gd name="connsiteX2" fmla="*/ 647560 w 655964"/>
                <a:gd name="connsiteY2" fmla="*/ 0 h 144885"/>
                <a:gd name="connsiteX3" fmla="*/ 651905 w 655964"/>
                <a:gd name="connsiteY3" fmla="*/ 80747 h 144885"/>
                <a:gd name="connsiteX4" fmla="*/ 4819 w 655964"/>
                <a:gd name="connsiteY4" fmla="*/ 46262 h 144885"/>
                <a:gd name="connsiteX0" fmla="*/ 4819 w 657845"/>
                <a:gd name="connsiteY0" fmla="*/ 46262 h 144885"/>
                <a:gd name="connsiteX1" fmla="*/ 6778 w 657845"/>
                <a:gd name="connsiteY1" fmla="*/ 1 h 144885"/>
                <a:gd name="connsiteX2" fmla="*/ 647560 w 657845"/>
                <a:gd name="connsiteY2" fmla="*/ 0 h 144885"/>
                <a:gd name="connsiteX3" fmla="*/ 651905 w 657845"/>
                <a:gd name="connsiteY3" fmla="*/ 80747 h 144885"/>
                <a:gd name="connsiteX4" fmla="*/ 4819 w 657845"/>
                <a:gd name="connsiteY4" fmla="*/ 46262 h 144885"/>
                <a:gd name="connsiteX0" fmla="*/ 4819 w 657845"/>
                <a:gd name="connsiteY0" fmla="*/ 46262 h 122314"/>
                <a:gd name="connsiteX1" fmla="*/ 6778 w 657845"/>
                <a:gd name="connsiteY1" fmla="*/ 1 h 122314"/>
                <a:gd name="connsiteX2" fmla="*/ 647560 w 657845"/>
                <a:gd name="connsiteY2" fmla="*/ 0 h 122314"/>
                <a:gd name="connsiteX3" fmla="*/ 651905 w 657845"/>
                <a:gd name="connsiteY3" fmla="*/ 41337 h 122314"/>
                <a:gd name="connsiteX4" fmla="*/ 4819 w 657845"/>
                <a:gd name="connsiteY4" fmla="*/ 46262 h 122314"/>
                <a:gd name="connsiteX0" fmla="*/ 4819 w 657845"/>
                <a:gd name="connsiteY0" fmla="*/ 46262 h 124843"/>
                <a:gd name="connsiteX1" fmla="*/ 6778 w 657845"/>
                <a:gd name="connsiteY1" fmla="*/ 1 h 124843"/>
                <a:gd name="connsiteX2" fmla="*/ 647560 w 657845"/>
                <a:gd name="connsiteY2" fmla="*/ 0 h 124843"/>
                <a:gd name="connsiteX3" fmla="*/ 651905 w 657845"/>
                <a:gd name="connsiteY3" fmla="*/ 46264 h 124843"/>
                <a:gd name="connsiteX4" fmla="*/ 4819 w 657845"/>
                <a:gd name="connsiteY4" fmla="*/ 46262 h 124843"/>
                <a:gd name="connsiteX0" fmla="*/ 4819 w 657845"/>
                <a:gd name="connsiteY0" fmla="*/ 46262 h 124843"/>
                <a:gd name="connsiteX1" fmla="*/ 6778 w 657845"/>
                <a:gd name="connsiteY1" fmla="*/ 1 h 124843"/>
                <a:gd name="connsiteX2" fmla="*/ 647560 w 657845"/>
                <a:gd name="connsiteY2" fmla="*/ 0 h 124843"/>
                <a:gd name="connsiteX3" fmla="*/ 651905 w 657845"/>
                <a:gd name="connsiteY3" fmla="*/ 46264 h 124843"/>
                <a:gd name="connsiteX4" fmla="*/ 4819 w 657845"/>
                <a:gd name="connsiteY4" fmla="*/ 46262 h 124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7845" h="124843">
                  <a:moveTo>
                    <a:pt x="4819" y="46262"/>
                  </a:moveTo>
                  <a:cubicBezTo>
                    <a:pt x="1433" y="20989"/>
                    <a:pt x="-4989" y="22812"/>
                    <a:pt x="6778" y="1"/>
                  </a:cubicBezTo>
                  <a:cubicBezTo>
                    <a:pt x="206758" y="123158"/>
                    <a:pt x="477757" y="103450"/>
                    <a:pt x="647560" y="0"/>
                  </a:cubicBezTo>
                  <a:cubicBezTo>
                    <a:pt x="659023" y="25272"/>
                    <a:pt x="661526" y="16065"/>
                    <a:pt x="651905" y="46264"/>
                  </a:cubicBezTo>
                  <a:cubicBezTo>
                    <a:pt x="437393" y="157105"/>
                    <a:pt x="200091" y="144788"/>
                    <a:pt x="4819" y="46262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44" name="フリーフォーム: 図形 143">
            <a:extLst>
              <a:ext uri="{FF2B5EF4-FFF2-40B4-BE49-F238E27FC236}">
                <a16:creationId xmlns:a16="http://schemas.microsoft.com/office/drawing/2014/main" id="{12818409-4FDE-4B26-A629-0BF7826000BA}"/>
              </a:ext>
            </a:extLst>
          </p:cNvPr>
          <p:cNvSpPr/>
          <p:nvPr/>
        </p:nvSpPr>
        <p:spPr>
          <a:xfrm flipV="1">
            <a:off x="8399107" y="1633314"/>
            <a:ext cx="681389" cy="4556628"/>
          </a:xfrm>
          <a:custGeom>
            <a:avLst/>
            <a:gdLst>
              <a:gd name="connsiteX0" fmla="*/ 699265 w 708381"/>
              <a:gd name="connsiteY0" fmla="*/ 4550427 h 4558433"/>
              <a:gd name="connsiteX1" fmla="*/ 693303 w 708381"/>
              <a:gd name="connsiteY1" fmla="*/ 4503665 h 4558433"/>
              <a:gd name="connsiteX2" fmla="*/ 693303 w 708381"/>
              <a:gd name="connsiteY2" fmla="*/ 55378 h 4558433"/>
              <a:gd name="connsiteX3" fmla="*/ 45603 w 708381"/>
              <a:gd name="connsiteY3" fmla="*/ 55378 h 4558433"/>
              <a:gd name="connsiteX4" fmla="*/ 45603 w 708381"/>
              <a:gd name="connsiteY4" fmla="*/ 4503665 h 4558433"/>
              <a:gd name="connsiteX5" fmla="*/ 30966 w 708381"/>
              <a:gd name="connsiteY5" fmla="*/ 4533090 h 4558433"/>
              <a:gd name="connsiteX6" fmla="*/ 26992 w 708381"/>
              <a:gd name="connsiteY6" fmla="*/ 4536671 h 4558433"/>
              <a:gd name="connsiteX7" fmla="*/ 27578 w 708381"/>
              <a:gd name="connsiteY7" fmla="*/ 4536227 h 4558433"/>
              <a:gd name="connsiteX8" fmla="*/ 354057 w 708381"/>
              <a:gd name="connsiteY8" fmla="*/ 4485296 h 4558433"/>
              <a:gd name="connsiteX9" fmla="*/ 680537 w 708381"/>
              <a:gd name="connsiteY9" fmla="*/ 4536227 h 4558433"/>
              <a:gd name="connsiteX10" fmla="*/ 703216 w 708381"/>
              <a:gd name="connsiteY10" fmla="*/ 4556628 h 4558433"/>
              <a:gd name="connsiteX11" fmla="*/ 708381 w 708381"/>
              <a:gd name="connsiteY11" fmla="*/ 4555509 h 4558433"/>
              <a:gd name="connsiteX12" fmla="*/ 702746 w 708381"/>
              <a:gd name="connsiteY12" fmla="*/ 4555532 h 4558433"/>
              <a:gd name="connsiteX13" fmla="*/ 0 w 708381"/>
              <a:gd name="connsiteY13" fmla="*/ 4558433 h 4558433"/>
              <a:gd name="connsiteX14" fmla="*/ 4132 w 708381"/>
              <a:gd name="connsiteY14" fmla="*/ 4558416 h 4558433"/>
              <a:gd name="connsiteX15" fmla="*/ 6181 w 708381"/>
              <a:gd name="connsiteY15" fmla="*/ 4553632 h 4558433"/>
              <a:gd name="connsiteX0" fmla="*/ 695133 w 704249"/>
              <a:gd name="connsiteY0" fmla="*/ 4550427 h 4558416"/>
              <a:gd name="connsiteX1" fmla="*/ 689171 w 704249"/>
              <a:gd name="connsiteY1" fmla="*/ 4503665 h 4558416"/>
              <a:gd name="connsiteX2" fmla="*/ 689171 w 704249"/>
              <a:gd name="connsiteY2" fmla="*/ 55378 h 4558416"/>
              <a:gd name="connsiteX3" fmla="*/ 41471 w 704249"/>
              <a:gd name="connsiteY3" fmla="*/ 55378 h 4558416"/>
              <a:gd name="connsiteX4" fmla="*/ 41471 w 704249"/>
              <a:gd name="connsiteY4" fmla="*/ 4503665 h 4558416"/>
              <a:gd name="connsiteX5" fmla="*/ 26834 w 704249"/>
              <a:gd name="connsiteY5" fmla="*/ 4533090 h 4558416"/>
              <a:gd name="connsiteX6" fmla="*/ 22860 w 704249"/>
              <a:gd name="connsiteY6" fmla="*/ 4536671 h 4558416"/>
              <a:gd name="connsiteX7" fmla="*/ 23446 w 704249"/>
              <a:gd name="connsiteY7" fmla="*/ 4536227 h 4558416"/>
              <a:gd name="connsiteX8" fmla="*/ 349925 w 704249"/>
              <a:gd name="connsiteY8" fmla="*/ 4485296 h 4558416"/>
              <a:gd name="connsiteX9" fmla="*/ 676405 w 704249"/>
              <a:gd name="connsiteY9" fmla="*/ 4536227 h 4558416"/>
              <a:gd name="connsiteX10" fmla="*/ 695133 w 704249"/>
              <a:gd name="connsiteY10" fmla="*/ 4550427 h 4558416"/>
              <a:gd name="connsiteX11" fmla="*/ 699084 w 704249"/>
              <a:gd name="connsiteY11" fmla="*/ 4556628 h 4558416"/>
              <a:gd name="connsiteX12" fmla="*/ 704249 w 704249"/>
              <a:gd name="connsiteY12" fmla="*/ 4555509 h 4558416"/>
              <a:gd name="connsiteX13" fmla="*/ 698614 w 704249"/>
              <a:gd name="connsiteY13" fmla="*/ 4555532 h 4558416"/>
              <a:gd name="connsiteX14" fmla="*/ 699084 w 704249"/>
              <a:gd name="connsiteY14" fmla="*/ 4556628 h 4558416"/>
              <a:gd name="connsiteX15" fmla="*/ 2049 w 704249"/>
              <a:gd name="connsiteY15" fmla="*/ 4553632 h 4558416"/>
              <a:gd name="connsiteX16" fmla="*/ 0 w 704249"/>
              <a:gd name="connsiteY16" fmla="*/ 4558416 h 4558416"/>
              <a:gd name="connsiteX17" fmla="*/ 2049 w 704249"/>
              <a:gd name="connsiteY17" fmla="*/ 4553632 h 4558416"/>
              <a:gd name="connsiteX0" fmla="*/ 672273 w 681389"/>
              <a:gd name="connsiteY0" fmla="*/ 4550427 h 4556628"/>
              <a:gd name="connsiteX1" fmla="*/ 666311 w 681389"/>
              <a:gd name="connsiteY1" fmla="*/ 4503665 h 4556628"/>
              <a:gd name="connsiteX2" fmla="*/ 666311 w 681389"/>
              <a:gd name="connsiteY2" fmla="*/ 55378 h 4556628"/>
              <a:gd name="connsiteX3" fmla="*/ 18611 w 681389"/>
              <a:gd name="connsiteY3" fmla="*/ 55378 h 4556628"/>
              <a:gd name="connsiteX4" fmla="*/ 18611 w 681389"/>
              <a:gd name="connsiteY4" fmla="*/ 4503665 h 4556628"/>
              <a:gd name="connsiteX5" fmla="*/ 3974 w 681389"/>
              <a:gd name="connsiteY5" fmla="*/ 4533090 h 4556628"/>
              <a:gd name="connsiteX6" fmla="*/ 0 w 681389"/>
              <a:gd name="connsiteY6" fmla="*/ 4536671 h 4556628"/>
              <a:gd name="connsiteX7" fmla="*/ 586 w 681389"/>
              <a:gd name="connsiteY7" fmla="*/ 4536227 h 4556628"/>
              <a:gd name="connsiteX8" fmla="*/ 327065 w 681389"/>
              <a:gd name="connsiteY8" fmla="*/ 4485296 h 4556628"/>
              <a:gd name="connsiteX9" fmla="*/ 653545 w 681389"/>
              <a:gd name="connsiteY9" fmla="*/ 4536227 h 4556628"/>
              <a:gd name="connsiteX10" fmla="*/ 672273 w 681389"/>
              <a:gd name="connsiteY10" fmla="*/ 4550427 h 4556628"/>
              <a:gd name="connsiteX11" fmla="*/ 676224 w 681389"/>
              <a:gd name="connsiteY11" fmla="*/ 4556628 h 4556628"/>
              <a:gd name="connsiteX12" fmla="*/ 681389 w 681389"/>
              <a:gd name="connsiteY12" fmla="*/ 4555509 h 4556628"/>
              <a:gd name="connsiteX13" fmla="*/ 675754 w 681389"/>
              <a:gd name="connsiteY13" fmla="*/ 4555532 h 4556628"/>
              <a:gd name="connsiteX14" fmla="*/ 676224 w 681389"/>
              <a:gd name="connsiteY14" fmla="*/ 4556628 h 4556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81389" h="4556628">
                <a:moveTo>
                  <a:pt x="672273" y="4550427"/>
                </a:moveTo>
                <a:lnTo>
                  <a:pt x="666311" y="4503665"/>
                </a:lnTo>
                <a:lnTo>
                  <a:pt x="666311" y="55378"/>
                </a:lnTo>
                <a:cubicBezTo>
                  <a:pt x="493273" y="-16059"/>
                  <a:pt x="167836" y="-20822"/>
                  <a:pt x="18611" y="55378"/>
                </a:cubicBezTo>
                <a:lnTo>
                  <a:pt x="18611" y="4503665"/>
                </a:lnTo>
                <a:cubicBezTo>
                  <a:pt x="11011" y="4520957"/>
                  <a:pt x="8853" y="4527364"/>
                  <a:pt x="3974" y="4533090"/>
                </a:cubicBezTo>
                <a:lnTo>
                  <a:pt x="0" y="4536671"/>
                </a:lnTo>
                <a:lnTo>
                  <a:pt x="586" y="4536227"/>
                </a:lnTo>
                <a:cubicBezTo>
                  <a:pt x="54375" y="4506297"/>
                  <a:pt x="180299" y="4485296"/>
                  <a:pt x="327065" y="4485296"/>
                </a:cubicBezTo>
                <a:cubicBezTo>
                  <a:pt x="473831" y="4485296"/>
                  <a:pt x="599755" y="4506297"/>
                  <a:pt x="653545" y="4536227"/>
                </a:cubicBezTo>
                <a:lnTo>
                  <a:pt x="672273" y="4550427"/>
                </a:lnTo>
                <a:close/>
                <a:moveTo>
                  <a:pt x="676224" y="4556628"/>
                </a:moveTo>
                <a:lnTo>
                  <a:pt x="681389" y="4555509"/>
                </a:lnTo>
                <a:lnTo>
                  <a:pt x="675754" y="4555532"/>
                </a:lnTo>
                <a:lnTo>
                  <a:pt x="676224" y="4556628"/>
                </a:ln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49" name="フリーフォーム: 図形 148">
            <a:extLst>
              <a:ext uri="{FF2B5EF4-FFF2-40B4-BE49-F238E27FC236}">
                <a16:creationId xmlns:a16="http://schemas.microsoft.com/office/drawing/2014/main" id="{AB083F61-E1EB-4578-81BE-CB4189AB8924}"/>
              </a:ext>
            </a:extLst>
          </p:cNvPr>
          <p:cNvSpPr/>
          <p:nvPr/>
        </p:nvSpPr>
        <p:spPr>
          <a:xfrm flipV="1">
            <a:off x="6750322" y="1651065"/>
            <a:ext cx="708381" cy="4503209"/>
          </a:xfrm>
          <a:custGeom>
            <a:avLst/>
            <a:gdLst>
              <a:gd name="connsiteX0" fmla="*/ 700141 w 708381"/>
              <a:gd name="connsiteY0" fmla="*/ 4501917 h 4503209"/>
              <a:gd name="connsiteX1" fmla="*/ 708381 w 708381"/>
              <a:gd name="connsiteY1" fmla="*/ 4500131 h 4503209"/>
              <a:gd name="connsiteX2" fmla="*/ 699918 w 708381"/>
              <a:gd name="connsiteY2" fmla="*/ 4500166 h 4503209"/>
              <a:gd name="connsiteX3" fmla="*/ 0 w 708381"/>
              <a:gd name="connsiteY3" fmla="*/ 4503055 h 4503209"/>
              <a:gd name="connsiteX4" fmla="*/ 11567 w 708381"/>
              <a:gd name="connsiteY4" fmla="*/ 4503007 h 4503209"/>
              <a:gd name="connsiteX5" fmla="*/ 27578 w 708381"/>
              <a:gd name="connsiteY5" fmla="*/ 4494929 h 4503209"/>
              <a:gd name="connsiteX6" fmla="*/ 354057 w 708381"/>
              <a:gd name="connsiteY6" fmla="*/ 4461035 h 4503209"/>
              <a:gd name="connsiteX7" fmla="*/ 680537 w 708381"/>
              <a:gd name="connsiteY7" fmla="*/ 4494929 h 4503209"/>
              <a:gd name="connsiteX8" fmla="*/ 690990 w 708381"/>
              <a:gd name="connsiteY8" fmla="*/ 4500203 h 4503209"/>
              <a:gd name="connsiteX9" fmla="*/ 699918 w 708381"/>
              <a:gd name="connsiteY9" fmla="*/ 4500166 h 4503209"/>
              <a:gd name="connsiteX10" fmla="*/ 693303 w 708381"/>
              <a:gd name="connsiteY10" fmla="*/ 4448287 h 4503209"/>
              <a:gd name="connsiteX11" fmla="*/ 693303 w 708381"/>
              <a:gd name="connsiteY11" fmla="*/ 0 h 4503209"/>
              <a:gd name="connsiteX12" fmla="*/ 45603 w 708381"/>
              <a:gd name="connsiteY12" fmla="*/ 0 h 4503209"/>
              <a:gd name="connsiteX13" fmla="*/ 45603 w 708381"/>
              <a:gd name="connsiteY13" fmla="*/ 4448287 h 4503209"/>
              <a:gd name="connsiteX14" fmla="*/ 0 w 708381"/>
              <a:gd name="connsiteY14" fmla="*/ 4503055 h 4503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08381" h="4503209">
                <a:moveTo>
                  <a:pt x="700141" y="4501917"/>
                </a:moveTo>
                <a:cubicBezTo>
                  <a:pt x="704144" y="4505642"/>
                  <a:pt x="708381" y="4500131"/>
                  <a:pt x="708381" y="4500131"/>
                </a:cubicBezTo>
                <a:lnTo>
                  <a:pt x="699918" y="4500166"/>
                </a:lnTo>
                <a:close/>
                <a:moveTo>
                  <a:pt x="0" y="4503055"/>
                </a:moveTo>
                <a:lnTo>
                  <a:pt x="11567" y="4503007"/>
                </a:lnTo>
                <a:lnTo>
                  <a:pt x="27578" y="4494929"/>
                </a:lnTo>
                <a:cubicBezTo>
                  <a:pt x="81367" y="4475011"/>
                  <a:pt x="207292" y="4461035"/>
                  <a:pt x="354057" y="4461035"/>
                </a:cubicBezTo>
                <a:cubicBezTo>
                  <a:pt x="500823" y="4461035"/>
                  <a:pt x="626747" y="4475011"/>
                  <a:pt x="680537" y="4494929"/>
                </a:cubicBezTo>
                <a:lnTo>
                  <a:pt x="690990" y="4500203"/>
                </a:lnTo>
                <a:lnTo>
                  <a:pt x="699918" y="4500166"/>
                </a:lnTo>
                <a:lnTo>
                  <a:pt x="693303" y="4448287"/>
                </a:lnTo>
                <a:lnTo>
                  <a:pt x="693303" y="0"/>
                </a:lnTo>
                <a:lnTo>
                  <a:pt x="45603" y="0"/>
                </a:lnTo>
                <a:lnTo>
                  <a:pt x="45603" y="4448287"/>
                </a:lnTo>
                <a:cubicBezTo>
                  <a:pt x="30402" y="4482872"/>
                  <a:pt x="36972" y="4473913"/>
                  <a:pt x="0" y="4503055"/>
                </a:cubicBez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2820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782"/>
    </mc:Choice>
    <mc:Fallback xmlns="">
      <p:transition spd="slow" advTm="10782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楕円 8">
            <a:extLst>
              <a:ext uri="{FF2B5EF4-FFF2-40B4-BE49-F238E27FC236}">
                <a16:creationId xmlns:a16="http://schemas.microsoft.com/office/drawing/2014/main" id="{8E2B9ACE-A538-4BB9-91FB-038080881683}"/>
              </a:ext>
            </a:extLst>
          </p:cNvPr>
          <p:cNvSpPr/>
          <p:nvPr/>
        </p:nvSpPr>
        <p:spPr>
          <a:xfrm>
            <a:off x="4502787" y="3642509"/>
            <a:ext cx="1781594" cy="206031"/>
          </a:xfrm>
          <a:custGeom>
            <a:avLst/>
            <a:gdLst>
              <a:gd name="connsiteX0" fmla="*/ 0 w 1781593"/>
              <a:gd name="connsiteY0" fmla="*/ 206031 h 412062"/>
              <a:gd name="connsiteX1" fmla="*/ 890797 w 1781593"/>
              <a:gd name="connsiteY1" fmla="*/ 0 h 412062"/>
              <a:gd name="connsiteX2" fmla="*/ 1781594 w 1781593"/>
              <a:gd name="connsiteY2" fmla="*/ 206031 h 412062"/>
              <a:gd name="connsiteX3" fmla="*/ 890797 w 1781593"/>
              <a:gd name="connsiteY3" fmla="*/ 412062 h 412062"/>
              <a:gd name="connsiteX4" fmla="*/ 0 w 1781593"/>
              <a:gd name="connsiteY4" fmla="*/ 206031 h 412062"/>
              <a:gd name="connsiteX0" fmla="*/ 0 w 1782283"/>
              <a:gd name="connsiteY0" fmla="*/ 206031 h 435913"/>
              <a:gd name="connsiteX1" fmla="*/ 890797 w 1782283"/>
              <a:gd name="connsiteY1" fmla="*/ 0 h 435913"/>
              <a:gd name="connsiteX2" fmla="*/ 1781594 w 1782283"/>
              <a:gd name="connsiteY2" fmla="*/ 206031 h 435913"/>
              <a:gd name="connsiteX3" fmla="*/ 1036179 w 1782283"/>
              <a:gd name="connsiteY3" fmla="*/ 408580 h 435913"/>
              <a:gd name="connsiteX4" fmla="*/ 890797 w 1782283"/>
              <a:gd name="connsiteY4" fmla="*/ 412062 h 435913"/>
              <a:gd name="connsiteX5" fmla="*/ 0 w 1782283"/>
              <a:gd name="connsiteY5" fmla="*/ 206031 h 435913"/>
              <a:gd name="connsiteX0" fmla="*/ 1131 w 1783414"/>
              <a:gd name="connsiteY0" fmla="*/ 206031 h 427707"/>
              <a:gd name="connsiteX1" fmla="*/ 891928 w 1783414"/>
              <a:gd name="connsiteY1" fmla="*/ 0 h 427707"/>
              <a:gd name="connsiteX2" fmla="*/ 1782725 w 1783414"/>
              <a:gd name="connsiteY2" fmla="*/ 206031 h 427707"/>
              <a:gd name="connsiteX3" fmla="*/ 1037310 w 1783414"/>
              <a:gd name="connsiteY3" fmla="*/ 408580 h 427707"/>
              <a:gd name="connsiteX4" fmla="*/ 891928 w 1783414"/>
              <a:gd name="connsiteY4" fmla="*/ 412062 h 427707"/>
              <a:gd name="connsiteX5" fmla="*/ 709650 w 1783414"/>
              <a:gd name="connsiteY5" fmla="*/ 412390 h 427707"/>
              <a:gd name="connsiteX6" fmla="*/ 1131 w 1783414"/>
              <a:gd name="connsiteY6" fmla="*/ 206031 h 427707"/>
              <a:gd name="connsiteX0" fmla="*/ 1131 w 1783414"/>
              <a:gd name="connsiteY0" fmla="*/ 206031 h 476841"/>
              <a:gd name="connsiteX1" fmla="*/ 891928 w 1783414"/>
              <a:gd name="connsiteY1" fmla="*/ 0 h 476841"/>
              <a:gd name="connsiteX2" fmla="*/ 1782725 w 1783414"/>
              <a:gd name="connsiteY2" fmla="*/ 206031 h 476841"/>
              <a:gd name="connsiteX3" fmla="*/ 1037310 w 1783414"/>
              <a:gd name="connsiteY3" fmla="*/ 408580 h 476841"/>
              <a:gd name="connsiteX4" fmla="*/ 895738 w 1783414"/>
              <a:gd name="connsiteY4" fmla="*/ 476832 h 476841"/>
              <a:gd name="connsiteX5" fmla="*/ 709650 w 1783414"/>
              <a:gd name="connsiteY5" fmla="*/ 412390 h 476841"/>
              <a:gd name="connsiteX6" fmla="*/ 1131 w 1783414"/>
              <a:gd name="connsiteY6" fmla="*/ 206031 h 476841"/>
              <a:gd name="connsiteX0" fmla="*/ 1131 w 1783414"/>
              <a:gd name="connsiteY0" fmla="*/ 206031 h 476841"/>
              <a:gd name="connsiteX1" fmla="*/ 891928 w 1783414"/>
              <a:gd name="connsiteY1" fmla="*/ 0 h 476841"/>
              <a:gd name="connsiteX2" fmla="*/ 1782725 w 1783414"/>
              <a:gd name="connsiteY2" fmla="*/ 206031 h 476841"/>
              <a:gd name="connsiteX3" fmla="*/ 1037310 w 1783414"/>
              <a:gd name="connsiteY3" fmla="*/ 408580 h 476841"/>
              <a:gd name="connsiteX4" fmla="*/ 895738 w 1783414"/>
              <a:gd name="connsiteY4" fmla="*/ 476832 h 476841"/>
              <a:gd name="connsiteX5" fmla="*/ 709650 w 1783414"/>
              <a:gd name="connsiteY5" fmla="*/ 412390 h 476841"/>
              <a:gd name="connsiteX6" fmla="*/ 1131 w 1783414"/>
              <a:gd name="connsiteY6" fmla="*/ 206031 h 476841"/>
              <a:gd name="connsiteX0" fmla="*/ 1131 w 1783414"/>
              <a:gd name="connsiteY0" fmla="*/ 206031 h 476832"/>
              <a:gd name="connsiteX1" fmla="*/ 891928 w 1783414"/>
              <a:gd name="connsiteY1" fmla="*/ 0 h 476832"/>
              <a:gd name="connsiteX2" fmla="*/ 1782725 w 1783414"/>
              <a:gd name="connsiteY2" fmla="*/ 206031 h 476832"/>
              <a:gd name="connsiteX3" fmla="*/ 1037310 w 1783414"/>
              <a:gd name="connsiteY3" fmla="*/ 408580 h 476832"/>
              <a:gd name="connsiteX4" fmla="*/ 895738 w 1783414"/>
              <a:gd name="connsiteY4" fmla="*/ 476832 h 476832"/>
              <a:gd name="connsiteX5" fmla="*/ 709650 w 1783414"/>
              <a:gd name="connsiteY5" fmla="*/ 412390 h 476832"/>
              <a:gd name="connsiteX6" fmla="*/ 1131 w 1783414"/>
              <a:gd name="connsiteY6" fmla="*/ 206031 h 476832"/>
              <a:gd name="connsiteX0" fmla="*/ 1131 w 1783414"/>
              <a:gd name="connsiteY0" fmla="*/ 206031 h 480642"/>
              <a:gd name="connsiteX1" fmla="*/ 891928 w 1783414"/>
              <a:gd name="connsiteY1" fmla="*/ 0 h 480642"/>
              <a:gd name="connsiteX2" fmla="*/ 1782725 w 1783414"/>
              <a:gd name="connsiteY2" fmla="*/ 206031 h 480642"/>
              <a:gd name="connsiteX3" fmla="*/ 1037310 w 1783414"/>
              <a:gd name="connsiteY3" fmla="*/ 408580 h 480642"/>
              <a:gd name="connsiteX4" fmla="*/ 884308 w 1783414"/>
              <a:gd name="connsiteY4" fmla="*/ 480642 h 480642"/>
              <a:gd name="connsiteX5" fmla="*/ 709650 w 1783414"/>
              <a:gd name="connsiteY5" fmla="*/ 412390 h 480642"/>
              <a:gd name="connsiteX6" fmla="*/ 1131 w 1783414"/>
              <a:gd name="connsiteY6" fmla="*/ 206031 h 480642"/>
              <a:gd name="connsiteX0" fmla="*/ 1131 w 1783414"/>
              <a:gd name="connsiteY0" fmla="*/ 206031 h 480642"/>
              <a:gd name="connsiteX1" fmla="*/ 891928 w 1783414"/>
              <a:gd name="connsiteY1" fmla="*/ 0 h 480642"/>
              <a:gd name="connsiteX2" fmla="*/ 1782725 w 1783414"/>
              <a:gd name="connsiteY2" fmla="*/ 206031 h 480642"/>
              <a:gd name="connsiteX3" fmla="*/ 1037310 w 1783414"/>
              <a:gd name="connsiteY3" fmla="*/ 408580 h 480642"/>
              <a:gd name="connsiteX4" fmla="*/ 891928 w 1783414"/>
              <a:gd name="connsiteY4" fmla="*/ 480642 h 480642"/>
              <a:gd name="connsiteX5" fmla="*/ 709650 w 1783414"/>
              <a:gd name="connsiteY5" fmla="*/ 412390 h 480642"/>
              <a:gd name="connsiteX6" fmla="*/ 1131 w 1783414"/>
              <a:gd name="connsiteY6" fmla="*/ 206031 h 480642"/>
              <a:gd name="connsiteX0" fmla="*/ 438 w 1782721"/>
              <a:gd name="connsiteY0" fmla="*/ 206031 h 480704"/>
              <a:gd name="connsiteX1" fmla="*/ 891235 w 1782721"/>
              <a:gd name="connsiteY1" fmla="*/ 0 h 480704"/>
              <a:gd name="connsiteX2" fmla="*/ 1782032 w 1782721"/>
              <a:gd name="connsiteY2" fmla="*/ 206031 h 480704"/>
              <a:gd name="connsiteX3" fmla="*/ 1036617 w 1782721"/>
              <a:gd name="connsiteY3" fmla="*/ 408580 h 480704"/>
              <a:gd name="connsiteX4" fmla="*/ 891235 w 1782721"/>
              <a:gd name="connsiteY4" fmla="*/ 480642 h 480704"/>
              <a:gd name="connsiteX5" fmla="*/ 773727 w 1782721"/>
              <a:gd name="connsiteY5" fmla="*/ 420010 h 480704"/>
              <a:gd name="connsiteX6" fmla="*/ 438 w 1782721"/>
              <a:gd name="connsiteY6" fmla="*/ 206031 h 480704"/>
              <a:gd name="connsiteX0" fmla="*/ 438 w 1782661"/>
              <a:gd name="connsiteY0" fmla="*/ 206031 h 480649"/>
              <a:gd name="connsiteX1" fmla="*/ 891235 w 1782661"/>
              <a:gd name="connsiteY1" fmla="*/ 0 h 480649"/>
              <a:gd name="connsiteX2" fmla="*/ 1782032 w 1782661"/>
              <a:gd name="connsiteY2" fmla="*/ 206031 h 480649"/>
              <a:gd name="connsiteX3" fmla="*/ 975657 w 1782661"/>
              <a:gd name="connsiteY3" fmla="*/ 416200 h 480649"/>
              <a:gd name="connsiteX4" fmla="*/ 891235 w 1782661"/>
              <a:gd name="connsiteY4" fmla="*/ 480642 h 480649"/>
              <a:gd name="connsiteX5" fmla="*/ 773727 w 1782661"/>
              <a:gd name="connsiteY5" fmla="*/ 420010 h 480649"/>
              <a:gd name="connsiteX6" fmla="*/ 438 w 1782661"/>
              <a:gd name="connsiteY6" fmla="*/ 206031 h 480649"/>
              <a:gd name="connsiteX0" fmla="*/ 438 w 1782638"/>
              <a:gd name="connsiteY0" fmla="*/ 206031 h 480642"/>
              <a:gd name="connsiteX1" fmla="*/ 891235 w 1782638"/>
              <a:gd name="connsiteY1" fmla="*/ 0 h 480642"/>
              <a:gd name="connsiteX2" fmla="*/ 1782032 w 1782638"/>
              <a:gd name="connsiteY2" fmla="*/ 206031 h 480642"/>
              <a:gd name="connsiteX3" fmla="*/ 948987 w 1782638"/>
              <a:gd name="connsiteY3" fmla="*/ 420010 h 480642"/>
              <a:gd name="connsiteX4" fmla="*/ 891235 w 1782638"/>
              <a:gd name="connsiteY4" fmla="*/ 480642 h 480642"/>
              <a:gd name="connsiteX5" fmla="*/ 773727 w 1782638"/>
              <a:gd name="connsiteY5" fmla="*/ 420010 h 480642"/>
              <a:gd name="connsiteX6" fmla="*/ 438 w 1782638"/>
              <a:gd name="connsiteY6" fmla="*/ 206031 h 480642"/>
              <a:gd name="connsiteX0" fmla="*/ 124 w 1782324"/>
              <a:gd name="connsiteY0" fmla="*/ 206031 h 480650"/>
              <a:gd name="connsiteX1" fmla="*/ 890921 w 1782324"/>
              <a:gd name="connsiteY1" fmla="*/ 0 h 480650"/>
              <a:gd name="connsiteX2" fmla="*/ 1781718 w 1782324"/>
              <a:gd name="connsiteY2" fmla="*/ 206031 h 480650"/>
              <a:gd name="connsiteX3" fmla="*/ 948673 w 1782324"/>
              <a:gd name="connsiteY3" fmla="*/ 420010 h 480650"/>
              <a:gd name="connsiteX4" fmla="*/ 890921 w 1782324"/>
              <a:gd name="connsiteY4" fmla="*/ 480642 h 480650"/>
              <a:gd name="connsiteX5" fmla="*/ 826753 w 1782324"/>
              <a:gd name="connsiteY5" fmla="*/ 416200 h 480650"/>
              <a:gd name="connsiteX6" fmla="*/ 124 w 1782324"/>
              <a:gd name="connsiteY6" fmla="*/ 206031 h 480650"/>
              <a:gd name="connsiteX0" fmla="*/ 124 w 1782324"/>
              <a:gd name="connsiteY0" fmla="*/ 206031 h 480642"/>
              <a:gd name="connsiteX1" fmla="*/ 890921 w 1782324"/>
              <a:gd name="connsiteY1" fmla="*/ 0 h 480642"/>
              <a:gd name="connsiteX2" fmla="*/ 1781718 w 1782324"/>
              <a:gd name="connsiteY2" fmla="*/ 206031 h 480642"/>
              <a:gd name="connsiteX3" fmla="*/ 948673 w 1782324"/>
              <a:gd name="connsiteY3" fmla="*/ 416200 h 480642"/>
              <a:gd name="connsiteX4" fmla="*/ 890921 w 1782324"/>
              <a:gd name="connsiteY4" fmla="*/ 480642 h 480642"/>
              <a:gd name="connsiteX5" fmla="*/ 826753 w 1782324"/>
              <a:gd name="connsiteY5" fmla="*/ 416200 h 480642"/>
              <a:gd name="connsiteX6" fmla="*/ 124 w 1782324"/>
              <a:gd name="connsiteY6" fmla="*/ 206031 h 480642"/>
              <a:gd name="connsiteX0" fmla="*/ 124 w 1782445"/>
              <a:gd name="connsiteY0" fmla="*/ 206031 h 480642"/>
              <a:gd name="connsiteX1" fmla="*/ 890921 w 1782445"/>
              <a:gd name="connsiteY1" fmla="*/ 0 h 480642"/>
              <a:gd name="connsiteX2" fmla="*/ 1781718 w 1782445"/>
              <a:gd name="connsiteY2" fmla="*/ 206031 h 480642"/>
              <a:gd name="connsiteX3" fmla="*/ 948673 w 1782445"/>
              <a:gd name="connsiteY3" fmla="*/ 416200 h 480642"/>
              <a:gd name="connsiteX4" fmla="*/ 890921 w 1782445"/>
              <a:gd name="connsiteY4" fmla="*/ 480642 h 480642"/>
              <a:gd name="connsiteX5" fmla="*/ 826753 w 1782445"/>
              <a:gd name="connsiteY5" fmla="*/ 416200 h 480642"/>
              <a:gd name="connsiteX6" fmla="*/ 124 w 1782445"/>
              <a:gd name="connsiteY6" fmla="*/ 206031 h 480642"/>
              <a:gd name="connsiteX0" fmla="*/ 145 w 1782466"/>
              <a:gd name="connsiteY0" fmla="*/ 206031 h 480642"/>
              <a:gd name="connsiteX1" fmla="*/ 890942 w 1782466"/>
              <a:gd name="connsiteY1" fmla="*/ 0 h 480642"/>
              <a:gd name="connsiteX2" fmla="*/ 1781739 w 1782466"/>
              <a:gd name="connsiteY2" fmla="*/ 206031 h 480642"/>
              <a:gd name="connsiteX3" fmla="*/ 948694 w 1782466"/>
              <a:gd name="connsiteY3" fmla="*/ 416200 h 480642"/>
              <a:gd name="connsiteX4" fmla="*/ 890942 w 1782466"/>
              <a:gd name="connsiteY4" fmla="*/ 480642 h 480642"/>
              <a:gd name="connsiteX5" fmla="*/ 826774 w 1782466"/>
              <a:gd name="connsiteY5" fmla="*/ 416200 h 480642"/>
              <a:gd name="connsiteX6" fmla="*/ 145 w 1782466"/>
              <a:gd name="connsiteY6" fmla="*/ 206031 h 480642"/>
              <a:gd name="connsiteX0" fmla="*/ 890942 w 1782466"/>
              <a:gd name="connsiteY0" fmla="*/ 480642 h 572082"/>
              <a:gd name="connsiteX1" fmla="*/ 826774 w 1782466"/>
              <a:gd name="connsiteY1" fmla="*/ 416200 h 572082"/>
              <a:gd name="connsiteX2" fmla="*/ 145 w 1782466"/>
              <a:gd name="connsiteY2" fmla="*/ 206031 h 572082"/>
              <a:gd name="connsiteX3" fmla="*/ 890942 w 1782466"/>
              <a:gd name="connsiteY3" fmla="*/ 0 h 572082"/>
              <a:gd name="connsiteX4" fmla="*/ 1781739 w 1782466"/>
              <a:gd name="connsiteY4" fmla="*/ 206031 h 572082"/>
              <a:gd name="connsiteX5" fmla="*/ 948694 w 1782466"/>
              <a:gd name="connsiteY5" fmla="*/ 416200 h 572082"/>
              <a:gd name="connsiteX6" fmla="*/ 982382 w 1782466"/>
              <a:gd name="connsiteY6" fmla="*/ 572082 h 572082"/>
              <a:gd name="connsiteX0" fmla="*/ 890942 w 1782466"/>
              <a:gd name="connsiteY0" fmla="*/ 480642 h 480642"/>
              <a:gd name="connsiteX1" fmla="*/ 826774 w 1782466"/>
              <a:gd name="connsiteY1" fmla="*/ 416200 h 480642"/>
              <a:gd name="connsiteX2" fmla="*/ 145 w 1782466"/>
              <a:gd name="connsiteY2" fmla="*/ 206031 h 480642"/>
              <a:gd name="connsiteX3" fmla="*/ 890942 w 1782466"/>
              <a:gd name="connsiteY3" fmla="*/ 0 h 480642"/>
              <a:gd name="connsiteX4" fmla="*/ 1781739 w 1782466"/>
              <a:gd name="connsiteY4" fmla="*/ 206031 h 480642"/>
              <a:gd name="connsiteX5" fmla="*/ 948694 w 1782466"/>
              <a:gd name="connsiteY5" fmla="*/ 416200 h 480642"/>
              <a:gd name="connsiteX0" fmla="*/ 826774 w 1782466"/>
              <a:gd name="connsiteY0" fmla="*/ 416200 h 416200"/>
              <a:gd name="connsiteX1" fmla="*/ 145 w 1782466"/>
              <a:gd name="connsiteY1" fmla="*/ 206031 h 416200"/>
              <a:gd name="connsiteX2" fmla="*/ 890942 w 1782466"/>
              <a:gd name="connsiteY2" fmla="*/ 0 h 416200"/>
              <a:gd name="connsiteX3" fmla="*/ 1781739 w 1782466"/>
              <a:gd name="connsiteY3" fmla="*/ 206031 h 416200"/>
              <a:gd name="connsiteX4" fmla="*/ 948694 w 1782466"/>
              <a:gd name="connsiteY4" fmla="*/ 416200 h 416200"/>
              <a:gd name="connsiteX0" fmla="*/ 0 w 1782321"/>
              <a:gd name="connsiteY0" fmla="*/ 206031 h 416200"/>
              <a:gd name="connsiteX1" fmla="*/ 890797 w 1782321"/>
              <a:gd name="connsiteY1" fmla="*/ 0 h 416200"/>
              <a:gd name="connsiteX2" fmla="*/ 1781594 w 1782321"/>
              <a:gd name="connsiteY2" fmla="*/ 206031 h 416200"/>
              <a:gd name="connsiteX3" fmla="*/ 948549 w 1782321"/>
              <a:gd name="connsiteY3" fmla="*/ 416200 h 416200"/>
              <a:gd name="connsiteX0" fmla="*/ 0 w 1781594"/>
              <a:gd name="connsiteY0" fmla="*/ 206031 h 206031"/>
              <a:gd name="connsiteX1" fmla="*/ 890797 w 1781594"/>
              <a:gd name="connsiteY1" fmla="*/ 0 h 206031"/>
              <a:gd name="connsiteX2" fmla="*/ 1781594 w 1781594"/>
              <a:gd name="connsiteY2" fmla="*/ 206031 h 206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81594" h="206031">
                <a:moveTo>
                  <a:pt x="0" y="206031"/>
                </a:moveTo>
                <a:cubicBezTo>
                  <a:pt x="10695" y="136664"/>
                  <a:pt x="398823" y="0"/>
                  <a:pt x="890797" y="0"/>
                </a:cubicBezTo>
                <a:cubicBezTo>
                  <a:pt x="1382771" y="0"/>
                  <a:pt x="1757364" y="137934"/>
                  <a:pt x="1781594" y="206031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楕円 8"/>
          <p:cNvSpPr/>
          <p:nvPr/>
        </p:nvSpPr>
        <p:spPr>
          <a:xfrm>
            <a:off x="1102674" y="2863621"/>
            <a:ext cx="1781594" cy="206031"/>
          </a:xfrm>
          <a:custGeom>
            <a:avLst/>
            <a:gdLst>
              <a:gd name="connsiteX0" fmla="*/ 0 w 1781593"/>
              <a:gd name="connsiteY0" fmla="*/ 206031 h 412062"/>
              <a:gd name="connsiteX1" fmla="*/ 890797 w 1781593"/>
              <a:gd name="connsiteY1" fmla="*/ 0 h 412062"/>
              <a:gd name="connsiteX2" fmla="*/ 1781594 w 1781593"/>
              <a:gd name="connsiteY2" fmla="*/ 206031 h 412062"/>
              <a:gd name="connsiteX3" fmla="*/ 890797 w 1781593"/>
              <a:gd name="connsiteY3" fmla="*/ 412062 h 412062"/>
              <a:gd name="connsiteX4" fmla="*/ 0 w 1781593"/>
              <a:gd name="connsiteY4" fmla="*/ 206031 h 412062"/>
              <a:gd name="connsiteX0" fmla="*/ 0 w 1782283"/>
              <a:gd name="connsiteY0" fmla="*/ 206031 h 435913"/>
              <a:gd name="connsiteX1" fmla="*/ 890797 w 1782283"/>
              <a:gd name="connsiteY1" fmla="*/ 0 h 435913"/>
              <a:gd name="connsiteX2" fmla="*/ 1781594 w 1782283"/>
              <a:gd name="connsiteY2" fmla="*/ 206031 h 435913"/>
              <a:gd name="connsiteX3" fmla="*/ 1036179 w 1782283"/>
              <a:gd name="connsiteY3" fmla="*/ 408580 h 435913"/>
              <a:gd name="connsiteX4" fmla="*/ 890797 w 1782283"/>
              <a:gd name="connsiteY4" fmla="*/ 412062 h 435913"/>
              <a:gd name="connsiteX5" fmla="*/ 0 w 1782283"/>
              <a:gd name="connsiteY5" fmla="*/ 206031 h 435913"/>
              <a:gd name="connsiteX0" fmla="*/ 1131 w 1783414"/>
              <a:gd name="connsiteY0" fmla="*/ 206031 h 427707"/>
              <a:gd name="connsiteX1" fmla="*/ 891928 w 1783414"/>
              <a:gd name="connsiteY1" fmla="*/ 0 h 427707"/>
              <a:gd name="connsiteX2" fmla="*/ 1782725 w 1783414"/>
              <a:gd name="connsiteY2" fmla="*/ 206031 h 427707"/>
              <a:gd name="connsiteX3" fmla="*/ 1037310 w 1783414"/>
              <a:gd name="connsiteY3" fmla="*/ 408580 h 427707"/>
              <a:gd name="connsiteX4" fmla="*/ 891928 w 1783414"/>
              <a:gd name="connsiteY4" fmla="*/ 412062 h 427707"/>
              <a:gd name="connsiteX5" fmla="*/ 709650 w 1783414"/>
              <a:gd name="connsiteY5" fmla="*/ 412390 h 427707"/>
              <a:gd name="connsiteX6" fmla="*/ 1131 w 1783414"/>
              <a:gd name="connsiteY6" fmla="*/ 206031 h 427707"/>
              <a:gd name="connsiteX0" fmla="*/ 1131 w 1783414"/>
              <a:gd name="connsiteY0" fmla="*/ 206031 h 476841"/>
              <a:gd name="connsiteX1" fmla="*/ 891928 w 1783414"/>
              <a:gd name="connsiteY1" fmla="*/ 0 h 476841"/>
              <a:gd name="connsiteX2" fmla="*/ 1782725 w 1783414"/>
              <a:gd name="connsiteY2" fmla="*/ 206031 h 476841"/>
              <a:gd name="connsiteX3" fmla="*/ 1037310 w 1783414"/>
              <a:gd name="connsiteY3" fmla="*/ 408580 h 476841"/>
              <a:gd name="connsiteX4" fmla="*/ 895738 w 1783414"/>
              <a:gd name="connsiteY4" fmla="*/ 476832 h 476841"/>
              <a:gd name="connsiteX5" fmla="*/ 709650 w 1783414"/>
              <a:gd name="connsiteY5" fmla="*/ 412390 h 476841"/>
              <a:gd name="connsiteX6" fmla="*/ 1131 w 1783414"/>
              <a:gd name="connsiteY6" fmla="*/ 206031 h 476841"/>
              <a:gd name="connsiteX0" fmla="*/ 1131 w 1783414"/>
              <a:gd name="connsiteY0" fmla="*/ 206031 h 476841"/>
              <a:gd name="connsiteX1" fmla="*/ 891928 w 1783414"/>
              <a:gd name="connsiteY1" fmla="*/ 0 h 476841"/>
              <a:gd name="connsiteX2" fmla="*/ 1782725 w 1783414"/>
              <a:gd name="connsiteY2" fmla="*/ 206031 h 476841"/>
              <a:gd name="connsiteX3" fmla="*/ 1037310 w 1783414"/>
              <a:gd name="connsiteY3" fmla="*/ 408580 h 476841"/>
              <a:gd name="connsiteX4" fmla="*/ 895738 w 1783414"/>
              <a:gd name="connsiteY4" fmla="*/ 476832 h 476841"/>
              <a:gd name="connsiteX5" fmla="*/ 709650 w 1783414"/>
              <a:gd name="connsiteY5" fmla="*/ 412390 h 476841"/>
              <a:gd name="connsiteX6" fmla="*/ 1131 w 1783414"/>
              <a:gd name="connsiteY6" fmla="*/ 206031 h 476841"/>
              <a:gd name="connsiteX0" fmla="*/ 1131 w 1783414"/>
              <a:gd name="connsiteY0" fmla="*/ 206031 h 476832"/>
              <a:gd name="connsiteX1" fmla="*/ 891928 w 1783414"/>
              <a:gd name="connsiteY1" fmla="*/ 0 h 476832"/>
              <a:gd name="connsiteX2" fmla="*/ 1782725 w 1783414"/>
              <a:gd name="connsiteY2" fmla="*/ 206031 h 476832"/>
              <a:gd name="connsiteX3" fmla="*/ 1037310 w 1783414"/>
              <a:gd name="connsiteY3" fmla="*/ 408580 h 476832"/>
              <a:gd name="connsiteX4" fmla="*/ 895738 w 1783414"/>
              <a:gd name="connsiteY4" fmla="*/ 476832 h 476832"/>
              <a:gd name="connsiteX5" fmla="*/ 709650 w 1783414"/>
              <a:gd name="connsiteY5" fmla="*/ 412390 h 476832"/>
              <a:gd name="connsiteX6" fmla="*/ 1131 w 1783414"/>
              <a:gd name="connsiteY6" fmla="*/ 206031 h 476832"/>
              <a:gd name="connsiteX0" fmla="*/ 1131 w 1783414"/>
              <a:gd name="connsiteY0" fmla="*/ 206031 h 480642"/>
              <a:gd name="connsiteX1" fmla="*/ 891928 w 1783414"/>
              <a:gd name="connsiteY1" fmla="*/ 0 h 480642"/>
              <a:gd name="connsiteX2" fmla="*/ 1782725 w 1783414"/>
              <a:gd name="connsiteY2" fmla="*/ 206031 h 480642"/>
              <a:gd name="connsiteX3" fmla="*/ 1037310 w 1783414"/>
              <a:gd name="connsiteY3" fmla="*/ 408580 h 480642"/>
              <a:gd name="connsiteX4" fmla="*/ 884308 w 1783414"/>
              <a:gd name="connsiteY4" fmla="*/ 480642 h 480642"/>
              <a:gd name="connsiteX5" fmla="*/ 709650 w 1783414"/>
              <a:gd name="connsiteY5" fmla="*/ 412390 h 480642"/>
              <a:gd name="connsiteX6" fmla="*/ 1131 w 1783414"/>
              <a:gd name="connsiteY6" fmla="*/ 206031 h 480642"/>
              <a:gd name="connsiteX0" fmla="*/ 1131 w 1783414"/>
              <a:gd name="connsiteY0" fmla="*/ 206031 h 480642"/>
              <a:gd name="connsiteX1" fmla="*/ 891928 w 1783414"/>
              <a:gd name="connsiteY1" fmla="*/ 0 h 480642"/>
              <a:gd name="connsiteX2" fmla="*/ 1782725 w 1783414"/>
              <a:gd name="connsiteY2" fmla="*/ 206031 h 480642"/>
              <a:gd name="connsiteX3" fmla="*/ 1037310 w 1783414"/>
              <a:gd name="connsiteY3" fmla="*/ 408580 h 480642"/>
              <a:gd name="connsiteX4" fmla="*/ 891928 w 1783414"/>
              <a:gd name="connsiteY4" fmla="*/ 480642 h 480642"/>
              <a:gd name="connsiteX5" fmla="*/ 709650 w 1783414"/>
              <a:gd name="connsiteY5" fmla="*/ 412390 h 480642"/>
              <a:gd name="connsiteX6" fmla="*/ 1131 w 1783414"/>
              <a:gd name="connsiteY6" fmla="*/ 206031 h 480642"/>
              <a:gd name="connsiteX0" fmla="*/ 438 w 1782721"/>
              <a:gd name="connsiteY0" fmla="*/ 206031 h 480704"/>
              <a:gd name="connsiteX1" fmla="*/ 891235 w 1782721"/>
              <a:gd name="connsiteY1" fmla="*/ 0 h 480704"/>
              <a:gd name="connsiteX2" fmla="*/ 1782032 w 1782721"/>
              <a:gd name="connsiteY2" fmla="*/ 206031 h 480704"/>
              <a:gd name="connsiteX3" fmla="*/ 1036617 w 1782721"/>
              <a:gd name="connsiteY3" fmla="*/ 408580 h 480704"/>
              <a:gd name="connsiteX4" fmla="*/ 891235 w 1782721"/>
              <a:gd name="connsiteY4" fmla="*/ 480642 h 480704"/>
              <a:gd name="connsiteX5" fmla="*/ 773727 w 1782721"/>
              <a:gd name="connsiteY5" fmla="*/ 420010 h 480704"/>
              <a:gd name="connsiteX6" fmla="*/ 438 w 1782721"/>
              <a:gd name="connsiteY6" fmla="*/ 206031 h 480704"/>
              <a:gd name="connsiteX0" fmla="*/ 438 w 1782661"/>
              <a:gd name="connsiteY0" fmla="*/ 206031 h 480649"/>
              <a:gd name="connsiteX1" fmla="*/ 891235 w 1782661"/>
              <a:gd name="connsiteY1" fmla="*/ 0 h 480649"/>
              <a:gd name="connsiteX2" fmla="*/ 1782032 w 1782661"/>
              <a:gd name="connsiteY2" fmla="*/ 206031 h 480649"/>
              <a:gd name="connsiteX3" fmla="*/ 975657 w 1782661"/>
              <a:gd name="connsiteY3" fmla="*/ 416200 h 480649"/>
              <a:gd name="connsiteX4" fmla="*/ 891235 w 1782661"/>
              <a:gd name="connsiteY4" fmla="*/ 480642 h 480649"/>
              <a:gd name="connsiteX5" fmla="*/ 773727 w 1782661"/>
              <a:gd name="connsiteY5" fmla="*/ 420010 h 480649"/>
              <a:gd name="connsiteX6" fmla="*/ 438 w 1782661"/>
              <a:gd name="connsiteY6" fmla="*/ 206031 h 480649"/>
              <a:gd name="connsiteX0" fmla="*/ 438 w 1782638"/>
              <a:gd name="connsiteY0" fmla="*/ 206031 h 480642"/>
              <a:gd name="connsiteX1" fmla="*/ 891235 w 1782638"/>
              <a:gd name="connsiteY1" fmla="*/ 0 h 480642"/>
              <a:gd name="connsiteX2" fmla="*/ 1782032 w 1782638"/>
              <a:gd name="connsiteY2" fmla="*/ 206031 h 480642"/>
              <a:gd name="connsiteX3" fmla="*/ 948987 w 1782638"/>
              <a:gd name="connsiteY3" fmla="*/ 420010 h 480642"/>
              <a:gd name="connsiteX4" fmla="*/ 891235 w 1782638"/>
              <a:gd name="connsiteY4" fmla="*/ 480642 h 480642"/>
              <a:gd name="connsiteX5" fmla="*/ 773727 w 1782638"/>
              <a:gd name="connsiteY5" fmla="*/ 420010 h 480642"/>
              <a:gd name="connsiteX6" fmla="*/ 438 w 1782638"/>
              <a:gd name="connsiteY6" fmla="*/ 206031 h 480642"/>
              <a:gd name="connsiteX0" fmla="*/ 124 w 1782324"/>
              <a:gd name="connsiteY0" fmla="*/ 206031 h 480650"/>
              <a:gd name="connsiteX1" fmla="*/ 890921 w 1782324"/>
              <a:gd name="connsiteY1" fmla="*/ 0 h 480650"/>
              <a:gd name="connsiteX2" fmla="*/ 1781718 w 1782324"/>
              <a:gd name="connsiteY2" fmla="*/ 206031 h 480650"/>
              <a:gd name="connsiteX3" fmla="*/ 948673 w 1782324"/>
              <a:gd name="connsiteY3" fmla="*/ 420010 h 480650"/>
              <a:gd name="connsiteX4" fmla="*/ 890921 w 1782324"/>
              <a:gd name="connsiteY4" fmla="*/ 480642 h 480650"/>
              <a:gd name="connsiteX5" fmla="*/ 826753 w 1782324"/>
              <a:gd name="connsiteY5" fmla="*/ 416200 h 480650"/>
              <a:gd name="connsiteX6" fmla="*/ 124 w 1782324"/>
              <a:gd name="connsiteY6" fmla="*/ 206031 h 480650"/>
              <a:gd name="connsiteX0" fmla="*/ 124 w 1782324"/>
              <a:gd name="connsiteY0" fmla="*/ 206031 h 480642"/>
              <a:gd name="connsiteX1" fmla="*/ 890921 w 1782324"/>
              <a:gd name="connsiteY1" fmla="*/ 0 h 480642"/>
              <a:gd name="connsiteX2" fmla="*/ 1781718 w 1782324"/>
              <a:gd name="connsiteY2" fmla="*/ 206031 h 480642"/>
              <a:gd name="connsiteX3" fmla="*/ 948673 w 1782324"/>
              <a:gd name="connsiteY3" fmla="*/ 416200 h 480642"/>
              <a:gd name="connsiteX4" fmla="*/ 890921 w 1782324"/>
              <a:gd name="connsiteY4" fmla="*/ 480642 h 480642"/>
              <a:gd name="connsiteX5" fmla="*/ 826753 w 1782324"/>
              <a:gd name="connsiteY5" fmla="*/ 416200 h 480642"/>
              <a:gd name="connsiteX6" fmla="*/ 124 w 1782324"/>
              <a:gd name="connsiteY6" fmla="*/ 206031 h 480642"/>
              <a:gd name="connsiteX0" fmla="*/ 124 w 1782445"/>
              <a:gd name="connsiteY0" fmla="*/ 206031 h 480642"/>
              <a:gd name="connsiteX1" fmla="*/ 890921 w 1782445"/>
              <a:gd name="connsiteY1" fmla="*/ 0 h 480642"/>
              <a:gd name="connsiteX2" fmla="*/ 1781718 w 1782445"/>
              <a:gd name="connsiteY2" fmla="*/ 206031 h 480642"/>
              <a:gd name="connsiteX3" fmla="*/ 948673 w 1782445"/>
              <a:gd name="connsiteY3" fmla="*/ 416200 h 480642"/>
              <a:gd name="connsiteX4" fmla="*/ 890921 w 1782445"/>
              <a:gd name="connsiteY4" fmla="*/ 480642 h 480642"/>
              <a:gd name="connsiteX5" fmla="*/ 826753 w 1782445"/>
              <a:gd name="connsiteY5" fmla="*/ 416200 h 480642"/>
              <a:gd name="connsiteX6" fmla="*/ 124 w 1782445"/>
              <a:gd name="connsiteY6" fmla="*/ 206031 h 480642"/>
              <a:gd name="connsiteX0" fmla="*/ 145 w 1782466"/>
              <a:gd name="connsiteY0" fmla="*/ 206031 h 480642"/>
              <a:gd name="connsiteX1" fmla="*/ 890942 w 1782466"/>
              <a:gd name="connsiteY1" fmla="*/ 0 h 480642"/>
              <a:gd name="connsiteX2" fmla="*/ 1781739 w 1782466"/>
              <a:gd name="connsiteY2" fmla="*/ 206031 h 480642"/>
              <a:gd name="connsiteX3" fmla="*/ 948694 w 1782466"/>
              <a:gd name="connsiteY3" fmla="*/ 416200 h 480642"/>
              <a:gd name="connsiteX4" fmla="*/ 890942 w 1782466"/>
              <a:gd name="connsiteY4" fmla="*/ 480642 h 480642"/>
              <a:gd name="connsiteX5" fmla="*/ 826774 w 1782466"/>
              <a:gd name="connsiteY5" fmla="*/ 416200 h 480642"/>
              <a:gd name="connsiteX6" fmla="*/ 145 w 1782466"/>
              <a:gd name="connsiteY6" fmla="*/ 206031 h 480642"/>
              <a:gd name="connsiteX0" fmla="*/ 890942 w 1782466"/>
              <a:gd name="connsiteY0" fmla="*/ 480642 h 572082"/>
              <a:gd name="connsiteX1" fmla="*/ 826774 w 1782466"/>
              <a:gd name="connsiteY1" fmla="*/ 416200 h 572082"/>
              <a:gd name="connsiteX2" fmla="*/ 145 w 1782466"/>
              <a:gd name="connsiteY2" fmla="*/ 206031 h 572082"/>
              <a:gd name="connsiteX3" fmla="*/ 890942 w 1782466"/>
              <a:gd name="connsiteY3" fmla="*/ 0 h 572082"/>
              <a:gd name="connsiteX4" fmla="*/ 1781739 w 1782466"/>
              <a:gd name="connsiteY4" fmla="*/ 206031 h 572082"/>
              <a:gd name="connsiteX5" fmla="*/ 948694 w 1782466"/>
              <a:gd name="connsiteY5" fmla="*/ 416200 h 572082"/>
              <a:gd name="connsiteX6" fmla="*/ 982382 w 1782466"/>
              <a:gd name="connsiteY6" fmla="*/ 572082 h 572082"/>
              <a:gd name="connsiteX0" fmla="*/ 890942 w 1782466"/>
              <a:gd name="connsiteY0" fmla="*/ 480642 h 480642"/>
              <a:gd name="connsiteX1" fmla="*/ 826774 w 1782466"/>
              <a:gd name="connsiteY1" fmla="*/ 416200 h 480642"/>
              <a:gd name="connsiteX2" fmla="*/ 145 w 1782466"/>
              <a:gd name="connsiteY2" fmla="*/ 206031 h 480642"/>
              <a:gd name="connsiteX3" fmla="*/ 890942 w 1782466"/>
              <a:gd name="connsiteY3" fmla="*/ 0 h 480642"/>
              <a:gd name="connsiteX4" fmla="*/ 1781739 w 1782466"/>
              <a:gd name="connsiteY4" fmla="*/ 206031 h 480642"/>
              <a:gd name="connsiteX5" fmla="*/ 948694 w 1782466"/>
              <a:gd name="connsiteY5" fmla="*/ 416200 h 480642"/>
              <a:gd name="connsiteX0" fmla="*/ 826774 w 1782466"/>
              <a:gd name="connsiteY0" fmla="*/ 416200 h 416200"/>
              <a:gd name="connsiteX1" fmla="*/ 145 w 1782466"/>
              <a:gd name="connsiteY1" fmla="*/ 206031 h 416200"/>
              <a:gd name="connsiteX2" fmla="*/ 890942 w 1782466"/>
              <a:gd name="connsiteY2" fmla="*/ 0 h 416200"/>
              <a:gd name="connsiteX3" fmla="*/ 1781739 w 1782466"/>
              <a:gd name="connsiteY3" fmla="*/ 206031 h 416200"/>
              <a:gd name="connsiteX4" fmla="*/ 948694 w 1782466"/>
              <a:gd name="connsiteY4" fmla="*/ 416200 h 416200"/>
              <a:gd name="connsiteX0" fmla="*/ 0 w 1782321"/>
              <a:gd name="connsiteY0" fmla="*/ 206031 h 416200"/>
              <a:gd name="connsiteX1" fmla="*/ 890797 w 1782321"/>
              <a:gd name="connsiteY1" fmla="*/ 0 h 416200"/>
              <a:gd name="connsiteX2" fmla="*/ 1781594 w 1782321"/>
              <a:gd name="connsiteY2" fmla="*/ 206031 h 416200"/>
              <a:gd name="connsiteX3" fmla="*/ 948549 w 1782321"/>
              <a:gd name="connsiteY3" fmla="*/ 416200 h 416200"/>
              <a:gd name="connsiteX0" fmla="*/ 0 w 1781594"/>
              <a:gd name="connsiteY0" fmla="*/ 206031 h 206031"/>
              <a:gd name="connsiteX1" fmla="*/ 890797 w 1781594"/>
              <a:gd name="connsiteY1" fmla="*/ 0 h 206031"/>
              <a:gd name="connsiteX2" fmla="*/ 1781594 w 1781594"/>
              <a:gd name="connsiteY2" fmla="*/ 206031 h 206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81594" h="206031">
                <a:moveTo>
                  <a:pt x="0" y="206031"/>
                </a:moveTo>
                <a:cubicBezTo>
                  <a:pt x="10695" y="136664"/>
                  <a:pt x="398823" y="0"/>
                  <a:pt x="890797" y="0"/>
                </a:cubicBezTo>
                <a:cubicBezTo>
                  <a:pt x="1382771" y="0"/>
                  <a:pt x="1757364" y="137934"/>
                  <a:pt x="1781594" y="206031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7" name="グループ化 36"/>
          <p:cNvGrpSpPr/>
          <p:nvPr/>
        </p:nvGrpSpPr>
        <p:grpSpPr>
          <a:xfrm>
            <a:off x="1876459" y="1635060"/>
            <a:ext cx="1531089" cy="1259098"/>
            <a:chOff x="1875456" y="1744350"/>
            <a:chExt cx="1531089" cy="1259098"/>
          </a:xfrm>
        </p:grpSpPr>
        <p:grpSp>
          <p:nvGrpSpPr>
            <p:cNvPr id="47" name="グループ化 46"/>
            <p:cNvGrpSpPr/>
            <p:nvPr/>
          </p:nvGrpSpPr>
          <p:grpSpPr>
            <a:xfrm>
              <a:off x="1875456" y="1820599"/>
              <a:ext cx="1531089" cy="1182849"/>
              <a:chOff x="9452342" y="1613510"/>
              <a:chExt cx="1531089" cy="1182849"/>
            </a:xfrm>
          </p:grpSpPr>
          <p:sp>
            <p:nvSpPr>
              <p:cNvPr id="48" name="二等辺三角形 47"/>
              <p:cNvSpPr/>
              <p:nvPr/>
            </p:nvSpPr>
            <p:spPr>
              <a:xfrm flipV="1">
                <a:off x="9452342" y="1613510"/>
                <a:ext cx="1531089" cy="1182849"/>
              </a:xfrm>
              <a:prstGeom prst="triangl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49" name="直線コネクタ 48"/>
              <p:cNvCxnSpPr>
                <a:endCxn id="48" idx="0"/>
              </p:cNvCxnSpPr>
              <p:nvPr/>
            </p:nvCxnSpPr>
            <p:spPr>
              <a:xfrm flipH="1">
                <a:off x="10217887" y="1624144"/>
                <a:ext cx="382773" cy="117221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52" name="楕円 51"/>
            <p:cNvSpPr/>
            <p:nvPr/>
          </p:nvSpPr>
          <p:spPr>
            <a:xfrm>
              <a:off x="1875456" y="1744350"/>
              <a:ext cx="1531089" cy="136721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29E01618-1364-45B1-A13F-BEA22D366D95}"/>
              </a:ext>
            </a:extLst>
          </p:cNvPr>
          <p:cNvGrpSpPr/>
          <p:nvPr/>
        </p:nvGrpSpPr>
        <p:grpSpPr>
          <a:xfrm>
            <a:off x="1593619" y="1358050"/>
            <a:ext cx="2096630" cy="3070249"/>
            <a:chOff x="1593689" y="1410553"/>
            <a:chExt cx="2096630" cy="3070249"/>
          </a:xfrm>
          <a:solidFill>
            <a:schemeClr val="lt1">
              <a:alpha val="60000"/>
            </a:schemeClr>
          </a:solidFill>
        </p:grpSpPr>
        <p:sp>
          <p:nvSpPr>
            <p:cNvPr id="45" name="二等辺三角形 9"/>
            <p:cNvSpPr/>
            <p:nvPr/>
          </p:nvSpPr>
          <p:spPr>
            <a:xfrm flipV="1">
              <a:off x="1593689" y="1481485"/>
              <a:ext cx="2096630" cy="1457927"/>
            </a:xfrm>
            <a:custGeom>
              <a:avLst/>
              <a:gdLst>
                <a:gd name="connsiteX0" fmla="*/ 0 w 2096630"/>
                <a:gd name="connsiteY0" fmla="*/ 1633216 h 1633216"/>
                <a:gd name="connsiteX1" fmla="*/ 1048315 w 2096630"/>
                <a:gd name="connsiteY1" fmla="*/ 0 h 1633216"/>
                <a:gd name="connsiteX2" fmla="*/ 2096630 w 2096630"/>
                <a:gd name="connsiteY2" fmla="*/ 1633216 h 1633216"/>
                <a:gd name="connsiteX3" fmla="*/ 0 w 2096630"/>
                <a:gd name="connsiteY3" fmla="*/ 1633216 h 1633216"/>
                <a:gd name="connsiteX0" fmla="*/ 0 w 2096630"/>
                <a:gd name="connsiteY0" fmla="*/ 1633216 h 1633216"/>
                <a:gd name="connsiteX1" fmla="*/ 1048315 w 2096630"/>
                <a:gd name="connsiteY1" fmla="*/ 0 h 1633216"/>
                <a:gd name="connsiteX2" fmla="*/ 1151233 w 2096630"/>
                <a:gd name="connsiteY2" fmla="*/ 175289 h 1633216"/>
                <a:gd name="connsiteX3" fmla="*/ 2096630 w 2096630"/>
                <a:gd name="connsiteY3" fmla="*/ 1633216 h 1633216"/>
                <a:gd name="connsiteX4" fmla="*/ 0 w 2096630"/>
                <a:gd name="connsiteY4" fmla="*/ 1633216 h 1633216"/>
                <a:gd name="connsiteX0" fmla="*/ 0 w 2096630"/>
                <a:gd name="connsiteY0" fmla="*/ 1633216 h 1633216"/>
                <a:gd name="connsiteX1" fmla="*/ 934257 w 2096630"/>
                <a:gd name="connsiteY1" fmla="*/ 175289 h 1633216"/>
                <a:gd name="connsiteX2" fmla="*/ 1048315 w 2096630"/>
                <a:gd name="connsiteY2" fmla="*/ 0 h 1633216"/>
                <a:gd name="connsiteX3" fmla="*/ 1151233 w 2096630"/>
                <a:gd name="connsiteY3" fmla="*/ 175289 h 1633216"/>
                <a:gd name="connsiteX4" fmla="*/ 2096630 w 2096630"/>
                <a:gd name="connsiteY4" fmla="*/ 1633216 h 1633216"/>
                <a:gd name="connsiteX5" fmla="*/ 0 w 2096630"/>
                <a:gd name="connsiteY5" fmla="*/ 1633216 h 1633216"/>
                <a:gd name="connsiteX0" fmla="*/ 1048315 w 2096630"/>
                <a:gd name="connsiteY0" fmla="*/ 0 h 1633216"/>
                <a:gd name="connsiteX1" fmla="*/ 1151233 w 2096630"/>
                <a:gd name="connsiteY1" fmla="*/ 175289 h 1633216"/>
                <a:gd name="connsiteX2" fmla="*/ 2096630 w 2096630"/>
                <a:gd name="connsiteY2" fmla="*/ 1633216 h 1633216"/>
                <a:gd name="connsiteX3" fmla="*/ 0 w 2096630"/>
                <a:gd name="connsiteY3" fmla="*/ 1633216 h 1633216"/>
                <a:gd name="connsiteX4" fmla="*/ 934257 w 2096630"/>
                <a:gd name="connsiteY4" fmla="*/ 175289 h 1633216"/>
                <a:gd name="connsiteX5" fmla="*/ 1139755 w 2096630"/>
                <a:gd name="connsiteY5" fmla="*/ 91440 h 1633216"/>
                <a:gd name="connsiteX0" fmla="*/ 1048315 w 2096630"/>
                <a:gd name="connsiteY0" fmla="*/ 0 h 1633216"/>
                <a:gd name="connsiteX1" fmla="*/ 1151233 w 2096630"/>
                <a:gd name="connsiteY1" fmla="*/ 175289 h 1633216"/>
                <a:gd name="connsiteX2" fmla="*/ 2096630 w 2096630"/>
                <a:gd name="connsiteY2" fmla="*/ 1633216 h 1633216"/>
                <a:gd name="connsiteX3" fmla="*/ 0 w 2096630"/>
                <a:gd name="connsiteY3" fmla="*/ 1633216 h 1633216"/>
                <a:gd name="connsiteX4" fmla="*/ 934257 w 2096630"/>
                <a:gd name="connsiteY4" fmla="*/ 175289 h 1633216"/>
                <a:gd name="connsiteX0" fmla="*/ 1151233 w 2096630"/>
                <a:gd name="connsiteY0" fmla="*/ 0 h 1457927"/>
                <a:gd name="connsiteX1" fmla="*/ 2096630 w 2096630"/>
                <a:gd name="connsiteY1" fmla="*/ 1457927 h 1457927"/>
                <a:gd name="connsiteX2" fmla="*/ 0 w 2096630"/>
                <a:gd name="connsiteY2" fmla="*/ 1457927 h 1457927"/>
                <a:gd name="connsiteX3" fmla="*/ 934257 w 2096630"/>
                <a:gd name="connsiteY3" fmla="*/ 0 h 1457927"/>
                <a:gd name="connsiteX0" fmla="*/ 1151233 w 2096630"/>
                <a:gd name="connsiteY0" fmla="*/ 0 h 1472818"/>
                <a:gd name="connsiteX1" fmla="*/ 2096630 w 2096630"/>
                <a:gd name="connsiteY1" fmla="*/ 1457927 h 1472818"/>
                <a:gd name="connsiteX2" fmla="*/ 1052120 w 2096630"/>
                <a:gd name="connsiteY2" fmla="*/ 1472818 h 1472818"/>
                <a:gd name="connsiteX3" fmla="*/ 0 w 2096630"/>
                <a:gd name="connsiteY3" fmla="*/ 1457927 h 1472818"/>
                <a:gd name="connsiteX4" fmla="*/ 934257 w 2096630"/>
                <a:gd name="connsiteY4" fmla="*/ 0 h 1472818"/>
                <a:gd name="connsiteX0" fmla="*/ 1151233 w 2096630"/>
                <a:gd name="connsiteY0" fmla="*/ 0 h 1457927"/>
                <a:gd name="connsiteX1" fmla="*/ 2096630 w 2096630"/>
                <a:gd name="connsiteY1" fmla="*/ 1457927 h 1457927"/>
                <a:gd name="connsiteX2" fmla="*/ 0 w 2096630"/>
                <a:gd name="connsiteY2" fmla="*/ 1457927 h 1457927"/>
                <a:gd name="connsiteX3" fmla="*/ 934257 w 2096630"/>
                <a:gd name="connsiteY3" fmla="*/ 0 h 1457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96630" h="1457927">
                  <a:moveTo>
                    <a:pt x="1151233" y="0"/>
                  </a:moveTo>
                  <a:lnTo>
                    <a:pt x="2096630" y="1457927"/>
                  </a:lnTo>
                  <a:lnTo>
                    <a:pt x="0" y="1457927"/>
                  </a:lnTo>
                  <a:lnTo>
                    <a:pt x="934257" y="0"/>
                  </a:lnTo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正方形/長方形 11"/>
            <p:cNvSpPr/>
            <p:nvPr/>
          </p:nvSpPr>
          <p:spPr>
            <a:xfrm>
              <a:off x="2525289" y="2932073"/>
              <a:ext cx="222798" cy="1548729"/>
            </a:xfrm>
            <a:custGeom>
              <a:avLst/>
              <a:gdLst>
                <a:gd name="connsiteX0" fmla="*/ 0 w 217714"/>
                <a:gd name="connsiteY0" fmla="*/ 0 h 1546706"/>
                <a:gd name="connsiteX1" fmla="*/ 217714 w 217714"/>
                <a:gd name="connsiteY1" fmla="*/ 0 h 1546706"/>
                <a:gd name="connsiteX2" fmla="*/ 217714 w 217714"/>
                <a:gd name="connsiteY2" fmla="*/ 1546706 h 1546706"/>
                <a:gd name="connsiteX3" fmla="*/ 0 w 217714"/>
                <a:gd name="connsiteY3" fmla="*/ 1546706 h 1546706"/>
                <a:gd name="connsiteX4" fmla="*/ 0 w 217714"/>
                <a:gd name="connsiteY4" fmla="*/ 0 h 1546706"/>
                <a:gd name="connsiteX0" fmla="*/ 217714 w 217714"/>
                <a:gd name="connsiteY0" fmla="*/ 0 h 1546706"/>
                <a:gd name="connsiteX1" fmla="*/ 217714 w 217714"/>
                <a:gd name="connsiteY1" fmla="*/ 1546706 h 1546706"/>
                <a:gd name="connsiteX2" fmla="*/ 0 w 217714"/>
                <a:gd name="connsiteY2" fmla="*/ 1546706 h 1546706"/>
                <a:gd name="connsiteX3" fmla="*/ 91440 w 217714"/>
                <a:gd name="connsiteY3" fmla="*/ 91440 h 1546706"/>
                <a:gd name="connsiteX0" fmla="*/ 217714 w 217714"/>
                <a:gd name="connsiteY0" fmla="*/ 0 h 1546706"/>
                <a:gd name="connsiteX1" fmla="*/ 217714 w 217714"/>
                <a:gd name="connsiteY1" fmla="*/ 1546706 h 1546706"/>
                <a:gd name="connsiteX2" fmla="*/ 0 w 217714"/>
                <a:gd name="connsiteY2" fmla="*/ 1546706 h 1546706"/>
                <a:gd name="connsiteX3" fmla="*/ 10324 w 217714"/>
                <a:gd name="connsiteY3" fmla="*/ 10324 h 1546706"/>
                <a:gd name="connsiteX0" fmla="*/ 217714 w 217714"/>
                <a:gd name="connsiteY0" fmla="*/ 0 h 1546706"/>
                <a:gd name="connsiteX1" fmla="*/ 217714 w 217714"/>
                <a:gd name="connsiteY1" fmla="*/ 1546706 h 1546706"/>
                <a:gd name="connsiteX2" fmla="*/ 0 w 217714"/>
                <a:gd name="connsiteY2" fmla="*/ 1546706 h 1546706"/>
                <a:gd name="connsiteX3" fmla="*/ 10324 w 217714"/>
                <a:gd name="connsiteY3" fmla="*/ 10324 h 1546706"/>
                <a:gd name="connsiteX0" fmla="*/ 222798 w 222798"/>
                <a:gd name="connsiteY0" fmla="*/ 33921 h 1580627"/>
                <a:gd name="connsiteX1" fmla="*/ 222798 w 222798"/>
                <a:gd name="connsiteY1" fmla="*/ 1580627 h 1580627"/>
                <a:gd name="connsiteX2" fmla="*/ 5084 w 222798"/>
                <a:gd name="connsiteY2" fmla="*/ 1580627 h 1580627"/>
                <a:gd name="connsiteX3" fmla="*/ 659 w 222798"/>
                <a:gd name="connsiteY3" fmla="*/ 0 h 1580627"/>
                <a:gd name="connsiteX0" fmla="*/ 222798 w 222798"/>
                <a:gd name="connsiteY0" fmla="*/ 39237 h 1585943"/>
                <a:gd name="connsiteX1" fmla="*/ 222798 w 222798"/>
                <a:gd name="connsiteY1" fmla="*/ 1585943 h 1585943"/>
                <a:gd name="connsiteX2" fmla="*/ 5084 w 222798"/>
                <a:gd name="connsiteY2" fmla="*/ 1585943 h 1585943"/>
                <a:gd name="connsiteX3" fmla="*/ 659 w 222798"/>
                <a:gd name="connsiteY3" fmla="*/ 0 h 1585943"/>
                <a:gd name="connsiteX0" fmla="*/ 222798 w 222798"/>
                <a:gd name="connsiteY0" fmla="*/ 17972 h 1564678"/>
                <a:gd name="connsiteX1" fmla="*/ 222798 w 222798"/>
                <a:gd name="connsiteY1" fmla="*/ 1564678 h 1564678"/>
                <a:gd name="connsiteX2" fmla="*/ 5084 w 222798"/>
                <a:gd name="connsiteY2" fmla="*/ 1564678 h 1564678"/>
                <a:gd name="connsiteX3" fmla="*/ 659 w 222798"/>
                <a:gd name="connsiteY3" fmla="*/ 0 h 1564678"/>
                <a:gd name="connsiteX0" fmla="*/ 222798 w 222798"/>
                <a:gd name="connsiteY0" fmla="*/ 2023 h 1548729"/>
                <a:gd name="connsiteX1" fmla="*/ 222798 w 222798"/>
                <a:gd name="connsiteY1" fmla="*/ 1548729 h 1548729"/>
                <a:gd name="connsiteX2" fmla="*/ 5084 w 222798"/>
                <a:gd name="connsiteY2" fmla="*/ 1548729 h 1548729"/>
                <a:gd name="connsiteX3" fmla="*/ 659 w 222798"/>
                <a:gd name="connsiteY3" fmla="*/ 0 h 1548729"/>
                <a:gd name="connsiteX0" fmla="*/ 222798 w 222798"/>
                <a:gd name="connsiteY0" fmla="*/ 2023 h 1548729"/>
                <a:gd name="connsiteX1" fmla="*/ 222798 w 222798"/>
                <a:gd name="connsiteY1" fmla="*/ 1548729 h 1548729"/>
                <a:gd name="connsiteX2" fmla="*/ 5084 w 222798"/>
                <a:gd name="connsiteY2" fmla="*/ 1293548 h 1548729"/>
                <a:gd name="connsiteX3" fmla="*/ 659 w 222798"/>
                <a:gd name="connsiteY3" fmla="*/ 0 h 1548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2798" h="1548729">
                  <a:moveTo>
                    <a:pt x="222798" y="2023"/>
                  </a:moveTo>
                  <a:lnTo>
                    <a:pt x="222798" y="1548729"/>
                  </a:lnTo>
                  <a:lnTo>
                    <a:pt x="5084" y="1293548"/>
                  </a:lnTo>
                  <a:cubicBezTo>
                    <a:pt x="8525" y="781421"/>
                    <a:pt x="-2782" y="512127"/>
                    <a:pt x="659" y="0"/>
                  </a:cubicBezTo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楕円 4"/>
            <p:cNvSpPr/>
            <p:nvPr/>
          </p:nvSpPr>
          <p:spPr>
            <a:xfrm>
              <a:off x="1593689" y="1410553"/>
              <a:ext cx="2096630" cy="14186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" name="グループ化 19"/>
          <p:cNvGrpSpPr/>
          <p:nvPr/>
        </p:nvGrpSpPr>
        <p:grpSpPr>
          <a:xfrm>
            <a:off x="9456473" y="1891531"/>
            <a:ext cx="1531089" cy="1182849"/>
            <a:chOff x="9452342" y="1613510"/>
            <a:chExt cx="1531089" cy="1182849"/>
          </a:xfrm>
        </p:grpSpPr>
        <p:sp>
          <p:nvSpPr>
            <p:cNvPr id="7" name="二等辺三角形 6"/>
            <p:cNvSpPr/>
            <p:nvPr/>
          </p:nvSpPr>
          <p:spPr>
            <a:xfrm flipV="1">
              <a:off x="9452342" y="1613510"/>
              <a:ext cx="1531089" cy="1182849"/>
            </a:xfrm>
            <a:prstGeom prst="triangl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8" name="直線コネクタ 17"/>
            <p:cNvCxnSpPr>
              <a:endCxn id="7" idx="0"/>
            </p:cNvCxnSpPr>
            <p:nvPr/>
          </p:nvCxnSpPr>
          <p:spPr>
            <a:xfrm flipH="1">
              <a:off x="10217887" y="1624144"/>
              <a:ext cx="382773" cy="117221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2" name="平行四辺形 43"/>
          <p:cNvSpPr/>
          <p:nvPr/>
        </p:nvSpPr>
        <p:spPr>
          <a:xfrm>
            <a:off x="3664291" y="5483636"/>
            <a:ext cx="4914230" cy="550648"/>
          </a:xfrm>
          <a:custGeom>
            <a:avLst/>
            <a:gdLst>
              <a:gd name="connsiteX0" fmla="*/ 0 w 4914230"/>
              <a:gd name="connsiteY0" fmla="*/ 865463 h 865463"/>
              <a:gd name="connsiteX1" fmla="*/ 868310 w 4914230"/>
              <a:gd name="connsiteY1" fmla="*/ 0 h 865463"/>
              <a:gd name="connsiteX2" fmla="*/ 4914230 w 4914230"/>
              <a:gd name="connsiteY2" fmla="*/ 0 h 865463"/>
              <a:gd name="connsiteX3" fmla="*/ 4045920 w 4914230"/>
              <a:gd name="connsiteY3" fmla="*/ 865463 h 865463"/>
              <a:gd name="connsiteX4" fmla="*/ 0 w 4914230"/>
              <a:gd name="connsiteY4" fmla="*/ 865463 h 865463"/>
              <a:gd name="connsiteX0" fmla="*/ 0 w 4914230"/>
              <a:gd name="connsiteY0" fmla="*/ 865463 h 884184"/>
              <a:gd name="connsiteX1" fmla="*/ 868310 w 4914230"/>
              <a:gd name="connsiteY1" fmla="*/ 0 h 884184"/>
              <a:gd name="connsiteX2" fmla="*/ 4914230 w 4914230"/>
              <a:gd name="connsiteY2" fmla="*/ 0 h 884184"/>
              <a:gd name="connsiteX3" fmla="*/ 4045920 w 4914230"/>
              <a:gd name="connsiteY3" fmla="*/ 865463 h 884184"/>
              <a:gd name="connsiteX4" fmla="*/ 2106045 w 4914230"/>
              <a:gd name="connsiteY4" fmla="*/ 884184 h 884184"/>
              <a:gd name="connsiteX5" fmla="*/ 0 w 4914230"/>
              <a:gd name="connsiteY5" fmla="*/ 865463 h 884184"/>
              <a:gd name="connsiteX0" fmla="*/ 2106045 w 4914230"/>
              <a:gd name="connsiteY0" fmla="*/ 884184 h 975624"/>
              <a:gd name="connsiteX1" fmla="*/ 0 w 4914230"/>
              <a:gd name="connsiteY1" fmla="*/ 865463 h 975624"/>
              <a:gd name="connsiteX2" fmla="*/ 868310 w 4914230"/>
              <a:gd name="connsiteY2" fmla="*/ 0 h 975624"/>
              <a:gd name="connsiteX3" fmla="*/ 4914230 w 4914230"/>
              <a:gd name="connsiteY3" fmla="*/ 0 h 975624"/>
              <a:gd name="connsiteX4" fmla="*/ 4045920 w 4914230"/>
              <a:gd name="connsiteY4" fmla="*/ 865463 h 975624"/>
              <a:gd name="connsiteX5" fmla="*/ 2197485 w 4914230"/>
              <a:gd name="connsiteY5" fmla="*/ 975624 h 975624"/>
              <a:gd name="connsiteX0" fmla="*/ 2106045 w 4914230"/>
              <a:gd name="connsiteY0" fmla="*/ 884184 h 884184"/>
              <a:gd name="connsiteX1" fmla="*/ 0 w 4914230"/>
              <a:gd name="connsiteY1" fmla="*/ 865463 h 884184"/>
              <a:gd name="connsiteX2" fmla="*/ 868310 w 4914230"/>
              <a:gd name="connsiteY2" fmla="*/ 0 h 884184"/>
              <a:gd name="connsiteX3" fmla="*/ 4914230 w 4914230"/>
              <a:gd name="connsiteY3" fmla="*/ 0 h 884184"/>
              <a:gd name="connsiteX4" fmla="*/ 4045920 w 4914230"/>
              <a:gd name="connsiteY4" fmla="*/ 865463 h 884184"/>
              <a:gd name="connsiteX0" fmla="*/ 0 w 4914230"/>
              <a:gd name="connsiteY0" fmla="*/ 865463 h 865463"/>
              <a:gd name="connsiteX1" fmla="*/ 868310 w 4914230"/>
              <a:gd name="connsiteY1" fmla="*/ 0 h 865463"/>
              <a:gd name="connsiteX2" fmla="*/ 4914230 w 4914230"/>
              <a:gd name="connsiteY2" fmla="*/ 0 h 865463"/>
              <a:gd name="connsiteX3" fmla="*/ 4045920 w 4914230"/>
              <a:gd name="connsiteY3" fmla="*/ 865463 h 865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14230" h="865463">
                <a:moveTo>
                  <a:pt x="0" y="865463"/>
                </a:moveTo>
                <a:lnTo>
                  <a:pt x="868310" y="0"/>
                </a:lnTo>
                <a:lnTo>
                  <a:pt x="4914230" y="0"/>
                </a:lnTo>
                <a:lnTo>
                  <a:pt x="4045920" y="865463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平行四辺形 43"/>
          <p:cNvSpPr/>
          <p:nvPr/>
        </p:nvSpPr>
        <p:spPr>
          <a:xfrm>
            <a:off x="4123683" y="2542585"/>
            <a:ext cx="4914230" cy="550648"/>
          </a:xfrm>
          <a:custGeom>
            <a:avLst/>
            <a:gdLst>
              <a:gd name="connsiteX0" fmla="*/ 0 w 4914230"/>
              <a:gd name="connsiteY0" fmla="*/ 865463 h 865463"/>
              <a:gd name="connsiteX1" fmla="*/ 868310 w 4914230"/>
              <a:gd name="connsiteY1" fmla="*/ 0 h 865463"/>
              <a:gd name="connsiteX2" fmla="*/ 4914230 w 4914230"/>
              <a:gd name="connsiteY2" fmla="*/ 0 h 865463"/>
              <a:gd name="connsiteX3" fmla="*/ 4045920 w 4914230"/>
              <a:gd name="connsiteY3" fmla="*/ 865463 h 865463"/>
              <a:gd name="connsiteX4" fmla="*/ 0 w 4914230"/>
              <a:gd name="connsiteY4" fmla="*/ 865463 h 865463"/>
              <a:gd name="connsiteX0" fmla="*/ 0 w 4914230"/>
              <a:gd name="connsiteY0" fmla="*/ 865463 h 884184"/>
              <a:gd name="connsiteX1" fmla="*/ 868310 w 4914230"/>
              <a:gd name="connsiteY1" fmla="*/ 0 h 884184"/>
              <a:gd name="connsiteX2" fmla="*/ 4914230 w 4914230"/>
              <a:gd name="connsiteY2" fmla="*/ 0 h 884184"/>
              <a:gd name="connsiteX3" fmla="*/ 4045920 w 4914230"/>
              <a:gd name="connsiteY3" fmla="*/ 865463 h 884184"/>
              <a:gd name="connsiteX4" fmla="*/ 2106045 w 4914230"/>
              <a:gd name="connsiteY4" fmla="*/ 884184 h 884184"/>
              <a:gd name="connsiteX5" fmla="*/ 0 w 4914230"/>
              <a:gd name="connsiteY5" fmla="*/ 865463 h 884184"/>
              <a:gd name="connsiteX0" fmla="*/ 2106045 w 4914230"/>
              <a:gd name="connsiteY0" fmla="*/ 884184 h 975624"/>
              <a:gd name="connsiteX1" fmla="*/ 0 w 4914230"/>
              <a:gd name="connsiteY1" fmla="*/ 865463 h 975624"/>
              <a:gd name="connsiteX2" fmla="*/ 868310 w 4914230"/>
              <a:gd name="connsiteY2" fmla="*/ 0 h 975624"/>
              <a:gd name="connsiteX3" fmla="*/ 4914230 w 4914230"/>
              <a:gd name="connsiteY3" fmla="*/ 0 h 975624"/>
              <a:gd name="connsiteX4" fmla="*/ 4045920 w 4914230"/>
              <a:gd name="connsiteY4" fmla="*/ 865463 h 975624"/>
              <a:gd name="connsiteX5" fmla="*/ 2197485 w 4914230"/>
              <a:gd name="connsiteY5" fmla="*/ 975624 h 975624"/>
              <a:gd name="connsiteX0" fmla="*/ 2106045 w 4914230"/>
              <a:gd name="connsiteY0" fmla="*/ 884184 h 884184"/>
              <a:gd name="connsiteX1" fmla="*/ 0 w 4914230"/>
              <a:gd name="connsiteY1" fmla="*/ 865463 h 884184"/>
              <a:gd name="connsiteX2" fmla="*/ 868310 w 4914230"/>
              <a:gd name="connsiteY2" fmla="*/ 0 h 884184"/>
              <a:gd name="connsiteX3" fmla="*/ 4914230 w 4914230"/>
              <a:gd name="connsiteY3" fmla="*/ 0 h 884184"/>
              <a:gd name="connsiteX4" fmla="*/ 4045920 w 4914230"/>
              <a:gd name="connsiteY4" fmla="*/ 865463 h 884184"/>
              <a:gd name="connsiteX0" fmla="*/ 0 w 4914230"/>
              <a:gd name="connsiteY0" fmla="*/ 865463 h 865463"/>
              <a:gd name="connsiteX1" fmla="*/ 868310 w 4914230"/>
              <a:gd name="connsiteY1" fmla="*/ 0 h 865463"/>
              <a:gd name="connsiteX2" fmla="*/ 4914230 w 4914230"/>
              <a:gd name="connsiteY2" fmla="*/ 0 h 865463"/>
              <a:gd name="connsiteX3" fmla="*/ 4045920 w 4914230"/>
              <a:gd name="connsiteY3" fmla="*/ 865463 h 865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14230" h="865463">
                <a:moveTo>
                  <a:pt x="0" y="865463"/>
                </a:moveTo>
                <a:lnTo>
                  <a:pt x="868310" y="0"/>
                </a:lnTo>
                <a:lnTo>
                  <a:pt x="4914230" y="0"/>
                </a:lnTo>
                <a:lnTo>
                  <a:pt x="4045920" y="865463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正方形/長方形 76"/>
          <p:cNvSpPr/>
          <p:nvPr/>
        </p:nvSpPr>
        <p:spPr>
          <a:xfrm>
            <a:off x="7547675" y="185980"/>
            <a:ext cx="123986" cy="558554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8" name="グループ化 77"/>
          <p:cNvGrpSpPr/>
          <p:nvPr/>
        </p:nvGrpSpPr>
        <p:grpSpPr>
          <a:xfrm>
            <a:off x="3286379" y="5506087"/>
            <a:ext cx="5281302" cy="975530"/>
            <a:chOff x="3757365" y="2548715"/>
            <a:chExt cx="5281302" cy="975530"/>
          </a:xfrm>
        </p:grpSpPr>
        <p:sp>
          <p:nvSpPr>
            <p:cNvPr id="79" name="平行四辺形 9"/>
            <p:cNvSpPr/>
            <p:nvPr/>
          </p:nvSpPr>
          <p:spPr>
            <a:xfrm>
              <a:off x="3757365" y="2768474"/>
              <a:ext cx="4914230" cy="550648"/>
            </a:xfrm>
            <a:custGeom>
              <a:avLst/>
              <a:gdLst>
                <a:gd name="connsiteX0" fmla="*/ 0 w 4914230"/>
                <a:gd name="connsiteY0" fmla="*/ 865463 h 865463"/>
                <a:gd name="connsiteX1" fmla="*/ 868310 w 4914230"/>
                <a:gd name="connsiteY1" fmla="*/ 0 h 865463"/>
                <a:gd name="connsiteX2" fmla="*/ 4914230 w 4914230"/>
                <a:gd name="connsiteY2" fmla="*/ 0 h 865463"/>
                <a:gd name="connsiteX3" fmla="*/ 4045920 w 4914230"/>
                <a:gd name="connsiteY3" fmla="*/ 865463 h 865463"/>
                <a:gd name="connsiteX4" fmla="*/ 0 w 4914230"/>
                <a:gd name="connsiteY4" fmla="*/ 865463 h 865463"/>
                <a:gd name="connsiteX0" fmla="*/ 0 w 4914230"/>
                <a:gd name="connsiteY0" fmla="*/ 865463 h 865463"/>
                <a:gd name="connsiteX1" fmla="*/ 868310 w 4914230"/>
                <a:gd name="connsiteY1" fmla="*/ 0 h 865463"/>
                <a:gd name="connsiteX2" fmla="*/ 2820691 w 4914230"/>
                <a:gd name="connsiteY2" fmla="*/ 6857 h 865463"/>
                <a:gd name="connsiteX3" fmla="*/ 4914230 w 4914230"/>
                <a:gd name="connsiteY3" fmla="*/ 0 h 865463"/>
                <a:gd name="connsiteX4" fmla="*/ 4045920 w 4914230"/>
                <a:gd name="connsiteY4" fmla="*/ 865463 h 865463"/>
                <a:gd name="connsiteX5" fmla="*/ 0 w 4914230"/>
                <a:gd name="connsiteY5" fmla="*/ 865463 h 865463"/>
                <a:gd name="connsiteX0" fmla="*/ 2820691 w 4914230"/>
                <a:gd name="connsiteY0" fmla="*/ 6857 h 865463"/>
                <a:gd name="connsiteX1" fmla="*/ 4914230 w 4914230"/>
                <a:gd name="connsiteY1" fmla="*/ 0 h 865463"/>
                <a:gd name="connsiteX2" fmla="*/ 4045920 w 4914230"/>
                <a:gd name="connsiteY2" fmla="*/ 865463 h 865463"/>
                <a:gd name="connsiteX3" fmla="*/ 0 w 4914230"/>
                <a:gd name="connsiteY3" fmla="*/ 865463 h 865463"/>
                <a:gd name="connsiteX4" fmla="*/ 868310 w 4914230"/>
                <a:gd name="connsiteY4" fmla="*/ 0 h 865463"/>
                <a:gd name="connsiteX5" fmla="*/ 2912131 w 4914230"/>
                <a:gd name="connsiteY5" fmla="*/ 98297 h 865463"/>
                <a:gd name="connsiteX0" fmla="*/ 2820691 w 4914230"/>
                <a:gd name="connsiteY0" fmla="*/ 6857 h 865463"/>
                <a:gd name="connsiteX1" fmla="*/ 4914230 w 4914230"/>
                <a:gd name="connsiteY1" fmla="*/ 0 h 865463"/>
                <a:gd name="connsiteX2" fmla="*/ 4045920 w 4914230"/>
                <a:gd name="connsiteY2" fmla="*/ 865463 h 865463"/>
                <a:gd name="connsiteX3" fmla="*/ 0 w 4914230"/>
                <a:gd name="connsiteY3" fmla="*/ 865463 h 865463"/>
                <a:gd name="connsiteX4" fmla="*/ 868310 w 4914230"/>
                <a:gd name="connsiteY4" fmla="*/ 0 h 865463"/>
                <a:gd name="connsiteX0" fmla="*/ 4914230 w 4914230"/>
                <a:gd name="connsiteY0" fmla="*/ 0 h 865463"/>
                <a:gd name="connsiteX1" fmla="*/ 4045920 w 4914230"/>
                <a:gd name="connsiteY1" fmla="*/ 865463 h 865463"/>
                <a:gd name="connsiteX2" fmla="*/ 0 w 4914230"/>
                <a:gd name="connsiteY2" fmla="*/ 865463 h 865463"/>
                <a:gd name="connsiteX3" fmla="*/ 868310 w 4914230"/>
                <a:gd name="connsiteY3" fmla="*/ 0 h 865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4230" h="865463">
                  <a:moveTo>
                    <a:pt x="4914230" y="0"/>
                  </a:moveTo>
                  <a:lnTo>
                    <a:pt x="4045920" y="865463"/>
                  </a:lnTo>
                  <a:lnTo>
                    <a:pt x="0" y="865463"/>
                  </a:lnTo>
                  <a:lnTo>
                    <a:pt x="868310" y="0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" name="正方形/長方形 79"/>
            <p:cNvSpPr/>
            <p:nvPr/>
          </p:nvSpPr>
          <p:spPr>
            <a:xfrm>
              <a:off x="3757365" y="3313031"/>
              <a:ext cx="4053781" cy="207867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平行四辺形 80"/>
            <p:cNvSpPr/>
            <p:nvPr/>
          </p:nvSpPr>
          <p:spPr>
            <a:xfrm rot="5400000" flipH="1">
              <a:off x="7940883" y="2426461"/>
              <a:ext cx="975530" cy="1220038"/>
            </a:xfrm>
            <a:prstGeom prst="parallelogram">
              <a:avLst>
                <a:gd name="adj" fmla="val 79347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" name="テキスト ボックス 2"/>
          <p:cNvSpPr txBox="1"/>
          <p:nvPr/>
        </p:nvSpPr>
        <p:spPr>
          <a:xfrm>
            <a:off x="1069383" y="464949"/>
            <a:ext cx="576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/>
              <a:t>ろうと</a:t>
            </a:r>
          </a:p>
        </p:txBody>
      </p:sp>
      <p:grpSp>
        <p:nvGrpSpPr>
          <p:cNvPr id="41" name="グループ化 40"/>
          <p:cNvGrpSpPr/>
          <p:nvPr/>
        </p:nvGrpSpPr>
        <p:grpSpPr>
          <a:xfrm>
            <a:off x="9174706" y="1552417"/>
            <a:ext cx="2096630" cy="2999317"/>
            <a:chOff x="8491916" y="779791"/>
            <a:chExt cx="2096630" cy="2999317"/>
          </a:xfrm>
          <a:solidFill>
            <a:schemeClr val="lt1">
              <a:alpha val="60000"/>
            </a:schemeClr>
          </a:solidFill>
        </p:grpSpPr>
        <p:sp>
          <p:nvSpPr>
            <p:cNvPr id="42" name="二等辺三角形 9"/>
            <p:cNvSpPr/>
            <p:nvPr/>
          </p:nvSpPr>
          <p:spPr>
            <a:xfrm flipV="1">
              <a:off x="8491916" y="779791"/>
              <a:ext cx="2096630" cy="1457927"/>
            </a:xfrm>
            <a:custGeom>
              <a:avLst/>
              <a:gdLst>
                <a:gd name="connsiteX0" fmla="*/ 0 w 2096630"/>
                <a:gd name="connsiteY0" fmla="*/ 1633216 h 1633216"/>
                <a:gd name="connsiteX1" fmla="*/ 1048315 w 2096630"/>
                <a:gd name="connsiteY1" fmla="*/ 0 h 1633216"/>
                <a:gd name="connsiteX2" fmla="*/ 2096630 w 2096630"/>
                <a:gd name="connsiteY2" fmla="*/ 1633216 h 1633216"/>
                <a:gd name="connsiteX3" fmla="*/ 0 w 2096630"/>
                <a:gd name="connsiteY3" fmla="*/ 1633216 h 1633216"/>
                <a:gd name="connsiteX0" fmla="*/ 0 w 2096630"/>
                <a:gd name="connsiteY0" fmla="*/ 1633216 h 1633216"/>
                <a:gd name="connsiteX1" fmla="*/ 1048315 w 2096630"/>
                <a:gd name="connsiteY1" fmla="*/ 0 h 1633216"/>
                <a:gd name="connsiteX2" fmla="*/ 1151233 w 2096630"/>
                <a:gd name="connsiteY2" fmla="*/ 175289 h 1633216"/>
                <a:gd name="connsiteX3" fmla="*/ 2096630 w 2096630"/>
                <a:gd name="connsiteY3" fmla="*/ 1633216 h 1633216"/>
                <a:gd name="connsiteX4" fmla="*/ 0 w 2096630"/>
                <a:gd name="connsiteY4" fmla="*/ 1633216 h 1633216"/>
                <a:gd name="connsiteX0" fmla="*/ 0 w 2096630"/>
                <a:gd name="connsiteY0" fmla="*/ 1633216 h 1633216"/>
                <a:gd name="connsiteX1" fmla="*/ 934257 w 2096630"/>
                <a:gd name="connsiteY1" fmla="*/ 175289 h 1633216"/>
                <a:gd name="connsiteX2" fmla="*/ 1048315 w 2096630"/>
                <a:gd name="connsiteY2" fmla="*/ 0 h 1633216"/>
                <a:gd name="connsiteX3" fmla="*/ 1151233 w 2096630"/>
                <a:gd name="connsiteY3" fmla="*/ 175289 h 1633216"/>
                <a:gd name="connsiteX4" fmla="*/ 2096630 w 2096630"/>
                <a:gd name="connsiteY4" fmla="*/ 1633216 h 1633216"/>
                <a:gd name="connsiteX5" fmla="*/ 0 w 2096630"/>
                <a:gd name="connsiteY5" fmla="*/ 1633216 h 1633216"/>
                <a:gd name="connsiteX0" fmla="*/ 1048315 w 2096630"/>
                <a:gd name="connsiteY0" fmla="*/ 0 h 1633216"/>
                <a:gd name="connsiteX1" fmla="*/ 1151233 w 2096630"/>
                <a:gd name="connsiteY1" fmla="*/ 175289 h 1633216"/>
                <a:gd name="connsiteX2" fmla="*/ 2096630 w 2096630"/>
                <a:gd name="connsiteY2" fmla="*/ 1633216 h 1633216"/>
                <a:gd name="connsiteX3" fmla="*/ 0 w 2096630"/>
                <a:gd name="connsiteY3" fmla="*/ 1633216 h 1633216"/>
                <a:gd name="connsiteX4" fmla="*/ 934257 w 2096630"/>
                <a:gd name="connsiteY4" fmla="*/ 175289 h 1633216"/>
                <a:gd name="connsiteX5" fmla="*/ 1139755 w 2096630"/>
                <a:gd name="connsiteY5" fmla="*/ 91440 h 1633216"/>
                <a:gd name="connsiteX0" fmla="*/ 1048315 w 2096630"/>
                <a:gd name="connsiteY0" fmla="*/ 0 h 1633216"/>
                <a:gd name="connsiteX1" fmla="*/ 1151233 w 2096630"/>
                <a:gd name="connsiteY1" fmla="*/ 175289 h 1633216"/>
                <a:gd name="connsiteX2" fmla="*/ 2096630 w 2096630"/>
                <a:gd name="connsiteY2" fmla="*/ 1633216 h 1633216"/>
                <a:gd name="connsiteX3" fmla="*/ 0 w 2096630"/>
                <a:gd name="connsiteY3" fmla="*/ 1633216 h 1633216"/>
                <a:gd name="connsiteX4" fmla="*/ 934257 w 2096630"/>
                <a:gd name="connsiteY4" fmla="*/ 175289 h 1633216"/>
                <a:gd name="connsiteX0" fmla="*/ 1151233 w 2096630"/>
                <a:gd name="connsiteY0" fmla="*/ 0 h 1457927"/>
                <a:gd name="connsiteX1" fmla="*/ 2096630 w 2096630"/>
                <a:gd name="connsiteY1" fmla="*/ 1457927 h 1457927"/>
                <a:gd name="connsiteX2" fmla="*/ 0 w 2096630"/>
                <a:gd name="connsiteY2" fmla="*/ 1457927 h 1457927"/>
                <a:gd name="connsiteX3" fmla="*/ 934257 w 2096630"/>
                <a:gd name="connsiteY3" fmla="*/ 0 h 1457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96630" h="1457927">
                  <a:moveTo>
                    <a:pt x="1151233" y="0"/>
                  </a:moveTo>
                  <a:lnTo>
                    <a:pt x="2096630" y="1457927"/>
                  </a:lnTo>
                  <a:lnTo>
                    <a:pt x="0" y="1457927"/>
                  </a:lnTo>
                  <a:lnTo>
                    <a:pt x="934257" y="0"/>
                  </a:lnTo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正方形/長方形 11"/>
            <p:cNvSpPr/>
            <p:nvPr/>
          </p:nvSpPr>
          <p:spPr>
            <a:xfrm>
              <a:off x="9423516" y="2230379"/>
              <a:ext cx="222798" cy="1548729"/>
            </a:xfrm>
            <a:custGeom>
              <a:avLst/>
              <a:gdLst>
                <a:gd name="connsiteX0" fmla="*/ 0 w 217714"/>
                <a:gd name="connsiteY0" fmla="*/ 0 h 1546706"/>
                <a:gd name="connsiteX1" fmla="*/ 217714 w 217714"/>
                <a:gd name="connsiteY1" fmla="*/ 0 h 1546706"/>
                <a:gd name="connsiteX2" fmla="*/ 217714 w 217714"/>
                <a:gd name="connsiteY2" fmla="*/ 1546706 h 1546706"/>
                <a:gd name="connsiteX3" fmla="*/ 0 w 217714"/>
                <a:gd name="connsiteY3" fmla="*/ 1546706 h 1546706"/>
                <a:gd name="connsiteX4" fmla="*/ 0 w 217714"/>
                <a:gd name="connsiteY4" fmla="*/ 0 h 1546706"/>
                <a:gd name="connsiteX0" fmla="*/ 217714 w 217714"/>
                <a:gd name="connsiteY0" fmla="*/ 0 h 1546706"/>
                <a:gd name="connsiteX1" fmla="*/ 217714 w 217714"/>
                <a:gd name="connsiteY1" fmla="*/ 1546706 h 1546706"/>
                <a:gd name="connsiteX2" fmla="*/ 0 w 217714"/>
                <a:gd name="connsiteY2" fmla="*/ 1546706 h 1546706"/>
                <a:gd name="connsiteX3" fmla="*/ 91440 w 217714"/>
                <a:gd name="connsiteY3" fmla="*/ 91440 h 1546706"/>
                <a:gd name="connsiteX0" fmla="*/ 217714 w 217714"/>
                <a:gd name="connsiteY0" fmla="*/ 0 h 1546706"/>
                <a:gd name="connsiteX1" fmla="*/ 217714 w 217714"/>
                <a:gd name="connsiteY1" fmla="*/ 1546706 h 1546706"/>
                <a:gd name="connsiteX2" fmla="*/ 0 w 217714"/>
                <a:gd name="connsiteY2" fmla="*/ 1546706 h 1546706"/>
                <a:gd name="connsiteX3" fmla="*/ 10324 w 217714"/>
                <a:gd name="connsiteY3" fmla="*/ 10324 h 1546706"/>
                <a:gd name="connsiteX0" fmla="*/ 217714 w 217714"/>
                <a:gd name="connsiteY0" fmla="*/ 0 h 1546706"/>
                <a:gd name="connsiteX1" fmla="*/ 217714 w 217714"/>
                <a:gd name="connsiteY1" fmla="*/ 1546706 h 1546706"/>
                <a:gd name="connsiteX2" fmla="*/ 0 w 217714"/>
                <a:gd name="connsiteY2" fmla="*/ 1546706 h 1546706"/>
                <a:gd name="connsiteX3" fmla="*/ 10324 w 217714"/>
                <a:gd name="connsiteY3" fmla="*/ 10324 h 1546706"/>
                <a:gd name="connsiteX0" fmla="*/ 222798 w 222798"/>
                <a:gd name="connsiteY0" fmla="*/ 33921 h 1580627"/>
                <a:gd name="connsiteX1" fmla="*/ 222798 w 222798"/>
                <a:gd name="connsiteY1" fmla="*/ 1580627 h 1580627"/>
                <a:gd name="connsiteX2" fmla="*/ 5084 w 222798"/>
                <a:gd name="connsiteY2" fmla="*/ 1580627 h 1580627"/>
                <a:gd name="connsiteX3" fmla="*/ 659 w 222798"/>
                <a:gd name="connsiteY3" fmla="*/ 0 h 1580627"/>
                <a:gd name="connsiteX0" fmla="*/ 222798 w 222798"/>
                <a:gd name="connsiteY0" fmla="*/ 39237 h 1585943"/>
                <a:gd name="connsiteX1" fmla="*/ 222798 w 222798"/>
                <a:gd name="connsiteY1" fmla="*/ 1585943 h 1585943"/>
                <a:gd name="connsiteX2" fmla="*/ 5084 w 222798"/>
                <a:gd name="connsiteY2" fmla="*/ 1585943 h 1585943"/>
                <a:gd name="connsiteX3" fmla="*/ 659 w 222798"/>
                <a:gd name="connsiteY3" fmla="*/ 0 h 1585943"/>
                <a:gd name="connsiteX0" fmla="*/ 222798 w 222798"/>
                <a:gd name="connsiteY0" fmla="*/ 17972 h 1564678"/>
                <a:gd name="connsiteX1" fmla="*/ 222798 w 222798"/>
                <a:gd name="connsiteY1" fmla="*/ 1564678 h 1564678"/>
                <a:gd name="connsiteX2" fmla="*/ 5084 w 222798"/>
                <a:gd name="connsiteY2" fmla="*/ 1564678 h 1564678"/>
                <a:gd name="connsiteX3" fmla="*/ 659 w 222798"/>
                <a:gd name="connsiteY3" fmla="*/ 0 h 1564678"/>
                <a:gd name="connsiteX0" fmla="*/ 222798 w 222798"/>
                <a:gd name="connsiteY0" fmla="*/ 2023 h 1548729"/>
                <a:gd name="connsiteX1" fmla="*/ 222798 w 222798"/>
                <a:gd name="connsiteY1" fmla="*/ 1548729 h 1548729"/>
                <a:gd name="connsiteX2" fmla="*/ 5084 w 222798"/>
                <a:gd name="connsiteY2" fmla="*/ 1548729 h 1548729"/>
                <a:gd name="connsiteX3" fmla="*/ 659 w 222798"/>
                <a:gd name="connsiteY3" fmla="*/ 0 h 1548729"/>
                <a:gd name="connsiteX0" fmla="*/ 222798 w 222798"/>
                <a:gd name="connsiteY0" fmla="*/ 2023 h 1548729"/>
                <a:gd name="connsiteX1" fmla="*/ 222798 w 222798"/>
                <a:gd name="connsiteY1" fmla="*/ 1548729 h 1548729"/>
                <a:gd name="connsiteX2" fmla="*/ 5084 w 222798"/>
                <a:gd name="connsiteY2" fmla="*/ 1293548 h 1548729"/>
                <a:gd name="connsiteX3" fmla="*/ 659 w 222798"/>
                <a:gd name="connsiteY3" fmla="*/ 0 h 1548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2798" h="1548729">
                  <a:moveTo>
                    <a:pt x="222798" y="2023"/>
                  </a:moveTo>
                  <a:lnTo>
                    <a:pt x="222798" y="1548729"/>
                  </a:lnTo>
                  <a:lnTo>
                    <a:pt x="5084" y="1293548"/>
                  </a:lnTo>
                  <a:cubicBezTo>
                    <a:pt x="8525" y="781421"/>
                    <a:pt x="-2782" y="512127"/>
                    <a:pt x="659" y="0"/>
                  </a:cubicBezTo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4" name="グループ化 33"/>
          <p:cNvGrpSpPr/>
          <p:nvPr/>
        </p:nvGrpSpPr>
        <p:grpSpPr>
          <a:xfrm>
            <a:off x="4995430" y="1957350"/>
            <a:ext cx="2096630" cy="2999317"/>
            <a:chOff x="5165822" y="1855104"/>
            <a:chExt cx="2096630" cy="2999317"/>
          </a:xfrm>
          <a:solidFill>
            <a:schemeClr val="bg1"/>
          </a:solidFill>
        </p:grpSpPr>
        <p:sp>
          <p:nvSpPr>
            <p:cNvPr id="50" name="二等辺三角形 9"/>
            <p:cNvSpPr/>
            <p:nvPr/>
          </p:nvSpPr>
          <p:spPr>
            <a:xfrm flipV="1">
              <a:off x="5165822" y="1855104"/>
              <a:ext cx="2096630" cy="1457927"/>
            </a:xfrm>
            <a:custGeom>
              <a:avLst/>
              <a:gdLst>
                <a:gd name="connsiteX0" fmla="*/ 0 w 2096630"/>
                <a:gd name="connsiteY0" fmla="*/ 1633216 h 1633216"/>
                <a:gd name="connsiteX1" fmla="*/ 1048315 w 2096630"/>
                <a:gd name="connsiteY1" fmla="*/ 0 h 1633216"/>
                <a:gd name="connsiteX2" fmla="*/ 2096630 w 2096630"/>
                <a:gd name="connsiteY2" fmla="*/ 1633216 h 1633216"/>
                <a:gd name="connsiteX3" fmla="*/ 0 w 2096630"/>
                <a:gd name="connsiteY3" fmla="*/ 1633216 h 1633216"/>
                <a:gd name="connsiteX0" fmla="*/ 0 w 2096630"/>
                <a:gd name="connsiteY0" fmla="*/ 1633216 h 1633216"/>
                <a:gd name="connsiteX1" fmla="*/ 1048315 w 2096630"/>
                <a:gd name="connsiteY1" fmla="*/ 0 h 1633216"/>
                <a:gd name="connsiteX2" fmla="*/ 1151233 w 2096630"/>
                <a:gd name="connsiteY2" fmla="*/ 175289 h 1633216"/>
                <a:gd name="connsiteX3" fmla="*/ 2096630 w 2096630"/>
                <a:gd name="connsiteY3" fmla="*/ 1633216 h 1633216"/>
                <a:gd name="connsiteX4" fmla="*/ 0 w 2096630"/>
                <a:gd name="connsiteY4" fmla="*/ 1633216 h 1633216"/>
                <a:gd name="connsiteX0" fmla="*/ 0 w 2096630"/>
                <a:gd name="connsiteY0" fmla="*/ 1633216 h 1633216"/>
                <a:gd name="connsiteX1" fmla="*/ 934257 w 2096630"/>
                <a:gd name="connsiteY1" fmla="*/ 175289 h 1633216"/>
                <a:gd name="connsiteX2" fmla="*/ 1048315 w 2096630"/>
                <a:gd name="connsiteY2" fmla="*/ 0 h 1633216"/>
                <a:gd name="connsiteX3" fmla="*/ 1151233 w 2096630"/>
                <a:gd name="connsiteY3" fmla="*/ 175289 h 1633216"/>
                <a:gd name="connsiteX4" fmla="*/ 2096630 w 2096630"/>
                <a:gd name="connsiteY4" fmla="*/ 1633216 h 1633216"/>
                <a:gd name="connsiteX5" fmla="*/ 0 w 2096630"/>
                <a:gd name="connsiteY5" fmla="*/ 1633216 h 1633216"/>
                <a:gd name="connsiteX0" fmla="*/ 1048315 w 2096630"/>
                <a:gd name="connsiteY0" fmla="*/ 0 h 1633216"/>
                <a:gd name="connsiteX1" fmla="*/ 1151233 w 2096630"/>
                <a:gd name="connsiteY1" fmla="*/ 175289 h 1633216"/>
                <a:gd name="connsiteX2" fmla="*/ 2096630 w 2096630"/>
                <a:gd name="connsiteY2" fmla="*/ 1633216 h 1633216"/>
                <a:gd name="connsiteX3" fmla="*/ 0 w 2096630"/>
                <a:gd name="connsiteY3" fmla="*/ 1633216 h 1633216"/>
                <a:gd name="connsiteX4" fmla="*/ 934257 w 2096630"/>
                <a:gd name="connsiteY4" fmla="*/ 175289 h 1633216"/>
                <a:gd name="connsiteX5" fmla="*/ 1139755 w 2096630"/>
                <a:gd name="connsiteY5" fmla="*/ 91440 h 1633216"/>
                <a:gd name="connsiteX0" fmla="*/ 1048315 w 2096630"/>
                <a:gd name="connsiteY0" fmla="*/ 0 h 1633216"/>
                <a:gd name="connsiteX1" fmla="*/ 1151233 w 2096630"/>
                <a:gd name="connsiteY1" fmla="*/ 175289 h 1633216"/>
                <a:gd name="connsiteX2" fmla="*/ 2096630 w 2096630"/>
                <a:gd name="connsiteY2" fmla="*/ 1633216 h 1633216"/>
                <a:gd name="connsiteX3" fmla="*/ 0 w 2096630"/>
                <a:gd name="connsiteY3" fmla="*/ 1633216 h 1633216"/>
                <a:gd name="connsiteX4" fmla="*/ 934257 w 2096630"/>
                <a:gd name="connsiteY4" fmla="*/ 175289 h 1633216"/>
                <a:gd name="connsiteX0" fmla="*/ 1151233 w 2096630"/>
                <a:gd name="connsiteY0" fmla="*/ 0 h 1457927"/>
                <a:gd name="connsiteX1" fmla="*/ 2096630 w 2096630"/>
                <a:gd name="connsiteY1" fmla="*/ 1457927 h 1457927"/>
                <a:gd name="connsiteX2" fmla="*/ 0 w 2096630"/>
                <a:gd name="connsiteY2" fmla="*/ 1457927 h 1457927"/>
                <a:gd name="connsiteX3" fmla="*/ 934257 w 2096630"/>
                <a:gd name="connsiteY3" fmla="*/ 0 h 1457927"/>
                <a:gd name="connsiteX0" fmla="*/ 1151233 w 2096630"/>
                <a:gd name="connsiteY0" fmla="*/ 0 h 1472818"/>
                <a:gd name="connsiteX1" fmla="*/ 2096630 w 2096630"/>
                <a:gd name="connsiteY1" fmla="*/ 1457927 h 1472818"/>
                <a:gd name="connsiteX2" fmla="*/ 1052120 w 2096630"/>
                <a:gd name="connsiteY2" fmla="*/ 1472818 h 1472818"/>
                <a:gd name="connsiteX3" fmla="*/ 0 w 2096630"/>
                <a:gd name="connsiteY3" fmla="*/ 1457927 h 1472818"/>
                <a:gd name="connsiteX4" fmla="*/ 934257 w 2096630"/>
                <a:gd name="connsiteY4" fmla="*/ 0 h 1472818"/>
                <a:gd name="connsiteX0" fmla="*/ 1151233 w 2096630"/>
                <a:gd name="connsiteY0" fmla="*/ 0 h 1457927"/>
                <a:gd name="connsiteX1" fmla="*/ 2096630 w 2096630"/>
                <a:gd name="connsiteY1" fmla="*/ 1457927 h 1457927"/>
                <a:gd name="connsiteX2" fmla="*/ 0 w 2096630"/>
                <a:gd name="connsiteY2" fmla="*/ 1457927 h 1457927"/>
                <a:gd name="connsiteX3" fmla="*/ 934257 w 2096630"/>
                <a:gd name="connsiteY3" fmla="*/ 0 h 1457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96630" h="1457927">
                  <a:moveTo>
                    <a:pt x="1151233" y="0"/>
                  </a:moveTo>
                  <a:lnTo>
                    <a:pt x="2096630" y="1457927"/>
                  </a:lnTo>
                  <a:lnTo>
                    <a:pt x="0" y="1457927"/>
                  </a:lnTo>
                  <a:lnTo>
                    <a:pt x="934257" y="0"/>
                  </a:lnTo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正方形/長方形 11"/>
            <p:cNvSpPr/>
            <p:nvPr/>
          </p:nvSpPr>
          <p:spPr>
            <a:xfrm>
              <a:off x="6097422" y="3305692"/>
              <a:ext cx="222798" cy="1548729"/>
            </a:xfrm>
            <a:custGeom>
              <a:avLst/>
              <a:gdLst>
                <a:gd name="connsiteX0" fmla="*/ 0 w 217714"/>
                <a:gd name="connsiteY0" fmla="*/ 0 h 1546706"/>
                <a:gd name="connsiteX1" fmla="*/ 217714 w 217714"/>
                <a:gd name="connsiteY1" fmla="*/ 0 h 1546706"/>
                <a:gd name="connsiteX2" fmla="*/ 217714 w 217714"/>
                <a:gd name="connsiteY2" fmla="*/ 1546706 h 1546706"/>
                <a:gd name="connsiteX3" fmla="*/ 0 w 217714"/>
                <a:gd name="connsiteY3" fmla="*/ 1546706 h 1546706"/>
                <a:gd name="connsiteX4" fmla="*/ 0 w 217714"/>
                <a:gd name="connsiteY4" fmla="*/ 0 h 1546706"/>
                <a:gd name="connsiteX0" fmla="*/ 217714 w 217714"/>
                <a:gd name="connsiteY0" fmla="*/ 0 h 1546706"/>
                <a:gd name="connsiteX1" fmla="*/ 217714 w 217714"/>
                <a:gd name="connsiteY1" fmla="*/ 1546706 h 1546706"/>
                <a:gd name="connsiteX2" fmla="*/ 0 w 217714"/>
                <a:gd name="connsiteY2" fmla="*/ 1546706 h 1546706"/>
                <a:gd name="connsiteX3" fmla="*/ 91440 w 217714"/>
                <a:gd name="connsiteY3" fmla="*/ 91440 h 1546706"/>
                <a:gd name="connsiteX0" fmla="*/ 217714 w 217714"/>
                <a:gd name="connsiteY0" fmla="*/ 0 h 1546706"/>
                <a:gd name="connsiteX1" fmla="*/ 217714 w 217714"/>
                <a:gd name="connsiteY1" fmla="*/ 1546706 h 1546706"/>
                <a:gd name="connsiteX2" fmla="*/ 0 w 217714"/>
                <a:gd name="connsiteY2" fmla="*/ 1546706 h 1546706"/>
                <a:gd name="connsiteX3" fmla="*/ 10324 w 217714"/>
                <a:gd name="connsiteY3" fmla="*/ 10324 h 1546706"/>
                <a:gd name="connsiteX0" fmla="*/ 217714 w 217714"/>
                <a:gd name="connsiteY0" fmla="*/ 0 h 1546706"/>
                <a:gd name="connsiteX1" fmla="*/ 217714 w 217714"/>
                <a:gd name="connsiteY1" fmla="*/ 1546706 h 1546706"/>
                <a:gd name="connsiteX2" fmla="*/ 0 w 217714"/>
                <a:gd name="connsiteY2" fmla="*/ 1546706 h 1546706"/>
                <a:gd name="connsiteX3" fmla="*/ 10324 w 217714"/>
                <a:gd name="connsiteY3" fmla="*/ 10324 h 1546706"/>
                <a:gd name="connsiteX0" fmla="*/ 222798 w 222798"/>
                <a:gd name="connsiteY0" fmla="*/ 33921 h 1580627"/>
                <a:gd name="connsiteX1" fmla="*/ 222798 w 222798"/>
                <a:gd name="connsiteY1" fmla="*/ 1580627 h 1580627"/>
                <a:gd name="connsiteX2" fmla="*/ 5084 w 222798"/>
                <a:gd name="connsiteY2" fmla="*/ 1580627 h 1580627"/>
                <a:gd name="connsiteX3" fmla="*/ 659 w 222798"/>
                <a:gd name="connsiteY3" fmla="*/ 0 h 1580627"/>
                <a:gd name="connsiteX0" fmla="*/ 222798 w 222798"/>
                <a:gd name="connsiteY0" fmla="*/ 39237 h 1585943"/>
                <a:gd name="connsiteX1" fmla="*/ 222798 w 222798"/>
                <a:gd name="connsiteY1" fmla="*/ 1585943 h 1585943"/>
                <a:gd name="connsiteX2" fmla="*/ 5084 w 222798"/>
                <a:gd name="connsiteY2" fmla="*/ 1585943 h 1585943"/>
                <a:gd name="connsiteX3" fmla="*/ 659 w 222798"/>
                <a:gd name="connsiteY3" fmla="*/ 0 h 1585943"/>
                <a:gd name="connsiteX0" fmla="*/ 222798 w 222798"/>
                <a:gd name="connsiteY0" fmla="*/ 17972 h 1564678"/>
                <a:gd name="connsiteX1" fmla="*/ 222798 w 222798"/>
                <a:gd name="connsiteY1" fmla="*/ 1564678 h 1564678"/>
                <a:gd name="connsiteX2" fmla="*/ 5084 w 222798"/>
                <a:gd name="connsiteY2" fmla="*/ 1564678 h 1564678"/>
                <a:gd name="connsiteX3" fmla="*/ 659 w 222798"/>
                <a:gd name="connsiteY3" fmla="*/ 0 h 1564678"/>
                <a:gd name="connsiteX0" fmla="*/ 222798 w 222798"/>
                <a:gd name="connsiteY0" fmla="*/ 2023 h 1548729"/>
                <a:gd name="connsiteX1" fmla="*/ 222798 w 222798"/>
                <a:gd name="connsiteY1" fmla="*/ 1548729 h 1548729"/>
                <a:gd name="connsiteX2" fmla="*/ 5084 w 222798"/>
                <a:gd name="connsiteY2" fmla="*/ 1548729 h 1548729"/>
                <a:gd name="connsiteX3" fmla="*/ 659 w 222798"/>
                <a:gd name="connsiteY3" fmla="*/ 0 h 1548729"/>
                <a:gd name="connsiteX0" fmla="*/ 222798 w 222798"/>
                <a:gd name="connsiteY0" fmla="*/ 2023 h 1548729"/>
                <a:gd name="connsiteX1" fmla="*/ 222798 w 222798"/>
                <a:gd name="connsiteY1" fmla="*/ 1548729 h 1548729"/>
                <a:gd name="connsiteX2" fmla="*/ 5084 w 222798"/>
                <a:gd name="connsiteY2" fmla="*/ 1293548 h 1548729"/>
                <a:gd name="connsiteX3" fmla="*/ 659 w 222798"/>
                <a:gd name="connsiteY3" fmla="*/ 0 h 1548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2798" h="1548729">
                  <a:moveTo>
                    <a:pt x="222798" y="2023"/>
                  </a:moveTo>
                  <a:lnTo>
                    <a:pt x="222798" y="1548729"/>
                  </a:lnTo>
                  <a:lnTo>
                    <a:pt x="5084" y="1293548"/>
                  </a:lnTo>
                  <a:cubicBezTo>
                    <a:pt x="8525" y="781421"/>
                    <a:pt x="-2782" y="512127"/>
                    <a:pt x="659" y="0"/>
                  </a:cubicBezTo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4" name="二等辺三角形 63"/>
          <p:cNvSpPr/>
          <p:nvPr/>
        </p:nvSpPr>
        <p:spPr>
          <a:xfrm flipV="1">
            <a:off x="5270826" y="2264609"/>
            <a:ext cx="1531089" cy="1182849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楕円 62"/>
          <p:cNvSpPr/>
          <p:nvPr/>
        </p:nvSpPr>
        <p:spPr>
          <a:xfrm>
            <a:off x="5270826" y="2188360"/>
            <a:ext cx="1531089" cy="13672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4" name="グループ化 53"/>
          <p:cNvGrpSpPr/>
          <p:nvPr/>
        </p:nvGrpSpPr>
        <p:grpSpPr>
          <a:xfrm>
            <a:off x="3757365" y="2548715"/>
            <a:ext cx="5281302" cy="975530"/>
            <a:chOff x="3757365" y="2548715"/>
            <a:chExt cx="5281302" cy="975530"/>
          </a:xfrm>
        </p:grpSpPr>
        <p:sp>
          <p:nvSpPr>
            <p:cNvPr id="10" name="平行四辺形 9"/>
            <p:cNvSpPr/>
            <p:nvPr/>
          </p:nvSpPr>
          <p:spPr>
            <a:xfrm>
              <a:off x="3757365" y="2768474"/>
              <a:ext cx="4914230" cy="550648"/>
            </a:xfrm>
            <a:custGeom>
              <a:avLst/>
              <a:gdLst>
                <a:gd name="connsiteX0" fmla="*/ 0 w 4914230"/>
                <a:gd name="connsiteY0" fmla="*/ 865463 h 865463"/>
                <a:gd name="connsiteX1" fmla="*/ 868310 w 4914230"/>
                <a:gd name="connsiteY1" fmla="*/ 0 h 865463"/>
                <a:gd name="connsiteX2" fmla="*/ 4914230 w 4914230"/>
                <a:gd name="connsiteY2" fmla="*/ 0 h 865463"/>
                <a:gd name="connsiteX3" fmla="*/ 4045920 w 4914230"/>
                <a:gd name="connsiteY3" fmla="*/ 865463 h 865463"/>
                <a:gd name="connsiteX4" fmla="*/ 0 w 4914230"/>
                <a:gd name="connsiteY4" fmla="*/ 865463 h 865463"/>
                <a:gd name="connsiteX0" fmla="*/ 0 w 4914230"/>
                <a:gd name="connsiteY0" fmla="*/ 865463 h 865463"/>
                <a:gd name="connsiteX1" fmla="*/ 868310 w 4914230"/>
                <a:gd name="connsiteY1" fmla="*/ 0 h 865463"/>
                <a:gd name="connsiteX2" fmla="*/ 2820691 w 4914230"/>
                <a:gd name="connsiteY2" fmla="*/ 6857 h 865463"/>
                <a:gd name="connsiteX3" fmla="*/ 4914230 w 4914230"/>
                <a:gd name="connsiteY3" fmla="*/ 0 h 865463"/>
                <a:gd name="connsiteX4" fmla="*/ 4045920 w 4914230"/>
                <a:gd name="connsiteY4" fmla="*/ 865463 h 865463"/>
                <a:gd name="connsiteX5" fmla="*/ 0 w 4914230"/>
                <a:gd name="connsiteY5" fmla="*/ 865463 h 865463"/>
                <a:gd name="connsiteX0" fmla="*/ 2820691 w 4914230"/>
                <a:gd name="connsiteY0" fmla="*/ 6857 h 865463"/>
                <a:gd name="connsiteX1" fmla="*/ 4914230 w 4914230"/>
                <a:gd name="connsiteY1" fmla="*/ 0 h 865463"/>
                <a:gd name="connsiteX2" fmla="*/ 4045920 w 4914230"/>
                <a:gd name="connsiteY2" fmla="*/ 865463 h 865463"/>
                <a:gd name="connsiteX3" fmla="*/ 0 w 4914230"/>
                <a:gd name="connsiteY3" fmla="*/ 865463 h 865463"/>
                <a:gd name="connsiteX4" fmla="*/ 868310 w 4914230"/>
                <a:gd name="connsiteY4" fmla="*/ 0 h 865463"/>
                <a:gd name="connsiteX5" fmla="*/ 2912131 w 4914230"/>
                <a:gd name="connsiteY5" fmla="*/ 98297 h 865463"/>
                <a:gd name="connsiteX0" fmla="*/ 2820691 w 4914230"/>
                <a:gd name="connsiteY0" fmla="*/ 6857 h 865463"/>
                <a:gd name="connsiteX1" fmla="*/ 4914230 w 4914230"/>
                <a:gd name="connsiteY1" fmla="*/ 0 h 865463"/>
                <a:gd name="connsiteX2" fmla="*/ 4045920 w 4914230"/>
                <a:gd name="connsiteY2" fmla="*/ 865463 h 865463"/>
                <a:gd name="connsiteX3" fmla="*/ 0 w 4914230"/>
                <a:gd name="connsiteY3" fmla="*/ 865463 h 865463"/>
                <a:gd name="connsiteX4" fmla="*/ 868310 w 4914230"/>
                <a:gd name="connsiteY4" fmla="*/ 0 h 865463"/>
                <a:gd name="connsiteX0" fmla="*/ 4914230 w 4914230"/>
                <a:gd name="connsiteY0" fmla="*/ 0 h 865463"/>
                <a:gd name="connsiteX1" fmla="*/ 4045920 w 4914230"/>
                <a:gd name="connsiteY1" fmla="*/ 865463 h 865463"/>
                <a:gd name="connsiteX2" fmla="*/ 0 w 4914230"/>
                <a:gd name="connsiteY2" fmla="*/ 865463 h 865463"/>
                <a:gd name="connsiteX3" fmla="*/ 868310 w 4914230"/>
                <a:gd name="connsiteY3" fmla="*/ 0 h 865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4230" h="865463">
                  <a:moveTo>
                    <a:pt x="4914230" y="0"/>
                  </a:moveTo>
                  <a:lnTo>
                    <a:pt x="4045920" y="865463"/>
                  </a:lnTo>
                  <a:lnTo>
                    <a:pt x="0" y="865463"/>
                  </a:lnTo>
                  <a:lnTo>
                    <a:pt x="868310" y="0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3757365" y="3313031"/>
              <a:ext cx="4053781" cy="207867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平行四辺形 21"/>
            <p:cNvSpPr/>
            <p:nvPr/>
          </p:nvSpPr>
          <p:spPr>
            <a:xfrm rot="5400000" flipH="1">
              <a:off x="7940883" y="2426461"/>
              <a:ext cx="975530" cy="1220038"/>
            </a:xfrm>
            <a:prstGeom prst="parallelogram">
              <a:avLst>
                <a:gd name="adj" fmla="val 79347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6" name="楕円 65"/>
          <p:cNvSpPr/>
          <p:nvPr/>
        </p:nvSpPr>
        <p:spPr>
          <a:xfrm>
            <a:off x="4983151" y="1873541"/>
            <a:ext cx="2096630" cy="14186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/>
          <p:cNvSpPr/>
          <p:nvPr/>
        </p:nvSpPr>
        <p:spPr>
          <a:xfrm>
            <a:off x="5502851" y="2747935"/>
            <a:ext cx="1053028" cy="164915"/>
          </a:xfrm>
          <a:custGeom>
            <a:avLst/>
            <a:gdLst>
              <a:gd name="connsiteX0" fmla="*/ 0 w 1531089"/>
              <a:gd name="connsiteY0" fmla="*/ 68361 h 136721"/>
              <a:gd name="connsiteX1" fmla="*/ 765545 w 1531089"/>
              <a:gd name="connsiteY1" fmla="*/ 0 h 136721"/>
              <a:gd name="connsiteX2" fmla="*/ 1531090 w 1531089"/>
              <a:gd name="connsiteY2" fmla="*/ 68361 h 136721"/>
              <a:gd name="connsiteX3" fmla="*/ 765545 w 1531089"/>
              <a:gd name="connsiteY3" fmla="*/ 136722 h 136721"/>
              <a:gd name="connsiteX4" fmla="*/ 0 w 1531089"/>
              <a:gd name="connsiteY4" fmla="*/ 68361 h 136721"/>
              <a:gd name="connsiteX0" fmla="*/ 765545 w 1531090"/>
              <a:gd name="connsiteY0" fmla="*/ 0 h 136722"/>
              <a:gd name="connsiteX1" fmla="*/ 1531090 w 1531090"/>
              <a:gd name="connsiteY1" fmla="*/ 68361 h 136722"/>
              <a:gd name="connsiteX2" fmla="*/ 765545 w 1531090"/>
              <a:gd name="connsiteY2" fmla="*/ 136722 h 136722"/>
              <a:gd name="connsiteX3" fmla="*/ 0 w 1531090"/>
              <a:gd name="connsiteY3" fmla="*/ 68361 h 136722"/>
              <a:gd name="connsiteX4" fmla="*/ 856985 w 1531090"/>
              <a:gd name="connsiteY4" fmla="*/ 91440 h 136722"/>
              <a:gd name="connsiteX0" fmla="*/ 765545 w 1531090"/>
              <a:gd name="connsiteY0" fmla="*/ 0 h 136722"/>
              <a:gd name="connsiteX1" fmla="*/ 1531090 w 1531090"/>
              <a:gd name="connsiteY1" fmla="*/ 68361 h 136722"/>
              <a:gd name="connsiteX2" fmla="*/ 765545 w 1531090"/>
              <a:gd name="connsiteY2" fmla="*/ 136722 h 136722"/>
              <a:gd name="connsiteX3" fmla="*/ 0 w 1531090"/>
              <a:gd name="connsiteY3" fmla="*/ 68361 h 136722"/>
              <a:gd name="connsiteX0" fmla="*/ 1531090 w 1531090"/>
              <a:gd name="connsiteY0" fmla="*/ 0 h 68361"/>
              <a:gd name="connsiteX1" fmla="*/ 765545 w 1531090"/>
              <a:gd name="connsiteY1" fmla="*/ 68361 h 68361"/>
              <a:gd name="connsiteX2" fmla="*/ 0 w 1531090"/>
              <a:gd name="connsiteY2" fmla="*/ 0 h 68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31090" h="68361">
                <a:moveTo>
                  <a:pt x="1531090" y="0"/>
                </a:moveTo>
                <a:cubicBezTo>
                  <a:pt x="1531090" y="37755"/>
                  <a:pt x="1188344" y="68361"/>
                  <a:pt x="765545" y="68361"/>
                </a:cubicBezTo>
                <a:cubicBezTo>
                  <a:pt x="342746" y="68361"/>
                  <a:pt x="0" y="37755"/>
                  <a:pt x="0" y="0"/>
                </a:cubicBezTo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楕円 52"/>
          <p:cNvSpPr/>
          <p:nvPr/>
        </p:nvSpPr>
        <p:spPr>
          <a:xfrm>
            <a:off x="5565667" y="2698707"/>
            <a:ext cx="943621" cy="137484"/>
          </a:xfrm>
          <a:custGeom>
            <a:avLst/>
            <a:gdLst>
              <a:gd name="connsiteX0" fmla="*/ 0 w 1531089"/>
              <a:gd name="connsiteY0" fmla="*/ 68361 h 136721"/>
              <a:gd name="connsiteX1" fmla="*/ 765545 w 1531089"/>
              <a:gd name="connsiteY1" fmla="*/ 0 h 136721"/>
              <a:gd name="connsiteX2" fmla="*/ 1531090 w 1531089"/>
              <a:gd name="connsiteY2" fmla="*/ 68361 h 136721"/>
              <a:gd name="connsiteX3" fmla="*/ 765545 w 1531089"/>
              <a:gd name="connsiteY3" fmla="*/ 136722 h 136721"/>
              <a:gd name="connsiteX4" fmla="*/ 0 w 1531089"/>
              <a:gd name="connsiteY4" fmla="*/ 68361 h 136721"/>
              <a:gd name="connsiteX0" fmla="*/ 765545 w 1531090"/>
              <a:gd name="connsiteY0" fmla="*/ 0 h 136722"/>
              <a:gd name="connsiteX1" fmla="*/ 1531090 w 1531090"/>
              <a:gd name="connsiteY1" fmla="*/ 68361 h 136722"/>
              <a:gd name="connsiteX2" fmla="*/ 765545 w 1531090"/>
              <a:gd name="connsiteY2" fmla="*/ 136722 h 136722"/>
              <a:gd name="connsiteX3" fmla="*/ 0 w 1531090"/>
              <a:gd name="connsiteY3" fmla="*/ 68361 h 136722"/>
              <a:gd name="connsiteX4" fmla="*/ 856985 w 1531090"/>
              <a:gd name="connsiteY4" fmla="*/ 91440 h 136722"/>
              <a:gd name="connsiteX0" fmla="*/ 765545 w 1531090"/>
              <a:gd name="connsiteY0" fmla="*/ 0 h 136722"/>
              <a:gd name="connsiteX1" fmla="*/ 1531090 w 1531090"/>
              <a:gd name="connsiteY1" fmla="*/ 68361 h 136722"/>
              <a:gd name="connsiteX2" fmla="*/ 765545 w 1531090"/>
              <a:gd name="connsiteY2" fmla="*/ 136722 h 136722"/>
              <a:gd name="connsiteX3" fmla="*/ 0 w 1531090"/>
              <a:gd name="connsiteY3" fmla="*/ 68361 h 136722"/>
              <a:gd name="connsiteX0" fmla="*/ 1531090 w 1531090"/>
              <a:gd name="connsiteY0" fmla="*/ 0 h 68361"/>
              <a:gd name="connsiteX1" fmla="*/ 765545 w 1531090"/>
              <a:gd name="connsiteY1" fmla="*/ 68361 h 68361"/>
              <a:gd name="connsiteX2" fmla="*/ 0 w 1531090"/>
              <a:gd name="connsiteY2" fmla="*/ 0 h 68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31090" h="68361">
                <a:moveTo>
                  <a:pt x="1531090" y="0"/>
                </a:moveTo>
                <a:cubicBezTo>
                  <a:pt x="1531090" y="37755"/>
                  <a:pt x="1188344" y="68361"/>
                  <a:pt x="765545" y="68361"/>
                </a:cubicBezTo>
                <a:cubicBezTo>
                  <a:pt x="342746" y="68361"/>
                  <a:pt x="0" y="37755"/>
                  <a:pt x="0" y="0"/>
                </a:cubicBezTo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5" name="直線コネクタ 64"/>
          <p:cNvCxnSpPr/>
          <p:nvPr/>
        </p:nvCxnSpPr>
        <p:spPr>
          <a:xfrm flipH="1">
            <a:off x="6232212" y="2321737"/>
            <a:ext cx="186934" cy="4777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FCBD871-F734-446F-A189-0DAC309BBB3B}"/>
              </a:ext>
            </a:extLst>
          </p:cNvPr>
          <p:cNvGrpSpPr/>
          <p:nvPr/>
        </p:nvGrpSpPr>
        <p:grpSpPr>
          <a:xfrm>
            <a:off x="1107417" y="3068704"/>
            <a:ext cx="1779413" cy="2151879"/>
            <a:chOff x="8180385" y="3241918"/>
            <a:chExt cx="1779413" cy="2151879"/>
          </a:xfrm>
        </p:grpSpPr>
        <p:sp>
          <p:nvSpPr>
            <p:cNvPr id="56" name="楕円 12">
              <a:extLst>
                <a:ext uri="{FF2B5EF4-FFF2-40B4-BE49-F238E27FC236}">
                  <a16:creationId xmlns:a16="http://schemas.microsoft.com/office/drawing/2014/main" id="{2B13F806-DB38-4152-9E10-6ABAC754AEE9}"/>
                </a:ext>
              </a:extLst>
            </p:cNvPr>
            <p:cNvSpPr/>
            <p:nvPr/>
          </p:nvSpPr>
          <p:spPr>
            <a:xfrm>
              <a:off x="8358952" y="5076740"/>
              <a:ext cx="1421112" cy="162071"/>
            </a:xfrm>
            <a:custGeom>
              <a:avLst/>
              <a:gdLst>
                <a:gd name="connsiteX0" fmla="*/ 0 w 1504950"/>
                <a:gd name="connsiteY0" fmla="*/ 200025 h 400050"/>
                <a:gd name="connsiteX1" fmla="*/ 752475 w 1504950"/>
                <a:gd name="connsiteY1" fmla="*/ 0 h 400050"/>
                <a:gd name="connsiteX2" fmla="*/ 1504950 w 1504950"/>
                <a:gd name="connsiteY2" fmla="*/ 200025 h 400050"/>
                <a:gd name="connsiteX3" fmla="*/ 752475 w 1504950"/>
                <a:gd name="connsiteY3" fmla="*/ 400050 h 400050"/>
                <a:gd name="connsiteX4" fmla="*/ 0 w 1504950"/>
                <a:gd name="connsiteY4" fmla="*/ 200025 h 400050"/>
                <a:gd name="connsiteX0" fmla="*/ 0 w 1504950"/>
                <a:gd name="connsiteY0" fmla="*/ 200025 h 491490"/>
                <a:gd name="connsiteX1" fmla="*/ 752475 w 1504950"/>
                <a:gd name="connsiteY1" fmla="*/ 0 h 491490"/>
                <a:gd name="connsiteX2" fmla="*/ 1504950 w 1504950"/>
                <a:gd name="connsiteY2" fmla="*/ 200025 h 491490"/>
                <a:gd name="connsiteX3" fmla="*/ 843915 w 1504950"/>
                <a:gd name="connsiteY3" fmla="*/ 491490 h 491490"/>
                <a:gd name="connsiteX0" fmla="*/ 0 w 1504950"/>
                <a:gd name="connsiteY0" fmla="*/ 200025 h 200025"/>
                <a:gd name="connsiteX1" fmla="*/ 752475 w 1504950"/>
                <a:gd name="connsiteY1" fmla="*/ 0 h 200025"/>
                <a:gd name="connsiteX2" fmla="*/ 1504950 w 1504950"/>
                <a:gd name="connsiteY2" fmla="*/ 200025 h 200025"/>
                <a:gd name="connsiteX0" fmla="*/ 0 w 1504950"/>
                <a:gd name="connsiteY0" fmla="*/ 200025 h 200025"/>
                <a:gd name="connsiteX1" fmla="*/ 752475 w 1504950"/>
                <a:gd name="connsiteY1" fmla="*/ 0 h 200025"/>
                <a:gd name="connsiteX2" fmla="*/ 1504950 w 1504950"/>
                <a:gd name="connsiteY2" fmla="*/ 200025 h 200025"/>
                <a:gd name="connsiteX0" fmla="*/ 0 w 1517731"/>
                <a:gd name="connsiteY0" fmla="*/ 200025 h 200025"/>
                <a:gd name="connsiteX1" fmla="*/ 752475 w 1517731"/>
                <a:gd name="connsiteY1" fmla="*/ 0 h 200025"/>
                <a:gd name="connsiteX2" fmla="*/ 1504950 w 1517731"/>
                <a:gd name="connsiteY2" fmla="*/ 200025 h 200025"/>
                <a:gd name="connsiteX0" fmla="*/ 9638 w 1527369"/>
                <a:gd name="connsiteY0" fmla="*/ 200025 h 200025"/>
                <a:gd name="connsiteX1" fmla="*/ 762113 w 1527369"/>
                <a:gd name="connsiteY1" fmla="*/ 0 h 200025"/>
                <a:gd name="connsiteX2" fmla="*/ 1514588 w 1527369"/>
                <a:gd name="connsiteY2" fmla="*/ 200025 h 200025"/>
                <a:gd name="connsiteX0" fmla="*/ 9638 w 1527369"/>
                <a:gd name="connsiteY0" fmla="*/ 184122 h 184122"/>
                <a:gd name="connsiteX1" fmla="*/ 762113 w 1527369"/>
                <a:gd name="connsiteY1" fmla="*/ 0 h 184122"/>
                <a:gd name="connsiteX2" fmla="*/ 1514588 w 1527369"/>
                <a:gd name="connsiteY2" fmla="*/ 184122 h 184122"/>
                <a:gd name="connsiteX0" fmla="*/ 9394 w 1526818"/>
                <a:gd name="connsiteY0" fmla="*/ 184258 h 184258"/>
                <a:gd name="connsiteX1" fmla="*/ 761869 w 1526818"/>
                <a:gd name="connsiteY1" fmla="*/ 136 h 184258"/>
                <a:gd name="connsiteX2" fmla="*/ 1514344 w 1526818"/>
                <a:gd name="connsiteY2" fmla="*/ 184258 h 184258"/>
                <a:gd name="connsiteX0" fmla="*/ 9394 w 1541574"/>
                <a:gd name="connsiteY0" fmla="*/ 184258 h 184258"/>
                <a:gd name="connsiteX1" fmla="*/ 761869 w 1541574"/>
                <a:gd name="connsiteY1" fmla="*/ 136 h 184258"/>
                <a:gd name="connsiteX2" fmla="*/ 1514344 w 1541574"/>
                <a:gd name="connsiteY2" fmla="*/ 184258 h 184258"/>
                <a:gd name="connsiteX0" fmla="*/ 23740 w 1555920"/>
                <a:gd name="connsiteY0" fmla="*/ 184122 h 184122"/>
                <a:gd name="connsiteX1" fmla="*/ 776215 w 1555920"/>
                <a:gd name="connsiteY1" fmla="*/ 0 h 184122"/>
                <a:gd name="connsiteX2" fmla="*/ 1528690 w 1555920"/>
                <a:gd name="connsiteY2" fmla="*/ 184122 h 184122"/>
                <a:gd name="connsiteX0" fmla="*/ 22018 w 1554198"/>
                <a:gd name="connsiteY0" fmla="*/ 186418 h 186418"/>
                <a:gd name="connsiteX1" fmla="*/ 774493 w 1554198"/>
                <a:gd name="connsiteY1" fmla="*/ 2296 h 186418"/>
                <a:gd name="connsiteX2" fmla="*/ 1526968 w 1554198"/>
                <a:gd name="connsiteY2" fmla="*/ 186418 h 186418"/>
                <a:gd name="connsiteX0" fmla="*/ 22018 w 1554198"/>
                <a:gd name="connsiteY0" fmla="*/ 186418 h 186418"/>
                <a:gd name="connsiteX1" fmla="*/ 774493 w 1554198"/>
                <a:gd name="connsiteY1" fmla="*/ 2296 h 186418"/>
                <a:gd name="connsiteX2" fmla="*/ 1526968 w 1554198"/>
                <a:gd name="connsiteY2" fmla="*/ 186418 h 186418"/>
                <a:gd name="connsiteX0" fmla="*/ 22223 w 1554629"/>
                <a:gd name="connsiteY0" fmla="*/ 184259 h 184259"/>
                <a:gd name="connsiteX1" fmla="*/ 774698 w 1554629"/>
                <a:gd name="connsiteY1" fmla="*/ 137 h 184259"/>
                <a:gd name="connsiteX2" fmla="*/ 1527173 w 1554629"/>
                <a:gd name="connsiteY2" fmla="*/ 184259 h 184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54629" h="184259">
                  <a:moveTo>
                    <a:pt x="22223" y="184259"/>
                  </a:moveTo>
                  <a:cubicBezTo>
                    <a:pt x="-56358" y="145226"/>
                    <a:pt x="46366" y="-5164"/>
                    <a:pt x="774698" y="137"/>
                  </a:cubicBezTo>
                  <a:cubicBezTo>
                    <a:pt x="1503030" y="5438"/>
                    <a:pt x="1620042" y="135701"/>
                    <a:pt x="1527173" y="184259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フリーフォーム: 図形 58">
              <a:extLst>
                <a:ext uri="{FF2B5EF4-FFF2-40B4-BE49-F238E27FC236}">
                  <a16:creationId xmlns:a16="http://schemas.microsoft.com/office/drawing/2014/main" id="{252F6638-BD3D-43E5-8522-7481B046BB3A}"/>
                </a:ext>
              </a:extLst>
            </p:cNvPr>
            <p:cNvSpPr/>
            <p:nvPr/>
          </p:nvSpPr>
          <p:spPr>
            <a:xfrm>
              <a:off x="8180385" y="3241918"/>
              <a:ext cx="1779413" cy="2151879"/>
            </a:xfrm>
            <a:custGeom>
              <a:avLst/>
              <a:gdLst>
                <a:gd name="connsiteX0" fmla="*/ 1765545 w 1779413"/>
                <a:gd name="connsiteY0" fmla="*/ 0 h 2151879"/>
                <a:gd name="connsiteX1" fmla="*/ 1779413 w 1779413"/>
                <a:gd name="connsiteY1" fmla="*/ 64 h 2151879"/>
                <a:gd name="connsiteX2" fmla="*/ 1750367 w 1779413"/>
                <a:gd name="connsiteY2" fmla="*/ 55515 h 2151879"/>
                <a:gd name="connsiteX3" fmla="*/ 1740278 w 1779413"/>
                <a:gd name="connsiteY3" fmla="*/ 91014 h 2151879"/>
                <a:gd name="connsiteX4" fmla="*/ 1739425 w 1779413"/>
                <a:gd name="connsiteY4" fmla="*/ 1835766 h 2151879"/>
                <a:gd name="connsiteX5" fmla="*/ 874106 w 1779413"/>
                <a:gd name="connsiteY5" fmla="*/ 2151879 h 2151879"/>
                <a:gd name="connsiteX6" fmla="*/ 26717 w 1779413"/>
                <a:gd name="connsiteY6" fmla="*/ 1835766 h 2151879"/>
                <a:gd name="connsiteX7" fmla="*/ 28322 w 1779413"/>
                <a:gd name="connsiteY7" fmla="*/ 125319 h 2151879"/>
                <a:gd name="connsiteX8" fmla="*/ 21936 w 1779413"/>
                <a:gd name="connsiteY8" fmla="*/ 51280 h 2151879"/>
                <a:gd name="connsiteX9" fmla="*/ 1497 w 1779413"/>
                <a:gd name="connsiteY9" fmla="*/ 6207 h 2151879"/>
                <a:gd name="connsiteX10" fmla="*/ 0 w 1779413"/>
                <a:gd name="connsiteY10" fmla="*/ 339 h 2151879"/>
                <a:gd name="connsiteX11" fmla="*/ 12486 w 1779413"/>
                <a:gd name="connsiteY11" fmla="*/ 10883 h 2151879"/>
                <a:gd name="connsiteX12" fmla="*/ 817131 w 1779413"/>
                <a:gd name="connsiteY12" fmla="*/ 192889 h 2151879"/>
                <a:gd name="connsiteX13" fmla="*/ 881299 w 1779413"/>
                <a:gd name="connsiteY13" fmla="*/ 257331 h 2151879"/>
                <a:gd name="connsiteX14" fmla="*/ 939051 w 1779413"/>
                <a:gd name="connsiteY14" fmla="*/ 192889 h 2151879"/>
                <a:gd name="connsiteX15" fmla="*/ 1754348 w 1779413"/>
                <a:gd name="connsiteY15" fmla="*/ 10519 h 21518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779413" h="2151879">
                  <a:moveTo>
                    <a:pt x="1765545" y="0"/>
                  </a:moveTo>
                  <a:lnTo>
                    <a:pt x="1779413" y="64"/>
                  </a:lnTo>
                  <a:lnTo>
                    <a:pt x="1750367" y="55515"/>
                  </a:lnTo>
                  <a:lnTo>
                    <a:pt x="1740278" y="91014"/>
                  </a:lnTo>
                  <a:cubicBezTo>
                    <a:pt x="1739993" y="672598"/>
                    <a:pt x="1739709" y="1254183"/>
                    <a:pt x="1739425" y="1835766"/>
                  </a:cubicBezTo>
                  <a:cubicBezTo>
                    <a:pt x="1735859" y="2154998"/>
                    <a:pt x="1475362" y="2133101"/>
                    <a:pt x="874106" y="2151879"/>
                  </a:cubicBezTo>
                  <a:cubicBezTo>
                    <a:pt x="289518" y="2139700"/>
                    <a:pt x="29568" y="2151931"/>
                    <a:pt x="26717" y="1835766"/>
                  </a:cubicBezTo>
                  <a:lnTo>
                    <a:pt x="28322" y="125319"/>
                  </a:lnTo>
                  <a:cubicBezTo>
                    <a:pt x="23880" y="97673"/>
                    <a:pt x="37500" y="67584"/>
                    <a:pt x="21936" y="51280"/>
                  </a:cubicBezTo>
                  <a:cubicBezTo>
                    <a:pt x="22188" y="37670"/>
                    <a:pt x="8310" y="21231"/>
                    <a:pt x="1497" y="6207"/>
                  </a:cubicBezTo>
                  <a:lnTo>
                    <a:pt x="0" y="339"/>
                  </a:lnTo>
                  <a:lnTo>
                    <a:pt x="12486" y="10883"/>
                  </a:lnTo>
                  <a:cubicBezTo>
                    <a:pt x="120242" y="80910"/>
                    <a:pt x="593878" y="176178"/>
                    <a:pt x="817131" y="192889"/>
                  </a:cubicBezTo>
                  <a:cubicBezTo>
                    <a:pt x="856300" y="213100"/>
                    <a:pt x="860979" y="257331"/>
                    <a:pt x="881299" y="257331"/>
                  </a:cubicBezTo>
                  <a:cubicBezTo>
                    <a:pt x="901619" y="257331"/>
                    <a:pt x="890590" y="216910"/>
                    <a:pt x="939051" y="192889"/>
                  </a:cubicBezTo>
                  <a:cubicBezTo>
                    <a:pt x="1175639" y="176178"/>
                    <a:pt x="1654549" y="79938"/>
                    <a:pt x="1754348" y="10519"/>
                  </a:cubicBezTo>
                  <a:close/>
                </a:path>
              </a:pathLst>
            </a:custGeom>
            <a:solidFill>
              <a:schemeClr val="lt1">
                <a:alpha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1" name="グループ化 60">
            <a:extLst>
              <a:ext uri="{FF2B5EF4-FFF2-40B4-BE49-F238E27FC236}">
                <a16:creationId xmlns:a16="http://schemas.microsoft.com/office/drawing/2014/main" id="{4766970F-271B-4801-B2A7-1FBCB1662C2B}"/>
              </a:ext>
            </a:extLst>
          </p:cNvPr>
          <p:cNvGrpSpPr/>
          <p:nvPr/>
        </p:nvGrpSpPr>
        <p:grpSpPr>
          <a:xfrm>
            <a:off x="4495460" y="3860125"/>
            <a:ext cx="1779413" cy="2151879"/>
            <a:chOff x="8180385" y="3241918"/>
            <a:chExt cx="1779413" cy="2151879"/>
          </a:xfrm>
        </p:grpSpPr>
        <p:sp>
          <p:nvSpPr>
            <p:cNvPr id="62" name="楕円 12">
              <a:extLst>
                <a:ext uri="{FF2B5EF4-FFF2-40B4-BE49-F238E27FC236}">
                  <a16:creationId xmlns:a16="http://schemas.microsoft.com/office/drawing/2014/main" id="{99B58FCB-6D65-411D-9259-5199A2866635}"/>
                </a:ext>
              </a:extLst>
            </p:cNvPr>
            <p:cNvSpPr/>
            <p:nvPr/>
          </p:nvSpPr>
          <p:spPr>
            <a:xfrm>
              <a:off x="8358952" y="5076740"/>
              <a:ext cx="1421112" cy="162071"/>
            </a:xfrm>
            <a:custGeom>
              <a:avLst/>
              <a:gdLst>
                <a:gd name="connsiteX0" fmla="*/ 0 w 1504950"/>
                <a:gd name="connsiteY0" fmla="*/ 200025 h 400050"/>
                <a:gd name="connsiteX1" fmla="*/ 752475 w 1504950"/>
                <a:gd name="connsiteY1" fmla="*/ 0 h 400050"/>
                <a:gd name="connsiteX2" fmla="*/ 1504950 w 1504950"/>
                <a:gd name="connsiteY2" fmla="*/ 200025 h 400050"/>
                <a:gd name="connsiteX3" fmla="*/ 752475 w 1504950"/>
                <a:gd name="connsiteY3" fmla="*/ 400050 h 400050"/>
                <a:gd name="connsiteX4" fmla="*/ 0 w 1504950"/>
                <a:gd name="connsiteY4" fmla="*/ 200025 h 400050"/>
                <a:gd name="connsiteX0" fmla="*/ 0 w 1504950"/>
                <a:gd name="connsiteY0" fmla="*/ 200025 h 491490"/>
                <a:gd name="connsiteX1" fmla="*/ 752475 w 1504950"/>
                <a:gd name="connsiteY1" fmla="*/ 0 h 491490"/>
                <a:gd name="connsiteX2" fmla="*/ 1504950 w 1504950"/>
                <a:gd name="connsiteY2" fmla="*/ 200025 h 491490"/>
                <a:gd name="connsiteX3" fmla="*/ 843915 w 1504950"/>
                <a:gd name="connsiteY3" fmla="*/ 491490 h 491490"/>
                <a:gd name="connsiteX0" fmla="*/ 0 w 1504950"/>
                <a:gd name="connsiteY0" fmla="*/ 200025 h 200025"/>
                <a:gd name="connsiteX1" fmla="*/ 752475 w 1504950"/>
                <a:gd name="connsiteY1" fmla="*/ 0 h 200025"/>
                <a:gd name="connsiteX2" fmla="*/ 1504950 w 1504950"/>
                <a:gd name="connsiteY2" fmla="*/ 200025 h 200025"/>
                <a:gd name="connsiteX0" fmla="*/ 0 w 1504950"/>
                <a:gd name="connsiteY0" fmla="*/ 200025 h 200025"/>
                <a:gd name="connsiteX1" fmla="*/ 752475 w 1504950"/>
                <a:gd name="connsiteY1" fmla="*/ 0 h 200025"/>
                <a:gd name="connsiteX2" fmla="*/ 1504950 w 1504950"/>
                <a:gd name="connsiteY2" fmla="*/ 200025 h 200025"/>
                <a:gd name="connsiteX0" fmla="*/ 0 w 1517731"/>
                <a:gd name="connsiteY0" fmla="*/ 200025 h 200025"/>
                <a:gd name="connsiteX1" fmla="*/ 752475 w 1517731"/>
                <a:gd name="connsiteY1" fmla="*/ 0 h 200025"/>
                <a:gd name="connsiteX2" fmla="*/ 1504950 w 1517731"/>
                <a:gd name="connsiteY2" fmla="*/ 200025 h 200025"/>
                <a:gd name="connsiteX0" fmla="*/ 9638 w 1527369"/>
                <a:gd name="connsiteY0" fmla="*/ 200025 h 200025"/>
                <a:gd name="connsiteX1" fmla="*/ 762113 w 1527369"/>
                <a:gd name="connsiteY1" fmla="*/ 0 h 200025"/>
                <a:gd name="connsiteX2" fmla="*/ 1514588 w 1527369"/>
                <a:gd name="connsiteY2" fmla="*/ 200025 h 200025"/>
                <a:gd name="connsiteX0" fmla="*/ 9638 w 1527369"/>
                <a:gd name="connsiteY0" fmla="*/ 184122 h 184122"/>
                <a:gd name="connsiteX1" fmla="*/ 762113 w 1527369"/>
                <a:gd name="connsiteY1" fmla="*/ 0 h 184122"/>
                <a:gd name="connsiteX2" fmla="*/ 1514588 w 1527369"/>
                <a:gd name="connsiteY2" fmla="*/ 184122 h 184122"/>
                <a:gd name="connsiteX0" fmla="*/ 9394 w 1526818"/>
                <a:gd name="connsiteY0" fmla="*/ 184258 h 184258"/>
                <a:gd name="connsiteX1" fmla="*/ 761869 w 1526818"/>
                <a:gd name="connsiteY1" fmla="*/ 136 h 184258"/>
                <a:gd name="connsiteX2" fmla="*/ 1514344 w 1526818"/>
                <a:gd name="connsiteY2" fmla="*/ 184258 h 184258"/>
                <a:gd name="connsiteX0" fmla="*/ 9394 w 1541574"/>
                <a:gd name="connsiteY0" fmla="*/ 184258 h 184258"/>
                <a:gd name="connsiteX1" fmla="*/ 761869 w 1541574"/>
                <a:gd name="connsiteY1" fmla="*/ 136 h 184258"/>
                <a:gd name="connsiteX2" fmla="*/ 1514344 w 1541574"/>
                <a:gd name="connsiteY2" fmla="*/ 184258 h 184258"/>
                <a:gd name="connsiteX0" fmla="*/ 23740 w 1555920"/>
                <a:gd name="connsiteY0" fmla="*/ 184122 h 184122"/>
                <a:gd name="connsiteX1" fmla="*/ 776215 w 1555920"/>
                <a:gd name="connsiteY1" fmla="*/ 0 h 184122"/>
                <a:gd name="connsiteX2" fmla="*/ 1528690 w 1555920"/>
                <a:gd name="connsiteY2" fmla="*/ 184122 h 184122"/>
                <a:gd name="connsiteX0" fmla="*/ 22018 w 1554198"/>
                <a:gd name="connsiteY0" fmla="*/ 186418 h 186418"/>
                <a:gd name="connsiteX1" fmla="*/ 774493 w 1554198"/>
                <a:gd name="connsiteY1" fmla="*/ 2296 h 186418"/>
                <a:gd name="connsiteX2" fmla="*/ 1526968 w 1554198"/>
                <a:gd name="connsiteY2" fmla="*/ 186418 h 186418"/>
                <a:gd name="connsiteX0" fmla="*/ 22018 w 1554198"/>
                <a:gd name="connsiteY0" fmla="*/ 186418 h 186418"/>
                <a:gd name="connsiteX1" fmla="*/ 774493 w 1554198"/>
                <a:gd name="connsiteY1" fmla="*/ 2296 h 186418"/>
                <a:gd name="connsiteX2" fmla="*/ 1526968 w 1554198"/>
                <a:gd name="connsiteY2" fmla="*/ 186418 h 186418"/>
                <a:gd name="connsiteX0" fmla="*/ 22223 w 1554629"/>
                <a:gd name="connsiteY0" fmla="*/ 184259 h 184259"/>
                <a:gd name="connsiteX1" fmla="*/ 774698 w 1554629"/>
                <a:gd name="connsiteY1" fmla="*/ 137 h 184259"/>
                <a:gd name="connsiteX2" fmla="*/ 1527173 w 1554629"/>
                <a:gd name="connsiteY2" fmla="*/ 184259 h 184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54629" h="184259">
                  <a:moveTo>
                    <a:pt x="22223" y="184259"/>
                  </a:moveTo>
                  <a:cubicBezTo>
                    <a:pt x="-56358" y="145226"/>
                    <a:pt x="46366" y="-5164"/>
                    <a:pt x="774698" y="137"/>
                  </a:cubicBezTo>
                  <a:cubicBezTo>
                    <a:pt x="1503030" y="5438"/>
                    <a:pt x="1620042" y="135701"/>
                    <a:pt x="1527173" y="184259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フリーフォーム: 図形 67">
              <a:extLst>
                <a:ext uri="{FF2B5EF4-FFF2-40B4-BE49-F238E27FC236}">
                  <a16:creationId xmlns:a16="http://schemas.microsoft.com/office/drawing/2014/main" id="{81B685ED-F624-4CB4-817B-6696D26BD54C}"/>
                </a:ext>
              </a:extLst>
            </p:cNvPr>
            <p:cNvSpPr/>
            <p:nvPr/>
          </p:nvSpPr>
          <p:spPr>
            <a:xfrm>
              <a:off x="8180385" y="3241918"/>
              <a:ext cx="1779413" cy="2151879"/>
            </a:xfrm>
            <a:custGeom>
              <a:avLst/>
              <a:gdLst>
                <a:gd name="connsiteX0" fmla="*/ 1765545 w 1779413"/>
                <a:gd name="connsiteY0" fmla="*/ 0 h 2151879"/>
                <a:gd name="connsiteX1" fmla="*/ 1779413 w 1779413"/>
                <a:gd name="connsiteY1" fmla="*/ 64 h 2151879"/>
                <a:gd name="connsiteX2" fmla="*/ 1750367 w 1779413"/>
                <a:gd name="connsiteY2" fmla="*/ 55515 h 2151879"/>
                <a:gd name="connsiteX3" fmla="*/ 1740278 w 1779413"/>
                <a:gd name="connsiteY3" fmla="*/ 91014 h 2151879"/>
                <a:gd name="connsiteX4" fmla="*/ 1739425 w 1779413"/>
                <a:gd name="connsiteY4" fmla="*/ 1835766 h 2151879"/>
                <a:gd name="connsiteX5" fmla="*/ 874106 w 1779413"/>
                <a:gd name="connsiteY5" fmla="*/ 2151879 h 2151879"/>
                <a:gd name="connsiteX6" fmla="*/ 26717 w 1779413"/>
                <a:gd name="connsiteY6" fmla="*/ 1835766 h 2151879"/>
                <a:gd name="connsiteX7" fmla="*/ 28322 w 1779413"/>
                <a:gd name="connsiteY7" fmla="*/ 125319 h 2151879"/>
                <a:gd name="connsiteX8" fmla="*/ 21936 w 1779413"/>
                <a:gd name="connsiteY8" fmla="*/ 51280 h 2151879"/>
                <a:gd name="connsiteX9" fmla="*/ 1497 w 1779413"/>
                <a:gd name="connsiteY9" fmla="*/ 6207 h 2151879"/>
                <a:gd name="connsiteX10" fmla="*/ 0 w 1779413"/>
                <a:gd name="connsiteY10" fmla="*/ 339 h 2151879"/>
                <a:gd name="connsiteX11" fmla="*/ 12486 w 1779413"/>
                <a:gd name="connsiteY11" fmla="*/ 10883 h 2151879"/>
                <a:gd name="connsiteX12" fmla="*/ 817131 w 1779413"/>
                <a:gd name="connsiteY12" fmla="*/ 192889 h 2151879"/>
                <a:gd name="connsiteX13" fmla="*/ 881299 w 1779413"/>
                <a:gd name="connsiteY13" fmla="*/ 257331 h 2151879"/>
                <a:gd name="connsiteX14" fmla="*/ 939051 w 1779413"/>
                <a:gd name="connsiteY14" fmla="*/ 192889 h 2151879"/>
                <a:gd name="connsiteX15" fmla="*/ 1754348 w 1779413"/>
                <a:gd name="connsiteY15" fmla="*/ 10519 h 21518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779413" h="2151879">
                  <a:moveTo>
                    <a:pt x="1765545" y="0"/>
                  </a:moveTo>
                  <a:lnTo>
                    <a:pt x="1779413" y="64"/>
                  </a:lnTo>
                  <a:lnTo>
                    <a:pt x="1750367" y="55515"/>
                  </a:lnTo>
                  <a:lnTo>
                    <a:pt x="1740278" y="91014"/>
                  </a:lnTo>
                  <a:cubicBezTo>
                    <a:pt x="1739993" y="672598"/>
                    <a:pt x="1739709" y="1254183"/>
                    <a:pt x="1739425" y="1835766"/>
                  </a:cubicBezTo>
                  <a:cubicBezTo>
                    <a:pt x="1735859" y="2154998"/>
                    <a:pt x="1475362" y="2133101"/>
                    <a:pt x="874106" y="2151879"/>
                  </a:cubicBezTo>
                  <a:cubicBezTo>
                    <a:pt x="289518" y="2139700"/>
                    <a:pt x="29568" y="2151931"/>
                    <a:pt x="26717" y="1835766"/>
                  </a:cubicBezTo>
                  <a:lnTo>
                    <a:pt x="28322" y="125319"/>
                  </a:lnTo>
                  <a:cubicBezTo>
                    <a:pt x="23880" y="97673"/>
                    <a:pt x="37500" y="67584"/>
                    <a:pt x="21936" y="51280"/>
                  </a:cubicBezTo>
                  <a:cubicBezTo>
                    <a:pt x="22188" y="37670"/>
                    <a:pt x="8310" y="21231"/>
                    <a:pt x="1497" y="6207"/>
                  </a:cubicBezTo>
                  <a:lnTo>
                    <a:pt x="0" y="339"/>
                  </a:lnTo>
                  <a:lnTo>
                    <a:pt x="12486" y="10883"/>
                  </a:lnTo>
                  <a:cubicBezTo>
                    <a:pt x="120242" y="80910"/>
                    <a:pt x="593878" y="176178"/>
                    <a:pt x="817131" y="192889"/>
                  </a:cubicBezTo>
                  <a:cubicBezTo>
                    <a:pt x="856300" y="213100"/>
                    <a:pt x="860979" y="257331"/>
                    <a:pt x="881299" y="257331"/>
                  </a:cubicBezTo>
                  <a:cubicBezTo>
                    <a:pt x="901619" y="257331"/>
                    <a:pt x="890590" y="216910"/>
                    <a:pt x="939051" y="192889"/>
                  </a:cubicBezTo>
                  <a:cubicBezTo>
                    <a:pt x="1175639" y="176178"/>
                    <a:pt x="1654549" y="79938"/>
                    <a:pt x="1754348" y="10519"/>
                  </a:cubicBezTo>
                  <a:close/>
                </a:path>
              </a:pathLst>
            </a:custGeom>
            <a:solidFill>
              <a:schemeClr val="lt1">
                <a:alpha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326776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965812" cy="1325563"/>
          </a:xfrm>
        </p:spPr>
        <p:txBody>
          <a:bodyPr/>
          <a:lstStyle/>
          <a:p>
            <a:r>
              <a:rPr kumimoji="1" lang="ja-JP" altLang="en-US" dirty="0"/>
              <a:t>丸底フラスコ</a:t>
            </a:r>
          </a:p>
        </p:txBody>
      </p:sp>
      <p:sp>
        <p:nvSpPr>
          <p:cNvPr id="3" name="涙形 2"/>
          <p:cNvSpPr/>
          <p:nvPr/>
        </p:nvSpPr>
        <p:spPr>
          <a:xfrm>
            <a:off x="1595986" y="1848453"/>
            <a:ext cx="2858939" cy="4911372"/>
          </a:xfrm>
          <a:custGeom>
            <a:avLst/>
            <a:gdLst>
              <a:gd name="connsiteX0" fmla="*/ 0 w 2489415"/>
              <a:gd name="connsiteY0" fmla="*/ 1244708 h 2489415"/>
              <a:gd name="connsiteX1" fmla="*/ 1244708 w 2489415"/>
              <a:gd name="connsiteY1" fmla="*/ 0 h 2489415"/>
              <a:gd name="connsiteX2" fmla="*/ 2489415 w 2489415"/>
              <a:gd name="connsiteY2" fmla="*/ 0 h 2489415"/>
              <a:gd name="connsiteX3" fmla="*/ 2489415 w 2489415"/>
              <a:gd name="connsiteY3" fmla="*/ 1244708 h 2489415"/>
              <a:gd name="connsiteX4" fmla="*/ 1244707 w 2489415"/>
              <a:gd name="connsiteY4" fmla="*/ 2489416 h 2489415"/>
              <a:gd name="connsiteX5" fmla="*/ -1 w 2489415"/>
              <a:gd name="connsiteY5" fmla="*/ 1244708 h 2489415"/>
              <a:gd name="connsiteX6" fmla="*/ 0 w 2489415"/>
              <a:gd name="connsiteY6" fmla="*/ 1244708 h 2489415"/>
              <a:gd name="connsiteX0" fmla="*/ 2489416 w 2580856"/>
              <a:gd name="connsiteY0" fmla="*/ 0 h 2489416"/>
              <a:gd name="connsiteX1" fmla="*/ 2489416 w 2580856"/>
              <a:gd name="connsiteY1" fmla="*/ 1244708 h 2489416"/>
              <a:gd name="connsiteX2" fmla="*/ 1244708 w 2580856"/>
              <a:gd name="connsiteY2" fmla="*/ 2489416 h 2489416"/>
              <a:gd name="connsiteX3" fmla="*/ 0 w 2580856"/>
              <a:gd name="connsiteY3" fmla="*/ 1244708 h 2489416"/>
              <a:gd name="connsiteX4" fmla="*/ 1 w 2580856"/>
              <a:gd name="connsiteY4" fmla="*/ 1244708 h 2489416"/>
              <a:gd name="connsiteX5" fmla="*/ 1244709 w 2580856"/>
              <a:gd name="connsiteY5" fmla="*/ 0 h 2489416"/>
              <a:gd name="connsiteX6" fmla="*/ 2580856 w 2580856"/>
              <a:gd name="connsiteY6" fmla="*/ 91440 h 2489416"/>
              <a:gd name="connsiteX0" fmla="*/ 2489416 w 2489416"/>
              <a:gd name="connsiteY0" fmla="*/ 946946 h 3436362"/>
              <a:gd name="connsiteX1" fmla="*/ 2489416 w 2489416"/>
              <a:gd name="connsiteY1" fmla="*/ 2191654 h 3436362"/>
              <a:gd name="connsiteX2" fmla="*/ 1244708 w 2489416"/>
              <a:gd name="connsiteY2" fmla="*/ 3436362 h 3436362"/>
              <a:gd name="connsiteX3" fmla="*/ 0 w 2489416"/>
              <a:gd name="connsiteY3" fmla="*/ 2191654 h 3436362"/>
              <a:gd name="connsiteX4" fmla="*/ 1 w 2489416"/>
              <a:gd name="connsiteY4" fmla="*/ 2191654 h 3436362"/>
              <a:gd name="connsiteX5" fmla="*/ 1244709 w 2489416"/>
              <a:gd name="connsiteY5" fmla="*/ 946946 h 3436362"/>
              <a:gd name="connsiteX6" fmla="*/ 1449479 w 2489416"/>
              <a:gd name="connsiteY6" fmla="*/ 0 h 3436362"/>
              <a:gd name="connsiteX0" fmla="*/ 2489416 w 2489416"/>
              <a:gd name="connsiteY0" fmla="*/ 946946 h 3436362"/>
              <a:gd name="connsiteX1" fmla="*/ 2489416 w 2489416"/>
              <a:gd name="connsiteY1" fmla="*/ 2191654 h 3436362"/>
              <a:gd name="connsiteX2" fmla="*/ 1244708 w 2489416"/>
              <a:gd name="connsiteY2" fmla="*/ 3436362 h 3436362"/>
              <a:gd name="connsiteX3" fmla="*/ 0 w 2489416"/>
              <a:gd name="connsiteY3" fmla="*/ 2191654 h 3436362"/>
              <a:gd name="connsiteX4" fmla="*/ 1 w 2489416"/>
              <a:gd name="connsiteY4" fmla="*/ 2191654 h 3436362"/>
              <a:gd name="connsiteX5" fmla="*/ 857251 w 2489416"/>
              <a:gd name="connsiteY5" fmla="*/ 1008939 h 3436362"/>
              <a:gd name="connsiteX6" fmla="*/ 1449479 w 2489416"/>
              <a:gd name="connsiteY6" fmla="*/ 0 h 3436362"/>
              <a:gd name="connsiteX0" fmla="*/ 2489416 w 2489416"/>
              <a:gd name="connsiteY0" fmla="*/ 0 h 3512304"/>
              <a:gd name="connsiteX1" fmla="*/ 2489416 w 2489416"/>
              <a:gd name="connsiteY1" fmla="*/ 2267596 h 3512304"/>
              <a:gd name="connsiteX2" fmla="*/ 1244708 w 2489416"/>
              <a:gd name="connsiteY2" fmla="*/ 3512304 h 3512304"/>
              <a:gd name="connsiteX3" fmla="*/ 0 w 2489416"/>
              <a:gd name="connsiteY3" fmla="*/ 2267596 h 3512304"/>
              <a:gd name="connsiteX4" fmla="*/ 1 w 2489416"/>
              <a:gd name="connsiteY4" fmla="*/ 2267596 h 3512304"/>
              <a:gd name="connsiteX5" fmla="*/ 857251 w 2489416"/>
              <a:gd name="connsiteY5" fmla="*/ 1084881 h 3512304"/>
              <a:gd name="connsiteX6" fmla="*/ 1449479 w 2489416"/>
              <a:gd name="connsiteY6" fmla="*/ 75942 h 3512304"/>
              <a:gd name="connsiteX0" fmla="*/ 2489416 w 2491942"/>
              <a:gd name="connsiteY0" fmla="*/ 0 h 3512304"/>
              <a:gd name="connsiteX1" fmla="*/ 2491942 w 2491942"/>
              <a:gd name="connsiteY1" fmla="*/ 1180266 h 3512304"/>
              <a:gd name="connsiteX2" fmla="*/ 2489416 w 2491942"/>
              <a:gd name="connsiteY2" fmla="*/ 2267596 h 3512304"/>
              <a:gd name="connsiteX3" fmla="*/ 1244708 w 2491942"/>
              <a:gd name="connsiteY3" fmla="*/ 3512304 h 3512304"/>
              <a:gd name="connsiteX4" fmla="*/ 0 w 2491942"/>
              <a:gd name="connsiteY4" fmla="*/ 2267596 h 3512304"/>
              <a:gd name="connsiteX5" fmla="*/ 1 w 2491942"/>
              <a:gd name="connsiteY5" fmla="*/ 2267596 h 3512304"/>
              <a:gd name="connsiteX6" fmla="*/ 857251 w 2491942"/>
              <a:gd name="connsiteY6" fmla="*/ 1084881 h 3512304"/>
              <a:gd name="connsiteX7" fmla="*/ 1449479 w 2491942"/>
              <a:gd name="connsiteY7" fmla="*/ 75942 h 3512304"/>
              <a:gd name="connsiteX0" fmla="*/ 2489416 w 2489416"/>
              <a:gd name="connsiteY0" fmla="*/ 0 h 3512304"/>
              <a:gd name="connsiteX1" fmla="*/ 1593040 w 2489416"/>
              <a:gd name="connsiteY1" fmla="*/ 1149269 h 3512304"/>
              <a:gd name="connsiteX2" fmla="*/ 2489416 w 2489416"/>
              <a:gd name="connsiteY2" fmla="*/ 2267596 h 3512304"/>
              <a:gd name="connsiteX3" fmla="*/ 1244708 w 2489416"/>
              <a:gd name="connsiteY3" fmla="*/ 3512304 h 3512304"/>
              <a:gd name="connsiteX4" fmla="*/ 0 w 2489416"/>
              <a:gd name="connsiteY4" fmla="*/ 2267596 h 3512304"/>
              <a:gd name="connsiteX5" fmla="*/ 1 w 2489416"/>
              <a:gd name="connsiteY5" fmla="*/ 2267596 h 3512304"/>
              <a:gd name="connsiteX6" fmla="*/ 857251 w 2489416"/>
              <a:gd name="connsiteY6" fmla="*/ 1084881 h 3512304"/>
              <a:gd name="connsiteX7" fmla="*/ 1449479 w 2489416"/>
              <a:gd name="connsiteY7" fmla="*/ 75942 h 3512304"/>
              <a:gd name="connsiteX0" fmla="*/ 1559518 w 2489416"/>
              <a:gd name="connsiteY0" fmla="*/ 0 h 3620792"/>
              <a:gd name="connsiteX1" fmla="*/ 1593040 w 2489416"/>
              <a:gd name="connsiteY1" fmla="*/ 1257757 h 3620792"/>
              <a:gd name="connsiteX2" fmla="*/ 2489416 w 2489416"/>
              <a:gd name="connsiteY2" fmla="*/ 2376084 h 3620792"/>
              <a:gd name="connsiteX3" fmla="*/ 1244708 w 2489416"/>
              <a:gd name="connsiteY3" fmla="*/ 3620792 h 3620792"/>
              <a:gd name="connsiteX4" fmla="*/ 0 w 2489416"/>
              <a:gd name="connsiteY4" fmla="*/ 2376084 h 3620792"/>
              <a:gd name="connsiteX5" fmla="*/ 1 w 2489416"/>
              <a:gd name="connsiteY5" fmla="*/ 2376084 h 3620792"/>
              <a:gd name="connsiteX6" fmla="*/ 857251 w 2489416"/>
              <a:gd name="connsiteY6" fmla="*/ 1193369 h 3620792"/>
              <a:gd name="connsiteX7" fmla="*/ 1449479 w 2489416"/>
              <a:gd name="connsiteY7" fmla="*/ 184430 h 3620792"/>
              <a:gd name="connsiteX0" fmla="*/ 1559518 w 2489416"/>
              <a:gd name="connsiteY0" fmla="*/ 0 h 3620792"/>
              <a:gd name="connsiteX1" fmla="*/ 1593040 w 2489416"/>
              <a:gd name="connsiteY1" fmla="*/ 1257757 h 3620792"/>
              <a:gd name="connsiteX2" fmla="*/ 2489416 w 2489416"/>
              <a:gd name="connsiteY2" fmla="*/ 2376084 h 3620792"/>
              <a:gd name="connsiteX3" fmla="*/ 1244708 w 2489416"/>
              <a:gd name="connsiteY3" fmla="*/ 3620792 h 3620792"/>
              <a:gd name="connsiteX4" fmla="*/ 0 w 2489416"/>
              <a:gd name="connsiteY4" fmla="*/ 2376084 h 3620792"/>
              <a:gd name="connsiteX5" fmla="*/ 1 w 2489416"/>
              <a:gd name="connsiteY5" fmla="*/ 2376084 h 3620792"/>
              <a:gd name="connsiteX6" fmla="*/ 857251 w 2489416"/>
              <a:gd name="connsiteY6" fmla="*/ 1193369 h 3620792"/>
              <a:gd name="connsiteX7" fmla="*/ 1046523 w 2489416"/>
              <a:gd name="connsiteY7" fmla="*/ 29447 h 3620792"/>
              <a:gd name="connsiteX0" fmla="*/ 1559518 w 2489416"/>
              <a:gd name="connsiteY0" fmla="*/ 0 h 3620792"/>
              <a:gd name="connsiteX1" fmla="*/ 1593040 w 2489416"/>
              <a:gd name="connsiteY1" fmla="*/ 1257757 h 3620792"/>
              <a:gd name="connsiteX2" fmla="*/ 2489416 w 2489416"/>
              <a:gd name="connsiteY2" fmla="*/ 2376084 h 3620792"/>
              <a:gd name="connsiteX3" fmla="*/ 1244708 w 2489416"/>
              <a:gd name="connsiteY3" fmla="*/ 3620792 h 3620792"/>
              <a:gd name="connsiteX4" fmla="*/ 0 w 2489416"/>
              <a:gd name="connsiteY4" fmla="*/ 2376084 h 3620792"/>
              <a:gd name="connsiteX5" fmla="*/ 1 w 2489416"/>
              <a:gd name="connsiteY5" fmla="*/ 2376084 h 3620792"/>
              <a:gd name="connsiteX6" fmla="*/ 857251 w 2489416"/>
              <a:gd name="connsiteY6" fmla="*/ 1193369 h 3620792"/>
              <a:gd name="connsiteX7" fmla="*/ 1046523 w 2489416"/>
              <a:gd name="connsiteY7" fmla="*/ 29447 h 3620792"/>
              <a:gd name="connsiteX0" fmla="*/ 1559518 w 2489416"/>
              <a:gd name="connsiteY0" fmla="*/ 1550 h 3622342"/>
              <a:gd name="connsiteX1" fmla="*/ 1593040 w 2489416"/>
              <a:gd name="connsiteY1" fmla="*/ 1259307 h 3622342"/>
              <a:gd name="connsiteX2" fmla="*/ 2489416 w 2489416"/>
              <a:gd name="connsiteY2" fmla="*/ 2377634 h 3622342"/>
              <a:gd name="connsiteX3" fmla="*/ 1244708 w 2489416"/>
              <a:gd name="connsiteY3" fmla="*/ 3622342 h 3622342"/>
              <a:gd name="connsiteX4" fmla="*/ 0 w 2489416"/>
              <a:gd name="connsiteY4" fmla="*/ 2377634 h 3622342"/>
              <a:gd name="connsiteX5" fmla="*/ 1 w 2489416"/>
              <a:gd name="connsiteY5" fmla="*/ 2377634 h 3622342"/>
              <a:gd name="connsiteX6" fmla="*/ 857251 w 2489416"/>
              <a:gd name="connsiteY6" fmla="*/ 1194919 h 3622342"/>
              <a:gd name="connsiteX7" fmla="*/ 907038 w 2489416"/>
              <a:gd name="connsiteY7" fmla="*/ 0 h 3622342"/>
              <a:gd name="connsiteX0" fmla="*/ 1575016 w 2489416"/>
              <a:gd name="connsiteY0" fmla="*/ 0 h 3667287"/>
              <a:gd name="connsiteX1" fmla="*/ 1593040 w 2489416"/>
              <a:gd name="connsiteY1" fmla="*/ 1304252 h 3667287"/>
              <a:gd name="connsiteX2" fmla="*/ 2489416 w 2489416"/>
              <a:gd name="connsiteY2" fmla="*/ 2422579 h 3667287"/>
              <a:gd name="connsiteX3" fmla="*/ 1244708 w 2489416"/>
              <a:gd name="connsiteY3" fmla="*/ 3667287 h 3667287"/>
              <a:gd name="connsiteX4" fmla="*/ 0 w 2489416"/>
              <a:gd name="connsiteY4" fmla="*/ 2422579 h 3667287"/>
              <a:gd name="connsiteX5" fmla="*/ 1 w 2489416"/>
              <a:gd name="connsiteY5" fmla="*/ 2422579 h 3667287"/>
              <a:gd name="connsiteX6" fmla="*/ 857251 w 2489416"/>
              <a:gd name="connsiteY6" fmla="*/ 1239864 h 3667287"/>
              <a:gd name="connsiteX7" fmla="*/ 907038 w 2489416"/>
              <a:gd name="connsiteY7" fmla="*/ 44945 h 3667287"/>
              <a:gd name="connsiteX0" fmla="*/ 1575016 w 2489416"/>
              <a:gd name="connsiteY0" fmla="*/ 0 h 3667287"/>
              <a:gd name="connsiteX1" fmla="*/ 1593040 w 2489416"/>
              <a:gd name="connsiteY1" fmla="*/ 1304252 h 3667287"/>
              <a:gd name="connsiteX2" fmla="*/ 2489416 w 2489416"/>
              <a:gd name="connsiteY2" fmla="*/ 2422579 h 3667287"/>
              <a:gd name="connsiteX3" fmla="*/ 1244708 w 2489416"/>
              <a:gd name="connsiteY3" fmla="*/ 3667287 h 3667287"/>
              <a:gd name="connsiteX4" fmla="*/ 0 w 2489416"/>
              <a:gd name="connsiteY4" fmla="*/ 2422579 h 3667287"/>
              <a:gd name="connsiteX5" fmla="*/ 1 w 2489416"/>
              <a:gd name="connsiteY5" fmla="*/ 2422579 h 3667287"/>
              <a:gd name="connsiteX6" fmla="*/ 857251 w 2489416"/>
              <a:gd name="connsiteY6" fmla="*/ 1239864 h 3667287"/>
              <a:gd name="connsiteX7" fmla="*/ 907038 w 2489416"/>
              <a:gd name="connsiteY7" fmla="*/ 44945 h 3667287"/>
              <a:gd name="connsiteX0" fmla="*/ 1575016 w 2489416"/>
              <a:gd name="connsiteY0" fmla="*/ 0 h 3667287"/>
              <a:gd name="connsiteX1" fmla="*/ 1593040 w 2489416"/>
              <a:gd name="connsiteY1" fmla="*/ 1304252 h 3667287"/>
              <a:gd name="connsiteX2" fmla="*/ 2489416 w 2489416"/>
              <a:gd name="connsiteY2" fmla="*/ 2422579 h 3667287"/>
              <a:gd name="connsiteX3" fmla="*/ 1244708 w 2489416"/>
              <a:gd name="connsiteY3" fmla="*/ 3667287 h 3667287"/>
              <a:gd name="connsiteX4" fmla="*/ 0 w 2489416"/>
              <a:gd name="connsiteY4" fmla="*/ 2422579 h 3667287"/>
              <a:gd name="connsiteX5" fmla="*/ 1 w 2489416"/>
              <a:gd name="connsiteY5" fmla="*/ 2422579 h 3667287"/>
              <a:gd name="connsiteX6" fmla="*/ 857251 w 2489416"/>
              <a:gd name="connsiteY6" fmla="*/ 1239864 h 3667287"/>
              <a:gd name="connsiteX7" fmla="*/ 907038 w 2489416"/>
              <a:gd name="connsiteY7" fmla="*/ 44945 h 3667287"/>
              <a:gd name="connsiteX0" fmla="*/ 1575016 w 2489416"/>
              <a:gd name="connsiteY0" fmla="*/ 0 h 3667287"/>
              <a:gd name="connsiteX1" fmla="*/ 1593040 w 2489416"/>
              <a:gd name="connsiteY1" fmla="*/ 1304252 h 3667287"/>
              <a:gd name="connsiteX2" fmla="*/ 2489416 w 2489416"/>
              <a:gd name="connsiteY2" fmla="*/ 2422579 h 3667287"/>
              <a:gd name="connsiteX3" fmla="*/ 1244708 w 2489416"/>
              <a:gd name="connsiteY3" fmla="*/ 3667287 h 3667287"/>
              <a:gd name="connsiteX4" fmla="*/ 0 w 2489416"/>
              <a:gd name="connsiteY4" fmla="*/ 2422579 h 3667287"/>
              <a:gd name="connsiteX5" fmla="*/ 1 w 2489416"/>
              <a:gd name="connsiteY5" fmla="*/ 2422579 h 3667287"/>
              <a:gd name="connsiteX6" fmla="*/ 857251 w 2489416"/>
              <a:gd name="connsiteY6" fmla="*/ 1239864 h 3667287"/>
              <a:gd name="connsiteX7" fmla="*/ 907038 w 2489416"/>
              <a:gd name="connsiteY7" fmla="*/ 44945 h 3667287"/>
              <a:gd name="connsiteX0" fmla="*/ 1575016 w 2489416"/>
              <a:gd name="connsiteY0" fmla="*/ 0 h 3667287"/>
              <a:gd name="connsiteX1" fmla="*/ 1593040 w 2489416"/>
              <a:gd name="connsiteY1" fmla="*/ 1304252 h 3667287"/>
              <a:gd name="connsiteX2" fmla="*/ 2489416 w 2489416"/>
              <a:gd name="connsiteY2" fmla="*/ 2422579 h 3667287"/>
              <a:gd name="connsiteX3" fmla="*/ 1244708 w 2489416"/>
              <a:gd name="connsiteY3" fmla="*/ 3667287 h 3667287"/>
              <a:gd name="connsiteX4" fmla="*/ 0 w 2489416"/>
              <a:gd name="connsiteY4" fmla="*/ 2422579 h 3667287"/>
              <a:gd name="connsiteX5" fmla="*/ 1 w 2489416"/>
              <a:gd name="connsiteY5" fmla="*/ 2422579 h 3667287"/>
              <a:gd name="connsiteX6" fmla="*/ 857251 w 2489416"/>
              <a:gd name="connsiteY6" fmla="*/ 1239864 h 3667287"/>
              <a:gd name="connsiteX7" fmla="*/ 907038 w 2489416"/>
              <a:gd name="connsiteY7" fmla="*/ 44945 h 3667287"/>
              <a:gd name="connsiteX0" fmla="*/ 1575016 w 2489416"/>
              <a:gd name="connsiteY0" fmla="*/ 0 h 3667287"/>
              <a:gd name="connsiteX1" fmla="*/ 1577541 w 2489416"/>
              <a:gd name="connsiteY1" fmla="*/ 1242259 h 3667287"/>
              <a:gd name="connsiteX2" fmla="*/ 2489416 w 2489416"/>
              <a:gd name="connsiteY2" fmla="*/ 2422579 h 3667287"/>
              <a:gd name="connsiteX3" fmla="*/ 1244708 w 2489416"/>
              <a:gd name="connsiteY3" fmla="*/ 3667287 h 3667287"/>
              <a:gd name="connsiteX4" fmla="*/ 0 w 2489416"/>
              <a:gd name="connsiteY4" fmla="*/ 2422579 h 3667287"/>
              <a:gd name="connsiteX5" fmla="*/ 1 w 2489416"/>
              <a:gd name="connsiteY5" fmla="*/ 2422579 h 3667287"/>
              <a:gd name="connsiteX6" fmla="*/ 857251 w 2489416"/>
              <a:gd name="connsiteY6" fmla="*/ 1239864 h 3667287"/>
              <a:gd name="connsiteX7" fmla="*/ 907038 w 2489416"/>
              <a:gd name="connsiteY7" fmla="*/ 44945 h 3667287"/>
              <a:gd name="connsiteX0" fmla="*/ 1575016 w 2489416"/>
              <a:gd name="connsiteY0" fmla="*/ 0 h 3667287"/>
              <a:gd name="connsiteX1" fmla="*/ 1577541 w 2489416"/>
              <a:gd name="connsiteY1" fmla="*/ 1242259 h 3667287"/>
              <a:gd name="connsiteX2" fmla="*/ 2489416 w 2489416"/>
              <a:gd name="connsiteY2" fmla="*/ 2422579 h 3667287"/>
              <a:gd name="connsiteX3" fmla="*/ 1244708 w 2489416"/>
              <a:gd name="connsiteY3" fmla="*/ 3667287 h 3667287"/>
              <a:gd name="connsiteX4" fmla="*/ 0 w 2489416"/>
              <a:gd name="connsiteY4" fmla="*/ 2422579 h 3667287"/>
              <a:gd name="connsiteX5" fmla="*/ 1 w 2489416"/>
              <a:gd name="connsiteY5" fmla="*/ 2422579 h 3667287"/>
              <a:gd name="connsiteX6" fmla="*/ 857251 w 2489416"/>
              <a:gd name="connsiteY6" fmla="*/ 1239864 h 3667287"/>
              <a:gd name="connsiteX7" fmla="*/ 907038 w 2489416"/>
              <a:gd name="connsiteY7" fmla="*/ 44945 h 3667287"/>
              <a:gd name="connsiteX0" fmla="*/ 1575016 w 2489416"/>
              <a:gd name="connsiteY0" fmla="*/ 0 h 3667287"/>
              <a:gd name="connsiteX1" fmla="*/ 1577541 w 2489416"/>
              <a:gd name="connsiteY1" fmla="*/ 1242259 h 3667287"/>
              <a:gd name="connsiteX2" fmla="*/ 2489416 w 2489416"/>
              <a:gd name="connsiteY2" fmla="*/ 2422579 h 3667287"/>
              <a:gd name="connsiteX3" fmla="*/ 1244708 w 2489416"/>
              <a:gd name="connsiteY3" fmla="*/ 3667287 h 3667287"/>
              <a:gd name="connsiteX4" fmla="*/ 0 w 2489416"/>
              <a:gd name="connsiteY4" fmla="*/ 2422579 h 3667287"/>
              <a:gd name="connsiteX5" fmla="*/ 1 w 2489416"/>
              <a:gd name="connsiteY5" fmla="*/ 2422579 h 3667287"/>
              <a:gd name="connsiteX6" fmla="*/ 897795 w 2489416"/>
              <a:gd name="connsiteY6" fmla="*/ 1254442 h 3667287"/>
              <a:gd name="connsiteX7" fmla="*/ 907038 w 2489416"/>
              <a:gd name="connsiteY7" fmla="*/ 44945 h 3667287"/>
              <a:gd name="connsiteX0" fmla="*/ 1575016 w 2489416"/>
              <a:gd name="connsiteY0" fmla="*/ 0 h 3667287"/>
              <a:gd name="connsiteX1" fmla="*/ 1536998 w 2489416"/>
              <a:gd name="connsiteY1" fmla="*/ 1256837 h 3667287"/>
              <a:gd name="connsiteX2" fmla="*/ 2489416 w 2489416"/>
              <a:gd name="connsiteY2" fmla="*/ 2422579 h 3667287"/>
              <a:gd name="connsiteX3" fmla="*/ 1244708 w 2489416"/>
              <a:gd name="connsiteY3" fmla="*/ 3667287 h 3667287"/>
              <a:gd name="connsiteX4" fmla="*/ 0 w 2489416"/>
              <a:gd name="connsiteY4" fmla="*/ 2422579 h 3667287"/>
              <a:gd name="connsiteX5" fmla="*/ 1 w 2489416"/>
              <a:gd name="connsiteY5" fmla="*/ 2422579 h 3667287"/>
              <a:gd name="connsiteX6" fmla="*/ 897795 w 2489416"/>
              <a:gd name="connsiteY6" fmla="*/ 1254442 h 3667287"/>
              <a:gd name="connsiteX7" fmla="*/ 907038 w 2489416"/>
              <a:gd name="connsiteY7" fmla="*/ 44945 h 3667287"/>
              <a:gd name="connsiteX0" fmla="*/ 1547986 w 2489416"/>
              <a:gd name="connsiteY0" fmla="*/ 0 h 3667287"/>
              <a:gd name="connsiteX1" fmla="*/ 1536998 w 2489416"/>
              <a:gd name="connsiteY1" fmla="*/ 1256837 h 3667287"/>
              <a:gd name="connsiteX2" fmla="*/ 2489416 w 2489416"/>
              <a:gd name="connsiteY2" fmla="*/ 2422579 h 3667287"/>
              <a:gd name="connsiteX3" fmla="*/ 1244708 w 2489416"/>
              <a:gd name="connsiteY3" fmla="*/ 3667287 h 3667287"/>
              <a:gd name="connsiteX4" fmla="*/ 0 w 2489416"/>
              <a:gd name="connsiteY4" fmla="*/ 2422579 h 3667287"/>
              <a:gd name="connsiteX5" fmla="*/ 1 w 2489416"/>
              <a:gd name="connsiteY5" fmla="*/ 2422579 h 3667287"/>
              <a:gd name="connsiteX6" fmla="*/ 897795 w 2489416"/>
              <a:gd name="connsiteY6" fmla="*/ 1254442 h 3667287"/>
              <a:gd name="connsiteX7" fmla="*/ 907038 w 2489416"/>
              <a:gd name="connsiteY7" fmla="*/ 44945 h 3667287"/>
              <a:gd name="connsiteX0" fmla="*/ 1534472 w 2489416"/>
              <a:gd name="connsiteY0" fmla="*/ 0 h 3754757"/>
              <a:gd name="connsiteX1" fmla="*/ 1536998 w 2489416"/>
              <a:gd name="connsiteY1" fmla="*/ 1344307 h 3754757"/>
              <a:gd name="connsiteX2" fmla="*/ 2489416 w 2489416"/>
              <a:gd name="connsiteY2" fmla="*/ 2510049 h 3754757"/>
              <a:gd name="connsiteX3" fmla="*/ 1244708 w 2489416"/>
              <a:gd name="connsiteY3" fmla="*/ 3754757 h 3754757"/>
              <a:gd name="connsiteX4" fmla="*/ 0 w 2489416"/>
              <a:gd name="connsiteY4" fmla="*/ 2510049 h 3754757"/>
              <a:gd name="connsiteX5" fmla="*/ 1 w 2489416"/>
              <a:gd name="connsiteY5" fmla="*/ 2510049 h 3754757"/>
              <a:gd name="connsiteX6" fmla="*/ 897795 w 2489416"/>
              <a:gd name="connsiteY6" fmla="*/ 1341912 h 3754757"/>
              <a:gd name="connsiteX7" fmla="*/ 907038 w 2489416"/>
              <a:gd name="connsiteY7" fmla="*/ 132415 h 3754757"/>
              <a:gd name="connsiteX0" fmla="*/ 1534472 w 2489416"/>
              <a:gd name="connsiteY0" fmla="*/ 0 h 3754757"/>
              <a:gd name="connsiteX1" fmla="*/ 1536998 w 2489416"/>
              <a:gd name="connsiteY1" fmla="*/ 1344307 h 3754757"/>
              <a:gd name="connsiteX2" fmla="*/ 2489416 w 2489416"/>
              <a:gd name="connsiteY2" fmla="*/ 2510049 h 3754757"/>
              <a:gd name="connsiteX3" fmla="*/ 1244708 w 2489416"/>
              <a:gd name="connsiteY3" fmla="*/ 3754757 h 3754757"/>
              <a:gd name="connsiteX4" fmla="*/ 0 w 2489416"/>
              <a:gd name="connsiteY4" fmla="*/ 2510049 h 3754757"/>
              <a:gd name="connsiteX5" fmla="*/ 1 w 2489416"/>
              <a:gd name="connsiteY5" fmla="*/ 2510049 h 3754757"/>
              <a:gd name="connsiteX6" fmla="*/ 897795 w 2489416"/>
              <a:gd name="connsiteY6" fmla="*/ 1341912 h 3754757"/>
              <a:gd name="connsiteX7" fmla="*/ 893523 w 2489416"/>
              <a:gd name="connsiteY7" fmla="*/ 1211 h 3754757"/>
              <a:gd name="connsiteX0" fmla="*/ 1534472 w 2489416"/>
              <a:gd name="connsiteY0" fmla="*/ 0 h 3754757"/>
              <a:gd name="connsiteX1" fmla="*/ 1536998 w 2489416"/>
              <a:gd name="connsiteY1" fmla="*/ 1344307 h 3754757"/>
              <a:gd name="connsiteX2" fmla="*/ 2489416 w 2489416"/>
              <a:gd name="connsiteY2" fmla="*/ 2510049 h 3754757"/>
              <a:gd name="connsiteX3" fmla="*/ 1244708 w 2489416"/>
              <a:gd name="connsiteY3" fmla="*/ 3754757 h 3754757"/>
              <a:gd name="connsiteX4" fmla="*/ 0 w 2489416"/>
              <a:gd name="connsiteY4" fmla="*/ 2510049 h 3754757"/>
              <a:gd name="connsiteX5" fmla="*/ 1 w 2489416"/>
              <a:gd name="connsiteY5" fmla="*/ 2510049 h 3754757"/>
              <a:gd name="connsiteX6" fmla="*/ 897795 w 2489416"/>
              <a:gd name="connsiteY6" fmla="*/ 1341912 h 3754757"/>
              <a:gd name="connsiteX7" fmla="*/ 893523 w 2489416"/>
              <a:gd name="connsiteY7" fmla="*/ 1211 h 3754757"/>
              <a:gd name="connsiteX0" fmla="*/ 1534472 w 2489416"/>
              <a:gd name="connsiteY0" fmla="*/ 0 h 3754757"/>
              <a:gd name="connsiteX1" fmla="*/ 1536998 w 2489416"/>
              <a:gd name="connsiteY1" fmla="*/ 1344307 h 3754757"/>
              <a:gd name="connsiteX2" fmla="*/ 2489416 w 2489416"/>
              <a:gd name="connsiteY2" fmla="*/ 2510049 h 3754757"/>
              <a:gd name="connsiteX3" fmla="*/ 1244708 w 2489416"/>
              <a:gd name="connsiteY3" fmla="*/ 3754757 h 3754757"/>
              <a:gd name="connsiteX4" fmla="*/ 0 w 2489416"/>
              <a:gd name="connsiteY4" fmla="*/ 2510049 h 3754757"/>
              <a:gd name="connsiteX5" fmla="*/ 1 w 2489416"/>
              <a:gd name="connsiteY5" fmla="*/ 2510049 h 3754757"/>
              <a:gd name="connsiteX6" fmla="*/ 897795 w 2489416"/>
              <a:gd name="connsiteY6" fmla="*/ 1341912 h 3754757"/>
              <a:gd name="connsiteX7" fmla="*/ 893523 w 2489416"/>
              <a:gd name="connsiteY7" fmla="*/ 1211 h 3754757"/>
              <a:gd name="connsiteX0" fmla="*/ 1534472 w 2489416"/>
              <a:gd name="connsiteY0" fmla="*/ 0 h 3754757"/>
              <a:gd name="connsiteX1" fmla="*/ 1536998 w 2489416"/>
              <a:gd name="connsiteY1" fmla="*/ 1344307 h 3754757"/>
              <a:gd name="connsiteX2" fmla="*/ 2489416 w 2489416"/>
              <a:gd name="connsiteY2" fmla="*/ 2510049 h 3754757"/>
              <a:gd name="connsiteX3" fmla="*/ 1244708 w 2489416"/>
              <a:gd name="connsiteY3" fmla="*/ 3754757 h 3754757"/>
              <a:gd name="connsiteX4" fmla="*/ 0 w 2489416"/>
              <a:gd name="connsiteY4" fmla="*/ 2510049 h 3754757"/>
              <a:gd name="connsiteX5" fmla="*/ 1 w 2489416"/>
              <a:gd name="connsiteY5" fmla="*/ 2510049 h 3754757"/>
              <a:gd name="connsiteX6" fmla="*/ 897795 w 2489416"/>
              <a:gd name="connsiteY6" fmla="*/ 1341912 h 3754757"/>
              <a:gd name="connsiteX7" fmla="*/ 893523 w 2489416"/>
              <a:gd name="connsiteY7" fmla="*/ 1211 h 3754757"/>
              <a:gd name="connsiteX0" fmla="*/ 1534472 w 2489416"/>
              <a:gd name="connsiteY0" fmla="*/ 0 h 3754757"/>
              <a:gd name="connsiteX1" fmla="*/ 1536998 w 2489416"/>
              <a:gd name="connsiteY1" fmla="*/ 1344307 h 3754757"/>
              <a:gd name="connsiteX2" fmla="*/ 2489416 w 2489416"/>
              <a:gd name="connsiteY2" fmla="*/ 2510049 h 3754757"/>
              <a:gd name="connsiteX3" fmla="*/ 1244708 w 2489416"/>
              <a:gd name="connsiteY3" fmla="*/ 3754757 h 3754757"/>
              <a:gd name="connsiteX4" fmla="*/ 0 w 2489416"/>
              <a:gd name="connsiteY4" fmla="*/ 2510049 h 3754757"/>
              <a:gd name="connsiteX5" fmla="*/ 1 w 2489416"/>
              <a:gd name="connsiteY5" fmla="*/ 2510049 h 3754757"/>
              <a:gd name="connsiteX6" fmla="*/ 897795 w 2489416"/>
              <a:gd name="connsiteY6" fmla="*/ 1254442 h 3754757"/>
              <a:gd name="connsiteX7" fmla="*/ 893523 w 2489416"/>
              <a:gd name="connsiteY7" fmla="*/ 1211 h 3754757"/>
              <a:gd name="connsiteX0" fmla="*/ 1534472 w 2489416"/>
              <a:gd name="connsiteY0" fmla="*/ 0 h 3754757"/>
              <a:gd name="connsiteX1" fmla="*/ 1536998 w 2489416"/>
              <a:gd name="connsiteY1" fmla="*/ 1256838 h 3754757"/>
              <a:gd name="connsiteX2" fmla="*/ 2489416 w 2489416"/>
              <a:gd name="connsiteY2" fmla="*/ 2510049 h 3754757"/>
              <a:gd name="connsiteX3" fmla="*/ 1244708 w 2489416"/>
              <a:gd name="connsiteY3" fmla="*/ 3754757 h 3754757"/>
              <a:gd name="connsiteX4" fmla="*/ 0 w 2489416"/>
              <a:gd name="connsiteY4" fmla="*/ 2510049 h 3754757"/>
              <a:gd name="connsiteX5" fmla="*/ 1 w 2489416"/>
              <a:gd name="connsiteY5" fmla="*/ 2510049 h 3754757"/>
              <a:gd name="connsiteX6" fmla="*/ 897795 w 2489416"/>
              <a:gd name="connsiteY6" fmla="*/ 1254442 h 3754757"/>
              <a:gd name="connsiteX7" fmla="*/ 893523 w 2489416"/>
              <a:gd name="connsiteY7" fmla="*/ 1211 h 3754757"/>
              <a:gd name="connsiteX0" fmla="*/ 1534472 w 2489416"/>
              <a:gd name="connsiteY0" fmla="*/ 0 h 3754757"/>
              <a:gd name="connsiteX1" fmla="*/ 1536998 w 2489416"/>
              <a:gd name="connsiteY1" fmla="*/ 1256838 h 3754757"/>
              <a:gd name="connsiteX2" fmla="*/ 2489416 w 2489416"/>
              <a:gd name="connsiteY2" fmla="*/ 2510049 h 3754757"/>
              <a:gd name="connsiteX3" fmla="*/ 1244708 w 2489416"/>
              <a:gd name="connsiteY3" fmla="*/ 3754757 h 3754757"/>
              <a:gd name="connsiteX4" fmla="*/ 0 w 2489416"/>
              <a:gd name="connsiteY4" fmla="*/ 2510049 h 3754757"/>
              <a:gd name="connsiteX5" fmla="*/ 1 w 2489416"/>
              <a:gd name="connsiteY5" fmla="*/ 2510049 h 3754757"/>
              <a:gd name="connsiteX6" fmla="*/ 897795 w 2489416"/>
              <a:gd name="connsiteY6" fmla="*/ 1152394 h 3754757"/>
              <a:gd name="connsiteX7" fmla="*/ 893523 w 2489416"/>
              <a:gd name="connsiteY7" fmla="*/ 1211 h 3754757"/>
              <a:gd name="connsiteX0" fmla="*/ 1534472 w 2489416"/>
              <a:gd name="connsiteY0" fmla="*/ 0 h 3754757"/>
              <a:gd name="connsiteX1" fmla="*/ 1509970 w 2489416"/>
              <a:gd name="connsiteY1" fmla="*/ 1140212 h 3754757"/>
              <a:gd name="connsiteX2" fmla="*/ 2489416 w 2489416"/>
              <a:gd name="connsiteY2" fmla="*/ 2510049 h 3754757"/>
              <a:gd name="connsiteX3" fmla="*/ 1244708 w 2489416"/>
              <a:gd name="connsiteY3" fmla="*/ 3754757 h 3754757"/>
              <a:gd name="connsiteX4" fmla="*/ 0 w 2489416"/>
              <a:gd name="connsiteY4" fmla="*/ 2510049 h 3754757"/>
              <a:gd name="connsiteX5" fmla="*/ 1 w 2489416"/>
              <a:gd name="connsiteY5" fmla="*/ 2510049 h 3754757"/>
              <a:gd name="connsiteX6" fmla="*/ 897795 w 2489416"/>
              <a:gd name="connsiteY6" fmla="*/ 1152394 h 3754757"/>
              <a:gd name="connsiteX7" fmla="*/ 893523 w 2489416"/>
              <a:gd name="connsiteY7" fmla="*/ 1211 h 3754757"/>
              <a:gd name="connsiteX0" fmla="*/ 1534472 w 2489416"/>
              <a:gd name="connsiteY0" fmla="*/ 0 h 3754757"/>
              <a:gd name="connsiteX1" fmla="*/ 1509970 w 2489416"/>
              <a:gd name="connsiteY1" fmla="*/ 1140212 h 3754757"/>
              <a:gd name="connsiteX2" fmla="*/ 2489416 w 2489416"/>
              <a:gd name="connsiteY2" fmla="*/ 2510049 h 3754757"/>
              <a:gd name="connsiteX3" fmla="*/ 1244708 w 2489416"/>
              <a:gd name="connsiteY3" fmla="*/ 3754757 h 3754757"/>
              <a:gd name="connsiteX4" fmla="*/ 0 w 2489416"/>
              <a:gd name="connsiteY4" fmla="*/ 2510049 h 3754757"/>
              <a:gd name="connsiteX5" fmla="*/ 1 w 2489416"/>
              <a:gd name="connsiteY5" fmla="*/ 2510049 h 3754757"/>
              <a:gd name="connsiteX6" fmla="*/ 938338 w 2489416"/>
              <a:gd name="connsiteY6" fmla="*/ 1152394 h 3754757"/>
              <a:gd name="connsiteX7" fmla="*/ 893523 w 2489416"/>
              <a:gd name="connsiteY7" fmla="*/ 1211 h 3754757"/>
              <a:gd name="connsiteX0" fmla="*/ 1534472 w 2489416"/>
              <a:gd name="connsiteY0" fmla="*/ 0 h 3754757"/>
              <a:gd name="connsiteX1" fmla="*/ 1509970 w 2489416"/>
              <a:gd name="connsiteY1" fmla="*/ 1140212 h 3754757"/>
              <a:gd name="connsiteX2" fmla="*/ 2489416 w 2489416"/>
              <a:gd name="connsiteY2" fmla="*/ 2510049 h 3754757"/>
              <a:gd name="connsiteX3" fmla="*/ 1244708 w 2489416"/>
              <a:gd name="connsiteY3" fmla="*/ 3754757 h 3754757"/>
              <a:gd name="connsiteX4" fmla="*/ 0 w 2489416"/>
              <a:gd name="connsiteY4" fmla="*/ 2510049 h 3754757"/>
              <a:gd name="connsiteX5" fmla="*/ 1 w 2489416"/>
              <a:gd name="connsiteY5" fmla="*/ 2510049 h 3754757"/>
              <a:gd name="connsiteX6" fmla="*/ 978882 w 2489416"/>
              <a:gd name="connsiteY6" fmla="*/ 1152394 h 3754757"/>
              <a:gd name="connsiteX7" fmla="*/ 893523 w 2489416"/>
              <a:gd name="connsiteY7" fmla="*/ 1211 h 3754757"/>
              <a:gd name="connsiteX0" fmla="*/ 1534472 w 2489416"/>
              <a:gd name="connsiteY0" fmla="*/ 406982 h 4161739"/>
              <a:gd name="connsiteX1" fmla="*/ 1509970 w 2489416"/>
              <a:gd name="connsiteY1" fmla="*/ 1547194 h 4161739"/>
              <a:gd name="connsiteX2" fmla="*/ 2489416 w 2489416"/>
              <a:gd name="connsiteY2" fmla="*/ 2917031 h 4161739"/>
              <a:gd name="connsiteX3" fmla="*/ 1244708 w 2489416"/>
              <a:gd name="connsiteY3" fmla="*/ 4161739 h 4161739"/>
              <a:gd name="connsiteX4" fmla="*/ 0 w 2489416"/>
              <a:gd name="connsiteY4" fmla="*/ 2917031 h 4161739"/>
              <a:gd name="connsiteX5" fmla="*/ 1 w 2489416"/>
              <a:gd name="connsiteY5" fmla="*/ 2917031 h 4161739"/>
              <a:gd name="connsiteX6" fmla="*/ 978882 w 2489416"/>
              <a:gd name="connsiteY6" fmla="*/ 1559376 h 4161739"/>
              <a:gd name="connsiteX7" fmla="*/ 988124 w 2489416"/>
              <a:gd name="connsiteY7" fmla="*/ 0 h 4161739"/>
              <a:gd name="connsiteX0" fmla="*/ 1493929 w 2489416"/>
              <a:gd name="connsiteY0" fmla="*/ 42524 h 4161739"/>
              <a:gd name="connsiteX1" fmla="*/ 1509970 w 2489416"/>
              <a:gd name="connsiteY1" fmla="*/ 1547194 h 4161739"/>
              <a:gd name="connsiteX2" fmla="*/ 2489416 w 2489416"/>
              <a:gd name="connsiteY2" fmla="*/ 2917031 h 4161739"/>
              <a:gd name="connsiteX3" fmla="*/ 1244708 w 2489416"/>
              <a:gd name="connsiteY3" fmla="*/ 4161739 h 4161739"/>
              <a:gd name="connsiteX4" fmla="*/ 0 w 2489416"/>
              <a:gd name="connsiteY4" fmla="*/ 2917031 h 4161739"/>
              <a:gd name="connsiteX5" fmla="*/ 1 w 2489416"/>
              <a:gd name="connsiteY5" fmla="*/ 2917031 h 4161739"/>
              <a:gd name="connsiteX6" fmla="*/ 978882 w 2489416"/>
              <a:gd name="connsiteY6" fmla="*/ 1559376 h 4161739"/>
              <a:gd name="connsiteX7" fmla="*/ 988124 w 2489416"/>
              <a:gd name="connsiteY7" fmla="*/ 0 h 4161739"/>
              <a:gd name="connsiteX0" fmla="*/ 1520957 w 2489416"/>
              <a:gd name="connsiteY0" fmla="*/ 0 h 4177529"/>
              <a:gd name="connsiteX1" fmla="*/ 1509970 w 2489416"/>
              <a:gd name="connsiteY1" fmla="*/ 1562984 h 4177529"/>
              <a:gd name="connsiteX2" fmla="*/ 2489416 w 2489416"/>
              <a:gd name="connsiteY2" fmla="*/ 2932821 h 4177529"/>
              <a:gd name="connsiteX3" fmla="*/ 1244708 w 2489416"/>
              <a:gd name="connsiteY3" fmla="*/ 4177529 h 4177529"/>
              <a:gd name="connsiteX4" fmla="*/ 0 w 2489416"/>
              <a:gd name="connsiteY4" fmla="*/ 2932821 h 4177529"/>
              <a:gd name="connsiteX5" fmla="*/ 1 w 2489416"/>
              <a:gd name="connsiteY5" fmla="*/ 2932821 h 4177529"/>
              <a:gd name="connsiteX6" fmla="*/ 978882 w 2489416"/>
              <a:gd name="connsiteY6" fmla="*/ 1575166 h 4177529"/>
              <a:gd name="connsiteX7" fmla="*/ 988124 w 2489416"/>
              <a:gd name="connsiteY7" fmla="*/ 15790 h 4177529"/>
              <a:gd name="connsiteX0" fmla="*/ 1507443 w 2489416"/>
              <a:gd name="connsiteY0" fmla="*/ 0 h 4192107"/>
              <a:gd name="connsiteX1" fmla="*/ 1509970 w 2489416"/>
              <a:gd name="connsiteY1" fmla="*/ 1577562 h 4192107"/>
              <a:gd name="connsiteX2" fmla="*/ 2489416 w 2489416"/>
              <a:gd name="connsiteY2" fmla="*/ 2947399 h 4192107"/>
              <a:gd name="connsiteX3" fmla="*/ 1244708 w 2489416"/>
              <a:gd name="connsiteY3" fmla="*/ 4192107 h 4192107"/>
              <a:gd name="connsiteX4" fmla="*/ 0 w 2489416"/>
              <a:gd name="connsiteY4" fmla="*/ 2947399 h 4192107"/>
              <a:gd name="connsiteX5" fmla="*/ 1 w 2489416"/>
              <a:gd name="connsiteY5" fmla="*/ 2947399 h 4192107"/>
              <a:gd name="connsiteX6" fmla="*/ 978882 w 2489416"/>
              <a:gd name="connsiteY6" fmla="*/ 1589744 h 4192107"/>
              <a:gd name="connsiteX7" fmla="*/ 988124 w 2489416"/>
              <a:gd name="connsiteY7" fmla="*/ 30368 h 4192107"/>
              <a:gd name="connsiteX0" fmla="*/ 1507443 w 2489416"/>
              <a:gd name="connsiteY0" fmla="*/ 0 h 4192107"/>
              <a:gd name="connsiteX1" fmla="*/ 1509970 w 2489416"/>
              <a:gd name="connsiteY1" fmla="*/ 1577562 h 4192107"/>
              <a:gd name="connsiteX2" fmla="*/ 2489416 w 2489416"/>
              <a:gd name="connsiteY2" fmla="*/ 2947399 h 4192107"/>
              <a:gd name="connsiteX3" fmla="*/ 1244708 w 2489416"/>
              <a:gd name="connsiteY3" fmla="*/ 4192107 h 4192107"/>
              <a:gd name="connsiteX4" fmla="*/ 0 w 2489416"/>
              <a:gd name="connsiteY4" fmla="*/ 2947399 h 4192107"/>
              <a:gd name="connsiteX5" fmla="*/ 1 w 2489416"/>
              <a:gd name="connsiteY5" fmla="*/ 2947399 h 4192107"/>
              <a:gd name="connsiteX6" fmla="*/ 978882 w 2489416"/>
              <a:gd name="connsiteY6" fmla="*/ 1589744 h 4192107"/>
              <a:gd name="connsiteX7" fmla="*/ 981694 w 2489416"/>
              <a:gd name="connsiteY7" fmla="*/ 78922 h 4192107"/>
              <a:gd name="connsiteX0" fmla="*/ 1507443 w 2489416"/>
              <a:gd name="connsiteY0" fmla="*/ 4315 h 4113185"/>
              <a:gd name="connsiteX1" fmla="*/ 1509970 w 2489416"/>
              <a:gd name="connsiteY1" fmla="*/ 1498640 h 4113185"/>
              <a:gd name="connsiteX2" fmla="*/ 2489416 w 2489416"/>
              <a:gd name="connsiteY2" fmla="*/ 2868477 h 4113185"/>
              <a:gd name="connsiteX3" fmla="*/ 1244708 w 2489416"/>
              <a:gd name="connsiteY3" fmla="*/ 4113185 h 4113185"/>
              <a:gd name="connsiteX4" fmla="*/ 0 w 2489416"/>
              <a:gd name="connsiteY4" fmla="*/ 2868477 h 4113185"/>
              <a:gd name="connsiteX5" fmla="*/ 1 w 2489416"/>
              <a:gd name="connsiteY5" fmla="*/ 2868477 h 4113185"/>
              <a:gd name="connsiteX6" fmla="*/ 978882 w 2489416"/>
              <a:gd name="connsiteY6" fmla="*/ 1510822 h 4113185"/>
              <a:gd name="connsiteX7" fmla="*/ 981694 w 2489416"/>
              <a:gd name="connsiteY7" fmla="*/ 0 h 4113185"/>
              <a:gd name="connsiteX0" fmla="*/ 1507443 w 2489416"/>
              <a:gd name="connsiteY0" fmla="*/ 4315 h 4113185"/>
              <a:gd name="connsiteX1" fmla="*/ 1509970 w 2489416"/>
              <a:gd name="connsiteY1" fmla="*/ 1498640 h 4113185"/>
              <a:gd name="connsiteX2" fmla="*/ 2489416 w 2489416"/>
              <a:gd name="connsiteY2" fmla="*/ 2868477 h 4113185"/>
              <a:gd name="connsiteX3" fmla="*/ 1244708 w 2489416"/>
              <a:gd name="connsiteY3" fmla="*/ 4113185 h 4113185"/>
              <a:gd name="connsiteX4" fmla="*/ 0 w 2489416"/>
              <a:gd name="connsiteY4" fmla="*/ 2868477 h 4113185"/>
              <a:gd name="connsiteX5" fmla="*/ 1 w 2489416"/>
              <a:gd name="connsiteY5" fmla="*/ 2868477 h 4113185"/>
              <a:gd name="connsiteX6" fmla="*/ 978882 w 2489416"/>
              <a:gd name="connsiteY6" fmla="*/ 1510822 h 4113185"/>
              <a:gd name="connsiteX7" fmla="*/ 981694 w 2489416"/>
              <a:gd name="connsiteY7" fmla="*/ 0 h 4113185"/>
              <a:gd name="connsiteX0" fmla="*/ 1507443 w 2489878"/>
              <a:gd name="connsiteY0" fmla="*/ 4315 h 4113185"/>
              <a:gd name="connsiteX1" fmla="*/ 1509970 w 2489878"/>
              <a:gd name="connsiteY1" fmla="*/ 1498640 h 4113185"/>
              <a:gd name="connsiteX2" fmla="*/ 2489416 w 2489878"/>
              <a:gd name="connsiteY2" fmla="*/ 2868477 h 4113185"/>
              <a:gd name="connsiteX3" fmla="*/ 1244708 w 2489878"/>
              <a:gd name="connsiteY3" fmla="*/ 4113185 h 4113185"/>
              <a:gd name="connsiteX4" fmla="*/ 0 w 2489878"/>
              <a:gd name="connsiteY4" fmla="*/ 2868477 h 4113185"/>
              <a:gd name="connsiteX5" fmla="*/ 1 w 2489878"/>
              <a:gd name="connsiteY5" fmla="*/ 2868477 h 4113185"/>
              <a:gd name="connsiteX6" fmla="*/ 978882 w 2489878"/>
              <a:gd name="connsiteY6" fmla="*/ 1510822 h 4113185"/>
              <a:gd name="connsiteX7" fmla="*/ 981694 w 2489878"/>
              <a:gd name="connsiteY7" fmla="*/ 0 h 4113185"/>
              <a:gd name="connsiteX0" fmla="*/ 1507443 w 2489878"/>
              <a:gd name="connsiteY0" fmla="*/ 4315 h 4113185"/>
              <a:gd name="connsiteX1" fmla="*/ 1509970 w 2489878"/>
              <a:gd name="connsiteY1" fmla="*/ 1498640 h 4113185"/>
              <a:gd name="connsiteX2" fmla="*/ 2489416 w 2489878"/>
              <a:gd name="connsiteY2" fmla="*/ 2868477 h 4113185"/>
              <a:gd name="connsiteX3" fmla="*/ 1244708 w 2489878"/>
              <a:gd name="connsiteY3" fmla="*/ 4113185 h 4113185"/>
              <a:gd name="connsiteX4" fmla="*/ 0 w 2489878"/>
              <a:gd name="connsiteY4" fmla="*/ 2868477 h 4113185"/>
              <a:gd name="connsiteX5" fmla="*/ 1 w 2489878"/>
              <a:gd name="connsiteY5" fmla="*/ 2868477 h 4113185"/>
              <a:gd name="connsiteX6" fmla="*/ 978882 w 2489878"/>
              <a:gd name="connsiteY6" fmla="*/ 1510822 h 4113185"/>
              <a:gd name="connsiteX7" fmla="*/ 981694 w 2489878"/>
              <a:gd name="connsiteY7" fmla="*/ 0 h 4113185"/>
              <a:gd name="connsiteX0" fmla="*/ 1507443 w 2489878"/>
              <a:gd name="connsiteY0" fmla="*/ 4315 h 4113185"/>
              <a:gd name="connsiteX1" fmla="*/ 1509970 w 2489878"/>
              <a:gd name="connsiteY1" fmla="*/ 1498640 h 4113185"/>
              <a:gd name="connsiteX2" fmla="*/ 2489416 w 2489878"/>
              <a:gd name="connsiteY2" fmla="*/ 2868477 h 4113185"/>
              <a:gd name="connsiteX3" fmla="*/ 1244708 w 2489878"/>
              <a:gd name="connsiteY3" fmla="*/ 4113185 h 4113185"/>
              <a:gd name="connsiteX4" fmla="*/ 0 w 2489878"/>
              <a:gd name="connsiteY4" fmla="*/ 2868477 h 4113185"/>
              <a:gd name="connsiteX5" fmla="*/ 1 w 2489878"/>
              <a:gd name="connsiteY5" fmla="*/ 2868477 h 4113185"/>
              <a:gd name="connsiteX6" fmla="*/ 978882 w 2489878"/>
              <a:gd name="connsiteY6" fmla="*/ 1510822 h 4113185"/>
              <a:gd name="connsiteX7" fmla="*/ 981694 w 2489878"/>
              <a:gd name="connsiteY7" fmla="*/ 0 h 4113185"/>
              <a:gd name="connsiteX0" fmla="*/ 1507443 w 2489416"/>
              <a:gd name="connsiteY0" fmla="*/ 4315 h 4113185"/>
              <a:gd name="connsiteX1" fmla="*/ 1509970 w 2489416"/>
              <a:gd name="connsiteY1" fmla="*/ 1498640 h 4113185"/>
              <a:gd name="connsiteX2" fmla="*/ 2489416 w 2489416"/>
              <a:gd name="connsiteY2" fmla="*/ 2868477 h 4113185"/>
              <a:gd name="connsiteX3" fmla="*/ 1244708 w 2489416"/>
              <a:gd name="connsiteY3" fmla="*/ 4113185 h 4113185"/>
              <a:gd name="connsiteX4" fmla="*/ 0 w 2489416"/>
              <a:gd name="connsiteY4" fmla="*/ 2868477 h 4113185"/>
              <a:gd name="connsiteX5" fmla="*/ 1 w 2489416"/>
              <a:gd name="connsiteY5" fmla="*/ 2868477 h 4113185"/>
              <a:gd name="connsiteX6" fmla="*/ 978882 w 2489416"/>
              <a:gd name="connsiteY6" fmla="*/ 1510822 h 4113185"/>
              <a:gd name="connsiteX7" fmla="*/ 981694 w 2489416"/>
              <a:gd name="connsiteY7" fmla="*/ 0 h 4113185"/>
              <a:gd name="connsiteX0" fmla="*/ 1507443 w 2489416"/>
              <a:gd name="connsiteY0" fmla="*/ 4315 h 4113185"/>
              <a:gd name="connsiteX1" fmla="*/ 1509970 w 2489416"/>
              <a:gd name="connsiteY1" fmla="*/ 1498640 h 4113185"/>
              <a:gd name="connsiteX2" fmla="*/ 2489416 w 2489416"/>
              <a:gd name="connsiteY2" fmla="*/ 2868477 h 4113185"/>
              <a:gd name="connsiteX3" fmla="*/ 1244708 w 2489416"/>
              <a:gd name="connsiteY3" fmla="*/ 4113185 h 4113185"/>
              <a:gd name="connsiteX4" fmla="*/ 0 w 2489416"/>
              <a:gd name="connsiteY4" fmla="*/ 2868477 h 4113185"/>
              <a:gd name="connsiteX5" fmla="*/ 1 w 2489416"/>
              <a:gd name="connsiteY5" fmla="*/ 2868477 h 4113185"/>
              <a:gd name="connsiteX6" fmla="*/ 978882 w 2489416"/>
              <a:gd name="connsiteY6" fmla="*/ 1510822 h 4113185"/>
              <a:gd name="connsiteX7" fmla="*/ 981694 w 2489416"/>
              <a:gd name="connsiteY7" fmla="*/ 0 h 4113185"/>
              <a:gd name="connsiteX0" fmla="*/ 1507443 w 2489416"/>
              <a:gd name="connsiteY0" fmla="*/ 4315 h 4113185"/>
              <a:gd name="connsiteX1" fmla="*/ 1509970 w 2489416"/>
              <a:gd name="connsiteY1" fmla="*/ 1498640 h 4113185"/>
              <a:gd name="connsiteX2" fmla="*/ 2489416 w 2489416"/>
              <a:gd name="connsiteY2" fmla="*/ 2868477 h 4113185"/>
              <a:gd name="connsiteX3" fmla="*/ 1244708 w 2489416"/>
              <a:gd name="connsiteY3" fmla="*/ 4113185 h 4113185"/>
              <a:gd name="connsiteX4" fmla="*/ 0 w 2489416"/>
              <a:gd name="connsiteY4" fmla="*/ 2868477 h 4113185"/>
              <a:gd name="connsiteX5" fmla="*/ 1 w 2489416"/>
              <a:gd name="connsiteY5" fmla="*/ 2868477 h 4113185"/>
              <a:gd name="connsiteX6" fmla="*/ 978882 w 2489416"/>
              <a:gd name="connsiteY6" fmla="*/ 1510822 h 4113185"/>
              <a:gd name="connsiteX7" fmla="*/ 981694 w 2489416"/>
              <a:gd name="connsiteY7" fmla="*/ 0 h 4113185"/>
              <a:gd name="connsiteX0" fmla="*/ 1507443 w 2489416"/>
              <a:gd name="connsiteY0" fmla="*/ 4315 h 4113185"/>
              <a:gd name="connsiteX1" fmla="*/ 1509970 w 2489416"/>
              <a:gd name="connsiteY1" fmla="*/ 1498640 h 4113185"/>
              <a:gd name="connsiteX2" fmla="*/ 2489416 w 2489416"/>
              <a:gd name="connsiteY2" fmla="*/ 2868477 h 4113185"/>
              <a:gd name="connsiteX3" fmla="*/ 1244708 w 2489416"/>
              <a:gd name="connsiteY3" fmla="*/ 4113185 h 4113185"/>
              <a:gd name="connsiteX4" fmla="*/ 0 w 2489416"/>
              <a:gd name="connsiteY4" fmla="*/ 2868477 h 4113185"/>
              <a:gd name="connsiteX5" fmla="*/ 1 w 2489416"/>
              <a:gd name="connsiteY5" fmla="*/ 2868477 h 4113185"/>
              <a:gd name="connsiteX6" fmla="*/ 978882 w 2489416"/>
              <a:gd name="connsiteY6" fmla="*/ 1510822 h 4113185"/>
              <a:gd name="connsiteX7" fmla="*/ 981694 w 2489416"/>
              <a:gd name="connsiteY7" fmla="*/ 0 h 4113185"/>
              <a:gd name="connsiteX0" fmla="*/ 1507443 w 2489416"/>
              <a:gd name="connsiteY0" fmla="*/ 4315 h 4113185"/>
              <a:gd name="connsiteX1" fmla="*/ 1509970 w 2489416"/>
              <a:gd name="connsiteY1" fmla="*/ 1498640 h 4113185"/>
              <a:gd name="connsiteX2" fmla="*/ 2489416 w 2489416"/>
              <a:gd name="connsiteY2" fmla="*/ 2868477 h 4113185"/>
              <a:gd name="connsiteX3" fmla="*/ 1244708 w 2489416"/>
              <a:gd name="connsiteY3" fmla="*/ 4113185 h 4113185"/>
              <a:gd name="connsiteX4" fmla="*/ 0 w 2489416"/>
              <a:gd name="connsiteY4" fmla="*/ 2868477 h 4113185"/>
              <a:gd name="connsiteX5" fmla="*/ 1 w 2489416"/>
              <a:gd name="connsiteY5" fmla="*/ 2868477 h 4113185"/>
              <a:gd name="connsiteX6" fmla="*/ 978882 w 2489416"/>
              <a:gd name="connsiteY6" fmla="*/ 1510822 h 4113185"/>
              <a:gd name="connsiteX7" fmla="*/ 981694 w 2489416"/>
              <a:gd name="connsiteY7" fmla="*/ 0 h 4113185"/>
              <a:gd name="connsiteX0" fmla="*/ 1507443 w 2489416"/>
              <a:gd name="connsiteY0" fmla="*/ 4315 h 4113185"/>
              <a:gd name="connsiteX1" fmla="*/ 1509970 w 2489416"/>
              <a:gd name="connsiteY1" fmla="*/ 1498640 h 4113185"/>
              <a:gd name="connsiteX2" fmla="*/ 2489416 w 2489416"/>
              <a:gd name="connsiteY2" fmla="*/ 2868477 h 4113185"/>
              <a:gd name="connsiteX3" fmla="*/ 1244708 w 2489416"/>
              <a:gd name="connsiteY3" fmla="*/ 4113185 h 4113185"/>
              <a:gd name="connsiteX4" fmla="*/ 0 w 2489416"/>
              <a:gd name="connsiteY4" fmla="*/ 2868477 h 4113185"/>
              <a:gd name="connsiteX5" fmla="*/ 1 w 2489416"/>
              <a:gd name="connsiteY5" fmla="*/ 2868477 h 4113185"/>
              <a:gd name="connsiteX6" fmla="*/ 978882 w 2489416"/>
              <a:gd name="connsiteY6" fmla="*/ 1510822 h 4113185"/>
              <a:gd name="connsiteX7" fmla="*/ 981694 w 2489416"/>
              <a:gd name="connsiteY7" fmla="*/ 0 h 4113185"/>
              <a:gd name="connsiteX0" fmla="*/ 1507443 w 2489416"/>
              <a:gd name="connsiteY0" fmla="*/ 4315 h 4113185"/>
              <a:gd name="connsiteX1" fmla="*/ 1509970 w 2489416"/>
              <a:gd name="connsiteY1" fmla="*/ 1498640 h 4113185"/>
              <a:gd name="connsiteX2" fmla="*/ 2489416 w 2489416"/>
              <a:gd name="connsiteY2" fmla="*/ 2868477 h 4113185"/>
              <a:gd name="connsiteX3" fmla="*/ 1244708 w 2489416"/>
              <a:gd name="connsiteY3" fmla="*/ 4113185 h 4113185"/>
              <a:gd name="connsiteX4" fmla="*/ 0 w 2489416"/>
              <a:gd name="connsiteY4" fmla="*/ 2868477 h 4113185"/>
              <a:gd name="connsiteX5" fmla="*/ 1 w 2489416"/>
              <a:gd name="connsiteY5" fmla="*/ 2868477 h 4113185"/>
              <a:gd name="connsiteX6" fmla="*/ 978882 w 2489416"/>
              <a:gd name="connsiteY6" fmla="*/ 1510822 h 4113185"/>
              <a:gd name="connsiteX7" fmla="*/ 981694 w 2489416"/>
              <a:gd name="connsiteY7" fmla="*/ 0 h 4113185"/>
              <a:gd name="connsiteX0" fmla="*/ 1507443 w 2489416"/>
              <a:gd name="connsiteY0" fmla="*/ 4315 h 4113185"/>
              <a:gd name="connsiteX1" fmla="*/ 1509970 w 2489416"/>
              <a:gd name="connsiteY1" fmla="*/ 1498640 h 4113185"/>
              <a:gd name="connsiteX2" fmla="*/ 2489416 w 2489416"/>
              <a:gd name="connsiteY2" fmla="*/ 2868477 h 4113185"/>
              <a:gd name="connsiteX3" fmla="*/ 1244708 w 2489416"/>
              <a:gd name="connsiteY3" fmla="*/ 4113185 h 4113185"/>
              <a:gd name="connsiteX4" fmla="*/ 0 w 2489416"/>
              <a:gd name="connsiteY4" fmla="*/ 2868477 h 4113185"/>
              <a:gd name="connsiteX5" fmla="*/ 1 w 2489416"/>
              <a:gd name="connsiteY5" fmla="*/ 2868477 h 4113185"/>
              <a:gd name="connsiteX6" fmla="*/ 978882 w 2489416"/>
              <a:gd name="connsiteY6" fmla="*/ 1510822 h 4113185"/>
              <a:gd name="connsiteX7" fmla="*/ 981694 w 2489416"/>
              <a:gd name="connsiteY7" fmla="*/ 0 h 4113185"/>
              <a:gd name="connsiteX0" fmla="*/ 1507443 w 2489416"/>
              <a:gd name="connsiteY0" fmla="*/ 4315 h 4113185"/>
              <a:gd name="connsiteX1" fmla="*/ 1509970 w 2489416"/>
              <a:gd name="connsiteY1" fmla="*/ 1498640 h 4113185"/>
              <a:gd name="connsiteX2" fmla="*/ 2489416 w 2489416"/>
              <a:gd name="connsiteY2" fmla="*/ 2868477 h 4113185"/>
              <a:gd name="connsiteX3" fmla="*/ 1244708 w 2489416"/>
              <a:gd name="connsiteY3" fmla="*/ 4113185 h 4113185"/>
              <a:gd name="connsiteX4" fmla="*/ 0 w 2489416"/>
              <a:gd name="connsiteY4" fmla="*/ 2868477 h 4113185"/>
              <a:gd name="connsiteX5" fmla="*/ 1 w 2489416"/>
              <a:gd name="connsiteY5" fmla="*/ 2868477 h 4113185"/>
              <a:gd name="connsiteX6" fmla="*/ 978882 w 2489416"/>
              <a:gd name="connsiteY6" fmla="*/ 1510822 h 4113185"/>
              <a:gd name="connsiteX7" fmla="*/ 981694 w 2489416"/>
              <a:gd name="connsiteY7" fmla="*/ 0 h 4113185"/>
              <a:gd name="connsiteX0" fmla="*/ 1507443 w 2498164"/>
              <a:gd name="connsiteY0" fmla="*/ 4315 h 4113185"/>
              <a:gd name="connsiteX1" fmla="*/ 1509970 w 2498164"/>
              <a:gd name="connsiteY1" fmla="*/ 1498640 h 4113185"/>
              <a:gd name="connsiteX2" fmla="*/ 2489416 w 2498164"/>
              <a:gd name="connsiteY2" fmla="*/ 2868477 h 4113185"/>
              <a:gd name="connsiteX3" fmla="*/ 1244708 w 2498164"/>
              <a:gd name="connsiteY3" fmla="*/ 4113185 h 4113185"/>
              <a:gd name="connsiteX4" fmla="*/ 0 w 2498164"/>
              <a:gd name="connsiteY4" fmla="*/ 2868477 h 4113185"/>
              <a:gd name="connsiteX5" fmla="*/ 1 w 2498164"/>
              <a:gd name="connsiteY5" fmla="*/ 2868477 h 4113185"/>
              <a:gd name="connsiteX6" fmla="*/ 978882 w 2498164"/>
              <a:gd name="connsiteY6" fmla="*/ 1510822 h 4113185"/>
              <a:gd name="connsiteX7" fmla="*/ 981694 w 2498164"/>
              <a:gd name="connsiteY7" fmla="*/ 0 h 4113185"/>
              <a:gd name="connsiteX0" fmla="*/ 1507443 w 2492011"/>
              <a:gd name="connsiteY0" fmla="*/ 4315 h 4113185"/>
              <a:gd name="connsiteX1" fmla="*/ 1509970 w 2492011"/>
              <a:gd name="connsiteY1" fmla="*/ 1498640 h 4113185"/>
              <a:gd name="connsiteX2" fmla="*/ 2489416 w 2492011"/>
              <a:gd name="connsiteY2" fmla="*/ 2868477 h 4113185"/>
              <a:gd name="connsiteX3" fmla="*/ 1244708 w 2492011"/>
              <a:gd name="connsiteY3" fmla="*/ 4113185 h 4113185"/>
              <a:gd name="connsiteX4" fmla="*/ 0 w 2492011"/>
              <a:gd name="connsiteY4" fmla="*/ 2868477 h 4113185"/>
              <a:gd name="connsiteX5" fmla="*/ 1 w 2492011"/>
              <a:gd name="connsiteY5" fmla="*/ 2868477 h 4113185"/>
              <a:gd name="connsiteX6" fmla="*/ 978882 w 2492011"/>
              <a:gd name="connsiteY6" fmla="*/ 1510822 h 4113185"/>
              <a:gd name="connsiteX7" fmla="*/ 981694 w 2492011"/>
              <a:gd name="connsiteY7" fmla="*/ 0 h 4113185"/>
              <a:gd name="connsiteX0" fmla="*/ 1507443 w 2489416"/>
              <a:gd name="connsiteY0" fmla="*/ 4315 h 4113185"/>
              <a:gd name="connsiteX1" fmla="*/ 1509970 w 2489416"/>
              <a:gd name="connsiteY1" fmla="*/ 1498640 h 4113185"/>
              <a:gd name="connsiteX2" fmla="*/ 2489416 w 2489416"/>
              <a:gd name="connsiteY2" fmla="*/ 2868477 h 4113185"/>
              <a:gd name="connsiteX3" fmla="*/ 1244708 w 2489416"/>
              <a:gd name="connsiteY3" fmla="*/ 4113185 h 4113185"/>
              <a:gd name="connsiteX4" fmla="*/ 0 w 2489416"/>
              <a:gd name="connsiteY4" fmla="*/ 2868477 h 4113185"/>
              <a:gd name="connsiteX5" fmla="*/ 1 w 2489416"/>
              <a:gd name="connsiteY5" fmla="*/ 2868477 h 4113185"/>
              <a:gd name="connsiteX6" fmla="*/ 978882 w 2489416"/>
              <a:gd name="connsiteY6" fmla="*/ 1510822 h 4113185"/>
              <a:gd name="connsiteX7" fmla="*/ 981694 w 2489416"/>
              <a:gd name="connsiteY7" fmla="*/ 0 h 4113185"/>
              <a:gd name="connsiteX0" fmla="*/ 1507443 w 2489416"/>
              <a:gd name="connsiteY0" fmla="*/ 4315 h 4113185"/>
              <a:gd name="connsiteX1" fmla="*/ 1509970 w 2489416"/>
              <a:gd name="connsiteY1" fmla="*/ 1498640 h 4113185"/>
              <a:gd name="connsiteX2" fmla="*/ 2489416 w 2489416"/>
              <a:gd name="connsiteY2" fmla="*/ 2868477 h 4113185"/>
              <a:gd name="connsiteX3" fmla="*/ 1244708 w 2489416"/>
              <a:gd name="connsiteY3" fmla="*/ 4113185 h 4113185"/>
              <a:gd name="connsiteX4" fmla="*/ 0 w 2489416"/>
              <a:gd name="connsiteY4" fmla="*/ 2868477 h 4113185"/>
              <a:gd name="connsiteX5" fmla="*/ 1 w 2489416"/>
              <a:gd name="connsiteY5" fmla="*/ 2868477 h 4113185"/>
              <a:gd name="connsiteX6" fmla="*/ 978882 w 2489416"/>
              <a:gd name="connsiteY6" fmla="*/ 1510822 h 4113185"/>
              <a:gd name="connsiteX7" fmla="*/ 981694 w 2489416"/>
              <a:gd name="connsiteY7" fmla="*/ 0 h 4113185"/>
              <a:gd name="connsiteX0" fmla="*/ 1507443 w 2489416"/>
              <a:gd name="connsiteY0" fmla="*/ 4315 h 4113185"/>
              <a:gd name="connsiteX1" fmla="*/ 1509970 w 2489416"/>
              <a:gd name="connsiteY1" fmla="*/ 1498640 h 4113185"/>
              <a:gd name="connsiteX2" fmla="*/ 2489416 w 2489416"/>
              <a:gd name="connsiteY2" fmla="*/ 2868477 h 4113185"/>
              <a:gd name="connsiteX3" fmla="*/ 1244708 w 2489416"/>
              <a:gd name="connsiteY3" fmla="*/ 4113185 h 4113185"/>
              <a:gd name="connsiteX4" fmla="*/ 0 w 2489416"/>
              <a:gd name="connsiteY4" fmla="*/ 2868477 h 4113185"/>
              <a:gd name="connsiteX5" fmla="*/ 1 w 2489416"/>
              <a:gd name="connsiteY5" fmla="*/ 2868477 h 4113185"/>
              <a:gd name="connsiteX6" fmla="*/ 978882 w 2489416"/>
              <a:gd name="connsiteY6" fmla="*/ 1510822 h 4113185"/>
              <a:gd name="connsiteX7" fmla="*/ 981694 w 2489416"/>
              <a:gd name="connsiteY7" fmla="*/ 0 h 4113185"/>
              <a:gd name="connsiteX0" fmla="*/ 1507443 w 2489416"/>
              <a:gd name="connsiteY0" fmla="*/ 4315 h 4113185"/>
              <a:gd name="connsiteX1" fmla="*/ 1509970 w 2489416"/>
              <a:gd name="connsiteY1" fmla="*/ 1498640 h 4113185"/>
              <a:gd name="connsiteX2" fmla="*/ 2489416 w 2489416"/>
              <a:gd name="connsiteY2" fmla="*/ 2868477 h 4113185"/>
              <a:gd name="connsiteX3" fmla="*/ 1244708 w 2489416"/>
              <a:gd name="connsiteY3" fmla="*/ 4113185 h 4113185"/>
              <a:gd name="connsiteX4" fmla="*/ 0 w 2489416"/>
              <a:gd name="connsiteY4" fmla="*/ 2868477 h 4113185"/>
              <a:gd name="connsiteX5" fmla="*/ 1 w 2489416"/>
              <a:gd name="connsiteY5" fmla="*/ 2868477 h 4113185"/>
              <a:gd name="connsiteX6" fmla="*/ 978882 w 2489416"/>
              <a:gd name="connsiteY6" fmla="*/ 1510822 h 4113185"/>
              <a:gd name="connsiteX7" fmla="*/ 981694 w 2489416"/>
              <a:gd name="connsiteY7" fmla="*/ 0 h 4113185"/>
              <a:gd name="connsiteX0" fmla="*/ 1507443 w 2489416"/>
              <a:gd name="connsiteY0" fmla="*/ 4315 h 4113185"/>
              <a:gd name="connsiteX1" fmla="*/ 1509970 w 2489416"/>
              <a:gd name="connsiteY1" fmla="*/ 1498640 h 4113185"/>
              <a:gd name="connsiteX2" fmla="*/ 2489416 w 2489416"/>
              <a:gd name="connsiteY2" fmla="*/ 2868477 h 4113185"/>
              <a:gd name="connsiteX3" fmla="*/ 1244708 w 2489416"/>
              <a:gd name="connsiteY3" fmla="*/ 4113185 h 4113185"/>
              <a:gd name="connsiteX4" fmla="*/ 0 w 2489416"/>
              <a:gd name="connsiteY4" fmla="*/ 2868477 h 4113185"/>
              <a:gd name="connsiteX5" fmla="*/ 1 w 2489416"/>
              <a:gd name="connsiteY5" fmla="*/ 2868477 h 4113185"/>
              <a:gd name="connsiteX6" fmla="*/ 919378 w 2489416"/>
              <a:gd name="connsiteY6" fmla="*/ 1510822 h 4113185"/>
              <a:gd name="connsiteX7" fmla="*/ 981694 w 2489416"/>
              <a:gd name="connsiteY7" fmla="*/ 0 h 4113185"/>
              <a:gd name="connsiteX0" fmla="*/ 1507443 w 2489416"/>
              <a:gd name="connsiteY0" fmla="*/ 4315 h 4113185"/>
              <a:gd name="connsiteX1" fmla="*/ 1509970 w 2489416"/>
              <a:gd name="connsiteY1" fmla="*/ 1498640 h 4113185"/>
              <a:gd name="connsiteX2" fmla="*/ 2489416 w 2489416"/>
              <a:gd name="connsiteY2" fmla="*/ 2868477 h 4113185"/>
              <a:gd name="connsiteX3" fmla="*/ 1244708 w 2489416"/>
              <a:gd name="connsiteY3" fmla="*/ 4113185 h 4113185"/>
              <a:gd name="connsiteX4" fmla="*/ 0 w 2489416"/>
              <a:gd name="connsiteY4" fmla="*/ 2868477 h 4113185"/>
              <a:gd name="connsiteX5" fmla="*/ 1 w 2489416"/>
              <a:gd name="connsiteY5" fmla="*/ 2868477 h 4113185"/>
              <a:gd name="connsiteX6" fmla="*/ 919378 w 2489416"/>
              <a:gd name="connsiteY6" fmla="*/ 1510822 h 4113185"/>
              <a:gd name="connsiteX7" fmla="*/ 910289 w 2489416"/>
              <a:gd name="connsiteY7" fmla="*/ 0 h 4113185"/>
              <a:gd name="connsiteX0" fmla="*/ 1507443 w 2489416"/>
              <a:gd name="connsiteY0" fmla="*/ 517819 h 4626689"/>
              <a:gd name="connsiteX1" fmla="*/ 1509970 w 2489416"/>
              <a:gd name="connsiteY1" fmla="*/ 2012144 h 4626689"/>
              <a:gd name="connsiteX2" fmla="*/ 2489416 w 2489416"/>
              <a:gd name="connsiteY2" fmla="*/ 3381981 h 4626689"/>
              <a:gd name="connsiteX3" fmla="*/ 1244708 w 2489416"/>
              <a:gd name="connsiteY3" fmla="*/ 4626689 h 4626689"/>
              <a:gd name="connsiteX4" fmla="*/ 0 w 2489416"/>
              <a:gd name="connsiteY4" fmla="*/ 3381981 h 4626689"/>
              <a:gd name="connsiteX5" fmla="*/ 1 w 2489416"/>
              <a:gd name="connsiteY5" fmla="*/ 3381981 h 4626689"/>
              <a:gd name="connsiteX6" fmla="*/ 919378 w 2489416"/>
              <a:gd name="connsiteY6" fmla="*/ 2024326 h 4626689"/>
              <a:gd name="connsiteX7" fmla="*/ 910289 w 2489416"/>
              <a:gd name="connsiteY7" fmla="*/ 0 h 4626689"/>
              <a:gd name="connsiteX0" fmla="*/ 1507443 w 2489416"/>
              <a:gd name="connsiteY0" fmla="*/ 517819 h 4626689"/>
              <a:gd name="connsiteX1" fmla="*/ 1509970 w 2489416"/>
              <a:gd name="connsiteY1" fmla="*/ 2012144 h 4626689"/>
              <a:gd name="connsiteX2" fmla="*/ 2489416 w 2489416"/>
              <a:gd name="connsiteY2" fmla="*/ 3381981 h 4626689"/>
              <a:gd name="connsiteX3" fmla="*/ 1244708 w 2489416"/>
              <a:gd name="connsiteY3" fmla="*/ 4626689 h 4626689"/>
              <a:gd name="connsiteX4" fmla="*/ 0 w 2489416"/>
              <a:gd name="connsiteY4" fmla="*/ 3381981 h 4626689"/>
              <a:gd name="connsiteX5" fmla="*/ 1 w 2489416"/>
              <a:gd name="connsiteY5" fmla="*/ 3381981 h 4626689"/>
              <a:gd name="connsiteX6" fmla="*/ 919378 w 2489416"/>
              <a:gd name="connsiteY6" fmla="*/ 2024326 h 4626689"/>
              <a:gd name="connsiteX7" fmla="*/ 910289 w 2489416"/>
              <a:gd name="connsiteY7" fmla="*/ 0 h 4626689"/>
              <a:gd name="connsiteX0" fmla="*/ 1507443 w 2489416"/>
              <a:gd name="connsiteY0" fmla="*/ 504981 h 4613851"/>
              <a:gd name="connsiteX1" fmla="*/ 1509970 w 2489416"/>
              <a:gd name="connsiteY1" fmla="*/ 1999306 h 4613851"/>
              <a:gd name="connsiteX2" fmla="*/ 2489416 w 2489416"/>
              <a:gd name="connsiteY2" fmla="*/ 3369143 h 4613851"/>
              <a:gd name="connsiteX3" fmla="*/ 1244708 w 2489416"/>
              <a:gd name="connsiteY3" fmla="*/ 4613851 h 4613851"/>
              <a:gd name="connsiteX4" fmla="*/ 0 w 2489416"/>
              <a:gd name="connsiteY4" fmla="*/ 3369143 h 4613851"/>
              <a:gd name="connsiteX5" fmla="*/ 1 w 2489416"/>
              <a:gd name="connsiteY5" fmla="*/ 3369143 h 4613851"/>
              <a:gd name="connsiteX6" fmla="*/ 919378 w 2489416"/>
              <a:gd name="connsiteY6" fmla="*/ 2011488 h 4613851"/>
              <a:gd name="connsiteX7" fmla="*/ 922189 w 2489416"/>
              <a:gd name="connsiteY7" fmla="*/ 0 h 4613851"/>
              <a:gd name="connsiteX0" fmla="*/ 1519344 w 2489416"/>
              <a:gd name="connsiteY0" fmla="*/ 0 h 4622375"/>
              <a:gd name="connsiteX1" fmla="*/ 1509970 w 2489416"/>
              <a:gd name="connsiteY1" fmla="*/ 2007830 h 4622375"/>
              <a:gd name="connsiteX2" fmla="*/ 2489416 w 2489416"/>
              <a:gd name="connsiteY2" fmla="*/ 3377667 h 4622375"/>
              <a:gd name="connsiteX3" fmla="*/ 1244708 w 2489416"/>
              <a:gd name="connsiteY3" fmla="*/ 4622375 h 4622375"/>
              <a:gd name="connsiteX4" fmla="*/ 0 w 2489416"/>
              <a:gd name="connsiteY4" fmla="*/ 3377667 h 4622375"/>
              <a:gd name="connsiteX5" fmla="*/ 1 w 2489416"/>
              <a:gd name="connsiteY5" fmla="*/ 3377667 h 4622375"/>
              <a:gd name="connsiteX6" fmla="*/ 919378 w 2489416"/>
              <a:gd name="connsiteY6" fmla="*/ 2020012 h 4622375"/>
              <a:gd name="connsiteX7" fmla="*/ 922189 w 2489416"/>
              <a:gd name="connsiteY7" fmla="*/ 8524 h 4622375"/>
              <a:gd name="connsiteX0" fmla="*/ 1507443 w 2489416"/>
              <a:gd name="connsiteY0" fmla="*/ 17152 h 4613851"/>
              <a:gd name="connsiteX1" fmla="*/ 1509970 w 2489416"/>
              <a:gd name="connsiteY1" fmla="*/ 1999306 h 4613851"/>
              <a:gd name="connsiteX2" fmla="*/ 2489416 w 2489416"/>
              <a:gd name="connsiteY2" fmla="*/ 3369143 h 4613851"/>
              <a:gd name="connsiteX3" fmla="*/ 1244708 w 2489416"/>
              <a:gd name="connsiteY3" fmla="*/ 4613851 h 4613851"/>
              <a:gd name="connsiteX4" fmla="*/ 0 w 2489416"/>
              <a:gd name="connsiteY4" fmla="*/ 3369143 h 4613851"/>
              <a:gd name="connsiteX5" fmla="*/ 1 w 2489416"/>
              <a:gd name="connsiteY5" fmla="*/ 3369143 h 4613851"/>
              <a:gd name="connsiteX6" fmla="*/ 919378 w 2489416"/>
              <a:gd name="connsiteY6" fmla="*/ 2011488 h 4613851"/>
              <a:gd name="connsiteX7" fmla="*/ 922189 w 2489416"/>
              <a:gd name="connsiteY7" fmla="*/ 0 h 4613851"/>
              <a:gd name="connsiteX0" fmla="*/ 1507443 w 2489416"/>
              <a:gd name="connsiteY0" fmla="*/ 4314 h 4613851"/>
              <a:gd name="connsiteX1" fmla="*/ 1509970 w 2489416"/>
              <a:gd name="connsiteY1" fmla="*/ 1999306 h 4613851"/>
              <a:gd name="connsiteX2" fmla="*/ 2489416 w 2489416"/>
              <a:gd name="connsiteY2" fmla="*/ 3369143 h 4613851"/>
              <a:gd name="connsiteX3" fmla="*/ 1244708 w 2489416"/>
              <a:gd name="connsiteY3" fmla="*/ 4613851 h 4613851"/>
              <a:gd name="connsiteX4" fmla="*/ 0 w 2489416"/>
              <a:gd name="connsiteY4" fmla="*/ 3369143 h 4613851"/>
              <a:gd name="connsiteX5" fmla="*/ 1 w 2489416"/>
              <a:gd name="connsiteY5" fmla="*/ 3369143 h 4613851"/>
              <a:gd name="connsiteX6" fmla="*/ 919378 w 2489416"/>
              <a:gd name="connsiteY6" fmla="*/ 2011488 h 4613851"/>
              <a:gd name="connsiteX7" fmla="*/ 922189 w 2489416"/>
              <a:gd name="connsiteY7" fmla="*/ 0 h 4613851"/>
              <a:gd name="connsiteX0" fmla="*/ 1507443 w 2489416"/>
              <a:gd name="connsiteY0" fmla="*/ 4314 h 4613851"/>
              <a:gd name="connsiteX1" fmla="*/ 1509970 w 2489416"/>
              <a:gd name="connsiteY1" fmla="*/ 1999306 h 4613851"/>
              <a:gd name="connsiteX2" fmla="*/ 2489416 w 2489416"/>
              <a:gd name="connsiteY2" fmla="*/ 3369143 h 4613851"/>
              <a:gd name="connsiteX3" fmla="*/ 1244708 w 2489416"/>
              <a:gd name="connsiteY3" fmla="*/ 4613851 h 4613851"/>
              <a:gd name="connsiteX4" fmla="*/ 0 w 2489416"/>
              <a:gd name="connsiteY4" fmla="*/ 3369143 h 4613851"/>
              <a:gd name="connsiteX5" fmla="*/ 1 w 2489416"/>
              <a:gd name="connsiteY5" fmla="*/ 3369143 h 4613851"/>
              <a:gd name="connsiteX6" fmla="*/ 919378 w 2489416"/>
              <a:gd name="connsiteY6" fmla="*/ 2011488 h 4613851"/>
              <a:gd name="connsiteX7" fmla="*/ 922189 w 2489416"/>
              <a:gd name="connsiteY7" fmla="*/ 0 h 4613851"/>
              <a:gd name="connsiteX0" fmla="*/ 1507443 w 2489416"/>
              <a:gd name="connsiteY0" fmla="*/ 4314 h 4613851"/>
              <a:gd name="connsiteX1" fmla="*/ 1509970 w 2489416"/>
              <a:gd name="connsiteY1" fmla="*/ 1999306 h 4613851"/>
              <a:gd name="connsiteX2" fmla="*/ 2489416 w 2489416"/>
              <a:gd name="connsiteY2" fmla="*/ 3369143 h 4613851"/>
              <a:gd name="connsiteX3" fmla="*/ 1244708 w 2489416"/>
              <a:gd name="connsiteY3" fmla="*/ 4613851 h 4613851"/>
              <a:gd name="connsiteX4" fmla="*/ 0 w 2489416"/>
              <a:gd name="connsiteY4" fmla="*/ 3369143 h 4613851"/>
              <a:gd name="connsiteX5" fmla="*/ 1 w 2489416"/>
              <a:gd name="connsiteY5" fmla="*/ 3369143 h 4613851"/>
              <a:gd name="connsiteX6" fmla="*/ 919378 w 2489416"/>
              <a:gd name="connsiteY6" fmla="*/ 2011488 h 4613851"/>
              <a:gd name="connsiteX7" fmla="*/ 922189 w 2489416"/>
              <a:gd name="connsiteY7" fmla="*/ 0 h 4613851"/>
              <a:gd name="connsiteX0" fmla="*/ 1507443 w 2489416"/>
              <a:gd name="connsiteY0" fmla="*/ 4314 h 4613851"/>
              <a:gd name="connsiteX1" fmla="*/ 1509970 w 2489416"/>
              <a:gd name="connsiteY1" fmla="*/ 1999306 h 4613851"/>
              <a:gd name="connsiteX2" fmla="*/ 2489416 w 2489416"/>
              <a:gd name="connsiteY2" fmla="*/ 3369143 h 4613851"/>
              <a:gd name="connsiteX3" fmla="*/ 1244708 w 2489416"/>
              <a:gd name="connsiteY3" fmla="*/ 4613851 h 4613851"/>
              <a:gd name="connsiteX4" fmla="*/ 0 w 2489416"/>
              <a:gd name="connsiteY4" fmla="*/ 3369143 h 4613851"/>
              <a:gd name="connsiteX5" fmla="*/ 1 w 2489416"/>
              <a:gd name="connsiteY5" fmla="*/ 3369143 h 4613851"/>
              <a:gd name="connsiteX6" fmla="*/ 919378 w 2489416"/>
              <a:gd name="connsiteY6" fmla="*/ 2011488 h 4613851"/>
              <a:gd name="connsiteX7" fmla="*/ 922189 w 2489416"/>
              <a:gd name="connsiteY7" fmla="*/ 0 h 4613851"/>
              <a:gd name="connsiteX0" fmla="*/ 1507443 w 2489416"/>
              <a:gd name="connsiteY0" fmla="*/ 4314 h 4613851"/>
              <a:gd name="connsiteX1" fmla="*/ 1509970 w 2489416"/>
              <a:gd name="connsiteY1" fmla="*/ 1999306 h 4613851"/>
              <a:gd name="connsiteX2" fmla="*/ 2489416 w 2489416"/>
              <a:gd name="connsiteY2" fmla="*/ 3369143 h 4613851"/>
              <a:gd name="connsiteX3" fmla="*/ 1244708 w 2489416"/>
              <a:gd name="connsiteY3" fmla="*/ 4613851 h 4613851"/>
              <a:gd name="connsiteX4" fmla="*/ 0 w 2489416"/>
              <a:gd name="connsiteY4" fmla="*/ 3369143 h 4613851"/>
              <a:gd name="connsiteX5" fmla="*/ 1 w 2489416"/>
              <a:gd name="connsiteY5" fmla="*/ 3369143 h 4613851"/>
              <a:gd name="connsiteX6" fmla="*/ 919378 w 2489416"/>
              <a:gd name="connsiteY6" fmla="*/ 2011488 h 4613851"/>
              <a:gd name="connsiteX7" fmla="*/ 922189 w 2489416"/>
              <a:gd name="connsiteY7" fmla="*/ 0 h 4613851"/>
              <a:gd name="connsiteX0" fmla="*/ 1507443 w 2489416"/>
              <a:gd name="connsiteY0" fmla="*/ 4314 h 4613851"/>
              <a:gd name="connsiteX1" fmla="*/ 1509970 w 2489416"/>
              <a:gd name="connsiteY1" fmla="*/ 1999306 h 4613851"/>
              <a:gd name="connsiteX2" fmla="*/ 2489416 w 2489416"/>
              <a:gd name="connsiteY2" fmla="*/ 3369143 h 4613851"/>
              <a:gd name="connsiteX3" fmla="*/ 1244708 w 2489416"/>
              <a:gd name="connsiteY3" fmla="*/ 4613851 h 4613851"/>
              <a:gd name="connsiteX4" fmla="*/ 0 w 2489416"/>
              <a:gd name="connsiteY4" fmla="*/ 3369143 h 4613851"/>
              <a:gd name="connsiteX5" fmla="*/ 1 w 2489416"/>
              <a:gd name="connsiteY5" fmla="*/ 3369143 h 4613851"/>
              <a:gd name="connsiteX6" fmla="*/ 919378 w 2489416"/>
              <a:gd name="connsiteY6" fmla="*/ 2011488 h 4613851"/>
              <a:gd name="connsiteX7" fmla="*/ 922189 w 2489416"/>
              <a:gd name="connsiteY7" fmla="*/ 0 h 4613851"/>
              <a:gd name="connsiteX0" fmla="*/ 1507443 w 2489448"/>
              <a:gd name="connsiteY0" fmla="*/ 4314 h 4613851"/>
              <a:gd name="connsiteX1" fmla="*/ 1509970 w 2489448"/>
              <a:gd name="connsiteY1" fmla="*/ 1999306 h 4613851"/>
              <a:gd name="connsiteX2" fmla="*/ 2489416 w 2489448"/>
              <a:gd name="connsiteY2" fmla="*/ 3369143 h 4613851"/>
              <a:gd name="connsiteX3" fmla="*/ 1244708 w 2489448"/>
              <a:gd name="connsiteY3" fmla="*/ 4613851 h 4613851"/>
              <a:gd name="connsiteX4" fmla="*/ 0 w 2489448"/>
              <a:gd name="connsiteY4" fmla="*/ 3369143 h 4613851"/>
              <a:gd name="connsiteX5" fmla="*/ 1 w 2489448"/>
              <a:gd name="connsiteY5" fmla="*/ 3369143 h 4613851"/>
              <a:gd name="connsiteX6" fmla="*/ 919378 w 2489448"/>
              <a:gd name="connsiteY6" fmla="*/ 2011488 h 4613851"/>
              <a:gd name="connsiteX7" fmla="*/ 922189 w 2489448"/>
              <a:gd name="connsiteY7" fmla="*/ 0 h 4613851"/>
              <a:gd name="connsiteX0" fmla="*/ 1507443 w 2489416"/>
              <a:gd name="connsiteY0" fmla="*/ 4314 h 4613851"/>
              <a:gd name="connsiteX1" fmla="*/ 1509970 w 2489416"/>
              <a:gd name="connsiteY1" fmla="*/ 1999306 h 4613851"/>
              <a:gd name="connsiteX2" fmla="*/ 2489416 w 2489416"/>
              <a:gd name="connsiteY2" fmla="*/ 3369143 h 4613851"/>
              <a:gd name="connsiteX3" fmla="*/ 1244708 w 2489416"/>
              <a:gd name="connsiteY3" fmla="*/ 4613851 h 4613851"/>
              <a:gd name="connsiteX4" fmla="*/ 0 w 2489416"/>
              <a:gd name="connsiteY4" fmla="*/ 3369143 h 4613851"/>
              <a:gd name="connsiteX5" fmla="*/ 1 w 2489416"/>
              <a:gd name="connsiteY5" fmla="*/ 3369143 h 4613851"/>
              <a:gd name="connsiteX6" fmla="*/ 919378 w 2489416"/>
              <a:gd name="connsiteY6" fmla="*/ 2011488 h 4613851"/>
              <a:gd name="connsiteX7" fmla="*/ 922189 w 2489416"/>
              <a:gd name="connsiteY7" fmla="*/ 0 h 4613851"/>
              <a:gd name="connsiteX0" fmla="*/ 1507443 w 2489416"/>
              <a:gd name="connsiteY0" fmla="*/ 4314 h 4613851"/>
              <a:gd name="connsiteX1" fmla="*/ 1509970 w 2489416"/>
              <a:gd name="connsiteY1" fmla="*/ 1999306 h 4613851"/>
              <a:gd name="connsiteX2" fmla="*/ 2489416 w 2489416"/>
              <a:gd name="connsiteY2" fmla="*/ 3369143 h 4613851"/>
              <a:gd name="connsiteX3" fmla="*/ 1244708 w 2489416"/>
              <a:gd name="connsiteY3" fmla="*/ 4613851 h 4613851"/>
              <a:gd name="connsiteX4" fmla="*/ 0 w 2489416"/>
              <a:gd name="connsiteY4" fmla="*/ 3369143 h 4613851"/>
              <a:gd name="connsiteX5" fmla="*/ 1 w 2489416"/>
              <a:gd name="connsiteY5" fmla="*/ 3369143 h 4613851"/>
              <a:gd name="connsiteX6" fmla="*/ 919378 w 2489416"/>
              <a:gd name="connsiteY6" fmla="*/ 2011488 h 4613851"/>
              <a:gd name="connsiteX7" fmla="*/ 922189 w 2489416"/>
              <a:gd name="connsiteY7" fmla="*/ 0 h 4613851"/>
              <a:gd name="connsiteX0" fmla="*/ 1507443 w 2490451"/>
              <a:gd name="connsiteY0" fmla="*/ 4314 h 4613851"/>
              <a:gd name="connsiteX1" fmla="*/ 1509970 w 2490451"/>
              <a:gd name="connsiteY1" fmla="*/ 1999306 h 4613851"/>
              <a:gd name="connsiteX2" fmla="*/ 2489416 w 2490451"/>
              <a:gd name="connsiteY2" fmla="*/ 3369143 h 4613851"/>
              <a:gd name="connsiteX3" fmla="*/ 1244708 w 2490451"/>
              <a:gd name="connsiteY3" fmla="*/ 4613851 h 4613851"/>
              <a:gd name="connsiteX4" fmla="*/ 0 w 2490451"/>
              <a:gd name="connsiteY4" fmla="*/ 3369143 h 4613851"/>
              <a:gd name="connsiteX5" fmla="*/ 1 w 2490451"/>
              <a:gd name="connsiteY5" fmla="*/ 3369143 h 4613851"/>
              <a:gd name="connsiteX6" fmla="*/ 919378 w 2490451"/>
              <a:gd name="connsiteY6" fmla="*/ 2011488 h 4613851"/>
              <a:gd name="connsiteX7" fmla="*/ 922189 w 2490451"/>
              <a:gd name="connsiteY7" fmla="*/ 0 h 4613851"/>
              <a:gd name="connsiteX0" fmla="*/ 1507443 w 2507171"/>
              <a:gd name="connsiteY0" fmla="*/ 4314 h 4613851"/>
              <a:gd name="connsiteX1" fmla="*/ 1509970 w 2507171"/>
              <a:gd name="connsiteY1" fmla="*/ 1999306 h 4613851"/>
              <a:gd name="connsiteX2" fmla="*/ 2489416 w 2507171"/>
              <a:gd name="connsiteY2" fmla="*/ 3369143 h 4613851"/>
              <a:gd name="connsiteX3" fmla="*/ 1244708 w 2507171"/>
              <a:gd name="connsiteY3" fmla="*/ 4613851 h 4613851"/>
              <a:gd name="connsiteX4" fmla="*/ 0 w 2507171"/>
              <a:gd name="connsiteY4" fmla="*/ 3369143 h 4613851"/>
              <a:gd name="connsiteX5" fmla="*/ 1 w 2507171"/>
              <a:gd name="connsiteY5" fmla="*/ 3369143 h 4613851"/>
              <a:gd name="connsiteX6" fmla="*/ 919378 w 2507171"/>
              <a:gd name="connsiteY6" fmla="*/ 2011488 h 4613851"/>
              <a:gd name="connsiteX7" fmla="*/ 922189 w 2507171"/>
              <a:gd name="connsiteY7" fmla="*/ 0 h 4613851"/>
              <a:gd name="connsiteX0" fmla="*/ 1507443 w 2495334"/>
              <a:gd name="connsiteY0" fmla="*/ 4314 h 4613851"/>
              <a:gd name="connsiteX1" fmla="*/ 1509970 w 2495334"/>
              <a:gd name="connsiteY1" fmla="*/ 1999306 h 4613851"/>
              <a:gd name="connsiteX2" fmla="*/ 2489416 w 2495334"/>
              <a:gd name="connsiteY2" fmla="*/ 3369143 h 4613851"/>
              <a:gd name="connsiteX3" fmla="*/ 1244708 w 2495334"/>
              <a:gd name="connsiteY3" fmla="*/ 4613851 h 4613851"/>
              <a:gd name="connsiteX4" fmla="*/ 0 w 2495334"/>
              <a:gd name="connsiteY4" fmla="*/ 3369143 h 4613851"/>
              <a:gd name="connsiteX5" fmla="*/ 1 w 2495334"/>
              <a:gd name="connsiteY5" fmla="*/ 3369143 h 4613851"/>
              <a:gd name="connsiteX6" fmla="*/ 919378 w 2495334"/>
              <a:gd name="connsiteY6" fmla="*/ 2011488 h 4613851"/>
              <a:gd name="connsiteX7" fmla="*/ 922189 w 2495334"/>
              <a:gd name="connsiteY7" fmla="*/ 0 h 4613851"/>
              <a:gd name="connsiteX0" fmla="*/ 1507443 w 2492991"/>
              <a:gd name="connsiteY0" fmla="*/ 4314 h 4613851"/>
              <a:gd name="connsiteX1" fmla="*/ 1509970 w 2492991"/>
              <a:gd name="connsiteY1" fmla="*/ 1999306 h 4613851"/>
              <a:gd name="connsiteX2" fmla="*/ 2489416 w 2492991"/>
              <a:gd name="connsiteY2" fmla="*/ 3369143 h 4613851"/>
              <a:gd name="connsiteX3" fmla="*/ 1244708 w 2492991"/>
              <a:gd name="connsiteY3" fmla="*/ 4613851 h 4613851"/>
              <a:gd name="connsiteX4" fmla="*/ 0 w 2492991"/>
              <a:gd name="connsiteY4" fmla="*/ 3369143 h 4613851"/>
              <a:gd name="connsiteX5" fmla="*/ 1 w 2492991"/>
              <a:gd name="connsiteY5" fmla="*/ 3369143 h 4613851"/>
              <a:gd name="connsiteX6" fmla="*/ 919378 w 2492991"/>
              <a:gd name="connsiteY6" fmla="*/ 2011488 h 4613851"/>
              <a:gd name="connsiteX7" fmla="*/ 922189 w 2492991"/>
              <a:gd name="connsiteY7" fmla="*/ 0 h 4613851"/>
              <a:gd name="connsiteX0" fmla="*/ 1507443 w 2492991"/>
              <a:gd name="connsiteY0" fmla="*/ 4314 h 4613851"/>
              <a:gd name="connsiteX1" fmla="*/ 1509970 w 2492991"/>
              <a:gd name="connsiteY1" fmla="*/ 1999306 h 4613851"/>
              <a:gd name="connsiteX2" fmla="*/ 2489416 w 2492991"/>
              <a:gd name="connsiteY2" fmla="*/ 3369143 h 4613851"/>
              <a:gd name="connsiteX3" fmla="*/ 1244708 w 2492991"/>
              <a:gd name="connsiteY3" fmla="*/ 4613851 h 4613851"/>
              <a:gd name="connsiteX4" fmla="*/ 0 w 2492991"/>
              <a:gd name="connsiteY4" fmla="*/ 3369143 h 4613851"/>
              <a:gd name="connsiteX5" fmla="*/ 1 w 2492991"/>
              <a:gd name="connsiteY5" fmla="*/ 3369143 h 4613851"/>
              <a:gd name="connsiteX6" fmla="*/ 947064 w 2492991"/>
              <a:gd name="connsiteY6" fmla="*/ 2005515 h 4613851"/>
              <a:gd name="connsiteX7" fmla="*/ 922189 w 2492991"/>
              <a:gd name="connsiteY7" fmla="*/ 0 h 4613851"/>
              <a:gd name="connsiteX0" fmla="*/ 1507443 w 2492991"/>
              <a:gd name="connsiteY0" fmla="*/ 4314 h 4613851"/>
              <a:gd name="connsiteX1" fmla="*/ 1509970 w 2492991"/>
              <a:gd name="connsiteY1" fmla="*/ 1999306 h 4613851"/>
              <a:gd name="connsiteX2" fmla="*/ 2489416 w 2492991"/>
              <a:gd name="connsiteY2" fmla="*/ 3369143 h 4613851"/>
              <a:gd name="connsiteX3" fmla="*/ 1244708 w 2492991"/>
              <a:gd name="connsiteY3" fmla="*/ 4613851 h 4613851"/>
              <a:gd name="connsiteX4" fmla="*/ 0 w 2492991"/>
              <a:gd name="connsiteY4" fmla="*/ 3369143 h 4613851"/>
              <a:gd name="connsiteX5" fmla="*/ 1 w 2492991"/>
              <a:gd name="connsiteY5" fmla="*/ 3369143 h 4613851"/>
              <a:gd name="connsiteX6" fmla="*/ 947064 w 2492991"/>
              <a:gd name="connsiteY6" fmla="*/ 1993569 h 4613851"/>
              <a:gd name="connsiteX7" fmla="*/ 922189 w 2492991"/>
              <a:gd name="connsiteY7" fmla="*/ 0 h 4613851"/>
              <a:gd name="connsiteX0" fmla="*/ 1507443 w 2492991"/>
              <a:gd name="connsiteY0" fmla="*/ 4314 h 4613851"/>
              <a:gd name="connsiteX1" fmla="*/ 1509970 w 2492991"/>
              <a:gd name="connsiteY1" fmla="*/ 1999306 h 4613851"/>
              <a:gd name="connsiteX2" fmla="*/ 2489416 w 2492991"/>
              <a:gd name="connsiteY2" fmla="*/ 3369143 h 4613851"/>
              <a:gd name="connsiteX3" fmla="*/ 1244708 w 2492991"/>
              <a:gd name="connsiteY3" fmla="*/ 4613851 h 4613851"/>
              <a:gd name="connsiteX4" fmla="*/ 0 w 2492991"/>
              <a:gd name="connsiteY4" fmla="*/ 3369143 h 4613851"/>
              <a:gd name="connsiteX5" fmla="*/ 1 w 2492991"/>
              <a:gd name="connsiteY5" fmla="*/ 3369143 h 4613851"/>
              <a:gd name="connsiteX6" fmla="*/ 963675 w 2492991"/>
              <a:gd name="connsiteY6" fmla="*/ 1993569 h 4613851"/>
              <a:gd name="connsiteX7" fmla="*/ 922189 w 2492991"/>
              <a:gd name="connsiteY7" fmla="*/ 0 h 4613851"/>
              <a:gd name="connsiteX0" fmla="*/ 1507443 w 2492991"/>
              <a:gd name="connsiteY0" fmla="*/ 4314 h 4613851"/>
              <a:gd name="connsiteX1" fmla="*/ 1509970 w 2492991"/>
              <a:gd name="connsiteY1" fmla="*/ 1999306 h 4613851"/>
              <a:gd name="connsiteX2" fmla="*/ 2489416 w 2492991"/>
              <a:gd name="connsiteY2" fmla="*/ 3369143 h 4613851"/>
              <a:gd name="connsiteX3" fmla="*/ 1244708 w 2492991"/>
              <a:gd name="connsiteY3" fmla="*/ 4613851 h 4613851"/>
              <a:gd name="connsiteX4" fmla="*/ 0 w 2492991"/>
              <a:gd name="connsiteY4" fmla="*/ 3369143 h 4613851"/>
              <a:gd name="connsiteX5" fmla="*/ 1 w 2492991"/>
              <a:gd name="connsiteY5" fmla="*/ 3369143 h 4613851"/>
              <a:gd name="connsiteX6" fmla="*/ 963675 w 2492991"/>
              <a:gd name="connsiteY6" fmla="*/ 1993569 h 4613851"/>
              <a:gd name="connsiteX7" fmla="*/ 960950 w 2492991"/>
              <a:gd name="connsiteY7" fmla="*/ 0 h 4613851"/>
              <a:gd name="connsiteX0" fmla="*/ 1507443 w 2492991"/>
              <a:gd name="connsiteY0" fmla="*/ 4314 h 4613851"/>
              <a:gd name="connsiteX1" fmla="*/ 1509970 w 2492991"/>
              <a:gd name="connsiteY1" fmla="*/ 1999306 h 4613851"/>
              <a:gd name="connsiteX2" fmla="*/ 2489416 w 2492991"/>
              <a:gd name="connsiteY2" fmla="*/ 3369143 h 4613851"/>
              <a:gd name="connsiteX3" fmla="*/ 1244708 w 2492991"/>
              <a:gd name="connsiteY3" fmla="*/ 4613851 h 4613851"/>
              <a:gd name="connsiteX4" fmla="*/ 0 w 2492991"/>
              <a:gd name="connsiteY4" fmla="*/ 3369143 h 4613851"/>
              <a:gd name="connsiteX5" fmla="*/ 1 w 2492991"/>
              <a:gd name="connsiteY5" fmla="*/ 3369143 h 4613851"/>
              <a:gd name="connsiteX6" fmla="*/ 952601 w 2492991"/>
              <a:gd name="connsiteY6" fmla="*/ 1999542 h 4613851"/>
              <a:gd name="connsiteX7" fmla="*/ 960950 w 2492991"/>
              <a:gd name="connsiteY7" fmla="*/ 0 h 4613851"/>
              <a:gd name="connsiteX0" fmla="*/ 1507443 w 2492991"/>
              <a:gd name="connsiteY0" fmla="*/ 10287 h 4619824"/>
              <a:gd name="connsiteX1" fmla="*/ 1509970 w 2492991"/>
              <a:gd name="connsiteY1" fmla="*/ 2005279 h 4619824"/>
              <a:gd name="connsiteX2" fmla="*/ 2489416 w 2492991"/>
              <a:gd name="connsiteY2" fmla="*/ 3375116 h 4619824"/>
              <a:gd name="connsiteX3" fmla="*/ 1244708 w 2492991"/>
              <a:gd name="connsiteY3" fmla="*/ 4619824 h 4619824"/>
              <a:gd name="connsiteX4" fmla="*/ 0 w 2492991"/>
              <a:gd name="connsiteY4" fmla="*/ 3375116 h 4619824"/>
              <a:gd name="connsiteX5" fmla="*/ 1 w 2492991"/>
              <a:gd name="connsiteY5" fmla="*/ 3375116 h 4619824"/>
              <a:gd name="connsiteX6" fmla="*/ 952601 w 2492991"/>
              <a:gd name="connsiteY6" fmla="*/ 2005515 h 4619824"/>
              <a:gd name="connsiteX7" fmla="*/ 949876 w 2492991"/>
              <a:gd name="connsiteY7" fmla="*/ 0 h 4619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92991" h="4619824">
                <a:moveTo>
                  <a:pt x="1507443" y="10287"/>
                </a:moveTo>
                <a:cubicBezTo>
                  <a:pt x="1508285" y="424373"/>
                  <a:pt x="1509128" y="1591193"/>
                  <a:pt x="1509970" y="2005279"/>
                </a:cubicBezTo>
                <a:cubicBezTo>
                  <a:pt x="2625190" y="2498609"/>
                  <a:pt x="2485092" y="3405296"/>
                  <a:pt x="2489416" y="3375116"/>
                </a:cubicBezTo>
                <a:cubicBezTo>
                  <a:pt x="2489416" y="4062549"/>
                  <a:pt x="1932141" y="4619824"/>
                  <a:pt x="1244708" y="4619824"/>
                </a:cubicBezTo>
                <a:cubicBezTo>
                  <a:pt x="557275" y="4619824"/>
                  <a:pt x="0" y="4062549"/>
                  <a:pt x="0" y="3375116"/>
                </a:cubicBezTo>
                <a:lnTo>
                  <a:pt x="1" y="3375116"/>
                </a:lnTo>
                <a:cubicBezTo>
                  <a:pt x="1" y="2687683"/>
                  <a:pt x="479422" y="2199209"/>
                  <a:pt x="952601" y="2005515"/>
                </a:cubicBezTo>
                <a:cubicBezTo>
                  <a:pt x="955682" y="1485723"/>
                  <a:pt x="946795" y="519792"/>
                  <a:pt x="949876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" name="グループ化 5"/>
          <p:cNvGrpSpPr/>
          <p:nvPr/>
        </p:nvGrpSpPr>
        <p:grpSpPr>
          <a:xfrm>
            <a:off x="6067567" y="1601159"/>
            <a:ext cx="2210938" cy="397419"/>
            <a:chOff x="6332561" y="1869743"/>
            <a:chExt cx="2210938" cy="397419"/>
          </a:xfrm>
        </p:grpSpPr>
        <p:sp>
          <p:nvSpPr>
            <p:cNvPr id="4" name="楕円 3"/>
            <p:cNvSpPr/>
            <p:nvPr/>
          </p:nvSpPr>
          <p:spPr>
            <a:xfrm>
              <a:off x="6332561" y="1966912"/>
              <a:ext cx="2210938" cy="300250"/>
            </a:xfrm>
            <a:custGeom>
              <a:avLst/>
              <a:gdLst>
                <a:gd name="connsiteX0" fmla="*/ 0 w 2210938"/>
                <a:gd name="connsiteY0" fmla="*/ 81887 h 163773"/>
                <a:gd name="connsiteX1" fmla="*/ 1105469 w 2210938"/>
                <a:gd name="connsiteY1" fmla="*/ 0 h 163773"/>
                <a:gd name="connsiteX2" fmla="*/ 2210938 w 2210938"/>
                <a:gd name="connsiteY2" fmla="*/ 81887 h 163773"/>
                <a:gd name="connsiteX3" fmla="*/ 1105469 w 2210938"/>
                <a:gd name="connsiteY3" fmla="*/ 163774 h 163773"/>
                <a:gd name="connsiteX4" fmla="*/ 0 w 2210938"/>
                <a:gd name="connsiteY4" fmla="*/ 81887 h 163773"/>
                <a:gd name="connsiteX0" fmla="*/ 1105469 w 2210938"/>
                <a:gd name="connsiteY0" fmla="*/ 0 h 163774"/>
                <a:gd name="connsiteX1" fmla="*/ 2210938 w 2210938"/>
                <a:gd name="connsiteY1" fmla="*/ 81887 h 163774"/>
                <a:gd name="connsiteX2" fmla="*/ 1105469 w 2210938"/>
                <a:gd name="connsiteY2" fmla="*/ 163774 h 163774"/>
                <a:gd name="connsiteX3" fmla="*/ 0 w 2210938"/>
                <a:gd name="connsiteY3" fmla="*/ 81887 h 163774"/>
                <a:gd name="connsiteX4" fmla="*/ 1196909 w 2210938"/>
                <a:gd name="connsiteY4" fmla="*/ 91440 h 163774"/>
                <a:gd name="connsiteX0" fmla="*/ 1105469 w 2210938"/>
                <a:gd name="connsiteY0" fmla="*/ 0 h 163774"/>
                <a:gd name="connsiteX1" fmla="*/ 2210938 w 2210938"/>
                <a:gd name="connsiteY1" fmla="*/ 81887 h 163774"/>
                <a:gd name="connsiteX2" fmla="*/ 1105469 w 2210938"/>
                <a:gd name="connsiteY2" fmla="*/ 163774 h 163774"/>
                <a:gd name="connsiteX3" fmla="*/ 0 w 2210938"/>
                <a:gd name="connsiteY3" fmla="*/ 81887 h 163774"/>
                <a:gd name="connsiteX0" fmla="*/ 2210938 w 2210938"/>
                <a:gd name="connsiteY0" fmla="*/ 0 h 81887"/>
                <a:gd name="connsiteX1" fmla="*/ 1105469 w 2210938"/>
                <a:gd name="connsiteY1" fmla="*/ 81887 h 81887"/>
                <a:gd name="connsiteX2" fmla="*/ 0 w 2210938"/>
                <a:gd name="connsiteY2" fmla="*/ 0 h 818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10938" h="81887">
                  <a:moveTo>
                    <a:pt x="2210938" y="0"/>
                  </a:moveTo>
                  <a:cubicBezTo>
                    <a:pt x="2210938" y="45225"/>
                    <a:pt x="1716003" y="81887"/>
                    <a:pt x="1105469" y="81887"/>
                  </a:cubicBezTo>
                  <a:cubicBezTo>
                    <a:pt x="494935" y="81887"/>
                    <a:pt x="0" y="45225"/>
                    <a:pt x="0" y="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楕円 4"/>
            <p:cNvSpPr/>
            <p:nvPr/>
          </p:nvSpPr>
          <p:spPr>
            <a:xfrm>
              <a:off x="6332561" y="1869743"/>
              <a:ext cx="2210938" cy="218364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4" name="タイトル 1"/>
          <p:cNvSpPr txBox="1">
            <a:spLocks/>
          </p:cNvSpPr>
          <p:nvPr/>
        </p:nvSpPr>
        <p:spPr>
          <a:xfrm>
            <a:off x="6067567" y="365124"/>
            <a:ext cx="39658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時計皿</a:t>
            </a:r>
          </a:p>
        </p:txBody>
      </p:sp>
      <p:sp>
        <p:nvSpPr>
          <p:cNvPr id="15" name="涙形 2"/>
          <p:cNvSpPr/>
          <p:nvPr/>
        </p:nvSpPr>
        <p:spPr>
          <a:xfrm>
            <a:off x="2031403" y="2946377"/>
            <a:ext cx="1985423" cy="3410758"/>
          </a:xfrm>
          <a:custGeom>
            <a:avLst/>
            <a:gdLst>
              <a:gd name="connsiteX0" fmla="*/ 0 w 2489415"/>
              <a:gd name="connsiteY0" fmla="*/ 1244708 h 2489415"/>
              <a:gd name="connsiteX1" fmla="*/ 1244708 w 2489415"/>
              <a:gd name="connsiteY1" fmla="*/ 0 h 2489415"/>
              <a:gd name="connsiteX2" fmla="*/ 2489415 w 2489415"/>
              <a:gd name="connsiteY2" fmla="*/ 0 h 2489415"/>
              <a:gd name="connsiteX3" fmla="*/ 2489415 w 2489415"/>
              <a:gd name="connsiteY3" fmla="*/ 1244708 h 2489415"/>
              <a:gd name="connsiteX4" fmla="*/ 1244707 w 2489415"/>
              <a:gd name="connsiteY4" fmla="*/ 2489416 h 2489415"/>
              <a:gd name="connsiteX5" fmla="*/ -1 w 2489415"/>
              <a:gd name="connsiteY5" fmla="*/ 1244708 h 2489415"/>
              <a:gd name="connsiteX6" fmla="*/ 0 w 2489415"/>
              <a:gd name="connsiteY6" fmla="*/ 1244708 h 2489415"/>
              <a:gd name="connsiteX0" fmla="*/ 2489416 w 2580856"/>
              <a:gd name="connsiteY0" fmla="*/ 0 h 2489416"/>
              <a:gd name="connsiteX1" fmla="*/ 2489416 w 2580856"/>
              <a:gd name="connsiteY1" fmla="*/ 1244708 h 2489416"/>
              <a:gd name="connsiteX2" fmla="*/ 1244708 w 2580856"/>
              <a:gd name="connsiteY2" fmla="*/ 2489416 h 2489416"/>
              <a:gd name="connsiteX3" fmla="*/ 0 w 2580856"/>
              <a:gd name="connsiteY3" fmla="*/ 1244708 h 2489416"/>
              <a:gd name="connsiteX4" fmla="*/ 1 w 2580856"/>
              <a:gd name="connsiteY4" fmla="*/ 1244708 h 2489416"/>
              <a:gd name="connsiteX5" fmla="*/ 1244709 w 2580856"/>
              <a:gd name="connsiteY5" fmla="*/ 0 h 2489416"/>
              <a:gd name="connsiteX6" fmla="*/ 2580856 w 2580856"/>
              <a:gd name="connsiteY6" fmla="*/ 91440 h 2489416"/>
              <a:gd name="connsiteX0" fmla="*/ 2489416 w 2489416"/>
              <a:gd name="connsiteY0" fmla="*/ 946946 h 3436362"/>
              <a:gd name="connsiteX1" fmla="*/ 2489416 w 2489416"/>
              <a:gd name="connsiteY1" fmla="*/ 2191654 h 3436362"/>
              <a:gd name="connsiteX2" fmla="*/ 1244708 w 2489416"/>
              <a:gd name="connsiteY2" fmla="*/ 3436362 h 3436362"/>
              <a:gd name="connsiteX3" fmla="*/ 0 w 2489416"/>
              <a:gd name="connsiteY3" fmla="*/ 2191654 h 3436362"/>
              <a:gd name="connsiteX4" fmla="*/ 1 w 2489416"/>
              <a:gd name="connsiteY4" fmla="*/ 2191654 h 3436362"/>
              <a:gd name="connsiteX5" fmla="*/ 1244709 w 2489416"/>
              <a:gd name="connsiteY5" fmla="*/ 946946 h 3436362"/>
              <a:gd name="connsiteX6" fmla="*/ 1449479 w 2489416"/>
              <a:gd name="connsiteY6" fmla="*/ 0 h 3436362"/>
              <a:gd name="connsiteX0" fmla="*/ 2489416 w 2489416"/>
              <a:gd name="connsiteY0" fmla="*/ 946946 h 3436362"/>
              <a:gd name="connsiteX1" fmla="*/ 2489416 w 2489416"/>
              <a:gd name="connsiteY1" fmla="*/ 2191654 h 3436362"/>
              <a:gd name="connsiteX2" fmla="*/ 1244708 w 2489416"/>
              <a:gd name="connsiteY2" fmla="*/ 3436362 h 3436362"/>
              <a:gd name="connsiteX3" fmla="*/ 0 w 2489416"/>
              <a:gd name="connsiteY3" fmla="*/ 2191654 h 3436362"/>
              <a:gd name="connsiteX4" fmla="*/ 1 w 2489416"/>
              <a:gd name="connsiteY4" fmla="*/ 2191654 h 3436362"/>
              <a:gd name="connsiteX5" fmla="*/ 857251 w 2489416"/>
              <a:gd name="connsiteY5" fmla="*/ 1008939 h 3436362"/>
              <a:gd name="connsiteX6" fmla="*/ 1449479 w 2489416"/>
              <a:gd name="connsiteY6" fmla="*/ 0 h 3436362"/>
              <a:gd name="connsiteX0" fmla="*/ 2489416 w 2489416"/>
              <a:gd name="connsiteY0" fmla="*/ 0 h 3512304"/>
              <a:gd name="connsiteX1" fmla="*/ 2489416 w 2489416"/>
              <a:gd name="connsiteY1" fmla="*/ 2267596 h 3512304"/>
              <a:gd name="connsiteX2" fmla="*/ 1244708 w 2489416"/>
              <a:gd name="connsiteY2" fmla="*/ 3512304 h 3512304"/>
              <a:gd name="connsiteX3" fmla="*/ 0 w 2489416"/>
              <a:gd name="connsiteY3" fmla="*/ 2267596 h 3512304"/>
              <a:gd name="connsiteX4" fmla="*/ 1 w 2489416"/>
              <a:gd name="connsiteY4" fmla="*/ 2267596 h 3512304"/>
              <a:gd name="connsiteX5" fmla="*/ 857251 w 2489416"/>
              <a:gd name="connsiteY5" fmla="*/ 1084881 h 3512304"/>
              <a:gd name="connsiteX6" fmla="*/ 1449479 w 2489416"/>
              <a:gd name="connsiteY6" fmla="*/ 75942 h 3512304"/>
              <a:gd name="connsiteX0" fmla="*/ 2489416 w 2491942"/>
              <a:gd name="connsiteY0" fmla="*/ 0 h 3512304"/>
              <a:gd name="connsiteX1" fmla="*/ 2491942 w 2491942"/>
              <a:gd name="connsiteY1" fmla="*/ 1180266 h 3512304"/>
              <a:gd name="connsiteX2" fmla="*/ 2489416 w 2491942"/>
              <a:gd name="connsiteY2" fmla="*/ 2267596 h 3512304"/>
              <a:gd name="connsiteX3" fmla="*/ 1244708 w 2491942"/>
              <a:gd name="connsiteY3" fmla="*/ 3512304 h 3512304"/>
              <a:gd name="connsiteX4" fmla="*/ 0 w 2491942"/>
              <a:gd name="connsiteY4" fmla="*/ 2267596 h 3512304"/>
              <a:gd name="connsiteX5" fmla="*/ 1 w 2491942"/>
              <a:gd name="connsiteY5" fmla="*/ 2267596 h 3512304"/>
              <a:gd name="connsiteX6" fmla="*/ 857251 w 2491942"/>
              <a:gd name="connsiteY6" fmla="*/ 1084881 h 3512304"/>
              <a:gd name="connsiteX7" fmla="*/ 1449479 w 2491942"/>
              <a:gd name="connsiteY7" fmla="*/ 75942 h 3512304"/>
              <a:gd name="connsiteX0" fmla="*/ 2489416 w 2489416"/>
              <a:gd name="connsiteY0" fmla="*/ 0 h 3512304"/>
              <a:gd name="connsiteX1" fmla="*/ 1593040 w 2489416"/>
              <a:gd name="connsiteY1" fmla="*/ 1149269 h 3512304"/>
              <a:gd name="connsiteX2" fmla="*/ 2489416 w 2489416"/>
              <a:gd name="connsiteY2" fmla="*/ 2267596 h 3512304"/>
              <a:gd name="connsiteX3" fmla="*/ 1244708 w 2489416"/>
              <a:gd name="connsiteY3" fmla="*/ 3512304 h 3512304"/>
              <a:gd name="connsiteX4" fmla="*/ 0 w 2489416"/>
              <a:gd name="connsiteY4" fmla="*/ 2267596 h 3512304"/>
              <a:gd name="connsiteX5" fmla="*/ 1 w 2489416"/>
              <a:gd name="connsiteY5" fmla="*/ 2267596 h 3512304"/>
              <a:gd name="connsiteX6" fmla="*/ 857251 w 2489416"/>
              <a:gd name="connsiteY6" fmla="*/ 1084881 h 3512304"/>
              <a:gd name="connsiteX7" fmla="*/ 1449479 w 2489416"/>
              <a:gd name="connsiteY7" fmla="*/ 75942 h 3512304"/>
              <a:gd name="connsiteX0" fmla="*/ 1559518 w 2489416"/>
              <a:gd name="connsiteY0" fmla="*/ 0 h 3620792"/>
              <a:gd name="connsiteX1" fmla="*/ 1593040 w 2489416"/>
              <a:gd name="connsiteY1" fmla="*/ 1257757 h 3620792"/>
              <a:gd name="connsiteX2" fmla="*/ 2489416 w 2489416"/>
              <a:gd name="connsiteY2" fmla="*/ 2376084 h 3620792"/>
              <a:gd name="connsiteX3" fmla="*/ 1244708 w 2489416"/>
              <a:gd name="connsiteY3" fmla="*/ 3620792 h 3620792"/>
              <a:gd name="connsiteX4" fmla="*/ 0 w 2489416"/>
              <a:gd name="connsiteY4" fmla="*/ 2376084 h 3620792"/>
              <a:gd name="connsiteX5" fmla="*/ 1 w 2489416"/>
              <a:gd name="connsiteY5" fmla="*/ 2376084 h 3620792"/>
              <a:gd name="connsiteX6" fmla="*/ 857251 w 2489416"/>
              <a:gd name="connsiteY6" fmla="*/ 1193369 h 3620792"/>
              <a:gd name="connsiteX7" fmla="*/ 1449479 w 2489416"/>
              <a:gd name="connsiteY7" fmla="*/ 184430 h 3620792"/>
              <a:gd name="connsiteX0" fmla="*/ 1559518 w 2489416"/>
              <a:gd name="connsiteY0" fmla="*/ 0 h 3620792"/>
              <a:gd name="connsiteX1" fmla="*/ 1593040 w 2489416"/>
              <a:gd name="connsiteY1" fmla="*/ 1257757 h 3620792"/>
              <a:gd name="connsiteX2" fmla="*/ 2489416 w 2489416"/>
              <a:gd name="connsiteY2" fmla="*/ 2376084 h 3620792"/>
              <a:gd name="connsiteX3" fmla="*/ 1244708 w 2489416"/>
              <a:gd name="connsiteY3" fmla="*/ 3620792 h 3620792"/>
              <a:gd name="connsiteX4" fmla="*/ 0 w 2489416"/>
              <a:gd name="connsiteY4" fmla="*/ 2376084 h 3620792"/>
              <a:gd name="connsiteX5" fmla="*/ 1 w 2489416"/>
              <a:gd name="connsiteY5" fmla="*/ 2376084 h 3620792"/>
              <a:gd name="connsiteX6" fmla="*/ 857251 w 2489416"/>
              <a:gd name="connsiteY6" fmla="*/ 1193369 h 3620792"/>
              <a:gd name="connsiteX7" fmla="*/ 1046523 w 2489416"/>
              <a:gd name="connsiteY7" fmla="*/ 29447 h 3620792"/>
              <a:gd name="connsiteX0" fmla="*/ 1559518 w 2489416"/>
              <a:gd name="connsiteY0" fmla="*/ 0 h 3620792"/>
              <a:gd name="connsiteX1" fmla="*/ 1593040 w 2489416"/>
              <a:gd name="connsiteY1" fmla="*/ 1257757 h 3620792"/>
              <a:gd name="connsiteX2" fmla="*/ 2489416 w 2489416"/>
              <a:gd name="connsiteY2" fmla="*/ 2376084 h 3620792"/>
              <a:gd name="connsiteX3" fmla="*/ 1244708 w 2489416"/>
              <a:gd name="connsiteY3" fmla="*/ 3620792 h 3620792"/>
              <a:gd name="connsiteX4" fmla="*/ 0 w 2489416"/>
              <a:gd name="connsiteY4" fmla="*/ 2376084 h 3620792"/>
              <a:gd name="connsiteX5" fmla="*/ 1 w 2489416"/>
              <a:gd name="connsiteY5" fmla="*/ 2376084 h 3620792"/>
              <a:gd name="connsiteX6" fmla="*/ 857251 w 2489416"/>
              <a:gd name="connsiteY6" fmla="*/ 1193369 h 3620792"/>
              <a:gd name="connsiteX7" fmla="*/ 1046523 w 2489416"/>
              <a:gd name="connsiteY7" fmla="*/ 29447 h 3620792"/>
              <a:gd name="connsiteX0" fmla="*/ 1559518 w 2489416"/>
              <a:gd name="connsiteY0" fmla="*/ 1550 h 3622342"/>
              <a:gd name="connsiteX1" fmla="*/ 1593040 w 2489416"/>
              <a:gd name="connsiteY1" fmla="*/ 1259307 h 3622342"/>
              <a:gd name="connsiteX2" fmla="*/ 2489416 w 2489416"/>
              <a:gd name="connsiteY2" fmla="*/ 2377634 h 3622342"/>
              <a:gd name="connsiteX3" fmla="*/ 1244708 w 2489416"/>
              <a:gd name="connsiteY3" fmla="*/ 3622342 h 3622342"/>
              <a:gd name="connsiteX4" fmla="*/ 0 w 2489416"/>
              <a:gd name="connsiteY4" fmla="*/ 2377634 h 3622342"/>
              <a:gd name="connsiteX5" fmla="*/ 1 w 2489416"/>
              <a:gd name="connsiteY5" fmla="*/ 2377634 h 3622342"/>
              <a:gd name="connsiteX6" fmla="*/ 857251 w 2489416"/>
              <a:gd name="connsiteY6" fmla="*/ 1194919 h 3622342"/>
              <a:gd name="connsiteX7" fmla="*/ 907038 w 2489416"/>
              <a:gd name="connsiteY7" fmla="*/ 0 h 3622342"/>
              <a:gd name="connsiteX0" fmla="*/ 1575016 w 2489416"/>
              <a:gd name="connsiteY0" fmla="*/ 0 h 3667287"/>
              <a:gd name="connsiteX1" fmla="*/ 1593040 w 2489416"/>
              <a:gd name="connsiteY1" fmla="*/ 1304252 h 3667287"/>
              <a:gd name="connsiteX2" fmla="*/ 2489416 w 2489416"/>
              <a:gd name="connsiteY2" fmla="*/ 2422579 h 3667287"/>
              <a:gd name="connsiteX3" fmla="*/ 1244708 w 2489416"/>
              <a:gd name="connsiteY3" fmla="*/ 3667287 h 3667287"/>
              <a:gd name="connsiteX4" fmla="*/ 0 w 2489416"/>
              <a:gd name="connsiteY4" fmla="*/ 2422579 h 3667287"/>
              <a:gd name="connsiteX5" fmla="*/ 1 w 2489416"/>
              <a:gd name="connsiteY5" fmla="*/ 2422579 h 3667287"/>
              <a:gd name="connsiteX6" fmla="*/ 857251 w 2489416"/>
              <a:gd name="connsiteY6" fmla="*/ 1239864 h 3667287"/>
              <a:gd name="connsiteX7" fmla="*/ 907038 w 2489416"/>
              <a:gd name="connsiteY7" fmla="*/ 44945 h 3667287"/>
              <a:gd name="connsiteX0" fmla="*/ 1575016 w 2489416"/>
              <a:gd name="connsiteY0" fmla="*/ 0 h 3667287"/>
              <a:gd name="connsiteX1" fmla="*/ 1593040 w 2489416"/>
              <a:gd name="connsiteY1" fmla="*/ 1304252 h 3667287"/>
              <a:gd name="connsiteX2" fmla="*/ 2489416 w 2489416"/>
              <a:gd name="connsiteY2" fmla="*/ 2422579 h 3667287"/>
              <a:gd name="connsiteX3" fmla="*/ 1244708 w 2489416"/>
              <a:gd name="connsiteY3" fmla="*/ 3667287 h 3667287"/>
              <a:gd name="connsiteX4" fmla="*/ 0 w 2489416"/>
              <a:gd name="connsiteY4" fmla="*/ 2422579 h 3667287"/>
              <a:gd name="connsiteX5" fmla="*/ 1 w 2489416"/>
              <a:gd name="connsiteY5" fmla="*/ 2422579 h 3667287"/>
              <a:gd name="connsiteX6" fmla="*/ 857251 w 2489416"/>
              <a:gd name="connsiteY6" fmla="*/ 1239864 h 3667287"/>
              <a:gd name="connsiteX7" fmla="*/ 907038 w 2489416"/>
              <a:gd name="connsiteY7" fmla="*/ 44945 h 3667287"/>
              <a:gd name="connsiteX0" fmla="*/ 1575016 w 2489416"/>
              <a:gd name="connsiteY0" fmla="*/ 0 h 3667287"/>
              <a:gd name="connsiteX1" fmla="*/ 1593040 w 2489416"/>
              <a:gd name="connsiteY1" fmla="*/ 1304252 h 3667287"/>
              <a:gd name="connsiteX2" fmla="*/ 2489416 w 2489416"/>
              <a:gd name="connsiteY2" fmla="*/ 2422579 h 3667287"/>
              <a:gd name="connsiteX3" fmla="*/ 1244708 w 2489416"/>
              <a:gd name="connsiteY3" fmla="*/ 3667287 h 3667287"/>
              <a:gd name="connsiteX4" fmla="*/ 0 w 2489416"/>
              <a:gd name="connsiteY4" fmla="*/ 2422579 h 3667287"/>
              <a:gd name="connsiteX5" fmla="*/ 1 w 2489416"/>
              <a:gd name="connsiteY5" fmla="*/ 2422579 h 3667287"/>
              <a:gd name="connsiteX6" fmla="*/ 857251 w 2489416"/>
              <a:gd name="connsiteY6" fmla="*/ 1239864 h 3667287"/>
              <a:gd name="connsiteX7" fmla="*/ 907038 w 2489416"/>
              <a:gd name="connsiteY7" fmla="*/ 44945 h 3667287"/>
              <a:gd name="connsiteX0" fmla="*/ 1575016 w 2489416"/>
              <a:gd name="connsiteY0" fmla="*/ 0 h 3667287"/>
              <a:gd name="connsiteX1" fmla="*/ 1593040 w 2489416"/>
              <a:gd name="connsiteY1" fmla="*/ 1304252 h 3667287"/>
              <a:gd name="connsiteX2" fmla="*/ 2489416 w 2489416"/>
              <a:gd name="connsiteY2" fmla="*/ 2422579 h 3667287"/>
              <a:gd name="connsiteX3" fmla="*/ 1244708 w 2489416"/>
              <a:gd name="connsiteY3" fmla="*/ 3667287 h 3667287"/>
              <a:gd name="connsiteX4" fmla="*/ 0 w 2489416"/>
              <a:gd name="connsiteY4" fmla="*/ 2422579 h 3667287"/>
              <a:gd name="connsiteX5" fmla="*/ 1 w 2489416"/>
              <a:gd name="connsiteY5" fmla="*/ 2422579 h 3667287"/>
              <a:gd name="connsiteX6" fmla="*/ 857251 w 2489416"/>
              <a:gd name="connsiteY6" fmla="*/ 1239864 h 3667287"/>
              <a:gd name="connsiteX7" fmla="*/ 907038 w 2489416"/>
              <a:gd name="connsiteY7" fmla="*/ 44945 h 3667287"/>
              <a:gd name="connsiteX0" fmla="*/ 1575016 w 2489416"/>
              <a:gd name="connsiteY0" fmla="*/ 0 h 3667287"/>
              <a:gd name="connsiteX1" fmla="*/ 1593040 w 2489416"/>
              <a:gd name="connsiteY1" fmla="*/ 1304252 h 3667287"/>
              <a:gd name="connsiteX2" fmla="*/ 2489416 w 2489416"/>
              <a:gd name="connsiteY2" fmla="*/ 2422579 h 3667287"/>
              <a:gd name="connsiteX3" fmla="*/ 1244708 w 2489416"/>
              <a:gd name="connsiteY3" fmla="*/ 3667287 h 3667287"/>
              <a:gd name="connsiteX4" fmla="*/ 0 w 2489416"/>
              <a:gd name="connsiteY4" fmla="*/ 2422579 h 3667287"/>
              <a:gd name="connsiteX5" fmla="*/ 1 w 2489416"/>
              <a:gd name="connsiteY5" fmla="*/ 2422579 h 3667287"/>
              <a:gd name="connsiteX6" fmla="*/ 857251 w 2489416"/>
              <a:gd name="connsiteY6" fmla="*/ 1239864 h 3667287"/>
              <a:gd name="connsiteX7" fmla="*/ 907038 w 2489416"/>
              <a:gd name="connsiteY7" fmla="*/ 44945 h 3667287"/>
              <a:gd name="connsiteX0" fmla="*/ 1575016 w 2489416"/>
              <a:gd name="connsiteY0" fmla="*/ 0 h 3667287"/>
              <a:gd name="connsiteX1" fmla="*/ 1577541 w 2489416"/>
              <a:gd name="connsiteY1" fmla="*/ 1242259 h 3667287"/>
              <a:gd name="connsiteX2" fmla="*/ 2489416 w 2489416"/>
              <a:gd name="connsiteY2" fmla="*/ 2422579 h 3667287"/>
              <a:gd name="connsiteX3" fmla="*/ 1244708 w 2489416"/>
              <a:gd name="connsiteY3" fmla="*/ 3667287 h 3667287"/>
              <a:gd name="connsiteX4" fmla="*/ 0 w 2489416"/>
              <a:gd name="connsiteY4" fmla="*/ 2422579 h 3667287"/>
              <a:gd name="connsiteX5" fmla="*/ 1 w 2489416"/>
              <a:gd name="connsiteY5" fmla="*/ 2422579 h 3667287"/>
              <a:gd name="connsiteX6" fmla="*/ 857251 w 2489416"/>
              <a:gd name="connsiteY6" fmla="*/ 1239864 h 3667287"/>
              <a:gd name="connsiteX7" fmla="*/ 907038 w 2489416"/>
              <a:gd name="connsiteY7" fmla="*/ 44945 h 3667287"/>
              <a:gd name="connsiteX0" fmla="*/ 1575016 w 2489416"/>
              <a:gd name="connsiteY0" fmla="*/ 0 h 3667287"/>
              <a:gd name="connsiteX1" fmla="*/ 1577541 w 2489416"/>
              <a:gd name="connsiteY1" fmla="*/ 1242259 h 3667287"/>
              <a:gd name="connsiteX2" fmla="*/ 2489416 w 2489416"/>
              <a:gd name="connsiteY2" fmla="*/ 2422579 h 3667287"/>
              <a:gd name="connsiteX3" fmla="*/ 1244708 w 2489416"/>
              <a:gd name="connsiteY3" fmla="*/ 3667287 h 3667287"/>
              <a:gd name="connsiteX4" fmla="*/ 0 w 2489416"/>
              <a:gd name="connsiteY4" fmla="*/ 2422579 h 3667287"/>
              <a:gd name="connsiteX5" fmla="*/ 1 w 2489416"/>
              <a:gd name="connsiteY5" fmla="*/ 2422579 h 3667287"/>
              <a:gd name="connsiteX6" fmla="*/ 857251 w 2489416"/>
              <a:gd name="connsiteY6" fmla="*/ 1239864 h 3667287"/>
              <a:gd name="connsiteX7" fmla="*/ 907038 w 2489416"/>
              <a:gd name="connsiteY7" fmla="*/ 44945 h 3667287"/>
              <a:gd name="connsiteX0" fmla="*/ 1575016 w 2489416"/>
              <a:gd name="connsiteY0" fmla="*/ 0 h 3667287"/>
              <a:gd name="connsiteX1" fmla="*/ 1577541 w 2489416"/>
              <a:gd name="connsiteY1" fmla="*/ 1242259 h 3667287"/>
              <a:gd name="connsiteX2" fmla="*/ 2489416 w 2489416"/>
              <a:gd name="connsiteY2" fmla="*/ 2422579 h 3667287"/>
              <a:gd name="connsiteX3" fmla="*/ 1244708 w 2489416"/>
              <a:gd name="connsiteY3" fmla="*/ 3667287 h 3667287"/>
              <a:gd name="connsiteX4" fmla="*/ 0 w 2489416"/>
              <a:gd name="connsiteY4" fmla="*/ 2422579 h 3667287"/>
              <a:gd name="connsiteX5" fmla="*/ 1 w 2489416"/>
              <a:gd name="connsiteY5" fmla="*/ 2422579 h 3667287"/>
              <a:gd name="connsiteX6" fmla="*/ 897795 w 2489416"/>
              <a:gd name="connsiteY6" fmla="*/ 1254442 h 3667287"/>
              <a:gd name="connsiteX7" fmla="*/ 907038 w 2489416"/>
              <a:gd name="connsiteY7" fmla="*/ 44945 h 3667287"/>
              <a:gd name="connsiteX0" fmla="*/ 1575016 w 2489416"/>
              <a:gd name="connsiteY0" fmla="*/ 0 h 3667287"/>
              <a:gd name="connsiteX1" fmla="*/ 1536998 w 2489416"/>
              <a:gd name="connsiteY1" fmla="*/ 1256837 h 3667287"/>
              <a:gd name="connsiteX2" fmla="*/ 2489416 w 2489416"/>
              <a:gd name="connsiteY2" fmla="*/ 2422579 h 3667287"/>
              <a:gd name="connsiteX3" fmla="*/ 1244708 w 2489416"/>
              <a:gd name="connsiteY3" fmla="*/ 3667287 h 3667287"/>
              <a:gd name="connsiteX4" fmla="*/ 0 w 2489416"/>
              <a:gd name="connsiteY4" fmla="*/ 2422579 h 3667287"/>
              <a:gd name="connsiteX5" fmla="*/ 1 w 2489416"/>
              <a:gd name="connsiteY5" fmla="*/ 2422579 h 3667287"/>
              <a:gd name="connsiteX6" fmla="*/ 897795 w 2489416"/>
              <a:gd name="connsiteY6" fmla="*/ 1254442 h 3667287"/>
              <a:gd name="connsiteX7" fmla="*/ 907038 w 2489416"/>
              <a:gd name="connsiteY7" fmla="*/ 44945 h 3667287"/>
              <a:gd name="connsiteX0" fmla="*/ 1547986 w 2489416"/>
              <a:gd name="connsiteY0" fmla="*/ 0 h 3667287"/>
              <a:gd name="connsiteX1" fmla="*/ 1536998 w 2489416"/>
              <a:gd name="connsiteY1" fmla="*/ 1256837 h 3667287"/>
              <a:gd name="connsiteX2" fmla="*/ 2489416 w 2489416"/>
              <a:gd name="connsiteY2" fmla="*/ 2422579 h 3667287"/>
              <a:gd name="connsiteX3" fmla="*/ 1244708 w 2489416"/>
              <a:gd name="connsiteY3" fmla="*/ 3667287 h 3667287"/>
              <a:gd name="connsiteX4" fmla="*/ 0 w 2489416"/>
              <a:gd name="connsiteY4" fmla="*/ 2422579 h 3667287"/>
              <a:gd name="connsiteX5" fmla="*/ 1 w 2489416"/>
              <a:gd name="connsiteY5" fmla="*/ 2422579 h 3667287"/>
              <a:gd name="connsiteX6" fmla="*/ 897795 w 2489416"/>
              <a:gd name="connsiteY6" fmla="*/ 1254442 h 3667287"/>
              <a:gd name="connsiteX7" fmla="*/ 907038 w 2489416"/>
              <a:gd name="connsiteY7" fmla="*/ 44945 h 3667287"/>
              <a:gd name="connsiteX0" fmla="*/ 1534472 w 2489416"/>
              <a:gd name="connsiteY0" fmla="*/ 0 h 3754757"/>
              <a:gd name="connsiteX1" fmla="*/ 1536998 w 2489416"/>
              <a:gd name="connsiteY1" fmla="*/ 1344307 h 3754757"/>
              <a:gd name="connsiteX2" fmla="*/ 2489416 w 2489416"/>
              <a:gd name="connsiteY2" fmla="*/ 2510049 h 3754757"/>
              <a:gd name="connsiteX3" fmla="*/ 1244708 w 2489416"/>
              <a:gd name="connsiteY3" fmla="*/ 3754757 h 3754757"/>
              <a:gd name="connsiteX4" fmla="*/ 0 w 2489416"/>
              <a:gd name="connsiteY4" fmla="*/ 2510049 h 3754757"/>
              <a:gd name="connsiteX5" fmla="*/ 1 w 2489416"/>
              <a:gd name="connsiteY5" fmla="*/ 2510049 h 3754757"/>
              <a:gd name="connsiteX6" fmla="*/ 897795 w 2489416"/>
              <a:gd name="connsiteY6" fmla="*/ 1341912 h 3754757"/>
              <a:gd name="connsiteX7" fmla="*/ 907038 w 2489416"/>
              <a:gd name="connsiteY7" fmla="*/ 132415 h 3754757"/>
              <a:gd name="connsiteX0" fmla="*/ 1534472 w 2489416"/>
              <a:gd name="connsiteY0" fmla="*/ 0 h 3754757"/>
              <a:gd name="connsiteX1" fmla="*/ 1536998 w 2489416"/>
              <a:gd name="connsiteY1" fmla="*/ 1344307 h 3754757"/>
              <a:gd name="connsiteX2" fmla="*/ 2489416 w 2489416"/>
              <a:gd name="connsiteY2" fmla="*/ 2510049 h 3754757"/>
              <a:gd name="connsiteX3" fmla="*/ 1244708 w 2489416"/>
              <a:gd name="connsiteY3" fmla="*/ 3754757 h 3754757"/>
              <a:gd name="connsiteX4" fmla="*/ 0 w 2489416"/>
              <a:gd name="connsiteY4" fmla="*/ 2510049 h 3754757"/>
              <a:gd name="connsiteX5" fmla="*/ 1 w 2489416"/>
              <a:gd name="connsiteY5" fmla="*/ 2510049 h 3754757"/>
              <a:gd name="connsiteX6" fmla="*/ 897795 w 2489416"/>
              <a:gd name="connsiteY6" fmla="*/ 1341912 h 3754757"/>
              <a:gd name="connsiteX7" fmla="*/ 893523 w 2489416"/>
              <a:gd name="connsiteY7" fmla="*/ 1211 h 3754757"/>
              <a:gd name="connsiteX0" fmla="*/ 1534472 w 2489416"/>
              <a:gd name="connsiteY0" fmla="*/ 0 h 3754757"/>
              <a:gd name="connsiteX1" fmla="*/ 1536998 w 2489416"/>
              <a:gd name="connsiteY1" fmla="*/ 1344307 h 3754757"/>
              <a:gd name="connsiteX2" fmla="*/ 2489416 w 2489416"/>
              <a:gd name="connsiteY2" fmla="*/ 2510049 h 3754757"/>
              <a:gd name="connsiteX3" fmla="*/ 1244708 w 2489416"/>
              <a:gd name="connsiteY3" fmla="*/ 3754757 h 3754757"/>
              <a:gd name="connsiteX4" fmla="*/ 0 w 2489416"/>
              <a:gd name="connsiteY4" fmla="*/ 2510049 h 3754757"/>
              <a:gd name="connsiteX5" fmla="*/ 1 w 2489416"/>
              <a:gd name="connsiteY5" fmla="*/ 2510049 h 3754757"/>
              <a:gd name="connsiteX6" fmla="*/ 897795 w 2489416"/>
              <a:gd name="connsiteY6" fmla="*/ 1341912 h 3754757"/>
              <a:gd name="connsiteX7" fmla="*/ 893523 w 2489416"/>
              <a:gd name="connsiteY7" fmla="*/ 1211 h 3754757"/>
              <a:gd name="connsiteX0" fmla="*/ 1534472 w 2489416"/>
              <a:gd name="connsiteY0" fmla="*/ 0 h 3754757"/>
              <a:gd name="connsiteX1" fmla="*/ 1536998 w 2489416"/>
              <a:gd name="connsiteY1" fmla="*/ 1344307 h 3754757"/>
              <a:gd name="connsiteX2" fmla="*/ 2489416 w 2489416"/>
              <a:gd name="connsiteY2" fmla="*/ 2510049 h 3754757"/>
              <a:gd name="connsiteX3" fmla="*/ 1244708 w 2489416"/>
              <a:gd name="connsiteY3" fmla="*/ 3754757 h 3754757"/>
              <a:gd name="connsiteX4" fmla="*/ 0 w 2489416"/>
              <a:gd name="connsiteY4" fmla="*/ 2510049 h 3754757"/>
              <a:gd name="connsiteX5" fmla="*/ 1 w 2489416"/>
              <a:gd name="connsiteY5" fmla="*/ 2510049 h 3754757"/>
              <a:gd name="connsiteX6" fmla="*/ 897795 w 2489416"/>
              <a:gd name="connsiteY6" fmla="*/ 1341912 h 3754757"/>
              <a:gd name="connsiteX7" fmla="*/ 893523 w 2489416"/>
              <a:gd name="connsiteY7" fmla="*/ 1211 h 3754757"/>
              <a:gd name="connsiteX0" fmla="*/ 1534472 w 2489416"/>
              <a:gd name="connsiteY0" fmla="*/ 0 h 3754757"/>
              <a:gd name="connsiteX1" fmla="*/ 1536998 w 2489416"/>
              <a:gd name="connsiteY1" fmla="*/ 1344307 h 3754757"/>
              <a:gd name="connsiteX2" fmla="*/ 2489416 w 2489416"/>
              <a:gd name="connsiteY2" fmla="*/ 2510049 h 3754757"/>
              <a:gd name="connsiteX3" fmla="*/ 1244708 w 2489416"/>
              <a:gd name="connsiteY3" fmla="*/ 3754757 h 3754757"/>
              <a:gd name="connsiteX4" fmla="*/ 0 w 2489416"/>
              <a:gd name="connsiteY4" fmla="*/ 2510049 h 3754757"/>
              <a:gd name="connsiteX5" fmla="*/ 1 w 2489416"/>
              <a:gd name="connsiteY5" fmla="*/ 2510049 h 3754757"/>
              <a:gd name="connsiteX6" fmla="*/ 897795 w 2489416"/>
              <a:gd name="connsiteY6" fmla="*/ 1341912 h 3754757"/>
              <a:gd name="connsiteX7" fmla="*/ 893523 w 2489416"/>
              <a:gd name="connsiteY7" fmla="*/ 1211 h 3754757"/>
              <a:gd name="connsiteX0" fmla="*/ 1534472 w 2489416"/>
              <a:gd name="connsiteY0" fmla="*/ 0 h 3754757"/>
              <a:gd name="connsiteX1" fmla="*/ 1536998 w 2489416"/>
              <a:gd name="connsiteY1" fmla="*/ 1344307 h 3754757"/>
              <a:gd name="connsiteX2" fmla="*/ 2489416 w 2489416"/>
              <a:gd name="connsiteY2" fmla="*/ 2510049 h 3754757"/>
              <a:gd name="connsiteX3" fmla="*/ 1244708 w 2489416"/>
              <a:gd name="connsiteY3" fmla="*/ 3754757 h 3754757"/>
              <a:gd name="connsiteX4" fmla="*/ 0 w 2489416"/>
              <a:gd name="connsiteY4" fmla="*/ 2510049 h 3754757"/>
              <a:gd name="connsiteX5" fmla="*/ 1 w 2489416"/>
              <a:gd name="connsiteY5" fmla="*/ 2510049 h 3754757"/>
              <a:gd name="connsiteX6" fmla="*/ 897795 w 2489416"/>
              <a:gd name="connsiteY6" fmla="*/ 1254442 h 3754757"/>
              <a:gd name="connsiteX7" fmla="*/ 893523 w 2489416"/>
              <a:gd name="connsiteY7" fmla="*/ 1211 h 3754757"/>
              <a:gd name="connsiteX0" fmla="*/ 1534472 w 2489416"/>
              <a:gd name="connsiteY0" fmla="*/ 0 h 3754757"/>
              <a:gd name="connsiteX1" fmla="*/ 1536998 w 2489416"/>
              <a:gd name="connsiteY1" fmla="*/ 1256838 h 3754757"/>
              <a:gd name="connsiteX2" fmla="*/ 2489416 w 2489416"/>
              <a:gd name="connsiteY2" fmla="*/ 2510049 h 3754757"/>
              <a:gd name="connsiteX3" fmla="*/ 1244708 w 2489416"/>
              <a:gd name="connsiteY3" fmla="*/ 3754757 h 3754757"/>
              <a:gd name="connsiteX4" fmla="*/ 0 w 2489416"/>
              <a:gd name="connsiteY4" fmla="*/ 2510049 h 3754757"/>
              <a:gd name="connsiteX5" fmla="*/ 1 w 2489416"/>
              <a:gd name="connsiteY5" fmla="*/ 2510049 h 3754757"/>
              <a:gd name="connsiteX6" fmla="*/ 897795 w 2489416"/>
              <a:gd name="connsiteY6" fmla="*/ 1254442 h 3754757"/>
              <a:gd name="connsiteX7" fmla="*/ 893523 w 2489416"/>
              <a:gd name="connsiteY7" fmla="*/ 1211 h 3754757"/>
              <a:gd name="connsiteX0" fmla="*/ 1534472 w 2489416"/>
              <a:gd name="connsiteY0" fmla="*/ 0 h 3754757"/>
              <a:gd name="connsiteX1" fmla="*/ 1536998 w 2489416"/>
              <a:gd name="connsiteY1" fmla="*/ 1256838 h 3754757"/>
              <a:gd name="connsiteX2" fmla="*/ 2489416 w 2489416"/>
              <a:gd name="connsiteY2" fmla="*/ 2510049 h 3754757"/>
              <a:gd name="connsiteX3" fmla="*/ 1244708 w 2489416"/>
              <a:gd name="connsiteY3" fmla="*/ 3754757 h 3754757"/>
              <a:gd name="connsiteX4" fmla="*/ 0 w 2489416"/>
              <a:gd name="connsiteY4" fmla="*/ 2510049 h 3754757"/>
              <a:gd name="connsiteX5" fmla="*/ 1 w 2489416"/>
              <a:gd name="connsiteY5" fmla="*/ 2510049 h 3754757"/>
              <a:gd name="connsiteX6" fmla="*/ 897795 w 2489416"/>
              <a:gd name="connsiteY6" fmla="*/ 1152394 h 3754757"/>
              <a:gd name="connsiteX7" fmla="*/ 893523 w 2489416"/>
              <a:gd name="connsiteY7" fmla="*/ 1211 h 3754757"/>
              <a:gd name="connsiteX0" fmla="*/ 1534472 w 2489416"/>
              <a:gd name="connsiteY0" fmla="*/ 0 h 3754757"/>
              <a:gd name="connsiteX1" fmla="*/ 1509970 w 2489416"/>
              <a:gd name="connsiteY1" fmla="*/ 1140212 h 3754757"/>
              <a:gd name="connsiteX2" fmla="*/ 2489416 w 2489416"/>
              <a:gd name="connsiteY2" fmla="*/ 2510049 h 3754757"/>
              <a:gd name="connsiteX3" fmla="*/ 1244708 w 2489416"/>
              <a:gd name="connsiteY3" fmla="*/ 3754757 h 3754757"/>
              <a:gd name="connsiteX4" fmla="*/ 0 w 2489416"/>
              <a:gd name="connsiteY4" fmla="*/ 2510049 h 3754757"/>
              <a:gd name="connsiteX5" fmla="*/ 1 w 2489416"/>
              <a:gd name="connsiteY5" fmla="*/ 2510049 h 3754757"/>
              <a:gd name="connsiteX6" fmla="*/ 897795 w 2489416"/>
              <a:gd name="connsiteY6" fmla="*/ 1152394 h 3754757"/>
              <a:gd name="connsiteX7" fmla="*/ 893523 w 2489416"/>
              <a:gd name="connsiteY7" fmla="*/ 1211 h 3754757"/>
              <a:gd name="connsiteX0" fmla="*/ 1534472 w 2489416"/>
              <a:gd name="connsiteY0" fmla="*/ 0 h 3754757"/>
              <a:gd name="connsiteX1" fmla="*/ 1509970 w 2489416"/>
              <a:gd name="connsiteY1" fmla="*/ 1140212 h 3754757"/>
              <a:gd name="connsiteX2" fmla="*/ 2489416 w 2489416"/>
              <a:gd name="connsiteY2" fmla="*/ 2510049 h 3754757"/>
              <a:gd name="connsiteX3" fmla="*/ 1244708 w 2489416"/>
              <a:gd name="connsiteY3" fmla="*/ 3754757 h 3754757"/>
              <a:gd name="connsiteX4" fmla="*/ 0 w 2489416"/>
              <a:gd name="connsiteY4" fmla="*/ 2510049 h 3754757"/>
              <a:gd name="connsiteX5" fmla="*/ 1 w 2489416"/>
              <a:gd name="connsiteY5" fmla="*/ 2510049 h 3754757"/>
              <a:gd name="connsiteX6" fmla="*/ 938338 w 2489416"/>
              <a:gd name="connsiteY6" fmla="*/ 1152394 h 3754757"/>
              <a:gd name="connsiteX7" fmla="*/ 893523 w 2489416"/>
              <a:gd name="connsiteY7" fmla="*/ 1211 h 3754757"/>
              <a:gd name="connsiteX0" fmla="*/ 1534472 w 2489416"/>
              <a:gd name="connsiteY0" fmla="*/ 0 h 3754757"/>
              <a:gd name="connsiteX1" fmla="*/ 1509970 w 2489416"/>
              <a:gd name="connsiteY1" fmla="*/ 1140212 h 3754757"/>
              <a:gd name="connsiteX2" fmla="*/ 2489416 w 2489416"/>
              <a:gd name="connsiteY2" fmla="*/ 2510049 h 3754757"/>
              <a:gd name="connsiteX3" fmla="*/ 1244708 w 2489416"/>
              <a:gd name="connsiteY3" fmla="*/ 3754757 h 3754757"/>
              <a:gd name="connsiteX4" fmla="*/ 0 w 2489416"/>
              <a:gd name="connsiteY4" fmla="*/ 2510049 h 3754757"/>
              <a:gd name="connsiteX5" fmla="*/ 1 w 2489416"/>
              <a:gd name="connsiteY5" fmla="*/ 2510049 h 3754757"/>
              <a:gd name="connsiteX6" fmla="*/ 978882 w 2489416"/>
              <a:gd name="connsiteY6" fmla="*/ 1152394 h 3754757"/>
              <a:gd name="connsiteX7" fmla="*/ 893523 w 2489416"/>
              <a:gd name="connsiteY7" fmla="*/ 1211 h 3754757"/>
              <a:gd name="connsiteX0" fmla="*/ 1534472 w 2489416"/>
              <a:gd name="connsiteY0" fmla="*/ 406982 h 4161739"/>
              <a:gd name="connsiteX1" fmla="*/ 1509970 w 2489416"/>
              <a:gd name="connsiteY1" fmla="*/ 1547194 h 4161739"/>
              <a:gd name="connsiteX2" fmla="*/ 2489416 w 2489416"/>
              <a:gd name="connsiteY2" fmla="*/ 2917031 h 4161739"/>
              <a:gd name="connsiteX3" fmla="*/ 1244708 w 2489416"/>
              <a:gd name="connsiteY3" fmla="*/ 4161739 h 4161739"/>
              <a:gd name="connsiteX4" fmla="*/ 0 w 2489416"/>
              <a:gd name="connsiteY4" fmla="*/ 2917031 h 4161739"/>
              <a:gd name="connsiteX5" fmla="*/ 1 w 2489416"/>
              <a:gd name="connsiteY5" fmla="*/ 2917031 h 4161739"/>
              <a:gd name="connsiteX6" fmla="*/ 978882 w 2489416"/>
              <a:gd name="connsiteY6" fmla="*/ 1559376 h 4161739"/>
              <a:gd name="connsiteX7" fmla="*/ 988124 w 2489416"/>
              <a:gd name="connsiteY7" fmla="*/ 0 h 4161739"/>
              <a:gd name="connsiteX0" fmla="*/ 1493929 w 2489416"/>
              <a:gd name="connsiteY0" fmla="*/ 42524 h 4161739"/>
              <a:gd name="connsiteX1" fmla="*/ 1509970 w 2489416"/>
              <a:gd name="connsiteY1" fmla="*/ 1547194 h 4161739"/>
              <a:gd name="connsiteX2" fmla="*/ 2489416 w 2489416"/>
              <a:gd name="connsiteY2" fmla="*/ 2917031 h 4161739"/>
              <a:gd name="connsiteX3" fmla="*/ 1244708 w 2489416"/>
              <a:gd name="connsiteY3" fmla="*/ 4161739 h 4161739"/>
              <a:gd name="connsiteX4" fmla="*/ 0 w 2489416"/>
              <a:gd name="connsiteY4" fmla="*/ 2917031 h 4161739"/>
              <a:gd name="connsiteX5" fmla="*/ 1 w 2489416"/>
              <a:gd name="connsiteY5" fmla="*/ 2917031 h 4161739"/>
              <a:gd name="connsiteX6" fmla="*/ 978882 w 2489416"/>
              <a:gd name="connsiteY6" fmla="*/ 1559376 h 4161739"/>
              <a:gd name="connsiteX7" fmla="*/ 988124 w 2489416"/>
              <a:gd name="connsiteY7" fmla="*/ 0 h 4161739"/>
              <a:gd name="connsiteX0" fmla="*/ 1520957 w 2489416"/>
              <a:gd name="connsiteY0" fmla="*/ 0 h 4177529"/>
              <a:gd name="connsiteX1" fmla="*/ 1509970 w 2489416"/>
              <a:gd name="connsiteY1" fmla="*/ 1562984 h 4177529"/>
              <a:gd name="connsiteX2" fmla="*/ 2489416 w 2489416"/>
              <a:gd name="connsiteY2" fmla="*/ 2932821 h 4177529"/>
              <a:gd name="connsiteX3" fmla="*/ 1244708 w 2489416"/>
              <a:gd name="connsiteY3" fmla="*/ 4177529 h 4177529"/>
              <a:gd name="connsiteX4" fmla="*/ 0 w 2489416"/>
              <a:gd name="connsiteY4" fmla="*/ 2932821 h 4177529"/>
              <a:gd name="connsiteX5" fmla="*/ 1 w 2489416"/>
              <a:gd name="connsiteY5" fmla="*/ 2932821 h 4177529"/>
              <a:gd name="connsiteX6" fmla="*/ 978882 w 2489416"/>
              <a:gd name="connsiteY6" fmla="*/ 1575166 h 4177529"/>
              <a:gd name="connsiteX7" fmla="*/ 988124 w 2489416"/>
              <a:gd name="connsiteY7" fmla="*/ 15790 h 4177529"/>
              <a:gd name="connsiteX0" fmla="*/ 1507443 w 2489416"/>
              <a:gd name="connsiteY0" fmla="*/ 0 h 4192107"/>
              <a:gd name="connsiteX1" fmla="*/ 1509970 w 2489416"/>
              <a:gd name="connsiteY1" fmla="*/ 1577562 h 4192107"/>
              <a:gd name="connsiteX2" fmla="*/ 2489416 w 2489416"/>
              <a:gd name="connsiteY2" fmla="*/ 2947399 h 4192107"/>
              <a:gd name="connsiteX3" fmla="*/ 1244708 w 2489416"/>
              <a:gd name="connsiteY3" fmla="*/ 4192107 h 4192107"/>
              <a:gd name="connsiteX4" fmla="*/ 0 w 2489416"/>
              <a:gd name="connsiteY4" fmla="*/ 2947399 h 4192107"/>
              <a:gd name="connsiteX5" fmla="*/ 1 w 2489416"/>
              <a:gd name="connsiteY5" fmla="*/ 2947399 h 4192107"/>
              <a:gd name="connsiteX6" fmla="*/ 978882 w 2489416"/>
              <a:gd name="connsiteY6" fmla="*/ 1589744 h 4192107"/>
              <a:gd name="connsiteX7" fmla="*/ 988124 w 2489416"/>
              <a:gd name="connsiteY7" fmla="*/ 30368 h 4192107"/>
              <a:gd name="connsiteX0" fmla="*/ 1507443 w 2489416"/>
              <a:gd name="connsiteY0" fmla="*/ 0 h 4192107"/>
              <a:gd name="connsiteX1" fmla="*/ 1509970 w 2489416"/>
              <a:gd name="connsiteY1" fmla="*/ 1577562 h 4192107"/>
              <a:gd name="connsiteX2" fmla="*/ 2489416 w 2489416"/>
              <a:gd name="connsiteY2" fmla="*/ 2947399 h 4192107"/>
              <a:gd name="connsiteX3" fmla="*/ 1244708 w 2489416"/>
              <a:gd name="connsiteY3" fmla="*/ 4192107 h 4192107"/>
              <a:gd name="connsiteX4" fmla="*/ 0 w 2489416"/>
              <a:gd name="connsiteY4" fmla="*/ 2947399 h 4192107"/>
              <a:gd name="connsiteX5" fmla="*/ 1 w 2489416"/>
              <a:gd name="connsiteY5" fmla="*/ 2947399 h 4192107"/>
              <a:gd name="connsiteX6" fmla="*/ 978882 w 2489416"/>
              <a:gd name="connsiteY6" fmla="*/ 1589744 h 4192107"/>
              <a:gd name="connsiteX7" fmla="*/ 981694 w 2489416"/>
              <a:gd name="connsiteY7" fmla="*/ 78922 h 4192107"/>
              <a:gd name="connsiteX0" fmla="*/ 1507443 w 2489416"/>
              <a:gd name="connsiteY0" fmla="*/ 4315 h 4113185"/>
              <a:gd name="connsiteX1" fmla="*/ 1509970 w 2489416"/>
              <a:gd name="connsiteY1" fmla="*/ 1498640 h 4113185"/>
              <a:gd name="connsiteX2" fmla="*/ 2489416 w 2489416"/>
              <a:gd name="connsiteY2" fmla="*/ 2868477 h 4113185"/>
              <a:gd name="connsiteX3" fmla="*/ 1244708 w 2489416"/>
              <a:gd name="connsiteY3" fmla="*/ 4113185 h 4113185"/>
              <a:gd name="connsiteX4" fmla="*/ 0 w 2489416"/>
              <a:gd name="connsiteY4" fmla="*/ 2868477 h 4113185"/>
              <a:gd name="connsiteX5" fmla="*/ 1 w 2489416"/>
              <a:gd name="connsiteY5" fmla="*/ 2868477 h 4113185"/>
              <a:gd name="connsiteX6" fmla="*/ 978882 w 2489416"/>
              <a:gd name="connsiteY6" fmla="*/ 1510822 h 4113185"/>
              <a:gd name="connsiteX7" fmla="*/ 981694 w 2489416"/>
              <a:gd name="connsiteY7" fmla="*/ 0 h 4113185"/>
              <a:gd name="connsiteX0" fmla="*/ 1507443 w 2489416"/>
              <a:gd name="connsiteY0" fmla="*/ 4315 h 4113185"/>
              <a:gd name="connsiteX1" fmla="*/ 1509970 w 2489416"/>
              <a:gd name="connsiteY1" fmla="*/ 1498640 h 4113185"/>
              <a:gd name="connsiteX2" fmla="*/ 2489416 w 2489416"/>
              <a:gd name="connsiteY2" fmla="*/ 2868477 h 4113185"/>
              <a:gd name="connsiteX3" fmla="*/ 1244708 w 2489416"/>
              <a:gd name="connsiteY3" fmla="*/ 4113185 h 4113185"/>
              <a:gd name="connsiteX4" fmla="*/ 0 w 2489416"/>
              <a:gd name="connsiteY4" fmla="*/ 2868477 h 4113185"/>
              <a:gd name="connsiteX5" fmla="*/ 1 w 2489416"/>
              <a:gd name="connsiteY5" fmla="*/ 2868477 h 4113185"/>
              <a:gd name="connsiteX6" fmla="*/ 978882 w 2489416"/>
              <a:gd name="connsiteY6" fmla="*/ 1510822 h 4113185"/>
              <a:gd name="connsiteX7" fmla="*/ 981694 w 2489416"/>
              <a:gd name="connsiteY7" fmla="*/ 0 h 4113185"/>
              <a:gd name="connsiteX0" fmla="*/ 1507443 w 2489878"/>
              <a:gd name="connsiteY0" fmla="*/ 4315 h 4113185"/>
              <a:gd name="connsiteX1" fmla="*/ 1509970 w 2489878"/>
              <a:gd name="connsiteY1" fmla="*/ 1498640 h 4113185"/>
              <a:gd name="connsiteX2" fmla="*/ 2489416 w 2489878"/>
              <a:gd name="connsiteY2" fmla="*/ 2868477 h 4113185"/>
              <a:gd name="connsiteX3" fmla="*/ 1244708 w 2489878"/>
              <a:gd name="connsiteY3" fmla="*/ 4113185 h 4113185"/>
              <a:gd name="connsiteX4" fmla="*/ 0 w 2489878"/>
              <a:gd name="connsiteY4" fmla="*/ 2868477 h 4113185"/>
              <a:gd name="connsiteX5" fmla="*/ 1 w 2489878"/>
              <a:gd name="connsiteY5" fmla="*/ 2868477 h 4113185"/>
              <a:gd name="connsiteX6" fmla="*/ 978882 w 2489878"/>
              <a:gd name="connsiteY6" fmla="*/ 1510822 h 4113185"/>
              <a:gd name="connsiteX7" fmla="*/ 981694 w 2489878"/>
              <a:gd name="connsiteY7" fmla="*/ 0 h 4113185"/>
              <a:gd name="connsiteX0" fmla="*/ 1507443 w 2489878"/>
              <a:gd name="connsiteY0" fmla="*/ 4315 h 4113185"/>
              <a:gd name="connsiteX1" fmla="*/ 1509970 w 2489878"/>
              <a:gd name="connsiteY1" fmla="*/ 1498640 h 4113185"/>
              <a:gd name="connsiteX2" fmla="*/ 2489416 w 2489878"/>
              <a:gd name="connsiteY2" fmla="*/ 2868477 h 4113185"/>
              <a:gd name="connsiteX3" fmla="*/ 1244708 w 2489878"/>
              <a:gd name="connsiteY3" fmla="*/ 4113185 h 4113185"/>
              <a:gd name="connsiteX4" fmla="*/ 0 w 2489878"/>
              <a:gd name="connsiteY4" fmla="*/ 2868477 h 4113185"/>
              <a:gd name="connsiteX5" fmla="*/ 1 w 2489878"/>
              <a:gd name="connsiteY5" fmla="*/ 2868477 h 4113185"/>
              <a:gd name="connsiteX6" fmla="*/ 978882 w 2489878"/>
              <a:gd name="connsiteY6" fmla="*/ 1510822 h 4113185"/>
              <a:gd name="connsiteX7" fmla="*/ 981694 w 2489878"/>
              <a:gd name="connsiteY7" fmla="*/ 0 h 4113185"/>
              <a:gd name="connsiteX0" fmla="*/ 1507443 w 2489878"/>
              <a:gd name="connsiteY0" fmla="*/ 4315 h 4113185"/>
              <a:gd name="connsiteX1" fmla="*/ 1509970 w 2489878"/>
              <a:gd name="connsiteY1" fmla="*/ 1498640 h 4113185"/>
              <a:gd name="connsiteX2" fmla="*/ 2489416 w 2489878"/>
              <a:gd name="connsiteY2" fmla="*/ 2868477 h 4113185"/>
              <a:gd name="connsiteX3" fmla="*/ 1244708 w 2489878"/>
              <a:gd name="connsiteY3" fmla="*/ 4113185 h 4113185"/>
              <a:gd name="connsiteX4" fmla="*/ 0 w 2489878"/>
              <a:gd name="connsiteY4" fmla="*/ 2868477 h 4113185"/>
              <a:gd name="connsiteX5" fmla="*/ 1 w 2489878"/>
              <a:gd name="connsiteY5" fmla="*/ 2868477 h 4113185"/>
              <a:gd name="connsiteX6" fmla="*/ 978882 w 2489878"/>
              <a:gd name="connsiteY6" fmla="*/ 1510822 h 4113185"/>
              <a:gd name="connsiteX7" fmla="*/ 981694 w 2489878"/>
              <a:gd name="connsiteY7" fmla="*/ 0 h 4113185"/>
              <a:gd name="connsiteX0" fmla="*/ 1507443 w 2489416"/>
              <a:gd name="connsiteY0" fmla="*/ 4315 h 4113185"/>
              <a:gd name="connsiteX1" fmla="*/ 1509970 w 2489416"/>
              <a:gd name="connsiteY1" fmla="*/ 1498640 h 4113185"/>
              <a:gd name="connsiteX2" fmla="*/ 2489416 w 2489416"/>
              <a:gd name="connsiteY2" fmla="*/ 2868477 h 4113185"/>
              <a:gd name="connsiteX3" fmla="*/ 1244708 w 2489416"/>
              <a:gd name="connsiteY3" fmla="*/ 4113185 h 4113185"/>
              <a:gd name="connsiteX4" fmla="*/ 0 w 2489416"/>
              <a:gd name="connsiteY4" fmla="*/ 2868477 h 4113185"/>
              <a:gd name="connsiteX5" fmla="*/ 1 w 2489416"/>
              <a:gd name="connsiteY5" fmla="*/ 2868477 h 4113185"/>
              <a:gd name="connsiteX6" fmla="*/ 978882 w 2489416"/>
              <a:gd name="connsiteY6" fmla="*/ 1510822 h 4113185"/>
              <a:gd name="connsiteX7" fmla="*/ 981694 w 2489416"/>
              <a:gd name="connsiteY7" fmla="*/ 0 h 4113185"/>
              <a:gd name="connsiteX0" fmla="*/ 1507443 w 2489416"/>
              <a:gd name="connsiteY0" fmla="*/ 4315 h 4113185"/>
              <a:gd name="connsiteX1" fmla="*/ 1509970 w 2489416"/>
              <a:gd name="connsiteY1" fmla="*/ 1498640 h 4113185"/>
              <a:gd name="connsiteX2" fmla="*/ 2489416 w 2489416"/>
              <a:gd name="connsiteY2" fmla="*/ 2868477 h 4113185"/>
              <a:gd name="connsiteX3" fmla="*/ 1244708 w 2489416"/>
              <a:gd name="connsiteY3" fmla="*/ 4113185 h 4113185"/>
              <a:gd name="connsiteX4" fmla="*/ 0 w 2489416"/>
              <a:gd name="connsiteY4" fmla="*/ 2868477 h 4113185"/>
              <a:gd name="connsiteX5" fmla="*/ 1 w 2489416"/>
              <a:gd name="connsiteY5" fmla="*/ 2868477 h 4113185"/>
              <a:gd name="connsiteX6" fmla="*/ 978882 w 2489416"/>
              <a:gd name="connsiteY6" fmla="*/ 1510822 h 4113185"/>
              <a:gd name="connsiteX7" fmla="*/ 981694 w 2489416"/>
              <a:gd name="connsiteY7" fmla="*/ 0 h 4113185"/>
              <a:gd name="connsiteX0" fmla="*/ 1507443 w 2489416"/>
              <a:gd name="connsiteY0" fmla="*/ 4315 h 4113185"/>
              <a:gd name="connsiteX1" fmla="*/ 1509970 w 2489416"/>
              <a:gd name="connsiteY1" fmla="*/ 1498640 h 4113185"/>
              <a:gd name="connsiteX2" fmla="*/ 2489416 w 2489416"/>
              <a:gd name="connsiteY2" fmla="*/ 2868477 h 4113185"/>
              <a:gd name="connsiteX3" fmla="*/ 1244708 w 2489416"/>
              <a:gd name="connsiteY3" fmla="*/ 4113185 h 4113185"/>
              <a:gd name="connsiteX4" fmla="*/ 0 w 2489416"/>
              <a:gd name="connsiteY4" fmla="*/ 2868477 h 4113185"/>
              <a:gd name="connsiteX5" fmla="*/ 1 w 2489416"/>
              <a:gd name="connsiteY5" fmla="*/ 2868477 h 4113185"/>
              <a:gd name="connsiteX6" fmla="*/ 978882 w 2489416"/>
              <a:gd name="connsiteY6" fmla="*/ 1510822 h 4113185"/>
              <a:gd name="connsiteX7" fmla="*/ 981694 w 2489416"/>
              <a:gd name="connsiteY7" fmla="*/ 0 h 4113185"/>
              <a:gd name="connsiteX0" fmla="*/ 1507443 w 2489416"/>
              <a:gd name="connsiteY0" fmla="*/ 4315 h 4113185"/>
              <a:gd name="connsiteX1" fmla="*/ 1509970 w 2489416"/>
              <a:gd name="connsiteY1" fmla="*/ 1498640 h 4113185"/>
              <a:gd name="connsiteX2" fmla="*/ 2489416 w 2489416"/>
              <a:gd name="connsiteY2" fmla="*/ 2868477 h 4113185"/>
              <a:gd name="connsiteX3" fmla="*/ 1244708 w 2489416"/>
              <a:gd name="connsiteY3" fmla="*/ 4113185 h 4113185"/>
              <a:gd name="connsiteX4" fmla="*/ 0 w 2489416"/>
              <a:gd name="connsiteY4" fmla="*/ 2868477 h 4113185"/>
              <a:gd name="connsiteX5" fmla="*/ 1 w 2489416"/>
              <a:gd name="connsiteY5" fmla="*/ 2868477 h 4113185"/>
              <a:gd name="connsiteX6" fmla="*/ 978882 w 2489416"/>
              <a:gd name="connsiteY6" fmla="*/ 1510822 h 4113185"/>
              <a:gd name="connsiteX7" fmla="*/ 981694 w 2489416"/>
              <a:gd name="connsiteY7" fmla="*/ 0 h 4113185"/>
              <a:gd name="connsiteX0" fmla="*/ 1507443 w 2489416"/>
              <a:gd name="connsiteY0" fmla="*/ 4315 h 4113185"/>
              <a:gd name="connsiteX1" fmla="*/ 1509970 w 2489416"/>
              <a:gd name="connsiteY1" fmla="*/ 1498640 h 4113185"/>
              <a:gd name="connsiteX2" fmla="*/ 2489416 w 2489416"/>
              <a:gd name="connsiteY2" fmla="*/ 2868477 h 4113185"/>
              <a:gd name="connsiteX3" fmla="*/ 1244708 w 2489416"/>
              <a:gd name="connsiteY3" fmla="*/ 4113185 h 4113185"/>
              <a:gd name="connsiteX4" fmla="*/ 0 w 2489416"/>
              <a:gd name="connsiteY4" fmla="*/ 2868477 h 4113185"/>
              <a:gd name="connsiteX5" fmla="*/ 1 w 2489416"/>
              <a:gd name="connsiteY5" fmla="*/ 2868477 h 4113185"/>
              <a:gd name="connsiteX6" fmla="*/ 978882 w 2489416"/>
              <a:gd name="connsiteY6" fmla="*/ 1510822 h 4113185"/>
              <a:gd name="connsiteX7" fmla="*/ 981694 w 2489416"/>
              <a:gd name="connsiteY7" fmla="*/ 0 h 4113185"/>
              <a:gd name="connsiteX0" fmla="*/ 1507443 w 2489416"/>
              <a:gd name="connsiteY0" fmla="*/ 4315 h 4113185"/>
              <a:gd name="connsiteX1" fmla="*/ 1509970 w 2489416"/>
              <a:gd name="connsiteY1" fmla="*/ 1498640 h 4113185"/>
              <a:gd name="connsiteX2" fmla="*/ 2489416 w 2489416"/>
              <a:gd name="connsiteY2" fmla="*/ 2868477 h 4113185"/>
              <a:gd name="connsiteX3" fmla="*/ 1244708 w 2489416"/>
              <a:gd name="connsiteY3" fmla="*/ 4113185 h 4113185"/>
              <a:gd name="connsiteX4" fmla="*/ 0 w 2489416"/>
              <a:gd name="connsiteY4" fmla="*/ 2868477 h 4113185"/>
              <a:gd name="connsiteX5" fmla="*/ 1 w 2489416"/>
              <a:gd name="connsiteY5" fmla="*/ 2868477 h 4113185"/>
              <a:gd name="connsiteX6" fmla="*/ 978882 w 2489416"/>
              <a:gd name="connsiteY6" fmla="*/ 1510822 h 4113185"/>
              <a:gd name="connsiteX7" fmla="*/ 981694 w 2489416"/>
              <a:gd name="connsiteY7" fmla="*/ 0 h 4113185"/>
              <a:gd name="connsiteX0" fmla="*/ 1507443 w 2489416"/>
              <a:gd name="connsiteY0" fmla="*/ 4315 h 4113185"/>
              <a:gd name="connsiteX1" fmla="*/ 1509970 w 2489416"/>
              <a:gd name="connsiteY1" fmla="*/ 1498640 h 4113185"/>
              <a:gd name="connsiteX2" fmla="*/ 2489416 w 2489416"/>
              <a:gd name="connsiteY2" fmla="*/ 2868477 h 4113185"/>
              <a:gd name="connsiteX3" fmla="*/ 1244708 w 2489416"/>
              <a:gd name="connsiteY3" fmla="*/ 4113185 h 4113185"/>
              <a:gd name="connsiteX4" fmla="*/ 0 w 2489416"/>
              <a:gd name="connsiteY4" fmla="*/ 2868477 h 4113185"/>
              <a:gd name="connsiteX5" fmla="*/ 1 w 2489416"/>
              <a:gd name="connsiteY5" fmla="*/ 2868477 h 4113185"/>
              <a:gd name="connsiteX6" fmla="*/ 978882 w 2489416"/>
              <a:gd name="connsiteY6" fmla="*/ 1510822 h 4113185"/>
              <a:gd name="connsiteX7" fmla="*/ 981694 w 2489416"/>
              <a:gd name="connsiteY7" fmla="*/ 0 h 4113185"/>
              <a:gd name="connsiteX0" fmla="*/ 1507443 w 2489416"/>
              <a:gd name="connsiteY0" fmla="*/ 4315 h 4113185"/>
              <a:gd name="connsiteX1" fmla="*/ 1509970 w 2489416"/>
              <a:gd name="connsiteY1" fmla="*/ 1498640 h 4113185"/>
              <a:gd name="connsiteX2" fmla="*/ 2489416 w 2489416"/>
              <a:gd name="connsiteY2" fmla="*/ 2868477 h 4113185"/>
              <a:gd name="connsiteX3" fmla="*/ 1244708 w 2489416"/>
              <a:gd name="connsiteY3" fmla="*/ 4113185 h 4113185"/>
              <a:gd name="connsiteX4" fmla="*/ 0 w 2489416"/>
              <a:gd name="connsiteY4" fmla="*/ 2868477 h 4113185"/>
              <a:gd name="connsiteX5" fmla="*/ 1 w 2489416"/>
              <a:gd name="connsiteY5" fmla="*/ 2868477 h 4113185"/>
              <a:gd name="connsiteX6" fmla="*/ 978882 w 2489416"/>
              <a:gd name="connsiteY6" fmla="*/ 1510822 h 4113185"/>
              <a:gd name="connsiteX7" fmla="*/ 981694 w 2489416"/>
              <a:gd name="connsiteY7" fmla="*/ 0 h 4113185"/>
              <a:gd name="connsiteX0" fmla="*/ 1507443 w 2489416"/>
              <a:gd name="connsiteY0" fmla="*/ 4315 h 4113185"/>
              <a:gd name="connsiteX1" fmla="*/ 1509970 w 2489416"/>
              <a:gd name="connsiteY1" fmla="*/ 1498640 h 4113185"/>
              <a:gd name="connsiteX2" fmla="*/ 2489416 w 2489416"/>
              <a:gd name="connsiteY2" fmla="*/ 2868477 h 4113185"/>
              <a:gd name="connsiteX3" fmla="*/ 1244708 w 2489416"/>
              <a:gd name="connsiteY3" fmla="*/ 4113185 h 4113185"/>
              <a:gd name="connsiteX4" fmla="*/ 0 w 2489416"/>
              <a:gd name="connsiteY4" fmla="*/ 2868477 h 4113185"/>
              <a:gd name="connsiteX5" fmla="*/ 1 w 2489416"/>
              <a:gd name="connsiteY5" fmla="*/ 2868477 h 4113185"/>
              <a:gd name="connsiteX6" fmla="*/ 978882 w 2489416"/>
              <a:gd name="connsiteY6" fmla="*/ 1510822 h 4113185"/>
              <a:gd name="connsiteX7" fmla="*/ 981694 w 2489416"/>
              <a:gd name="connsiteY7" fmla="*/ 0 h 4113185"/>
              <a:gd name="connsiteX0" fmla="*/ 1507443 w 2498164"/>
              <a:gd name="connsiteY0" fmla="*/ 4315 h 4113185"/>
              <a:gd name="connsiteX1" fmla="*/ 1509970 w 2498164"/>
              <a:gd name="connsiteY1" fmla="*/ 1498640 h 4113185"/>
              <a:gd name="connsiteX2" fmla="*/ 2489416 w 2498164"/>
              <a:gd name="connsiteY2" fmla="*/ 2868477 h 4113185"/>
              <a:gd name="connsiteX3" fmla="*/ 1244708 w 2498164"/>
              <a:gd name="connsiteY3" fmla="*/ 4113185 h 4113185"/>
              <a:gd name="connsiteX4" fmla="*/ 0 w 2498164"/>
              <a:gd name="connsiteY4" fmla="*/ 2868477 h 4113185"/>
              <a:gd name="connsiteX5" fmla="*/ 1 w 2498164"/>
              <a:gd name="connsiteY5" fmla="*/ 2868477 h 4113185"/>
              <a:gd name="connsiteX6" fmla="*/ 978882 w 2498164"/>
              <a:gd name="connsiteY6" fmla="*/ 1510822 h 4113185"/>
              <a:gd name="connsiteX7" fmla="*/ 981694 w 2498164"/>
              <a:gd name="connsiteY7" fmla="*/ 0 h 4113185"/>
              <a:gd name="connsiteX0" fmla="*/ 1507443 w 2492011"/>
              <a:gd name="connsiteY0" fmla="*/ 4315 h 4113185"/>
              <a:gd name="connsiteX1" fmla="*/ 1509970 w 2492011"/>
              <a:gd name="connsiteY1" fmla="*/ 1498640 h 4113185"/>
              <a:gd name="connsiteX2" fmla="*/ 2489416 w 2492011"/>
              <a:gd name="connsiteY2" fmla="*/ 2868477 h 4113185"/>
              <a:gd name="connsiteX3" fmla="*/ 1244708 w 2492011"/>
              <a:gd name="connsiteY3" fmla="*/ 4113185 h 4113185"/>
              <a:gd name="connsiteX4" fmla="*/ 0 w 2492011"/>
              <a:gd name="connsiteY4" fmla="*/ 2868477 h 4113185"/>
              <a:gd name="connsiteX5" fmla="*/ 1 w 2492011"/>
              <a:gd name="connsiteY5" fmla="*/ 2868477 h 4113185"/>
              <a:gd name="connsiteX6" fmla="*/ 978882 w 2492011"/>
              <a:gd name="connsiteY6" fmla="*/ 1510822 h 4113185"/>
              <a:gd name="connsiteX7" fmla="*/ 981694 w 2492011"/>
              <a:gd name="connsiteY7" fmla="*/ 0 h 4113185"/>
              <a:gd name="connsiteX0" fmla="*/ 1507443 w 2489416"/>
              <a:gd name="connsiteY0" fmla="*/ 4315 h 4113185"/>
              <a:gd name="connsiteX1" fmla="*/ 1509970 w 2489416"/>
              <a:gd name="connsiteY1" fmla="*/ 1498640 h 4113185"/>
              <a:gd name="connsiteX2" fmla="*/ 2489416 w 2489416"/>
              <a:gd name="connsiteY2" fmla="*/ 2868477 h 4113185"/>
              <a:gd name="connsiteX3" fmla="*/ 1244708 w 2489416"/>
              <a:gd name="connsiteY3" fmla="*/ 4113185 h 4113185"/>
              <a:gd name="connsiteX4" fmla="*/ 0 w 2489416"/>
              <a:gd name="connsiteY4" fmla="*/ 2868477 h 4113185"/>
              <a:gd name="connsiteX5" fmla="*/ 1 w 2489416"/>
              <a:gd name="connsiteY5" fmla="*/ 2868477 h 4113185"/>
              <a:gd name="connsiteX6" fmla="*/ 978882 w 2489416"/>
              <a:gd name="connsiteY6" fmla="*/ 1510822 h 4113185"/>
              <a:gd name="connsiteX7" fmla="*/ 981694 w 2489416"/>
              <a:gd name="connsiteY7" fmla="*/ 0 h 4113185"/>
              <a:gd name="connsiteX0" fmla="*/ 1507443 w 2489416"/>
              <a:gd name="connsiteY0" fmla="*/ 4315 h 4113185"/>
              <a:gd name="connsiteX1" fmla="*/ 1509970 w 2489416"/>
              <a:gd name="connsiteY1" fmla="*/ 1498640 h 4113185"/>
              <a:gd name="connsiteX2" fmla="*/ 2489416 w 2489416"/>
              <a:gd name="connsiteY2" fmla="*/ 2868477 h 4113185"/>
              <a:gd name="connsiteX3" fmla="*/ 1244708 w 2489416"/>
              <a:gd name="connsiteY3" fmla="*/ 4113185 h 4113185"/>
              <a:gd name="connsiteX4" fmla="*/ 0 w 2489416"/>
              <a:gd name="connsiteY4" fmla="*/ 2868477 h 4113185"/>
              <a:gd name="connsiteX5" fmla="*/ 1 w 2489416"/>
              <a:gd name="connsiteY5" fmla="*/ 2868477 h 4113185"/>
              <a:gd name="connsiteX6" fmla="*/ 978882 w 2489416"/>
              <a:gd name="connsiteY6" fmla="*/ 1510822 h 4113185"/>
              <a:gd name="connsiteX7" fmla="*/ 981694 w 2489416"/>
              <a:gd name="connsiteY7" fmla="*/ 0 h 4113185"/>
              <a:gd name="connsiteX0" fmla="*/ 1507443 w 2489416"/>
              <a:gd name="connsiteY0" fmla="*/ 4315 h 4113185"/>
              <a:gd name="connsiteX1" fmla="*/ 1509970 w 2489416"/>
              <a:gd name="connsiteY1" fmla="*/ 1498640 h 4113185"/>
              <a:gd name="connsiteX2" fmla="*/ 2489416 w 2489416"/>
              <a:gd name="connsiteY2" fmla="*/ 2868477 h 4113185"/>
              <a:gd name="connsiteX3" fmla="*/ 1244708 w 2489416"/>
              <a:gd name="connsiteY3" fmla="*/ 4113185 h 4113185"/>
              <a:gd name="connsiteX4" fmla="*/ 0 w 2489416"/>
              <a:gd name="connsiteY4" fmla="*/ 2868477 h 4113185"/>
              <a:gd name="connsiteX5" fmla="*/ 1 w 2489416"/>
              <a:gd name="connsiteY5" fmla="*/ 2868477 h 4113185"/>
              <a:gd name="connsiteX6" fmla="*/ 978882 w 2489416"/>
              <a:gd name="connsiteY6" fmla="*/ 1510822 h 4113185"/>
              <a:gd name="connsiteX7" fmla="*/ 981694 w 2489416"/>
              <a:gd name="connsiteY7" fmla="*/ 0 h 4113185"/>
              <a:gd name="connsiteX0" fmla="*/ 1507443 w 2489416"/>
              <a:gd name="connsiteY0" fmla="*/ 4315 h 4113185"/>
              <a:gd name="connsiteX1" fmla="*/ 1509970 w 2489416"/>
              <a:gd name="connsiteY1" fmla="*/ 1498640 h 4113185"/>
              <a:gd name="connsiteX2" fmla="*/ 2489416 w 2489416"/>
              <a:gd name="connsiteY2" fmla="*/ 2868477 h 4113185"/>
              <a:gd name="connsiteX3" fmla="*/ 1244708 w 2489416"/>
              <a:gd name="connsiteY3" fmla="*/ 4113185 h 4113185"/>
              <a:gd name="connsiteX4" fmla="*/ 0 w 2489416"/>
              <a:gd name="connsiteY4" fmla="*/ 2868477 h 4113185"/>
              <a:gd name="connsiteX5" fmla="*/ 1 w 2489416"/>
              <a:gd name="connsiteY5" fmla="*/ 2868477 h 4113185"/>
              <a:gd name="connsiteX6" fmla="*/ 978882 w 2489416"/>
              <a:gd name="connsiteY6" fmla="*/ 1510822 h 4113185"/>
              <a:gd name="connsiteX7" fmla="*/ 981694 w 2489416"/>
              <a:gd name="connsiteY7" fmla="*/ 0 h 4113185"/>
              <a:gd name="connsiteX0" fmla="*/ 1507443 w 2489416"/>
              <a:gd name="connsiteY0" fmla="*/ 4315 h 4113185"/>
              <a:gd name="connsiteX1" fmla="*/ 1509970 w 2489416"/>
              <a:gd name="connsiteY1" fmla="*/ 1498640 h 4113185"/>
              <a:gd name="connsiteX2" fmla="*/ 2489416 w 2489416"/>
              <a:gd name="connsiteY2" fmla="*/ 2868477 h 4113185"/>
              <a:gd name="connsiteX3" fmla="*/ 1244708 w 2489416"/>
              <a:gd name="connsiteY3" fmla="*/ 4113185 h 4113185"/>
              <a:gd name="connsiteX4" fmla="*/ 0 w 2489416"/>
              <a:gd name="connsiteY4" fmla="*/ 2868477 h 4113185"/>
              <a:gd name="connsiteX5" fmla="*/ 1 w 2489416"/>
              <a:gd name="connsiteY5" fmla="*/ 2868477 h 4113185"/>
              <a:gd name="connsiteX6" fmla="*/ 919378 w 2489416"/>
              <a:gd name="connsiteY6" fmla="*/ 1510822 h 4113185"/>
              <a:gd name="connsiteX7" fmla="*/ 981694 w 2489416"/>
              <a:gd name="connsiteY7" fmla="*/ 0 h 4113185"/>
              <a:gd name="connsiteX0" fmla="*/ 1507443 w 2489416"/>
              <a:gd name="connsiteY0" fmla="*/ 4315 h 4113185"/>
              <a:gd name="connsiteX1" fmla="*/ 1509970 w 2489416"/>
              <a:gd name="connsiteY1" fmla="*/ 1498640 h 4113185"/>
              <a:gd name="connsiteX2" fmla="*/ 2489416 w 2489416"/>
              <a:gd name="connsiteY2" fmla="*/ 2868477 h 4113185"/>
              <a:gd name="connsiteX3" fmla="*/ 1244708 w 2489416"/>
              <a:gd name="connsiteY3" fmla="*/ 4113185 h 4113185"/>
              <a:gd name="connsiteX4" fmla="*/ 0 w 2489416"/>
              <a:gd name="connsiteY4" fmla="*/ 2868477 h 4113185"/>
              <a:gd name="connsiteX5" fmla="*/ 1 w 2489416"/>
              <a:gd name="connsiteY5" fmla="*/ 2868477 h 4113185"/>
              <a:gd name="connsiteX6" fmla="*/ 919378 w 2489416"/>
              <a:gd name="connsiteY6" fmla="*/ 1510822 h 4113185"/>
              <a:gd name="connsiteX7" fmla="*/ 910289 w 2489416"/>
              <a:gd name="connsiteY7" fmla="*/ 0 h 4113185"/>
              <a:gd name="connsiteX0" fmla="*/ 1507443 w 2489416"/>
              <a:gd name="connsiteY0" fmla="*/ 517819 h 4626689"/>
              <a:gd name="connsiteX1" fmla="*/ 1509970 w 2489416"/>
              <a:gd name="connsiteY1" fmla="*/ 2012144 h 4626689"/>
              <a:gd name="connsiteX2" fmla="*/ 2489416 w 2489416"/>
              <a:gd name="connsiteY2" fmla="*/ 3381981 h 4626689"/>
              <a:gd name="connsiteX3" fmla="*/ 1244708 w 2489416"/>
              <a:gd name="connsiteY3" fmla="*/ 4626689 h 4626689"/>
              <a:gd name="connsiteX4" fmla="*/ 0 w 2489416"/>
              <a:gd name="connsiteY4" fmla="*/ 3381981 h 4626689"/>
              <a:gd name="connsiteX5" fmla="*/ 1 w 2489416"/>
              <a:gd name="connsiteY5" fmla="*/ 3381981 h 4626689"/>
              <a:gd name="connsiteX6" fmla="*/ 919378 w 2489416"/>
              <a:gd name="connsiteY6" fmla="*/ 2024326 h 4626689"/>
              <a:gd name="connsiteX7" fmla="*/ 910289 w 2489416"/>
              <a:gd name="connsiteY7" fmla="*/ 0 h 4626689"/>
              <a:gd name="connsiteX0" fmla="*/ 1507443 w 2489416"/>
              <a:gd name="connsiteY0" fmla="*/ 517819 h 4626689"/>
              <a:gd name="connsiteX1" fmla="*/ 1509970 w 2489416"/>
              <a:gd name="connsiteY1" fmla="*/ 2012144 h 4626689"/>
              <a:gd name="connsiteX2" fmla="*/ 2489416 w 2489416"/>
              <a:gd name="connsiteY2" fmla="*/ 3381981 h 4626689"/>
              <a:gd name="connsiteX3" fmla="*/ 1244708 w 2489416"/>
              <a:gd name="connsiteY3" fmla="*/ 4626689 h 4626689"/>
              <a:gd name="connsiteX4" fmla="*/ 0 w 2489416"/>
              <a:gd name="connsiteY4" fmla="*/ 3381981 h 4626689"/>
              <a:gd name="connsiteX5" fmla="*/ 1 w 2489416"/>
              <a:gd name="connsiteY5" fmla="*/ 3381981 h 4626689"/>
              <a:gd name="connsiteX6" fmla="*/ 919378 w 2489416"/>
              <a:gd name="connsiteY6" fmla="*/ 2024326 h 4626689"/>
              <a:gd name="connsiteX7" fmla="*/ 910289 w 2489416"/>
              <a:gd name="connsiteY7" fmla="*/ 0 h 4626689"/>
              <a:gd name="connsiteX0" fmla="*/ 1507443 w 2489416"/>
              <a:gd name="connsiteY0" fmla="*/ 504981 h 4613851"/>
              <a:gd name="connsiteX1" fmla="*/ 1509970 w 2489416"/>
              <a:gd name="connsiteY1" fmla="*/ 1999306 h 4613851"/>
              <a:gd name="connsiteX2" fmla="*/ 2489416 w 2489416"/>
              <a:gd name="connsiteY2" fmla="*/ 3369143 h 4613851"/>
              <a:gd name="connsiteX3" fmla="*/ 1244708 w 2489416"/>
              <a:gd name="connsiteY3" fmla="*/ 4613851 h 4613851"/>
              <a:gd name="connsiteX4" fmla="*/ 0 w 2489416"/>
              <a:gd name="connsiteY4" fmla="*/ 3369143 h 4613851"/>
              <a:gd name="connsiteX5" fmla="*/ 1 w 2489416"/>
              <a:gd name="connsiteY5" fmla="*/ 3369143 h 4613851"/>
              <a:gd name="connsiteX6" fmla="*/ 919378 w 2489416"/>
              <a:gd name="connsiteY6" fmla="*/ 2011488 h 4613851"/>
              <a:gd name="connsiteX7" fmla="*/ 922189 w 2489416"/>
              <a:gd name="connsiteY7" fmla="*/ 0 h 4613851"/>
              <a:gd name="connsiteX0" fmla="*/ 1519344 w 2489416"/>
              <a:gd name="connsiteY0" fmla="*/ 0 h 4622375"/>
              <a:gd name="connsiteX1" fmla="*/ 1509970 w 2489416"/>
              <a:gd name="connsiteY1" fmla="*/ 2007830 h 4622375"/>
              <a:gd name="connsiteX2" fmla="*/ 2489416 w 2489416"/>
              <a:gd name="connsiteY2" fmla="*/ 3377667 h 4622375"/>
              <a:gd name="connsiteX3" fmla="*/ 1244708 w 2489416"/>
              <a:gd name="connsiteY3" fmla="*/ 4622375 h 4622375"/>
              <a:gd name="connsiteX4" fmla="*/ 0 w 2489416"/>
              <a:gd name="connsiteY4" fmla="*/ 3377667 h 4622375"/>
              <a:gd name="connsiteX5" fmla="*/ 1 w 2489416"/>
              <a:gd name="connsiteY5" fmla="*/ 3377667 h 4622375"/>
              <a:gd name="connsiteX6" fmla="*/ 919378 w 2489416"/>
              <a:gd name="connsiteY6" fmla="*/ 2020012 h 4622375"/>
              <a:gd name="connsiteX7" fmla="*/ 922189 w 2489416"/>
              <a:gd name="connsiteY7" fmla="*/ 8524 h 4622375"/>
              <a:gd name="connsiteX0" fmla="*/ 1507443 w 2489416"/>
              <a:gd name="connsiteY0" fmla="*/ 17152 h 4613851"/>
              <a:gd name="connsiteX1" fmla="*/ 1509970 w 2489416"/>
              <a:gd name="connsiteY1" fmla="*/ 1999306 h 4613851"/>
              <a:gd name="connsiteX2" fmla="*/ 2489416 w 2489416"/>
              <a:gd name="connsiteY2" fmla="*/ 3369143 h 4613851"/>
              <a:gd name="connsiteX3" fmla="*/ 1244708 w 2489416"/>
              <a:gd name="connsiteY3" fmla="*/ 4613851 h 4613851"/>
              <a:gd name="connsiteX4" fmla="*/ 0 w 2489416"/>
              <a:gd name="connsiteY4" fmla="*/ 3369143 h 4613851"/>
              <a:gd name="connsiteX5" fmla="*/ 1 w 2489416"/>
              <a:gd name="connsiteY5" fmla="*/ 3369143 h 4613851"/>
              <a:gd name="connsiteX6" fmla="*/ 919378 w 2489416"/>
              <a:gd name="connsiteY6" fmla="*/ 2011488 h 4613851"/>
              <a:gd name="connsiteX7" fmla="*/ 922189 w 2489416"/>
              <a:gd name="connsiteY7" fmla="*/ 0 h 4613851"/>
              <a:gd name="connsiteX0" fmla="*/ 1507443 w 2489416"/>
              <a:gd name="connsiteY0" fmla="*/ 4314 h 4613851"/>
              <a:gd name="connsiteX1" fmla="*/ 1509970 w 2489416"/>
              <a:gd name="connsiteY1" fmla="*/ 1999306 h 4613851"/>
              <a:gd name="connsiteX2" fmla="*/ 2489416 w 2489416"/>
              <a:gd name="connsiteY2" fmla="*/ 3369143 h 4613851"/>
              <a:gd name="connsiteX3" fmla="*/ 1244708 w 2489416"/>
              <a:gd name="connsiteY3" fmla="*/ 4613851 h 4613851"/>
              <a:gd name="connsiteX4" fmla="*/ 0 w 2489416"/>
              <a:gd name="connsiteY4" fmla="*/ 3369143 h 4613851"/>
              <a:gd name="connsiteX5" fmla="*/ 1 w 2489416"/>
              <a:gd name="connsiteY5" fmla="*/ 3369143 h 4613851"/>
              <a:gd name="connsiteX6" fmla="*/ 919378 w 2489416"/>
              <a:gd name="connsiteY6" fmla="*/ 2011488 h 4613851"/>
              <a:gd name="connsiteX7" fmla="*/ 922189 w 2489416"/>
              <a:gd name="connsiteY7" fmla="*/ 0 h 4613851"/>
              <a:gd name="connsiteX0" fmla="*/ 1507443 w 2489416"/>
              <a:gd name="connsiteY0" fmla="*/ 4314 h 4613851"/>
              <a:gd name="connsiteX1" fmla="*/ 1509970 w 2489416"/>
              <a:gd name="connsiteY1" fmla="*/ 1999306 h 4613851"/>
              <a:gd name="connsiteX2" fmla="*/ 2489416 w 2489416"/>
              <a:gd name="connsiteY2" fmla="*/ 3369143 h 4613851"/>
              <a:gd name="connsiteX3" fmla="*/ 1244708 w 2489416"/>
              <a:gd name="connsiteY3" fmla="*/ 4613851 h 4613851"/>
              <a:gd name="connsiteX4" fmla="*/ 0 w 2489416"/>
              <a:gd name="connsiteY4" fmla="*/ 3369143 h 4613851"/>
              <a:gd name="connsiteX5" fmla="*/ 1 w 2489416"/>
              <a:gd name="connsiteY5" fmla="*/ 3369143 h 4613851"/>
              <a:gd name="connsiteX6" fmla="*/ 919378 w 2489416"/>
              <a:gd name="connsiteY6" fmla="*/ 2011488 h 4613851"/>
              <a:gd name="connsiteX7" fmla="*/ 922189 w 2489416"/>
              <a:gd name="connsiteY7" fmla="*/ 0 h 4613851"/>
              <a:gd name="connsiteX0" fmla="*/ 1507443 w 2489416"/>
              <a:gd name="connsiteY0" fmla="*/ 4314 h 4613851"/>
              <a:gd name="connsiteX1" fmla="*/ 1509970 w 2489416"/>
              <a:gd name="connsiteY1" fmla="*/ 1999306 h 4613851"/>
              <a:gd name="connsiteX2" fmla="*/ 2489416 w 2489416"/>
              <a:gd name="connsiteY2" fmla="*/ 3369143 h 4613851"/>
              <a:gd name="connsiteX3" fmla="*/ 1244708 w 2489416"/>
              <a:gd name="connsiteY3" fmla="*/ 4613851 h 4613851"/>
              <a:gd name="connsiteX4" fmla="*/ 0 w 2489416"/>
              <a:gd name="connsiteY4" fmla="*/ 3369143 h 4613851"/>
              <a:gd name="connsiteX5" fmla="*/ 1 w 2489416"/>
              <a:gd name="connsiteY5" fmla="*/ 3369143 h 4613851"/>
              <a:gd name="connsiteX6" fmla="*/ 919378 w 2489416"/>
              <a:gd name="connsiteY6" fmla="*/ 2011488 h 4613851"/>
              <a:gd name="connsiteX7" fmla="*/ 922189 w 2489416"/>
              <a:gd name="connsiteY7" fmla="*/ 0 h 4613851"/>
              <a:gd name="connsiteX0" fmla="*/ 1507443 w 2489416"/>
              <a:gd name="connsiteY0" fmla="*/ 4314 h 4613851"/>
              <a:gd name="connsiteX1" fmla="*/ 1509970 w 2489416"/>
              <a:gd name="connsiteY1" fmla="*/ 1999306 h 4613851"/>
              <a:gd name="connsiteX2" fmla="*/ 2489416 w 2489416"/>
              <a:gd name="connsiteY2" fmla="*/ 3369143 h 4613851"/>
              <a:gd name="connsiteX3" fmla="*/ 1244708 w 2489416"/>
              <a:gd name="connsiteY3" fmla="*/ 4613851 h 4613851"/>
              <a:gd name="connsiteX4" fmla="*/ 0 w 2489416"/>
              <a:gd name="connsiteY4" fmla="*/ 3369143 h 4613851"/>
              <a:gd name="connsiteX5" fmla="*/ 1 w 2489416"/>
              <a:gd name="connsiteY5" fmla="*/ 3369143 h 4613851"/>
              <a:gd name="connsiteX6" fmla="*/ 919378 w 2489416"/>
              <a:gd name="connsiteY6" fmla="*/ 2011488 h 4613851"/>
              <a:gd name="connsiteX7" fmla="*/ 922189 w 2489416"/>
              <a:gd name="connsiteY7" fmla="*/ 0 h 4613851"/>
              <a:gd name="connsiteX0" fmla="*/ 1507443 w 2489416"/>
              <a:gd name="connsiteY0" fmla="*/ 4314 h 4613851"/>
              <a:gd name="connsiteX1" fmla="*/ 1509970 w 2489416"/>
              <a:gd name="connsiteY1" fmla="*/ 1999306 h 4613851"/>
              <a:gd name="connsiteX2" fmla="*/ 2489416 w 2489416"/>
              <a:gd name="connsiteY2" fmla="*/ 3369143 h 4613851"/>
              <a:gd name="connsiteX3" fmla="*/ 1244708 w 2489416"/>
              <a:gd name="connsiteY3" fmla="*/ 4613851 h 4613851"/>
              <a:gd name="connsiteX4" fmla="*/ 0 w 2489416"/>
              <a:gd name="connsiteY4" fmla="*/ 3369143 h 4613851"/>
              <a:gd name="connsiteX5" fmla="*/ 1 w 2489416"/>
              <a:gd name="connsiteY5" fmla="*/ 3369143 h 4613851"/>
              <a:gd name="connsiteX6" fmla="*/ 919378 w 2489416"/>
              <a:gd name="connsiteY6" fmla="*/ 2011488 h 4613851"/>
              <a:gd name="connsiteX7" fmla="*/ 922189 w 2489416"/>
              <a:gd name="connsiteY7" fmla="*/ 0 h 4613851"/>
              <a:gd name="connsiteX0" fmla="*/ 1507443 w 2489416"/>
              <a:gd name="connsiteY0" fmla="*/ 4314 h 4613851"/>
              <a:gd name="connsiteX1" fmla="*/ 1509970 w 2489416"/>
              <a:gd name="connsiteY1" fmla="*/ 1999306 h 4613851"/>
              <a:gd name="connsiteX2" fmla="*/ 2489416 w 2489416"/>
              <a:gd name="connsiteY2" fmla="*/ 3369143 h 4613851"/>
              <a:gd name="connsiteX3" fmla="*/ 1244708 w 2489416"/>
              <a:gd name="connsiteY3" fmla="*/ 4613851 h 4613851"/>
              <a:gd name="connsiteX4" fmla="*/ 0 w 2489416"/>
              <a:gd name="connsiteY4" fmla="*/ 3369143 h 4613851"/>
              <a:gd name="connsiteX5" fmla="*/ 1 w 2489416"/>
              <a:gd name="connsiteY5" fmla="*/ 3369143 h 4613851"/>
              <a:gd name="connsiteX6" fmla="*/ 919378 w 2489416"/>
              <a:gd name="connsiteY6" fmla="*/ 2011488 h 4613851"/>
              <a:gd name="connsiteX7" fmla="*/ 922189 w 2489416"/>
              <a:gd name="connsiteY7" fmla="*/ 0 h 4613851"/>
              <a:gd name="connsiteX0" fmla="*/ 1507443 w 2489448"/>
              <a:gd name="connsiteY0" fmla="*/ 4314 h 4613851"/>
              <a:gd name="connsiteX1" fmla="*/ 1509970 w 2489448"/>
              <a:gd name="connsiteY1" fmla="*/ 1999306 h 4613851"/>
              <a:gd name="connsiteX2" fmla="*/ 2489416 w 2489448"/>
              <a:gd name="connsiteY2" fmla="*/ 3369143 h 4613851"/>
              <a:gd name="connsiteX3" fmla="*/ 1244708 w 2489448"/>
              <a:gd name="connsiteY3" fmla="*/ 4613851 h 4613851"/>
              <a:gd name="connsiteX4" fmla="*/ 0 w 2489448"/>
              <a:gd name="connsiteY4" fmla="*/ 3369143 h 4613851"/>
              <a:gd name="connsiteX5" fmla="*/ 1 w 2489448"/>
              <a:gd name="connsiteY5" fmla="*/ 3369143 h 4613851"/>
              <a:gd name="connsiteX6" fmla="*/ 919378 w 2489448"/>
              <a:gd name="connsiteY6" fmla="*/ 2011488 h 4613851"/>
              <a:gd name="connsiteX7" fmla="*/ 922189 w 2489448"/>
              <a:gd name="connsiteY7" fmla="*/ 0 h 4613851"/>
              <a:gd name="connsiteX0" fmla="*/ 1507443 w 2489416"/>
              <a:gd name="connsiteY0" fmla="*/ 4314 h 4613851"/>
              <a:gd name="connsiteX1" fmla="*/ 1509970 w 2489416"/>
              <a:gd name="connsiteY1" fmla="*/ 1999306 h 4613851"/>
              <a:gd name="connsiteX2" fmla="*/ 2489416 w 2489416"/>
              <a:gd name="connsiteY2" fmla="*/ 3369143 h 4613851"/>
              <a:gd name="connsiteX3" fmla="*/ 1244708 w 2489416"/>
              <a:gd name="connsiteY3" fmla="*/ 4613851 h 4613851"/>
              <a:gd name="connsiteX4" fmla="*/ 0 w 2489416"/>
              <a:gd name="connsiteY4" fmla="*/ 3369143 h 4613851"/>
              <a:gd name="connsiteX5" fmla="*/ 1 w 2489416"/>
              <a:gd name="connsiteY5" fmla="*/ 3369143 h 4613851"/>
              <a:gd name="connsiteX6" fmla="*/ 919378 w 2489416"/>
              <a:gd name="connsiteY6" fmla="*/ 2011488 h 4613851"/>
              <a:gd name="connsiteX7" fmla="*/ 922189 w 2489416"/>
              <a:gd name="connsiteY7" fmla="*/ 0 h 4613851"/>
              <a:gd name="connsiteX0" fmla="*/ 1507443 w 2489416"/>
              <a:gd name="connsiteY0" fmla="*/ 4314 h 4613851"/>
              <a:gd name="connsiteX1" fmla="*/ 1509970 w 2489416"/>
              <a:gd name="connsiteY1" fmla="*/ 1999306 h 4613851"/>
              <a:gd name="connsiteX2" fmla="*/ 2489416 w 2489416"/>
              <a:gd name="connsiteY2" fmla="*/ 3369143 h 4613851"/>
              <a:gd name="connsiteX3" fmla="*/ 1244708 w 2489416"/>
              <a:gd name="connsiteY3" fmla="*/ 4613851 h 4613851"/>
              <a:gd name="connsiteX4" fmla="*/ 0 w 2489416"/>
              <a:gd name="connsiteY4" fmla="*/ 3369143 h 4613851"/>
              <a:gd name="connsiteX5" fmla="*/ 1 w 2489416"/>
              <a:gd name="connsiteY5" fmla="*/ 3369143 h 4613851"/>
              <a:gd name="connsiteX6" fmla="*/ 919378 w 2489416"/>
              <a:gd name="connsiteY6" fmla="*/ 2011488 h 4613851"/>
              <a:gd name="connsiteX7" fmla="*/ 922189 w 2489416"/>
              <a:gd name="connsiteY7" fmla="*/ 0 h 4613851"/>
              <a:gd name="connsiteX0" fmla="*/ 1507443 w 2490451"/>
              <a:gd name="connsiteY0" fmla="*/ 4314 h 4613851"/>
              <a:gd name="connsiteX1" fmla="*/ 1509970 w 2490451"/>
              <a:gd name="connsiteY1" fmla="*/ 1999306 h 4613851"/>
              <a:gd name="connsiteX2" fmla="*/ 2489416 w 2490451"/>
              <a:gd name="connsiteY2" fmla="*/ 3369143 h 4613851"/>
              <a:gd name="connsiteX3" fmla="*/ 1244708 w 2490451"/>
              <a:gd name="connsiteY3" fmla="*/ 4613851 h 4613851"/>
              <a:gd name="connsiteX4" fmla="*/ 0 w 2490451"/>
              <a:gd name="connsiteY4" fmla="*/ 3369143 h 4613851"/>
              <a:gd name="connsiteX5" fmla="*/ 1 w 2490451"/>
              <a:gd name="connsiteY5" fmla="*/ 3369143 h 4613851"/>
              <a:gd name="connsiteX6" fmla="*/ 919378 w 2490451"/>
              <a:gd name="connsiteY6" fmla="*/ 2011488 h 4613851"/>
              <a:gd name="connsiteX7" fmla="*/ 922189 w 2490451"/>
              <a:gd name="connsiteY7" fmla="*/ 0 h 4613851"/>
              <a:gd name="connsiteX0" fmla="*/ 1507443 w 2507171"/>
              <a:gd name="connsiteY0" fmla="*/ 4314 h 4613851"/>
              <a:gd name="connsiteX1" fmla="*/ 1509970 w 2507171"/>
              <a:gd name="connsiteY1" fmla="*/ 1999306 h 4613851"/>
              <a:gd name="connsiteX2" fmla="*/ 2489416 w 2507171"/>
              <a:gd name="connsiteY2" fmla="*/ 3369143 h 4613851"/>
              <a:gd name="connsiteX3" fmla="*/ 1244708 w 2507171"/>
              <a:gd name="connsiteY3" fmla="*/ 4613851 h 4613851"/>
              <a:gd name="connsiteX4" fmla="*/ 0 w 2507171"/>
              <a:gd name="connsiteY4" fmla="*/ 3369143 h 4613851"/>
              <a:gd name="connsiteX5" fmla="*/ 1 w 2507171"/>
              <a:gd name="connsiteY5" fmla="*/ 3369143 h 4613851"/>
              <a:gd name="connsiteX6" fmla="*/ 919378 w 2507171"/>
              <a:gd name="connsiteY6" fmla="*/ 2011488 h 4613851"/>
              <a:gd name="connsiteX7" fmla="*/ 922189 w 2507171"/>
              <a:gd name="connsiteY7" fmla="*/ 0 h 4613851"/>
              <a:gd name="connsiteX0" fmla="*/ 1507443 w 2495334"/>
              <a:gd name="connsiteY0" fmla="*/ 4314 h 4613851"/>
              <a:gd name="connsiteX1" fmla="*/ 1509970 w 2495334"/>
              <a:gd name="connsiteY1" fmla="*/ 1999306 h 4613851"/>
              <a:gd name="connsiteX2" fmla="*/ 2489416 w 2495334"/>
              <a:gd name="connsiteY2" fmla="*/ 3369143 h 4613851"/>
              <a:gd name="connsiteX3" fmla="*/ 1244708 w 2495334"/>
              <a:gd name="connsiteY3" fmla="*/ 4613851 h 4613851"/>
              <a:gd name="connsiteX4" fmla="*/ 0 w 2495334"/>
              <a:gd name="connsiteY4" fmla="*/ 3369143 h 4613851"/>
              <a:gd name="connsiteX5" fmla="*/ 1 w 2495334"/>
              <a:gd name="connsiteY5" fmla="*/ 3369143 h 4613851"/>
              <a:gd name="connsiteX6" fmla="*/ 919378 w 2495334"/>
              <a:gd name="connsiteY6" fmla="*/ 2011488 h 4613851"/>
              <a:gd name="connsiteX7" fmla="*/ 922189 w 2495334"/>
              <a:gd name="connsiteY7" fmla="*/ 0 h 4613851"/>
              <a:gd name="connsiteX0" fmla="*/ 1507443 w 2492991"/>
              <a:gd name="connsiteY0" fmla="*/ 4314 h 4613851"/>
              <a:gd name="connsiteX1" fmla="*/ 1509970 w 2492991"/>
              <a:gd name="connsiteY1" fmla="*/ 1999306 h 4613851"/>
              <a:gd name="connsiteX2" fmla="*/ 2489416 w 2492991"/>
              <a:gd name="connsiteY2" fmla="*/ 3369143 h 4613851"/>
              <a:gd name="connsiteX3" fmla="*/ 1244708 w 2492991"/>
              <a:gd name="connsiteY3" fmla="*/ 4613851 h 4613851"/>
              <a:gd name="connsiteX4" fmla="*/ 0 w 2492991"/>
              <a:gd name="connsiteY4" fmla="*/ 3369143 h 4613851"/>
              <a:gd name="connsiteX5" fmla="*/ 1 w 2492991"/>
              <a:gd name="connsiteY5" fmla="*/ 3369143 h 4613851"/>
              <a:gd name="connsiteX6" fmla="*/ 919378 w 2492991"/>
              <a:gd name="connsiteY6" fmla="*/ 2011488 h 4613851"/>
              <a:gd name="connsiteX7" fmla="*/ 922189 w 2492991"/>
              <a:gd name="connsiteY7" fmla="*/ 0 h 4613851"/>
              <a:gd name="connsiteX0" fmla="*/ 1507443 w 2492991"/>
              <a:gd name="connsiteY0" fmla="*/ 4314 h 4613851"/>
              <a:gd name="connsiteX1" fmla="*/ 1509970 w 2492991"/>
              <a:gd name="connsiteY1" fmla="*/ 1999306 h 4613851"/>
              <a:gd name="connsiteX2" fmla="*/ 2489416 w 2492991"/>
              <a:gd name="connsiteY2" fmla="*/ 3369143 h 4613851"/>
              <a:gd name="connsiteX3" fmla="*/ 1244708 w 2492991"/>
              <a:gd name="connsiteY3" fmla="*/ 4613851 h 4613851"/>
              <a:gd name="connsiteX4" fmla="*/ 0 w 2492991"/>
              <a:gd name="connsiteY4" fmla="*/ 3369143 h 4613851"/>
              <a:gd name="connsiteX5" fmla="*/ 1 w 2492991"/>
              <a:gd name="connsiteY5" fmla="*/ 3369143 h 4613851"/>
              <a:gd name="connsiteX6" fmla="*/ 947064 w 2492991"/>
              <a:gd name="connsiteY6" fmla="*/ 2005515 h 4613851"/>
              <a:gd name="connsiteX7" fmla="*/ 922189 w 2492991"/>
              <a:gd name="connsiteY7" fmla="*/ 0 h 4613851"/>
              <a:gd name="connsiteX0" fmla="*/ 1507443 w 2492991"/>
              <a:gd name="connsiteY0" fmla="*/ 4314 h 4613851"/>
              <a:gd name="connsiteX1" fmla="*/ 1509970 w 2492991"/>
              <a:gd name="connsiteY1" fmla="*/ 1999306 h 4613851"/>
              <a:gd name="connsiteX2" fmla="*/ 2489416 w 2492991"/>
              <a:gd name="connsiteY2" fmla="*/ 3369143 h 4613851"/>
              <a:gd name="connsiteX3" fmla="*/ 1244708 w 2492991"/>
              <a:gd name="connsiteY3" fmla="*/ 4613851 h 4613851"/>
              <a:gd name="connsiteX4" fmla="*/ 0 w 2492991"/>
              <a:gd name="connsiteY4" fmla="*/ 3369143 h 4613851"/>
              <a:gd name="connsiteX5" fmla="*/ 1 w 2492991"/>
              <a:gd name="connsiteY5" fmla="*/ 3369143 h 4613851"/>
              <a:gd name="connsiteX6" fmla="*/ 947064 w 2492991"/>
              <a:gd name="connsiteY6" fmla="*/ 1993569 h 4613851"/>
              <a:gd name="connsiteX7" fmla="*/ 922189 w 2492991"/>
              <a:gd name="connsiteY7" fmla="*/ 0 h 4613851"/>
              <a:gd name="connsiteX0" fmla="*/ 1507443 w 2492991"/>
              <a:gd name="connsiteY0" fmla="*/ 4314 h 4613851"/>
              <a:gd name="connsiteX1" fmla="*/ 1509970 w 2492991"/>
              <a:gd name="connsiteY1" fmla="*/ 1999306 h 4613851"/>
              <a:gd name="connsiteX2" fmla="*/ 2489416 w 2492991"/>
              <a:gd name="connsiteY2" fmla="*/ 3369143 h 4613851"/>
              <a:gd name="connsiteX3" fmla="*/ 1244708 w 2492991"/>
              <a:gd name="connsiteY3" fmla="*/ 4613851 h 4613851"/>
              <a:gd name="connsiteX4" fmla="*/ 0 w 2492991"/>
              <a:gd name="connsiteY4" fmla="*/ 3369143 h 4613851"/>
              <a:gd name="connsiteX5" fmla="*/ 1 w 2492991"/>
              <a:gd name="connsiteY5" fmla="*/ 3369143 h 4613851"/>
              <a:gd name="connsiteX6" fmla="*/ 963675 w 2492991"/>
              <a:gd name="connsiteY6" fmla="*/ 1993569 h 4613851"/>
              <a:gd name="connsiteX7" fmla="*/ 922189 w 2492991"/>
              <a:gd name="connsiteY7" fmla="*/ 0 h 4613851"/>
              <a:gd name="connsiteX0" fmla="*/ 1507443 w 2492991"/>
              <a:gd name="connsiteY0" fmla="*/ 4314 h 4613851"/>
              <a:gd name="connsiteX1" fmla="*/ 1509970 w 2492991"/>
              <a:gd name="connsiteY1" fmla="*/ 1999306 h 4613851"/>
              <a:gd name="connsiteX2" fmla="*/ 2489416 w 2492991"/>
              <a:gd name="connsiteY2" fmla="*/ 3369143 h 4613851"/>
              <a:gd name="connsiteX3" fmla="*/ 1244708 w 2492991"/>
              <a:gd name="connsiteY3" fmla="*/ 4613851 h 4613851"/>
              <a:gd name="connsiteX4" fmla="*/ 0 w 2492991"/>
              <a:gd name="connsiteY4" fmla="*/ 3369143 h 4613851"/>
              <a:gd name="connsiteX5" fmla="*/ 1 w 2492991"/>
              <a:gd name="connsiteY5" fmla="*/ 3369143 h 4613851"/>
              <a:gd name="connsiteX6" fmla="*/ 963675 w 2492991"/>
              <a:gd name="connsiteY6" fmla="*/ 1993569 h 4613851"/>
              <a:gd name="connsiteX7" fmla="*/ 960950 w 2492991"/>
              <a:gd name="connsiteY7" fmla="*/ 0 h 4613851"/>
              <a:gd name="connsiteX0" fmla="*/ 1507443 w 2492991"/>
              <a:gd name="connsiteY0" fmla="*/ 4314 h 4613851"/>
              <a:gd name="connsiteX1" fmla="*/ 1509970 w 2492991"/>
              <a:gd name="connsiteY1" fmla="*/ 1999306 h 4613851"/>
              <a:gd name="connsiteX2" fmla="*/ 2489416 w 2492991"/>
              <a:gd name="connsiteY2" fmla="*/ 3369143 h 4613851"/>
              <a:gd name="connsiteX3" fmla="*/ 1244708 w 2492991"/>
              <a:gd name="connsiteY3" fmla="*/ 4613851 h 4613851"/>
              <a:gd name="connsiteX4" fmla="*/ 0 w 2492991"/>
              <a:gd name="connsiteY4" fmla="*/ 3369143 h 4613851"/>
              <a:gd name="connsiteX5" fmla="*/ 1 w 2492991"/>
              <a:gd name="connsiteY5" fmla="*/ 3369143 h 4613851"/>
              <a:gd name="connsiteX6" fmla="*/ 952601 w 2492991"/>
              <a:gd name="connsiteY6" fmla="*/ 1999542 h 4613851"/>
              <a:gd name="connsiteX7" fmla="*/ 960950 w 2492991"/>
              <a:gd name="connsiteY7" fmla="*/ 0 h 4613851"/>
              <a:gd name="connsiteX0" fmla="*/ 1507443 w 2492991"/>
              <a:gd name="connsiteY0" fmla="*/ 10287 h 4619824"/>
              <a:gd name="connsiteX1" fmla="*/ 1509970 w 2492991"/>
              <a:gd name="connsiteY1" fmla="*/ 2005279 h 4619824"/>
              <a:gd name="connsiteX2" fmla="*/ 2489416 w 2492991"/>
              <a:gd name="connsiteY2" fmla="*/ 3375116 h 4619824"/>
              <a:gd name="connsiteX3" fmla="*/ 1244708 w 2492991"/>
              <a:gd name="connsiteY3" fmla="*/ 4619824 h 4619824"/>
              <a:gd name="connsiteX4" fmla="*/ 0 w 2492991"/>
              <a:gd name="connsiteY4" fmla="*/ 3375116 h 4619824"/>
              <a:gd name="connsiteX5" fmla="*/ 1 w 2492991"/>
              <a:gd name="connsiteY5" fmla="*/ 3375116 h 4619824"/>
              <a:gd name="connsiteX6" fmla="*/ 952601 w 2492991"/>
              <a:gd name="connsiteY6" fmla="*/ 2005515 h 4619824"/>
              <a:gd name="connsiteX7" fmla="*/ 949876 w 2492991"/>
              <a:gd name="connsiteY7" fmla="*/ 0 h 4619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92991" h="4619824">
                <a:moveTo>
                  <a:pt x="1507443" y="10287"/>
                </a:moveTo>
                <a:cubicBezTo>
                  <a:pt x="1508285" y="424373"/>
                  <a:pt x="1509128" y="1591193"/>
                  <a:pt x="1509970" y="2005279"/>
                </a:cubicBezTo>
                <a:cubicBezTo>
                  <a:pt x="2625190" y="2498609"/>
                  <a:pt x="2485092" y="3405296"/>
                  <a:pt x="2489416" y="3375116"/>
                </a:cubicBezTo>
                <a:cubicBezTo>
                  <a:pt x="2489416" y="4062549"/>
                  <a:pt x="1932141" y="4619824"/>
                  <a:pt x="1244708" y="4619824"/>
                </a:cubicBezTo>
                <a:cubicBezTo>
                  <a:pt x="557275" y="4619824"/>
                  <a:pt x="0" y="4062549"/>
                  <a:pt x="0" y="3375116"/>
                </a:cubicBezTo>
                <a:lnTo>
                  <a:pt x="1" y="3375116"/>
                </a:lnTo>
                <a:cubicBezTo>
                  <a:pt x="1" y="2687683"/>
                  <a:pt x="479422" y="2199209"/>
                  <a:pt x="952601" y="2005515"/>
                </a:cubicBezTo>
                <a:cubicBezTo>
                  <a:pt x="955682" y="1485723"/>
                  <a:pt x="946795" y="519792"/>
                  <a:pt x="949876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9" name="グループ化 18"/>
          <p:cNvGrpSpPr/>
          <p:nvPr/>
        </p:nvGrpSpPr>
        <p:grpSpPr>
          <a:xfrm>
            <a:off x="5699135" y="3997422"/>
            <a:ext cx="3107981" cy="1674137"/>
            <a:chOff x="5699135" y="3997422"/>
            <a:chExt cx="3107981" cy="1674137"/>
          </a:xfrm>
        </p:grpSpPr>
        <p:sp>
          <p:nvSpPr>
            <p:cNvPr id="17" name="角丸四角形 16"/>
            <p:cNvSpPr/>
            <p:nvPr/>
          </p:nvSpPr>
          <p:spPr>
            <a:xfrm>
              <a:off x="5699135" y="4065959"/>
              <a:ext cx="3107981" cy="1605600"/>
            </a:xfrm>
            <a:custGeom>
              <a:avLst/>
              <a:gdLst>
                <a:gd name="connsiteX0" fmla="*/ 0 w 4790364"/>
                <a:gd name="connsiteY0" fmla="*/ 195621 h 2074459"/>
                <a:gd name="connsiteX1" fmla="*/ 195621 w 4790364"/>
                <a:gd name="connsiteY1" fmla="*/ 0 h 2074459"/>
                <a:gd name="connsiteX2" fmla="*/ 4594743 w 4790364"/>
                <a:gd name="connsiteY2" fmla="*/ 0 h 2074459"/>
                <a:gd name="connsiteX3" fmla="*/ 4790364 w 4790364"/>
                <a:gd name="connsiteY3" fmla="*/ 195621 h 2074459"/>
                <a:gd name="connsiteX4" fmla="*/ 4790364 w 4790364"/>
                <a:gd name="connsiteY4" fmla="*/ 1878838 h 2074459"/>
                <a:gd name="connsiteX5" fmla="*/ 4594743 w 4790364"/>
                <a:gd name="connsiteY5" fmla="*/ 2074459 h 2074459"/>
                <a:gd name="connsiteX6" fmla="*/ 195621 w 4790364"/>
                <a:gd name="connsiteY6" fmla="*/ 2074459 h 2074459"/>
                <a:gd name="connsiteX7" fmla="*/ 0 w 4790364"/>
                <a:gd name="connsiteY7" fmla="*/ 1878838 h 2074459"/>
                <a:gd name="connsiteX8" fmla="*/ 0 w 4790364"/>
                <a:gd name="connsiteY8" fmla="*/ 195621 h 2074459"/>
                <a:gd name="connsiteX0" fmla="*/ 195621 w 4790364"/>
                <a:gd name="connsiteY0" fmla="*/ 0 h 2074459"/>
                <a:gd name="connsiteX1" fmla="*/ 4594743 w 4790364"/>
                <a:gd name="connsiteY1" fmla="*/ 0 h 2074459"/>
                <a:gd name="connsiteX2" fmla="*/ 4790364 w 4790364"/>
                <a:gd name="connsiteY2" fmla="*/ 195621 h 2074459"/>
                <a:gd name="connsiteX3" fmla="*/ 4790364 w 4790364"/>
                <a:gd name="connsiteY3" fmla="*/ 1878838 h 2074459"/>
                <a:gd name="connsiteX4" fmla="*/ 4594743 w 4790364"/>
                <a:gd name="connsiteY4" fmla="*/ 2074459 h 2074459"/>
                <a:gd name="connsiteX5" fmla="*/ 195621 w 4790364"/>
                <a:gd name="connsiteY5" fmla="*/ 2074459 h 2074459"/>
                <a:gd name="connsiteX6" fmla="*/ 0 w 4790364"/>
                <a:gd name="connsiteY6" fmla="*/ 1878838 h 2074459"/>
                <a:gd name="connsiteX7" fmla="*/ 0 w 4790364"/>
                <a:gd name="connsiteY7" fmla="*/ 195621 h 2074459"/>
                <a:gd name="connsiteX8" fmla="*/ 287061 w 4790364"/>
                <a:gd name="connsiteY8" fmla="*/ 91440 h 2074459"/>
                <a:gd name="connsiteX0" fmla="*/ 195621 w 4790364"/>
                <a:gd name="connsiteY0" fmla="*/ 0 h 2074459"/>
                <a:gd name="connsiteX1" fmla="*/ 4594743 w 4790364"/>
                <a:gd name="connsiteY1" fmla="*/ 0 h 2074459"/>
                <a:gd name="connsiteX2" fmla="*/ 4790364 w 4790364"/>
                <a:gd name="connsiteY2" fmla="*/ 195621 h 2074459"/>
                <a:gd name="connsiteX3" fmla="*/ 4790364 w 4790364"/>
                <a:gd name="connsiteY3" fmla="*/ 1878838 h 2074459"/>
                <a:gd name="connsiteX4" fmla="*/ 4594743 w 4790364"/>
                <a:gd name="connsiteY4" fmla="*/ 2074459 h 2074459"/>
                <a:gd name="connsiteX5" fmla="*/ 195621 w 4790364"/>
                <a:gd name="connsiteY5" fmla="*/ 2074459 h 2074459"/>
                <a:gd name="connsiteX6" fmla="*/ 0 w 4790364"/>
                <a:gd name="connsiteY6" fmla="*/ 1878838 h 2074459"/>
                <a:gd name="connsiteX7" fmla="*/ 0 w 4790364"/>
                <a:gd name="connsiteY7" fmla="*/ 195621 h 2074459"/>
                <a:gd name="connsiteX0" fmla="*/ 4594743 w 4790364"/>
                <a:gd name="connsiteY0" fmla="*/ 0 h 2074459"/>
                <a:gd name="connsiteX1" fmla="*/ 4790364 w 4790364"/>
                <a:gd name="connsiteY1" fmla="*/ 195621 h 2074459"/>
                <a:gd name="connsiteX2" fmla="*/ 4790364 w 4790364"/>
                <a:gd name="connsiteY2" fmla="*/ 1878838 h 2074459"/>
                <a:gd name="connsiteX3" fmla="*/ 4594743 w 4790364"/>
                <a:gd name="connsiteY3" fmla="*/ 2074459 h 2074459"/>
                <a:gd name="connsiteX4" fmla="*/ 195621 w 4790364"/>
                <a:gd name="connsiteY4" fmla="*/ 2074459 h 2074459"/>
                <a:gd name="connsiteX5" fmla="*/ 0 w 4790364"/>
                <a:gd name="connsiteY5" fmla="*/ 1878838 h 2074459"/>
                <a:gd name="connsiteX6" fmla="*/ 0 w 4790364"/>
                <a:gd name="connsiteY6" fmla="*/ 195621 h 2074459"/>
                <a:gd name="connsiteX0" fmla="*/ 4790364 w 4790364"/>
                <a:gd name="connsiteY0" fmla="*/ 0 h 1878838"/>
                <a:gd name="connsiteX1" fmla="*/ 4790364 w 4790364"/>
                <a:gd name="connsiteY1" fmla="*/ 1683217 h 1878838"/>
                <a:gd name="connsiteX2" fmla="*/ 4594743 w 4790364"/>
                <a:gd name="connsiteY2" fmla="*/ 1878838 h 1878838"/>
                <a:gd name="connsiteX3" fmla="*/ 195621 w 4790364"/>
                <a:gd name="connsiteY3" fmla="*/ 1878838 h 1878838"/>
                <a:gd name="connsiteX4" fmla="*/ 0 w 4790364"/>
                <a:gd name="connsiteY4" fmla="*/ 1683217 h 1878838"/>
                <a:gd name="connsiteX5" fmla="*/ 0 w 4790364"/>
                <a:gd name="connsiteY5" fmla="*/ 0 h 1878838"/>
                <a:gd name="connsiteX0" fmla="*/ 4798165 w 4798165"/>
                <a:gd name="connsiteY0" fmla="*/ 0 h 1878838"/>
                <a:gd name="connsiteX1" fmla="*/ 4798165 w 4798165"/>
                <a:gd name="connsiteY1" fmla="*/ 1683217 h 1878838"/>
                <a:gd name="connsiteX2" fmla="*/ 4602544 w 4798165"/>
                <a:gd name="connsiteY2" fmla="*/ 1878838 h 1878838"/>
                <a:gd name="connsiteX3" fmla="*/ 203422 w 4798165"/>
                <a:gd name="connsiteY3" fmla="*/ 1878838 h 1878838"/>
                <a:gd name="connsiteX4" fmla="*/ 7801 w 4798165"/>
                <a:gd name="connsiteY4" fmla="*/ 1683217 h 1878838"/>
                <a:gd name="connsiteX5" fmla="*/ 0 w 4798165"/>
                <a:gd name="connsiteY5" fmla="*/ 77332 h 1878838"/>
                <a:gd name="connsiteX6" fmla="*/ 7801 w 4798165"/>
                <a:gd name="connsiteY6" fmla="*/ 0 h 1878838"/>
                <a:gd name="connsiteX0" fmla="*/ 4844977 w 4844977"/>
                <a:gd name="connsiteY0" fmla="*/ 0 h 1878838"/>
                <a:gd name="connsiteX1" fmla="*/ 4844977 w 4844977"/>
                <a:gd name="connsiteY1" fmla="*/ 1683217 h 1878838"/>
                <a:gd name="connsiteX2" fmla="*/ 4649356 w 4844977"/>
                <a:gd name="connsiteY2" fmla="*/ 1878838 h 1878838"/>
                <a:gd name="connsiteX3" fmla="*/ 250234 w 4844977"/>
                <a:gd name="connsiteY3" fmla="*/ 1878838 h 1878838"/>
                <a:gd name="connsiteX4" fmla="*/ 54613 w 4844977"/>
                <a:gd name="connsiteY4" fmla="*/ 1683217 h 1878838"/>
                <a:gd name="connsiteX5" fmla="*/ 46812 w 4844977"/>
                <a:gd name="connsiteY5" fmla="*/ 77332 h 1878838"/>
                <a:gd name="connsiteX6" fmla="*/ 0 w 4844977"/>
                <a:gd name="connsiteY6" fmla="*/ 0 h 1878838"/>
                <a:gd name="connsiteX0" fmla="*/ 4844977 w 4844977"/>
                <a:gd name="connsiteY0" fmla="*/ 0 h 1878838"/>
                <a:gd name="connsiteX1" fmla="*/ 4844977 w 4844977"/>
                <a:gd name="connsiteY1" fmla="*/ 1683217 h 1878838"/>
                <a:gd name="connsiteX2" fmla="*/ 4649356 w 4844977"/>
                <a:gd name="connsiteY2" fmla="*/ 1878838 h 1878838"/>
                <a:gd name="connsiteX3" fmla="*/ 250234 w 4844977"/>
                <a:gd name="connsiteY3" fmla="*/ 1878838 h 1878838"/>
                <a:gd name="connsiteX4" fmla="*/ 54613 w 4844977"/>
                <a:gd name="connsiteY4" fmla="*/ 1683217 h 1878838"/>
                <a:gd name="connsiteX5" fmla="*/ 46812 w 4844977"/>
                <a:gd name="connsiteY5" fmla="*/ 77332 h 1878838"/>
                <a:gd name="connsiteX6" fmla="*/ 0 w 4844977"/>
                <a:gd name="connsiteY6" fmla="*/ 0 h 1878838"/>
                <a:gd name="connsiteX0" fmla="*/ 4868382 w 4868382"/>
                <a:gd name="connsiteY0" fmla="*/ 27295 h 1906133"/>
                <a:gd name="connsiteX1" fmla="*/ 4868382 w 4868382"/>
                <a:gd name="connsiteY1" fmla="*/ 1710512 h 1906133"/>
                <a:gd name="connsiteX2" fmla="*/ 4672761 w 4868382"/>
                <a:gd name="connsiteY2" fmla="*/ 1906133 h 1906133"/>
                <a:gd name="connsiteX3" fmla="*/ 273639 w 4868382"/>
                <a:gd name="connsiteY3" fmla="*/ 1906133 h 1906133"/>
                <a:gd name="connsiteX4" fmla="*/ 78018 w 4868382"/>
                <a:gd name="connsiteY4" fmla="*/ 1710512 h 1906133"/>
                <a:gd name="connsiteX5" fmla="*/ 70217 w 4868382"/>
                <a:gd name="connsiteY5" fmla="*/ 104627 h 1906133"/>
                <a:gd name="connsiteX6" fmla="*/ 0 w 4868382"/>
                <a:gd name="connsiteY6" fmla="*/ 0 h 1906133"/>
                <a:gd name="connsiteX0" fmla="*/ 4868382 w 4868382"/>
                <a:gd name="connsiteY0" fmla="*/ 27295 h 1906133"/>
                <a:gd name="connsiteX1" fmla="*/ 4868382 w 4868382"/>
                <a:gd name="connsiteY1" fmla="*/ 1710512 h 1906133"/>
                <a:gd name="connsiteX2" fmla="*/ 4672761 w 4868382"/>
                <a:gd name="connsiteY2" fmla="*/ 1906133 h 1906133"/>
                <a:gd name="connsiteX3" fmla="*/ 273639 w 4868382"/>
                <a:gd name="connsiteY3" fmla="*/ 1906133 h 1906133"/>
                <a:gd name="connsiteX4" fmla="*/ 78018 w 4868382"/>
                <a:gd name="connsiteY4" fmla="*/ 1710512 h 1906133"/>
                <a:gd name="connsiteX5" fmla="*/ 70217 w 4868382"/>
                <a:gd name="connsiteY5" fmla="*/ 104627 h 1906133"/>
                <a:gd name="connsiteX6" fmla="*/ 0 w 4868382"/>
                <a:gd name="connsiteY6" fmla="*/ 0 h 1906133"/>
                <a:gd name="connsiteX0" fmla="*/ 4868382 w 4868382"/>
                <a:gd name="connsiteY0" fmla="*/ 27295 h 1906133"/>
                <a:gd name="connsiteX1" fmla="*/ 4868382 w 4868382"/>
                <a:gd name="connsiteY1" fmla="*/ 1710512 h 1906133"/>
                <a:gd name="connsiteX2" fmla="*/ 4672761 w 4868382"/>
                <a:gd name="connsiteY2" fmla="*/ 1906133 h 1906133"/>
                <a:gd name="connsiteX3" fmla="*/ 273639 w 4868382"/>
                <a:gd name="connsiteY3" fmla="*/ 1906133 h 1906133"/>
                <a:gd name="connsiteX4" fmla="*/ 78018 w 4868382"/>
                <a:gd name="connsiteY4" fmla="*/ 1710512 h 1906133"/>
                <a:gd name="connsiteX5" fmla="*/ 70217 w 4868382"/>
                <a:gd name="connsiteY5" fmla="*/ 104627 h 1906133"/>
                <a:gd name="connsiteX6" fmla="*/ 0 w 4868382"/>
                <a:gd name="connsiteY6" fmla="*/ 0 h 1906133"/>
                <a:gd name="connsiteX0" fmla="*/ 4868382 w 4868382"/>
                <a:gd name="connsiteY0" fmla="*/ 27295 h 1906133"/>
                <a:gd name="connsiteX1" fmla="*/ 4865129 w 4868382"/>
                <a:gd name="connsiteY1" fmla="*/ 103011 h 1906133"/>
                <a:gd name="connsiteX2" fmla="*/ 4868382 w 4868382"/>
                <a:gd name="connsiteY2" fmla="*/ 1710512 h 1906133"/>
                <a:gd name="connsiteX3" fmla="*/ 4672761 w 4868382"/>
                <a:gd name="connsiteY3" fmla="*/ 1906133 h 1906133"/>
                <a:gd name="connsiteX4" fmla="*/ 273639 w 4868382"/>
                <a:gd name="connsiteY4" fmla="*/ 1906133 h 1906133"/>
                <a:gd name="connsiteX5" fmla="*/ 78018 w 4868382"/>
                <a:gd name="connsiteY5" fmla="*/ 1710512 h 1906133"/>
                <a:gd name="connsiteX6" fmla="*/ 70217 w 4868382"/>
                <a:gd name="connsiteY6" fmla="*/ 104627 h 1906133"/>
                <a:gd name="connsiteX7" fmla="*/ 0 w 4868382"/>
                <a:gd name="connsiteY7" fmla="*/ 0 h 1906133"/>
                <a:gd name="connsiteX0" fmla="*/ 4868382 w 4868382"/>
                <a:gd name="connsiteY0" fmla="*/ 27295 h 1906133"/>
                <a:gd name="connsiteX1" fmla="*/ 4865129 w 4868382"/>
                <a:gd name="connsiteY1" fmla="*/ 103011 h 1906133"/>
                <a:gd name="connsiteX2" fmla="*/ 4868382 w 4868382"/>
                <a:gd name="connsiteY2" fmla="*/ 1710512 h 1906133"/>
                <a:gd name="connsiteX3" fmla="*/ 4672761 w 4868382"/>
                <a:gd name="connsiteY3" fmla="*/ 1906133 h 1906133"/>
                <a:gd name="connsiteX4" fmla="*/ 273639 w 4868382"/>
                <a:gd name="connsiteY4" fmla="*/ 1906133 h 1906133"/>
                <a:gd name="connsiteX5" fmla="*/ 78018 w 4868382"/>
                <a:gd name="connsiteY5" fmla="*/ 1710512 h 1906133"/>
                <a:gd name="connsiteX6" fmla="*/ 70217 w 4868382"/>
                <a:gd name="connsiteY6" fmla="*/ 104627 h 1906133"/>
                <a:gd name="connsiteX7" fmla="*/ 0 w 4868382"/>
                <a:gd name="connsiteY7" fmla="*/ 0 h 1906133"/>
                <a:gd name="connsiteX0" fmla="*/ 4868382 w 4868382"/>
                <a:gd name="connsiteY0" fmla="*/ 27295 h 1906133"/>
                <a:gd name="connsiteX1" fmla="*/ 4865129 w 4868382"/>
                <a:gd name="connsiteY1" fmla="*/ 103011 h 1906133"/>
                <a:gd name="connsiteX2" fmla="*/ 4868382 w 4868382"/>
                <a:gd name="connsiteY2" fmla="*/ 1710512 h 1906133"/>
                <a:gd name="connsiteX3" fmla="*/ 4672761 w 4868382"/>
                <a:gd name="connsiteY3" fmla="*/ 1906133 h 1906133"/>
                <a:gd name="connsiteX4" fmla="*/ 273639 w 4868382"/>
                <a:gd name="connsiteY4" fmla="*/ 1906133 h 1906133"/>
                <a:gd name="connsiteX5" fmla="*/ 78018 w 4868382"/>
                <a:gd name="connsiteY5" fmla="*/ 1710512 h 1906133"/>
                <a:gd name="connsiteX6" fmla="*/ 70217 w 4868382"/>
                <a:gd name="connsiteY6" fmla="*/ 104627 h 1906133"/>
                <a:gd name="connsiteX7" fmla="*/ 0 w 4868382"/>
                <a:gd name="connsiteY7" fmla="*/ 0 h 1906133"/>
                <a:gd name="connsiteX0" fmla="*/ 4804909 w 4804909"/>
                <a:gd name="connsiteY0" fmla="*/ 70632 h 1949470"/>
                <a:gd name="connsiteX1" fmla="*/ 4801656 w 4804909"/>
                <a:gd name="connsiteY1" fmla="*/ 146348 h 1949470"/>
                <a:gd name="connsiteX2" fmla="*/ 4804909 w 4804909"/>
                <a:gd name="connsiteY2" fmla="*/ 1753849 h 1949470"/>
                <a:gd name="connsiteX3" fmla="*/ 4609288 w 4804909"/>
                <a:gd name="connsiteY3" fmla="*/ 1949470 h 1949470"/>
                <a:gd name="connsiteX4" fmla="*/ 210166 w 4804909"/>
                <a:gd name="connsiteY4" fmla="*/ 1949470 h 1949470"/>
                <a:gd name="connsiteX5" fmla="*/ 14545 w 4804909"/>
                <a:gd name="connsiteY5" fmla="*/ 1753849 h 1949470"/>
                <a:gd name="connsiteX6" fmla="*/ 6744 w 4804909"/>
                <a:gd name="connsiteY6" fmla="*/ 147964 h 1949470"/>
                <a:gd name="connsiteX7" fmla="*/ 100034 w 4804909"/>
                <a:gd name="connsiteY7" fmla="*/ 0 h 1949470"/>
                <a:gd name="connsiteX0" fmla="*/ 4843609 w 4843609"/>
                <a:gd name="connsiteY0" fmla="*/ 5628 h 1884466"/>
                <a:gd name="connsiteX1" fmla="*/ 4840356 w 4843609"/>
                <a:gd name="connsiteY1" fmla="*/ 81344 h 1884466"/>
                <a:gd name="connsiteX2" fmla="*/ 4843609 w 4843609"/>
                <a:gd name="connsiteY2" fmla="*/ 1688845 h 1884466"/>
                <a:gd name="connsiteX3" fmla="*/ 4647988 w 4843609"/>
                <a:gd name="connsiteY3" fmla="*/ 1884466 h 1884466"/>
                <a:gd name="connsiteX4" fmla="*/ 248866 w 4843609"/>
                <a:gd name="connsiteY4" fmla="*/ 1884466 h 1884466"/>
                <a:gd name="connsiteX5" fmla="*/ 53245 w 4843609"/>
                <a:gd name="connsiteY5" fmla="*/ 1688845 h 1884466"/>
                <a:gd name="connsiteX6" fmla="*/ 45444 w 4843609"/>
                <a:gd name="connsiteY6" fmla="*/ 82960 h 1884466"/>
                <a:gd name="connsiteX7" fmla="*/ 0 w 4843609"/>
                <a:gd name="connsiteY7" fmla="*/ 0 h 1884466"/>
                <a:gd name="connsiteX0" fmla="*/ 4843609 w 4843609"/>
                <a:gd name="connsiteY0" fmla="*/ 5628 h 1884466"/>
                <a:gd name="connsiteX1" fmla="*/ 4840356 w 4843609"/>
                <a:gd name="connsiteY1" fmla="*/ 81344 h 1884466"/>
                <a:gd name="connsiteX2" fmla="*/ 4843609 w 4843609"/>
                <a:gd name="connsiteY2" fmla="*/ 1688845 h 1884466"/>
                <a:gd name="connsiteX3" fmla="*/ 4647988 w 4843609"/>
                <a:gd name="connsiteY3" fmla="*/ 1884466 h 1884466"/>
                <a:gd name="connsiteX4" fmla="*/ 248866 w 4843609"/>
                <a:gd name="connsiteY4" fmla="*/ 1884466 h 1884466"/>
                <a:gd name="connsiteX5" fmla="*/ 53245 w 4843609"/>
                <a:gd name="connsiteY5" fmla="*/ 1688845 h 1884466"/>
                <a:gd name="connsiteX6" fmla="*/ 45444 w 4843609"/>
                <a:gd name="connsiteY6" fmla="*/ 82960 h 1884466"/>
                <a:gd name="connsiteX7" fmla="*/ 0 w 4843609"/>
                <a:gd name="connsiteY7" fmla="*/ 0 h 1884466"/>
                <a:gd name="connsiteX0" fmla="*/ 4843609 w 4843609"/>
                <a:gd name="connsiteY0" fmla="*/ 5628 h 1884466"/>
                <a:gd name="connsiteX1" fmla="*/ 4840356 w 4843609"/>
                <a:gd name="connsiteY1" fmla="*/ 81344 h 1884466"/>
                <a:gd name="connsiteX2" fmla="*/ 4843609 w 4843609"/>
                <a:gd name="connsiteY2" fmla="*/ 1688845 h 1884466"/>
                <a:gd name="connsiteX3" fmla="*/ 4647988 w 4843609"/>
                <a:gd name="connsiteY3" fmla="*/ 1884466 h 1884466"/>
                <a:gd name="connsiteX4" fmla="*/ 248866 w 4843609"/>
                <a:gd name="connsiteY4" fmla="*/ 1884466 h 1884466"/>
                <a:gd name="connsiteX5" fmla="*/ 53245 w 4843609"/>
                <a:gd name="connsiteY5" fmla="*/ 1688845 h 1884466"/>
                <a:gd name="connsiteX6" fmla="*/ 45444 w 4843609"/>
                <a:gd name="connsiteY6" fmla="*/ 82960 h 1884466"/>
                <a:gd name="connsiteX7" fmla="*/ 0 w 4843609"/>
                <a:gd name="connsiteY7" fmla="*/ 0 h 1884466"/>
                <a:gd name="connsiteX0" fmla="*/ 4878293 w 4878293"/>
                <a:gd name="connsiteY0" fmla="*/ 5628 h 1884466"/>
                <a:gd name="connsiteX1" fmla="*/ 4840356 w 4878293"/>
                <a:gd name="connsiteY1" fmla="*/ 81344 h 1884466"/>
                <a:gd name="connsiteX2" fmla="*/ 4843609 w 4878293"/>
                <a:gd name="connsiteY2" fmla="*/ 1688845 h 1884466"/>
                <a:gd name="connsiteX3" fmla="*/ 4647988 w 4878293"/>
                <a:gd name="connsiteY3" fmla="*/ 1884466 h 1884466"/>
                <a:gd name="connsiteX4" fmla="*/ 248866 w 4878293"/>
                <a:gd name="connsiteY4" fmla="*/ 1884466 h 1884466"/>
                <a:gd name="connsiteX5" fmla="*/ 53245 w 4878293"/>
                <a:gd name="connsiteY5" fmla="*/ 1688845 h 1884466"/>
                <a:gd name="connsiteX6" fmla="*/ 45444 w 4878293"/>
                <a:gd name="connsiteY6" fmla="*/ 82960 h 1884466"/>
                <a:gd name="connsiteX7" fmla="*/ 0 w 4878293"/>
                <a:gd name="connsiteY7" fmla="*/ 0 h 1884466"/>
                <a:gd name="connsiteX0" fmla="*/ 4878293 w 4878293"/>
                <a:gd name="connsiteY0" fmla="*/ 5628 h 1908918"/>
                <a:gd name="connsiteX1" fmla="*/ 4840356 w 4878293"/>
                <a:gd name="connsiteY1" fmla="*/ 81344 h 1908918"/>
                <a:gd name="connsiteX2" fmla="*/ 4843609 w 4878293"/>
                <a:gd name="connsiteY2" fmla="*/ 1688845 h 1908918"/>
                <a:gd name="connsiteX3" fmla="*/ 4647988 w 4878293"/>
                <a:gd name="connsiteY3" fmla="*/ 1884466 h 1908918"/>
                <a:gd name="connsiteX4" fmla="*/ 248866 w 4878293"/>
                <a:gd name="connsiteY4" fmla="*/ 1884466 h 1908918"/>
                <a:gd name="connsiteX5" fmla="*/ 53245 w 4878293"/>
                <a:gd name="connsiteY5" fmla="*/ 1688845 h 1908918"/>
                <a:gd name="connsiteX6" fmla="*/ 45444 w 4878293"/>
                <a:gd name="connsiteY6" fmla="*/ 82960 h 1908918"/>
                <a:gd name="connsiteX7" fmla="*/ 0 w 4878293"/>
                <a:gd name="connsiteY7" fmla="*/ 0 h 1908918"/>
                <a:gd name="connsiteX0" fmla="*/ 4878293 w 4878293"/>
                <a:gd name="connsiteY0" fmla="*/ 5628 h 1941732"/>
                <a:gd name="connsiteX1" fmla="*/ 4840356 w 4878293"/>
                <a:gd name="connsiteY1" fmla="*/ 81344 h 1941732"/>
                <a:gd name="connsiteX2" fmla="*/ 4843609 w 4878293"/>
                <a:gd name="connsiteY2" fmla="*/ 1688845 h 1941732"/>
                <a:gd name="connsiteX3" fmla="*/ 4647988 w 4878293"/>
                <a:gd name="connsiteY3" fmla="*/ 1884466 h 1941732"/>
                <a:gd name="connsiteX4" fmla="*/ 248866 w 4878293"/>
                <a:gd name="connsiteY4" fmla="*/ 1884466 h 1941732"/>
                <a:gd name="connsiteX5" fmla="*/ 53245 w 4878293"/>
                <a:gd name="connsiteY5" fmla="*/ 1688845 h 1941732"/>
                <a:gd name="connsiteX6" fmla="*/ 45444 w 4878293"/>
                <a:gd name="connsiteY6" fmla="*/ 82960 h 1941732"/>
                <a:gd name="connsiteX7" fmla="*/ 0 w 4878293"/>
                <a:gd name="connsiteY7" fmla="*/ 0 h 1941732"/>
                <a:gd name="connsiteX0" fmla="*/ 4878293 w 4878293"/>
                <a:gd name="connsiteY0" fmla="*/ 5628 h 1953603"/>
                <a:gd name="connsiteX1" fmla="*/ 4840356 w 4878293"/>
                <a:gd name="connsiteY1" fmla="*/ 81344 h 1953603"/>
                <a:gd name="connsiteX2" fmla="*/ 4843609 w 4878293"/>
                <a:gd name="connsiteY2" fmla="*/ 1688845 h 1953603"/>
                <a:gd name="connsiteX3" fmla="*/ 4647988 w 4878293"/>
                <a:gd name="connsiteY3" fmla="*/ 1884466 h 1953603"/>
                <a:gd name="connsiteX4" fmla="*/ 248866 w 4878293"/>
                <a:gd name="connsiteY4" fmla="*/ 1884466 h 1953603"/>
                <a:gd name="connsiteX5" fmla="*/ 53245 w 4878293"/>
                <a:gd name="connsiteY5" fmla="*/ 1688845 h 1953603"/>
                <a:gd name="connsiteX6" fmla="*/ 45444 w 4878293"/>
                <a:gd name="connsiteY6" fmla="*/ 82960 h 1953603"/>
                <a:gd name="connsiteX7" fmla="*/ 0 w 4878293"/>
                <a:gd name="connsiteY7" fmla="*/ 0 h 19536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78293" h="1953603">
                  <a:moveTo>
                    <a:pt x="4878293" y="5628"/>
                  </a:moveTo>
                  <a:lnTo>
                    <a:pt x="4840356" y="81344"/>
                  </a:lnTo>
                  <a:cubicBezTo>
                    <a:pt x="4841440" y="617178"/>
                    <a:pt x="4842525" y="1153011"/>
                    <a:pt x="4843609" y="1688845"/>
                  </a:cubicBezTo>
                  <a:cubicBezTo>
                    <a:pt x="4843609" y="1796883"/>
                    <a:pt x="4756026" y="1884466"/>
                    <a:pt x="4647988" y="1884466"/>
                  </a:cubicBezTo>
                  <a:cubicBezTo>
                    <a:pt x="3882198" y="1956107"/>
                    <a:pt x="1065016" y="1995145"/>
                    <a:pt x="248866" y="1884466"/>
                  </a:cubicBezTo>
                  <a:cubicBezTo>
                    <a:pt x="140828" y="1884466"/>
                    <a:pt x="53245" y="1796883"/>
                    <a:pt x="53245" y="1688845"/>
                  </a:cubicBezTo>
                  <a:cubicBezTo>
                    <a:pt x="50645" y="1153550"/>
                    <a:pt x="48044" y="618255"/>
                    <a:pt x="45444" y="82960"/>
                  </a:cubicBezTo>
                  <a:cubicBezTo>
                    <a:pt x="31948" y="61085"/>
                    <a:pt x="57571" y="88822"/>
                    <a:pt x="0" y="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楕円 17"/>
            <p:cNvSpPr/>
            <p:nvPr/>
          </p:nvSpPr>
          <p:spPr>
            <a:xfrm>
              <a:off x="5699135" y="3997422"/>
              <a:ext cx="3107981" cy="137073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0" name="タイトル 1"/>
          <p:cNvSpPr txBox="1">
            <a:spLocks/>
          </p:cNvSpPr>
          <p:nvPr/>
        </p:nvSpPr>
        <p:spPr>
          <a:xfrm>
            <a:off x="6067567" y="2662582"/>
            <a:ext cx="39658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水槽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4253560" y="1989053"/>
            <a:ext cx="400050" cy="381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楕円 21"/>
          <p:cNvSpPr/>
          <p:nvPr/>
        </p:nvSpPr>
        <p:spPr>
          <a:xfrm>
            <a:off x="6656269" y="2430842"/>
            <a:ext cx="1394204" cy="197472"/>
          </a:xfrm>
          <a:custGeom>
            <a:avLst/>
            <a:gdLst>
              <a:gd name="connsiteX0" fmla="*/ 0 w 1394204"/>
              <a:gd name="connsiteY0" fmla="*/ 197472 h 394943"/>
              <a:gd name="connsiteX1" fmla="*/ 697102 w 1394204"/>
              <a:gd name="connsiteY1" fmla="*/ 0 h 394943"/>
              <a:gd name="connsiteX2" fmla="*/ 1394204 w 1394204"/>
              <a:gd name="connsiteY2" fmla="*/ 197472 h 394943"/>
              <a:gd name="connsiteX3" fmla="*/ 697102 w 1394204"/>
              <a:gd name="connsiteY3" fmla="*/ 394944 h 394943"/>
              <a:gd name="connsiteX4" fmla="*/ 0 w 1394204"/>
              <a:gd name="connsiteY4" fmla="*/ 197472 h 394943"/>
              <a:gd name="connsiteX0" fmla="*/ 697102 w 1394204"/>
              <a:gd name="connsiteY0" fmla="*/ 0 h 394944"/>
              <a:gd name="connsiteX1" fmla="*/ 1394204 w 1394204"/>
              <a:gd name="connsiteY1" fmla="*/ 197472 h 394944"/>
              <a:gd name="connsiteX2" fmla="*/ 697102 w 1394204"/>
              <a:gd name="connsiteY2" fmla="*/ 394944 h 394944"/>
              <a:gd name="connsiteX3" fmla="*/ 0 w 1394204"/>
              <a:gd name="connsiteY3" fmla="*/ 197472 h 394944"/>
              <a:gd name="connsiteX4" fmla="*/ 788542 w 1394204"/>
              <a:gd name="connsiteY4" fmla="*/ 91440 h 394944"/>
              <a:gd name="connsiteX0" fmla="*/ 697102 w 1394204"/>
              <a:gd name="connsiteY0" fmla="*/ 0 h 394944"/>
              <a:gd name="connsiteX1" fmla="*/ 1394204 w 1394204"/>
              <a:gd name="connsiteY1" fmla="*/ 197472 h 394944"/>
              <a:gd name="connsiteX2" fmla="*/ 697102 w 1394204"/>
              <a:gd name="connsiteY2" fmla="*/ 394944 h 394944"/>
              <a:gd name="connsiteX3" fmla="*/ 0 w 1394204"/>
              <a:gd name="connsiteY3" fmla="*/ 197472 h 394944"/>
              <a:gd name="connsiteX0" fmla="*/ 1394204 w 1394204"/>
              <a:gd name="connsiteY0" fmla="*/ 0 h 197472"/>
              <a:gd name="connsiteX1" fmla="*/ 697102 w 1394204"/>
              <a:gd name="connsiteY1" fmla="*/ 197472 h 197472"/>
              <a:gd name="connsiteX2" fmla="*/ 0 w 1394204"/>
              <a:gd name="connsiteY2" fmla="*/ 0 h 197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94204" h="197472">
                <a:moveTo>
                  <a:pt x="1394204" y="0"/>
                </a:moveTo>
                <a:cubicBezTo>
                  <a:pt x="1394204" y="109061"/>
                  <a:pt x="1082101" y="197472"/>
                  <a:pt x="697102" y="197472"/>
                </a:cubicBezTo>
                <a:cubicBezTo>
                  <a:pt x="312103" y="197472"/>
                  <a:pt x="0" y="109061"/>
                  <a:pt x="0" y="0"/>
                </a:cubicBezTo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2155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965812" cy="1325563"/>
          </a:xfrm>
        </p:spPr>
        <p:txBody>
          <a:bodyPr/>
          <a:lstStyle/>
          <a:p>
            <a:r>
              <a:rPr kumimoji="1" lang="ja-JP" altLang="en-US" dirty="0"/>
              <a:t>集気びん</a:t>
            </a:r>
          </a:p>
        </p:txBody>
      </p:sp>
      <p:grpSp>
        <p:nvGrpSpPr>
          <p:cNvPr id="6" name="グループ化 5"/>
          <p:cNvGrpSpPr/>
          <p:nvPr/>
        </p:nvGrpSpPr>
        <p:grpSpPr>
          <a:xfrm>
            <a:off x="6067567" y="1601159"/>
            <a:ext cx="2210938" cy="397419"/>
            <a:chOff x="6332561" y="1869743"/>
            <a:chExt cx="2210938" cy="397419"/>
          </a:xfrm>
        </p:grpSpPr>
        <p:sp>
          <p:nvSpPr>
            <p:cNvPr id="4" name="楕円 3"/>
            <p:cNvSpPr/>
            <p:nvPr/>
          </p:nvSpPr>
          <p:spPr>
            <a:xfrm>
              <a:off x="6332561" y="1966912"/>
              <a:ext cx="2210938" cy="300250"/>
            </a:xfrm>
            <a:custGeom>
              <a:avLst/>
              <a:gdLst>
                <a:gd name="connsiteX0" fmla="*/ 0 w 2210938"/>
                <a:gd name="connsiteY0" fmla="*/ 81887 h 163773"/>
                <a:gd name="connsiteX1" fmla="*/ 1105469 w 2210938"/>
                <a:gd name="connsiteY1" fmla="*/ 0 h 163773"/>
                <a:gd name="connsiteX2" fmla="*/ 2210938 w 2210938"/>
                <a:gd name="connsiteY2" fmla="*/ 81887 h 163773"/>
                <a:gd name="connsiteX3" fmla="*/ 1105469 w 2210938"/>
                <a:gd name="connsiteY3" fmla="*/ 163774 h 163773"/>
                <a:gd name="connsiteX4" fmla="*/ 0 w 2210938"/>
                <a:gd name="connsiteY4" fmla="*/ 81887 h 163773"/>
                <a:gd name="connsiteX0" fmla="*/ 1105469 w 2210938"/>
                <a:gd name="connsiteY0" fmla="*/ 0 h 163774"/>
                <a:gd name="connsiteX1" fmla="*/ 2210938 w 2210938"/>
                <a:gd name="connsiteY1" fmla="*/ 81887 h 163774"/>
                <a:gd name="connsiteX2" fmla="*/ 1105469 w 2210938"/>
                <a:gd name="connsiteY2" fmla="*/ 163774 h 163774"/>
                <a:gd name="connsiteX3" fmla="*/ 0 w 2210938"/>
                <a:gd name="connsiteY3" fmla="*/ 81887 h 163774"/>
                <a:gd name="connsiteX4" fmla="*/ 1196909 w 2210938"/>
                <a:gd name="connsiteY4" fmla="*/ 91440 h 163774"/>
                <a:gd name="connsiteX0" fmla="*/ 1105469 w 2210938"/>
                <a:gd name="connsiteY0" fmla="*/ 0 h 163774"/>
                <a:gd name="connsiteX1" fmla="*/ 2210938 w 2210938"/>
                <a:gd name="connsiteY1" fmla="*/ 81887 h 163774"/>
                <a:gd name="connsiteX2" fmla="*/ 1105469 w 2210938"/>
                <a:gd name="connsiteY2" fmla="*/ 163774 h 163774"/>
                <a:gd name="connsiteX3" fmla="*/ 0 w 2210938"/>
                <a:gd name="connsiteY3" fmla="*/ 81887 h 163774"/>
                <a:gd name="connsiteX0" fmla="*/ 2210938 w 2210938"/>
                <a:gd name="connsiteY0" fmla="*/ 0 h 81887"/>
                <a:gd name="connsiteX1" fmla="*/ 1105469 w 2210938"/>
                <a:gd name="connsiteY1" fmla="*/ 81887 h 81887"/>
                <a:gd name="connsiteX2" fmla="*/ 0 w 2210938"/>
                <a:gd name="connsiteY2" fmla="*/ 0 h 818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10938" h="81887">
                  <a:moveTo>
                    <a:pt x="2210938" y="0"/>
                  </a:moveTo>
                  <a:cubicBezTo>
                    <a:pt x="2210938" y="45225"/>
                    <a:pt x="1716003" y="81887"/>
                    <a:pt x="1105469" y="81887"/>
                  </a:cubicBezTo>
                  <a:cubicBezTo>
                    <a:pt x="494935" y="81887"/>
                    <a:pt x="0" y="45225"/>
                    <a:pt x="0" y="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楕円 4"/>
            <p:cNvSpPr/>
            <p:nvPr/>
          </p:nvSpPr>
          <p:spPr>
            <a:xfrm>
              <a:off x="6332561" y="1869743"/>
              <a:ext cx="2210938" cy="218364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4" name="タイトル 1"/>
          <p:cNvSpPr txBox="1">
            <a:spLocks/>
          </p:cNvSpPr>
          <p:nvPr/>
        </p:nvSpPr>
        <p:spPr>
          <a:xfrm>
            <a:off x="6067567" y="365124"/>
            <a:ext cx="39658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時計皿</a:t>
            </a:r>
          </a:p>
        </p:txBody>
      </p:sp>
      <p:sp>
        <p:nvSpPr>
          <p:cNvPr id="20" name="タイトル 1"/>
          <p:cNvSpPr txBox="1">
            <a:spLocks/>
          </p:cNvSpPr>
          <p:nvPr/>
        </p:nvSpPr>
        <p:spPr>
          <a:xfrm>
            <a:off x="6067567" y="2662582"/>
            <a:ext cx="39658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水槽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1643969" y="1933672"/>
            <a:ext cx="1684421" cy="3358918"/>
          </a:xfrm>
          <a:custGeom>
            <a:avLst/>
            <a:gdLst>
              <a:gd name="connsiteX0" fmla="*/ 0 w 1684421"/>
              <a:gd name="connsiteY0" fmla="*/ 136371 h 2839452"/>
              <a:gd name="connsiteX1" fmla="*/ 136371 w 1684421"/>
              <a:gd name="connsiteY1" fmla="*/ 0 h 2839452"/>
              <a:gd name="connsiteX2" fmla="*/ 1548050 w 1684421"/>
              <a:gd name="connsiteY2" fmla="*/ 0 h 2839452"/>
              <a:gd name="connsiteX3" fmla="*/ 1684421 w 1684421"/>
              <a:gd name="connsiteY3" fmla="*/ 136371 h 2839452"/>
              <a:gd name="connsiteX4" fmla="*/ 1684421 w 1684421"/>
              <a:gd name="connsiteY4" fmla="*/ 2703081 h 2839452"/>
              <a:gd name="connsiteX5" fmla="*/ 1548050 w 1684421"/>
              <a:gd name="connsiteY5" fmla="*/ 2839452 h 2839452"/>
              <a:gd name="connsiteX6" fmla="*/ 136371 w 1684421"/>
              <a:gd name="connsiteY6" fmla="*/ 2839452 h 2839452"/>
              <a:gd name="connsiteX7" fmla="*/ 0 w 1684421"/>
              <a:gd name="connsiteY7" fmla="*/ 2703081 h 2839452"/>
              <a:gd name="connsiteX8" fmla="*/ 0 w 1684421"/>
              <a:gd name="connsiteY8" fmla="*/ 136371 h 2839452"/>
              <a:gd name="connsiteX0" fmla="*/ 0 w 1684421"/>
              <a:gd name="connsiteY0" fmla="*/ 136372 h 2839453"/>
              <a:gd name="connsiteX1" fmla="*/ 136371 w 1684421"/>
              <a:gd name="connsiteY1" fmla="*/ 1 h 2839453"/>
              <a:gd name="connsiteX2" fmla="*/ 850231 w 1684421"/>
              <a:gd name="connsiteY2" fmla="*/ 0 h 2839453"/>
              <a:gd name="connsiteX3" fmla="*/ 1548050 w 1684421"/>
              <a:gd name="connsiteY3" fmla="*/ 1 h 2839453"/>
              <a:gd name="connsiteX4" fmla="*/ 1684421 w 1684421"/>
              <a:gd name="connsiteY4" fmla="*/ 136372 h 2839453"/>
              <a:gd name="connsiteX5" fmla="*/ 1684421 w 1684421"/>
              <a:gd name="connsiteY5" fmla="*/ 2703082 h 2839453"/>
              <a:gd name="connsiteX6" fmla="*/ 1548050 w 1684421"/>
              <a:gd name="connsiteY6" fmla="*/ 2839453 h 2839453"/>
              <a:gd name="connsiteX7" fmla="*/ 136371 w 1684421"/>
              <a:gd name="connsiteY7" fmla="*/ 2839453 h 2839453"/>
              <a:gd name="connsiteX8" fmla="*/ 0 w 1684421"/>
              <a:gd name="connsiteY8" fmla="*/ 2703082 h 2839453"/>
              <a:gd name="connsiteX9" fmla="*/ 0 w 1684421"/>
              <a:gd name="connsiteY9" fmla="*/ 136372 h 2839453"/>
              <a:gd name="connsiteX0" fmla="*/ 850231 w 1684421"/>
              <a:gd name="connsiteY0" fmla="*/ 0 h 2839453"/>
              <a:gd name="connsiteX1" fmla="*/ 1548050 w 1684421"/>
              <a:gd name="connsiteY1" fmla="*/ 1 h 2839453"/>
              <a:gd name="connsiteX2" fmla="*/ 1684421 w 1684421"/>
              <a:gd name="connsiteY2" fmla="*/ 136372 h 2839453"/>
              <a:gd name="connsiteX3" fmla="*/ 1684421 w 1684421"/>
              <a:gd name="connsiteY3" fmla="*/ 2703082 h 2839453"/>
              <a:gd name="connsiteX4" fmla="*/ 1548050 w 1684421"/>
              <a:gd name="connsiteY4" fmla="*/ 2839453 h 2839453"/>
              <a:gd name="connsiteX5" fmla="*/ 136371 w 1684421"/>
              <a:gd name="connsiteY5" fmla="*/ 2839453 h 2839453"/>
              <a:gd name="connsiteX6" fmla="*/ 0 w 1684421"/>
              <a:gd name="connsiteY6" fmla="*/ 2703082 h 2839453"/>
              <a:gd name="connsiteX7" fmla="*/ 0 w 1684421"/>
              <a:gd name="connsiteY7" fmla="*/ 136372 h 2839453"/>
              <a:gd name="connsiteX8" fmla="*/ 136371 w 1684421"/>
              <a:gd name="connsiteY8" fmla="*/ 1 h 2839453"/>
              <a:gd name="connsiteX9" fmla="*/ 941671 w 1684421"/>
              <a:gd name="connsiteY9" fmla="*/ 91440 h 2839453"/>
              <a:gd name="connsiteX0" fmla="*/ 850231 w 1684421"/>
              <a:gd name="connsiteY0" fmla="*/ 742749 h 3582202"/>
              <a:gd name="connsiteX1" fmla="*/ 1548050 w 1684421"/>
              <a:gd name="connsiteY1" fmla="*/ 742750 h 3582202"/>
              <a:gd name="connsiteX2" fmla="*/ 1684421 w 1684421"/>
              <a:gd name="connsiteY2" fmla="*/ 879121 h 3582202"/>
              <a:gd name="connsiteX3" fmla="*/ 1684421 w 1684421"/>
              <a:gd name="connsiteY3" fmla="*/ 3445831 h 3582202"/>
              <a:gd name="connsiteX4" fmla="*/ 1548050 w 1684421"/>
              <a:gd name="connsiteY4" fmla="*/ 3582202 h 3582202"/>
              <a:gd name="connsiteX5" fmla="*/ 136371 w 1684421"/>
              <a:gd name="connsiteY5" fmla="*/ 3582202 h 3582202"/>
              <a:gd name="connsiteX6" fmla="*/ 0 w 1684421"/>
              <a:gd name="connsiteY6" fmla="*/ 3445831 h 3582202"/>
              <a:gd name="connsiteX7" fmla="*/ 0 w 1684421"/>
              <a:gd name="connsiteY7" fmla="*/ 879121 h 3582202"/>
              <a:gd name="connsiteX8" fmla="*/ 136371 w 1684421"/>
              <a:gd name="connsiteY8" fmla="*/ 742750 h 3582202"/>
              <a:gd name="connsiteX9" fmla="*/ 668955 w 1684421"/>
              <a:gd name="connsiteY9" fmla="*/ 0 h 3582202"/>
              <a:gd name="connsiteX0" fmla="*/ 1010652 w 1684421"/>
              <a:gd name="connsiteY0" fmla="*/ 4812 h 3582202"/>
              <a:gd name="connsiteX1" fmla="*/ 1548050 w 1684421"/>
              <a:gd name="connsiteY1" fmla="*/ 742750 h 3582202"/>
              <a:gd name="connsiteX2" fmla="*/ 1684421 w 1684421"/>
              <a:gd name="connsiteY2" fmla="*/ 879121 h 3582202"/>
              <a:gd name="connsiteX3" fmla="*/ 1684421 w 1684421"/>
              <a:gd name="connsiteY3" fmla="*/ 3445831 h 3582202"/>
              <a:gd name="connsiteX4" fmla="*/ 1548050 w 1684421"/>
              <a:gd name="connsiteY4" fmla="*/ 3582202 h 3582202"/>
              <a:gd name="connsiteX5" fmla="*/ 136371 w 1684421"/>
              <a:gd name="connsiteY5" fmla="*/ 3582202 h 3582202"/>
              <a:gd name="connsiteX6" fmla="*/ 0 w 1684421"/>
              <a:gd name="connsiteY6" fmla="*/ 3445831 h 3582202"/>
              <a:gd name="connsiteX7" fmla="*/ 0 w 1684421"/>
              <a:gd name="connsiteY7" fmla="*/ 879121 h 3582202"/>
              <a:gd name="connsiteX8" fmla="*/ 136371 w 1684421"/>
              <a:gd name="connsiteY8" fmla="*/ 742750 h 3582202"/>
              <a:gd name="connsiteX9" fmla="*/ 668955 w 1684421"/>
              <a:gd name="connsiteY9" fmla="*/ 0 h 3582202"/>
              <a:gd name="connsiteX0" fmla="*/ 1010652 w 1684421"/>
              <a:gd name="connsiteY0" fmla="*/ 4812 h 3582202"/>
              <a:gd name="connsiteX1" fmla="*/ 1548050 w 1684421"/>
              <a:gd name="connsiteY1" fmla="*/ 742750 h 3582202"/>
              <a:gd name="connsiteX2" fmla="*/ 1684421 w 1684421"/>
              <a:gd name="connsiteY2" fmla="*/ 879121 h 3582202"/>
              <a:gd name="connsiteX3" fmla="*/ 1684421 w 1684421"/>
              <a:gd name="connsiteY3" fmla="*/ 3445831 h 3582202"/>
              <a:gd name="connsiteX4" fmla="*/ 1548050 w 1684421"/>
              <a:gd name="connsiteY4" fmla="*/ 3582202 h 3582202"/>
              <a:gd name="connsiteX5" fmla="*/ 136371 w 1684421"/>
              <a:gd name="connsiteY5" fmla="*/ 3582202 h 3582202"/>
              <a:gd name="connsiteX6" fmla="*/ 0 w 1684421"/>
              <a:gd name="connsiteY6" fmla="*/ 3445831 h 3582202"/>
              <a:gd name="connsiteX7" fmla="*/ 0 w 1684421"/>
              <a:gd name="connsiteY7" fmla="*/ 879121 h 3582202"/>
              <a:gd name="connsiteX8" fmla="*/ 136371 w 1684421"/>
              <a:gd name="connsiteY8" fmla="*/ 742750 h 3582202"/>
              <a:gd name="connsiteX9" fmla="*/ 668955 w 1684421"/>
              <a:gd name="connsiteY9" fmla="*/ 0 h 3582202"/>
              <a:gd name="connsiteX0" fmla="*/ 1010652 w 1684421"/>
              <a:gd name="connsiteY0" fmla="*/ 4812 h 3582202"/>
              <a:gd name="connsiteX1" fmla="*/ 1100376 w 1684421"/>
              <a:gd name="connsiteY1" fmla="*/ 506502 h 3582202"/>
              <a:gd name="connsiteX2" fmla="*/ 1548050 w 1684421"/>
              <a:gd name="connsiteY2" fmla="*/ 742750 h 3582202"/>
              <a:gd name="connsiteX3" fmla="*/ 1684421 w 1684421"/>
              <a:gd name="connsiteY3" fmla="*/ 879121 h 3582202"/>
              <a:gd name="connsiteX4" fmla="*/ 1684421 w 1684421"/>
              <a:gd name="connsiteY4" fmla="*/ 3445831 h 3582202"/>
              <a:gd name="connsiteX5" fmla="*/ 1548050 w 1684421"/>
              <a:gd name="connsiteY5" fmla="*/ 3582202 h 3582202"/>
              <a:gd name="connsiteX6" fmla="*/ 136371 w 1684421"/>
              <a:gd name="connsiteY6" fmla="*/ 3582202 h 3582202"/>
              <a:gd name="connsiteX7" fmla="*/ 0 w 1684421"/>
              <a:gd name="connsiteY7" fmla="*/ 3445831 h 3582202"/>
              <a:gd name="connsiteX8" fmla="*/ 0 w 1684421"/>
              <a:gd name="connsiteY8" fmla="*/ 879121 h 3582202"/>
              <a:gd name="connsiteX9" fmla="*/ 136371 w 1684421"/>
              <a:gd name="connsiteY9" fmla="*/ 742750 h 3582202"/>
              <a:gd name="connsiteX10" fmla="*/ 668955 w 1684421"/>
              <a:gd name="connsiteY10" fmla="*/ 0 h 3582202"/>
              <a:gd name="connsiteX0" fmla="*/ 1010652 w 1684421"/>
              <a:gd name="connsiteY0" fmla="*/ 4812 h 3582202"/>
              <a:gd name="connsiteX1" fmla="*/ 1100376 w 1684421"/>
              <a:gd name="connsiteY1" fmla="*/ 506502 h 3582202"/>
              <a:gd name="connsiteX2" fmla="*/ 1548050 w 1684421"/>
              <a:gd name="connsiteY2" fmla="*/ 742750 h 3582202"/>
              <a:gd name="connsiteX3" fmla="*/ 1684421 w 1684421"/>
              <a:gd name="connsiteY3" fmla="*/ 879121 h 3582202"/>
              <a:gd name="connsiteX4" fmla="*/ 1684421 w 1684421"/>
              <a:gd name="connsiteY4" fmla="*/ 3445831 h 3582202"/>
              <a:gd name="connsiteX5" fmla="*/ 1548050 w 1684421"/>
              <a:gd name="connsiteY5" fmla="*/ 3582202 h 3582202"/>
              <a:gd name="connsiteX6" fmla="*/ 136371 w 1684421"/>
              <a:gd name="connsiteY6" fmla="*/ 3582202 h 3582202"/>
              <a:gd name="connsiteX7" fmla="*/ 0 w 1684421"/>
              <a:gd name="connsiteY7" fmla="*/ 3445831 h 3582202"/>
              <a:gd name="connsiteX8" fmla="*/ 0 w 1684421"/>
              <a:gd name="connsiteY8" fmla="*/ 879121 h 3582202"/>
              <a:gd name="connsiteX9" fmla="*/ 136371 w 1684421"/>
              <a:gd name="connsiteY9" fmla="*/ 742750 h 3582202"/>
              <a:gd name="connsiteX10" fmla="*/ 595329 w 1684421"/>
              <a:gd name="connsiteY10" fmla="*/ 522450 h 3582202"/>
              <a:gd name="connsiteX11" fmla="*/ 668955 w 1684421"/>
              <a:gd name="connsiteY11" fmla="*/ 0 h 3582202"/>
              <a:gd name="connsiteX0" fmla="*/ 1010652 w 1684421"/>
              <a:gd name="connsiteY0" fmla="*/ 0 h 3577390"/>
              <a:gd name="connsiteX1" fmla="*/ 1100376 w 1684421"/>
              <a:gd name="connsiteY1" fmla="*/ 501690 h 3577390"/>
              <a:gd name="connsiteX2" fmla="*/ 1548050 w 1684421"/>
              <a:gd name="connsiteY2" fmla="*/ 737938 h 3577390"/>
              <a:gd name="connsiteX3" fmla="*/ 1684421 w 1684421"/>
              <a:gd name="connsiteY3" fmla="*/ 874309 h 3577390"/>
              <a:gd name="connsiteX4" fmla="*/ 1684421 w 1684421"/>
              <a:gd name="connsiteY4" fmla="*/ 3441019 h 3577390"/>
              <a:gd name="connsiteX5" fmla="*/ 1548050 w 1684421"/>
              <a:gd name="connsiteY5" fmla="*/ 3577390 h 3577390"/>
              <a:gd name="connsiteX6" fmla="*/ 136371 w 1684421"/>
              <a:gd name="connsiteY6" fmla="*/ 3577390 h 3577390"/>
              <a:gd name="connsiteX7" fmla="*/ 0 w 1684421"/>
              <a:gd name="connsiteY7" fmla="*/ 3441019 h 3577390"/>
              <a:gd name="connsiteX8" fmla="*/ 0 w 1684421"/>
              <a:gd name="connsiteY8" fmla="*/ 874309 h 3577390"/>
              <a:gd name="connsiteX9" fmla="*/ 136371 w 1684421"/>
              <a:gd name="connsiteY9" fmla="*/ 737938 h 3577390"/>
              <a:gd name="connsiteX10" fmla="*/ 595329 w 1684421"/>
              <a:gd name="connsiteY10" fmla="*/ 517638 h 3577390"/>
              <a:gd name="connsiteX11" fmla="*/ 642373 w 1684421"/>
              <a:gd name="connsiteY11" fmla="*/ 504 h 3577390"/>
              <a:gd name="connsiteX0" fmla="*/ 1010652 w 1684421"/>
              <a:gd name="connsiteY0" fmla="*/ 0 h 3577390"/>
              <a:gd name="connsiteX1" fmla="*/ 1100376 w 1684421"/>
              <a:gd name="connsiteY1" fmla="*/ 501690 h 3577390"/>
              <a:gd name="connsiteX2" fmla="*/ 1548050 w 1684421"/>
              <a:gd name="connsiteY2" fmla="*/ 737938 h 3577390"/>
              <a:gd name="connsiteX3" fmla="*/ 1684421 w 1684421"/>
              <a:gd name="connsiteY3" fmla="*/ 874309 h 3577390"/>
              <a:gd name="connsiteX4" fmla="*/ 1684421 w 1684421"/>
              <a:gd name="connsiteY4" fmla="*/ 3441019 h 3577390"/>
              <a:gd name="connsiteX5" fmla="*/ 1548050 w 1684421"/>
              <a:gd name="connsiteY5" fmla="*/ 3577390 h 3577390"/>
              <a:gd name="connsiteX6" fmla="*/ 136371 w 1684421"/>
              <a:gd name="connsiteY6" fmla="*/ 3577390 h 3577390"/>
              <a:gd name="connsiteX7" fmla="*/ 0 w 1684421"/>
              <a:gd name="connsiteY7" fmla="*/ 3441019 h 3577390"/>
              <a:gd name="connsiteX8" fmla="*/ 0 w 1684421"/>
              <a:gd name="connsiteY8" fmla="*/ 874309 h 3577390"/>
              <a:gd name="connsiteX9" fmla="*/ 136371 w 1684421"/>
              <a:gd name="connsiteY9" fmla="*/ 737938 h 3577390"/>
              <a:gd name="connsiteX10" fmla="*/ 595329 w 1684421"/>
              <a:gd name="connsiteY10" fmla="*/ 517638 h 3577390"/>
              <a:gd name="connsiteX11" fmla="*/ 637057 w 1684421"/>
              <a:gd name="connsiteY11" fmla="*/ 504 h 3577390"/>
              <a:gd name="connsiteX0" fmla="*/ 1010652 w 1684421"/>
              <a:gd name="connsiteY0" fmla="*/ 0 h 3577390"/>
              <a:gd name="connsiteX1" fmla="*/ 1100376 w 1684421"/>
              <a:gd name="connsiteY1" fmla="*/ 549536 h 3577390"/>
              <a:gd name="connsiteX2" fmla="*/ 1548050 w 1684421"/>
              <a:gd name="connsiteY2" fmla="*/ 737938 h 3577390"/>
              <a:gd name="connsiteX3" fmla="*/ 1684421 w 1684421"/>
              <a:gd name="connsiteY3" fmla="*/ 874309 h 3577390"/>
              <a:gd name="connsiteX4" fmla="*/ 1684421 w 1684421"/>
              <a:gd name="connsiteY4" fmla="*/ 3441019 h 3577390"/>
              <a:gd name="connsiteX5" fmla="*/ 1548050 w 1684421"/>
              <a:gd name="connsiteY5" fmla="*/ 3577390 h 3577390"/>
              <a:gd name="connsiteX6" fmla="*/ 136371 w 1684421"/>
              <a:gd name="connsiteY6" fmla="*/ 3577390 h 3577390"/>
              <a:gd name="connsiteX7" fmla="*/ 0 w 1684421"/>
              <a:gd name="connsiteY7" fmla="*/ 3441019 h 3577390"/>
              <a:gd name="connsiteX8" fmla="*/ 0 w 1684421"/>
              <a:gd name="connsiteY8" fmla="*/ 874309 h 3577390"/>
              <a:gd name="connsiteX9" fmla="*/ 136371 w 1684421"/>
              <a:gd name="connsiteY9" fmla="*/ 737938 h 3577390"/>
              <a:gd name="connsiteX10" fmla="*/ 595329 w 1684421"/>
              <a:gd name="connsiteY10" fmla="*/ 517638 h 3577390"/>
              <a:gd name="connsiteX11" fmla="*/ 637057 w 1684421"/>
              <a:gd name="connsiteY11" fmla="*/ 504 h 3577390"/>
              <a:gd name="connsiteX0" fmla="*/ 1010652 w 1684421"/>
              <a:gd name="connsiteY0" fmla="*/ 0 h 3577390"/>
              <a:gd name="connsiteX1" fmla="*/ 1100376 w 1684421"/>
              <a:gd name="connsiteY1" fmla="*/ 549536 h 3577390"/>
              <a:gd name="connsiteX2" fmla="*/ 1548050 w 1684421"/>
              <a:gd name="connsiteY2" fmla="*/ 737938 h 3577390"/>
              <a:gd name="connsiteX3" fmla="*/ 1684421 w 1684421"/>
              <a:gd name="connsiteY3" fmla="*/ 874309 h 3577390"/>
              <a:gd name="connsiteX4" fmla="*/ 1684421 w 1684421"/>
              <a:gd name="connsiteY4" fmla="*/ 3441019 h 3577390"/>
              <a:gd name="connsiteX5" fmla="*/ 1548050 w 1684421"/>
              <a:gd name="connsiteY5" fmla="*/ 3577390 h 3577390"/>
              <a:gd name="connsiteX6" fmla="*/ 136371 w 1684421"/>
              <a:gd name="connsiteY6" fmla="*/ 3577390 h 3577390"/>
              <a:gd name="connsiteX7" fmla="*/ 0 w 1684421"/>
              <a:gd name="connsiteY7" fmla="*/ 3441019 h 3577390"/>
              <a:gd name="connsiteX8" fmla="*/ 0 w 1684421"/>
              <a:gd name="connsiteY8" fmla="*/ 874309 h 3577390"/>
              <a:gd name="connsiteX9" fmla="*/ 136371 w 1684421"/>
              <a:gd name="connsiteY9" fmla="*/ 737938 h 3577390"/>
              <a:gd name="connsiteX10" fmla="*/ 595329 w 1684421"/>
              <a:gd name="connsiteY10" fmla="*/ 549535 h 3577390"/>
              <a:gd name="connsiteX11" fmla="*/ 637057 w 1684421"/>
              <a:gd name="connsiteY11" fmla="*/ 504 h 3577390"/>
              <a:gd name="connsiteX0" fmla="*/ 1010652 w 1684421"/>
              <a:gd name="connsiteY0" fmla="*/ 0 h 3577390"/>
              <a:gd name="connsiteX1" fmla="*/ 1100376 w 1684421"/>
              <a:gd name="connsiteY1" fmla="*/ 549536 h 3577390"/>
              <a:gd name="connsiteX2" fmla="*/ 1548050 w 1684421"/>
              <a:gd name="connsiteY2" fmla="*/ 737938 h 3577390"/>
              <a:gd name="connsiteX3" fmla="*/ 1684421 w 1684421"/>
              <a:gd name="connsiteY3" fmla="*/ 874309 h 3577390"/>
              <a:gd name="connsiteX4" fmla="*/ 1684421 w 1684421"/>
              <a:gd name="connsiteY4" fmla="*/ 3441019 h 3577390"/>
              <a:gd name="connsiteX5" fmla="*/ 1548050 w 1684421"/>
              <a:gd name="connsiteY5" fmla="*/ 3577390 h 3577390"/>
              <a:gd name="connsiteX6" fmla="*/ 136371 w 1684421"/>
              <a:gd name="connsiteY6" fmla="*/ 3577390 h 3577390"/>
              <a:gd name="connsiteX7" fmla="*/ 0 w 1684421"/>
              <a:gd name="connsiteY7" fmla="*/ 3441019 h 3577390"/>
              <a:gd name="connsiteX8" fmla="*/ 0 w 1684421"/>
              <a:gd name="connsiteY8" fmla="*/ 874309 h 3577390"/>
              <a:gd name="connsiteX9" fmla="*/ 136371 w 1684421"/>
              <a:gd name="connsiteY9" fmla="*/ 737938 h 3577390"/>
              <a:gd name="connsiteX10" fmla="*/ 595329 w 1684421"/>
              <a:gd name="connsiteY10" fmla="*/ 549535 h 3577390"/>
              <a:gd name="connsiteX11" fmla="*/ 637057 w 1684421"/>
              <a:gd name="connsiteY11" fmla="*/ 504 h 3577390"/>
              <a:gd name="connsiteX0" fmla="*/ 1010652 w 1684421"/>
              <a:gd name="connsiteY0" fmla="*/ 0 h 3577390"/>
              <a:gd name="connsiteX1" fmla="*/ 1100376 w 1684421"/>
              <a:gd name="connsiteY1" fmla="*/ 549536 h 3577390"/>
              <a:gd name="connsiteX2" fmla="*/ 1548050 w 1684421"/>
              <a:gd name="connsiteY2" fmla="*/ 737938 h 3577390"/>
              <a:gd name="connsiteX3" fmla="*/ 1684421 w 1684421"/>
              <a:gd name="connsiteY3" fmla="*/ 874309 h 3577390"/>
              <a:gd name="connsiteX4" fmla="*/ 1684421 w 1684421"/>
              <a:gd name="connsiteY4" fmla="*/ 3441019 h 3577390"/>
              <a:gd name="connsiteX5" fmla="*/ 1548050 w 1684421"/>
              <a:gd name="connsiteY5" fmla="*/ 3577390 h 3577390"/>
              <a:gd name="connsiteX6" fmla="*/ 136371 w 1684421"/>
              <a:gd name="connsiteY6" fmla="*/ 3577390 h 3577390"/>
              <a:gd name="connsiteX7" fmla="*/ 0 w 1684421"/>
              <a:gd name="connsiteY7" fmla="*/ 3441019 h 3577390"/>
              <a:gd name="connsiteX8" fmla="*/ 0 w 1684421"/>
              <a:gd name="connsiteY8" fmla="*/ 874309 h 3577390"/>
              <a:gd name="connsiteX9" fmla="*/ 136371 w 1684421"/>
              <a:gd name="connsiteY9" fmla="*/ 737938 h 3577390"/>
              <a:gd name="connsiteX10" fmla="*/ 595329 w 1684421"/>
              <a:gd name="connsiteY10" fmla="*/ 549535 h 3577390"/>
              <a:gd name="connsiteX11" fmla="*/ 637057 w 1684421"/>
              <a:gd name="connsiteY11" fmla="*/ 504 h 3577390"/>
              <a:gd name="connsiteX0" fmla="*/ 1010652 w 1684421"/>
              <a:gd name="connsiteY0" fmla="*/ 0 h 3577390"/>
              <a:gd name="connsiteX1" fmla="*/ 1100376 w 1684421"/>
              <a:gd name="connsiteY1" fmla="*/ 549536 h 3577390"/>
              <a:gd name="connsiteX2" fmla="*/ 1548050 w 1684421"/>
              <a:gd name="connsiteY2" fmla="*/ 737938 h 3577390"/>
              <a:gd name="connsiteX3" fmla="*/ 1684421 w 1684421"/>
              <a:gd name="connsiteY3" fmla="*/ 874309 h 3577390"/>
              <a:gd name="connsiteX4" fmla="*/ 1684421 w 1684421"/>
              <a:gd name="connsiteY4" fmla="*/ 3441019 h 3577390"/>
              <a:gd name="connsiteX5" fmla="*/ 1548050 w 1684421"/>
              <a:gd name="connsiteY5" fmla="*/ 3577390 h 3577390"/>
              <a:gd name="connsiteX6" fmla="*/ 136371 w 1684421"/>
              <a:gd name="connsiteY6" fmla="*/ 3577390 h 3577390"/>
              <a:gd name="connsiteX7" fmla="*/ 0 w 1684421"/>
              <a:gd name="connsiteY7" fmla="*/ 3441019 h 3577390"/>
              <a:gd name="connsiteX8" fmla="*/ 0 w 1684421"/>
              <a:gd name="connsiteY8" fmla="*/ 874309 h 3577390"/>
              <a:gd name="connsiteX9" fmla="*/ 136371 w 1684421"/>
              <a:gd name="connsiteY9" fmla="*/ 737938 h 3577390"/>
              <a:gd name="connsiteX10" fmla="*/ 595329 w 1684421"/>
              <a:gd name="connsiteY10" fmla="*/ 549535 h 3577390"/>
              <a:gd name="connsiteX11" fmla="*/ 637057 w 1684421"/>
              <a:gd name="connsiteY11" fmla="*/ 504 h 3577390"/>
              <a:gd name="connsiteX0" fmla="*/ 1010652 w 1684421"/>
              <a:gd name="connsiteY0" fmla="*/ 0 h 3577390"/>
              <a:gd name="connsiteX1" fmla="*/ 1100376 w 1684421"/>
              <a:gd name="connsiteY1" fmla="*/ 549536 h 3577390"/>
              <a:gd name="connsiteX2" fmla="*/ 1548050 w 1684421"/>
              <a:gd name="connsiteY2" fmla="*/ 737938 h 3577390"/>
              <a:gd name="connsiteX3" fmla="*/ 1684421 w 1684421"/>
              <a:gd name="connsiteY3" fmla="*/ 874309 h 3577390"/>
              <a:gd name="connsiteX4" fmla="*/ 1684421 w 1684421"/>
              <a:gd name="connsiteY4" fmla="*/ 3441019 h 3577390"/>
              <a:gd name="connsiteX5" fmla="*/ 1548050 w 1684421"/>
              <a:gd name="connsiteY5" fmla="*/ 3577390 h 3577390"/>
              <a:gd name="connsiteX6" fmla="*/ 136371 w 1684421"/>
              <a:gd name="connsiteY6" fmla="*/ 3577390 h 3577390"/>
              <a:gd name="connsiteX7" fmla="*/ 0 w 1684421"/>
              <a:gd name="connsiteY7" fmla="*/ 3441019 h 3577390"/>
              <a:gd name="connsiteX8" fmla="*/ 0 w 1684421"/>
              <a:gd name="connsiteY8" fmla="*/ 874309 h 3577390"/>
              <a:gd name="connsiteX9" fmla="*/ 136371 w 1684421"/>
              <a:gd name="connsiteY9" fmla="*/ 737938 h 3577390"/>
              <a:gd name="connsiteX10" fmla="*/ 595329 w 1684421"/>
              <a:gd name="connsiteY10" fmla="*/ 549535 h 3577390"/>
              <a:gd name="connsiteX11" fmla="*/ 637057 w 1684421"/>
              <a:gd name="connsiteY11" fmla="*/ 504 h 3577390"/>
              <a:gd name="connsiteX0" fmla="*/ 1010652 w 1684421"/>
              <a:gd name="connsiteY0" fmla="*/ 0 h 3577390"/>
              <a:gd name="connsiteX1" fmla="*/ 1100376 w 1684421"/>
              <a:gd name="connsiteY1" fmla="*/ 549536 h 3577390"/>
              <a:gd name="connsiteX2" fmla="*/ 1548050 w 1684421"/>
              <a:gd name="connsiteY2" fmla="*/ 737938 h 3577390"/>
              <a:gd name="connsiteX3" fmla="*/ 1684421 w 1684421"/>
              <a:gd name="connsiteY3" fmla="*/ 874309 h 3577390"/>
              <a:gd name="connsiteX4" fmla="*/ 1684421 w 1684421"/>
              <a:gd name="connsiteY4" fmla="*/ 3441019 h 3577390"/>
              <a:gd name="connsiteX5" fmla="*/ 1548050 w 1684421"/>
              <a:gd name="connsiteY5" fmla="*/ 3577390 h 3577390"/>
              <a:gd name="connsiteX6" fmla="*/ 136371 w 1684421"/>
              <a:gd name="connsiteY6" fmla="*/ 3577390 h 3577390"/>
              <a:gd name="connsiteX7" fmla="*/ 0 w 1684421"/>
              <a:gd name="connsiteY7" fmla="*/ 3441019 h 3577390"/>
              <a:gd name="connsiteX8" fmla="*/ 0 w 1684421"/>
              <a:gd name="connsiteY8" fmla="*/ 874309 h 3577390"/>
              <a:gd name="connsiteX9" fmla="*/ 136371 w 1684421"/>
              <a:gd name="connsiteY9" fmla="*/ 737938 h 3577390"/>
              <a:gd name="connsiteX10" fmla="*/ 595329 w 1684421"/>
              <a:gd name="connsiteY10" fmla="*/ 549535 h 3577390"/>
              <a:gd name="connsiteX11" fmla="*/ 637057 w 1684421"/>
              <a:gd name="connsiteY11" fmla="*/ 504 h 3577390"/>
              <a:gd name="connsiteX0" fmla="*/ 1010652 w 1684421"/>
              <a:gd name="connsiteY0" fmla="*/ 4812 h 3582202"/>
              <a:gd name="connsiteX1" fmla="*/ 1100376 w 1684421"/>
              <a:gd name="connsiteY1" fmla="*/ 554348 h 3582202"/>
              <a:gd name="connsiteX2" fmla="*/ 1548050 w 1684421"/>
              <a:gd name="connsiteY2" fmla="*/ 742750 h 3582202"/>
              <a:gd name="connsiteX3" fmla="*/ 1684421 w 1684421"/>
              <a:gd name="connsiteY3" fmla="*/ 879121 h 3582202"/>
              <a:gd name="connsiteX4" fmla="*/ 1684421 w 1684421"/>
              <a:gd name="connsiteY4" fmla="*/ 3445831 h 3582202"/>
              <a:gd name="connsiteX5" fmla="*/ 1548050 w 1684421"/>
              <a:gd name="connsiteY5" fmla="*/ 3582202 h 3582202"/>
              <a:gd name="connsiteX6" fmla="*/ 136371 w 1684421"/>
              <a:gd name="connsiteY6" fmla="*/ 3582202 h 3582202"/>
              <a:gd name="connsiteX7" fmla="*/ 0 w 1684421"/>
              <a:gd name="connsiteY7" fmla="*/ 3445831 h 3582202"/>
              <a:gd name="connsiteX8" fmla="*/ 0 w 1684421"/>
              <a:gd name="connsiteY8" fmla="*/ 879121 h 3582202"/>
              <a:gd name="connsiteX9" fmla="*/ 136371 w 1684421"/>
              <a:gd name="connsiteY9" fmla="*/ 742750 h 3582202"/>
              <a:gd name="connsiteX10" fmla="*/ 595329 w 1684421"/>
              <a:gd name="connsiteY10" fmla="*/ 554347 h 3582202"/>
              <a:gd name="connsiteX11" fmla="*/ 610476 w 1684421"/>
              <a:gd name="connsiteY11" fmla="*/ 0 h 3582202"/>
              <a:gd name="connsiteX0" fmla="*/ 1010652 w 1684421"/>
              <a:gd name="connsiteY0" fmla="*/ 4812 h 3582202"/>
              <a:gd name="connsiteX1" fmla="*/ 1100376 w 1684421"/>
              <a:gd name="connsiteY1" fmla="*/ 554348 h 3582202"/>
              <a:gd name="connsiteX2" fmla="*/ 1548050 w 1684421"/>
              <a:gd name="connsiteY2" fmla="*/ 742750 h 3582202"/>
              <a:gd name="connsiteX3" fmla="*/ 1684421 w 1684421"/>
              <a:gd name="connsiteY3" fmla="*/ 879121 h 3582202"/>
              <a:gd name="connsiteX4" fmla="*/ 1684421 w 1684421"/>
              <a:gd name="connsiteY4" fmla="*/ 3445831 h 3582202"/>
              <a:gd name="connsiteX5" fmla="*/ 1548050 w 1684421"/>
              <a:gd name="connsiteY5" fmla="*/ 3582202 h 3582202"/>
              <a:gd name="connsiteX6" fmla="*/ 136371 w 1684421"/>
              <a:gd name="connsiteY6" fmla="*/ 3582202 h 3582202"/>
              <a:gd name="connsiteX7" fmla="*/ 0 w 1684421"/>
              <a:gd name="connsiteY7" fmla="*/ 3445831 h 3582202"/>
              <a:gd name="connsiteX8" fmla="*/ 0 w 1684421"/>
              <a:gd name="connsiteY8" fmla="*/ 879121 h 3582202"/>
              <a:gd name="connsiteX9" fmla="*/ 136371 w 1684421"/>
              <a:gd name="connsiteY9" fmla="*/ 742750 h 3582202"/>
              <a:gd name="connsiteX10" fmla="*/ 595329 w 1684421"/>
              <a:gd name="connsiteY10" fmla="*/ 554347 h 3582202"/>
              <a:gd name="connsiteX11" fmla="*/ 610476 w 1684421"/>
              <a:gd name="connsiteY11" fmla="*/ 0 h 3582202"/>
              <a:gd name="connsiteX0" fmla="*/ 1010652 w 1684421"/>
              <a:gd name="connsiteY0" fmla="*/ 4812 h 3582202"/>
              <a:gd name="connsiteX1" fmla="*/ 1100376 w 1684421"/>
              <a:gd name="connsiteY1" fmla="*/ 554348 h 3582202"/>
              <a:gd name="connsiteX2" fmla="*/ 1548050 w 1684421"/>
              <a:gd name="connsiteY2" fmla="*/ 742750 h 3582202"/>
              <a:gd name="connsiteX3" fmla="*/ 1684421 w 1684421"/>
              <a:gd name="connsiteY3" fmla="*/ 879121 h 3582202"/>
              <a:gd name="connsiteX4" fmla="*/ 1684421 w 1684421"/>
              <a:gd name="connsiteY4" fmla="*/ 3445831 h 3582202"/>
              <a:gd name="connsiteX5" fmla="*/ 1548050 w 1684421"/>
              <a:gd name="connsiteY5" fmla="*/ 3582202 h 3582202"/>
              <a:gd name="connsiteX6" fmla="*/ 136371 w 1684421"/>
              <a:gd name="connsiteY6" fmla="*/ 3582202 h 3582202"/>
              <a:gd name="connsiteX7" fmla="*/ 0 w 1684421"/>
              <a:gd name="connsiteY7" fmla="*/ 3445831 h 3582202"/>
              <a:gd name="connsiteX8" fmla="*/ 0 w 1684421"/>
              <a:gd name="connsiteY8" fmla="*/ 879121 h 3582202"/>
              <a:gd name="connsiteX9" fmla="*/ 136371 w 1684421"/>
              <a:gd name="connsiteY9" fmla="*/ 742750 h 3582202"/>
              <a:gd name="connsiteX10" fmla="*/ 595329 w 1684421"/>
              <a:gd name="connsiteY10" fmla="*/ 554347 h 3582202"/>
              <a:gd name="connsiteX11" fmla="*/ 599843 w 1684421"/>
              <a:gd name="connsiteY11" fmla="*/ 0 h 3582202"/>
              <a:gd name="connsiteX0" fmla="*/ 1010652 w 1684421"/>
              <a:gd name="connsiteY0" fmla="*/ 0 h 3577390"/>
              <a:gd name="connsiteX1" fmla="*/ 1100376 w 1684421"/>
              <a:gd name="connsiteY1" fmla="*/ 549536 h 3577390"/>
              <a:gd name="connsiteX2" fmla="*/ 1548050 w 1684421"/>
              <a:gd name="connsiteY2" fmla="*/ 737938 h 3577390"/>
              <a:gd name="connsiteX3" fmla="*/ 1684421 w 1684421"/>
              <a:gd name="connsiteY3" fmla="*/ 874309 h 3577390"/>
              <a:gd name="connsiteX4" fmla="*/ 1684421 w 1684421"/>
              <a:gd name="connsiteY4" fmla="*/ 3441019 h 3577390"/>
              <a:gd name="connsiteX5" fmla="*/ 1548050 w 1684421"/>
              <a:gd name="connsiteY5" fmla="*/ 3577390 h 3577390"/>
              <a:gd name="connsiteX6" fmla="*/ 136371 w 1684421"/>
              <a:gd name="connsiteY6" fmla="*/ 3577390 h 3577390"/>
              <a:gd name="connsiteX7" fmla="*/ 0 w 1684421"/>
              <a:gd name="connsiteY7" fmla="*/ 3441019 h 3577390"/>
              <a:gd name="connsiteX8" fmla="*/ 0 w 1684421"/>
              <a:gd name="connsiteY8" fmla="*/ 874309 h 3577390"/>
              <a:gd name="connsiteX9" fmla="*/ 136371 w 1684421"/>
              <a:gd name="connsiteY9" fmla="*/ 737938 h 3577390"/>
              <a:gd name="connsiteX10" fmla="*/ 595329 w 1684421"/>
              <a:gd name="connsiteY10" fmla="*/ 549535 h 3577390"/>
              <a:gd name="connsiteX11" fmla="*/ 594527 w 1684421"/>
              <a:gd name="connsiteY11" fmla="*/ 505 h 3577390"/>
              <a:gd name="connsiteX0" fmla="*/ 1010652 w 1684421"/>
              <a:gd name="connsiteY0" fmla="*/ 0 h 3577390"/>
              <a:gd name="connsiteX1" fmla="*/ 1100376 w 1684421"/>
              <a:gd name="connsiteY1" fmla="*/ 549536 h 3577390"/>
              <a:gd name="connsiteX2" fmla="*/ 1548050 w 1684421"/>
              <a:gd name="connsiteY2" fmla="*/ 737938 h 3577390"/>
              <a:gd name="connsiteX3" fmla="*/ 1684421 w 1684421"/>
              <a:gd name="connsiteY3" fmla="*/ 874309 h 3577390"/>
              <a:gd name="connsiteX4" fmla="*/ 1684421 w 1684421"/>
              <a:gd name="connsiteY4" fmla="*/ 3441019 h 3577390"/>
              <a:gd name="connsiteX5" fmla="*/ 1548050 w 1684421"/>
              <a:gd name="connsiteY5" fmla="*/ 3577390 h 3577390"/>
              <a:gd name="connsiteX6" fmla="*/ 136371 w 1684421"/>
              <a:gd name="connsiteY6" fmla="*/ 3577390 h 3577390"/>
              <a:gd name="connsiteX7" fmla="*/ 0 w 1684421"/>
              <a:gd name="connsiteY7" fmla="*/ 3441019 h 3577390"/>
              <a:gd name="connsiteX8" fmla="*/ 0 w 1684421"/>
              <a:gd name="connsiteY8" fmla="*/ 874309 h 3577390"/>
              <a:gd name="connsiteX9" fmla="*/ 136371 w 1684421"/>
              <a:gd name="connsiteY9" fmla="*/ 737938 h 3577390"/>
              <a:gd name="connsiteX10" fmla="*/ 595329 w 1684421"/>
              <a:gd name="connsiteY10" fmla="*/ 549535 h 3577390"/>
              <a:gd name="connsiteX11" fmla="*/ 594527 w 1684421"/>
              <a:gd name="connsiteY11" fmla="*/ 505 h 3577390"/>
              <a:gd name="connsiteX0" fmla="*/ 1010652 w 1684421"/>
              <a:gd name="connsiteY0" fmla="*/ 0 h 3577390"/>
              <a:gd name="connsiteX1" fmla="*/ 1100376 w 1684421"/>
              <a:gd name="connsiteY1" fmla="*/ 549536 h 3577390"/>
              <a:gd name="connsiteX2" fmla="*/ 1548050 w 1684421"/>
              <a:gd name="connsiteY2" fmla="*/ 737938 h 3577390"/>
              <a:gd name="connsiteX3" fmla="*/ 1684421 w 1684421"/>
              <a:gd name="connsiteY3" fmla="*/ 874309 h 3577390"/>
              <a:gd name="connsiteX4" fmla="*/ 1684421 w 1684421"/>
              <a:gd name="connsiteY4" fmla="*/ 3441019 h 3577390"/>
              <a:gd name="connsiteX5" fmla="*/ 1548050 w 1684421"/>
              <a:gd name="connsiteY5" fmla="*/ 3577390 h 3577390"/>
              <a:gd name="connsiteX6" fmla="*/ 136371 w 1684421"/>
              <a:gd name="connsiteY6" fmla="*/ 3577390 h 3577390"/>
              <a:gd name="connsiteX7" fmla="*/ 0 w 1684421"/>
              <a:gd name="connsiteY7" fmla="*/ 3441019 h 3577390"/>
              <a:gd name="connsiteX8" fmla="*/ 0 w 1684421"/>
              <a:gd name="connsiteY8" fmla="*/ 874309 h 3577390"/>
              <a:gd name="connsiteX9" fmla="*/ 136371 w 1684421"/>
              <a:gd name="connsiteY9" fmla="*/ 737938 h 3577390"/>
              <a:gd name="connsiteX10" fmla="*/ 595329 w 1684421"/>
              <a:gd name="connsiteY10" fmla="*/ 549535 h 3577390"/>
              <a:gd name="connsiteX11" fmla="*/ 594527 w 1684421"/>
              <a:gd name="connsiteY11" fmla="*/ 505 h 3577390"/>
              <a:gd name="connsiteX0" fmla="*/ 1085080 w 1684421"/>
              <a:gd name="connsiteY0" fmla="*/ 0 h 3577390"/>
              <a:gd name="connsiteX1" fmla="*/ 1100376 w 1684421"/>
              <a:gd name="connsiteY1" fmla="*/ 549536 h 3577390"/>
              <a:gd name="connsiteX2" fmla="*/ 1548050 w 1684421"/>
              <a:gd name="connsiteY2" fmla="*/ 737938 h 3577390"/>
              <a:gd name="connsiteX3" fmla="*/ 1684421 w 1684421"/>
              <a:gd name="connsiteY3" fmla="*/ 874309 h 3577390"/>
              <a:gd name="connsiteX4" fmla="*/ 1684421 w 1684421"/>
              <a:gd name="connsiteY4" fmla="*/ 3441019 h 3577390"/>
              <a:gd name="connsiteX5" fmla="*/ 1548050 w 1684421"/>
              <a:gd name="connsiteY5" fmla="*/ 3577390 h 3577390"/>
              <a:gd name="connsiteX6" fmla="*/ 136371 w 1684421"/>
              <a:gd name="connsiteY6" fmla="*/ 3577390 h 3577390"/>
              <a:gd name="connsiteX7" fmla="*/ 0 w 1684421"/>
              <a:gd name="connsiteY7" fmla="*/ 3441019 h 3577390"/>
              <a:gd name="connsiteX8" fmla="*/ 0 w 1684421"/>
              <a:gd name="connsiteY8" fmla="*/ 874309 h 3577390"/>
              <a:gd name="connsiteX9" fmla="*/ 136371 w 1684421"/>
              <a:gd name="connsiteY9" fmla="*/ 737938 h 3577390"/>
              <a:gd name="connsiteX10" fmla="*/ 595329 w 1684421"/>
              <a:gd name="connsiteY10" fmla="*/ 549535 h 3577390"/>
              <a:gd name="connsiteX11" fmla="*/ 594527 w 1684421"/>
              <a:gd name="connsiteY11" fmla="*/ 505 h 3577390"/>
              <a:gd name="connsiteX0" fmla="*/ 1085080 w 1684421"/>
              <a:gd name="connsiteY0" fmla="*/ 0 h 3577390"/>
              <a:gd name="connsiteX1" fmla="*/ 1100376 w 1684421"/>
              <a:gd name="connsiteY1" fmla="*/ 549536 h 3577390"/>
              <a:gd name="connsiteX2" fmla="*/ 1548050 w 1684421"/>
              <a:gd name="connsiteY2" fmla="*/ 737938 h 3577390"/>
              <a:gd name="connsiteX3" fmla="*/ 1684421 w 1684421"/>
              <a:gd name="connsiteY3" fmla="*/ 874309 h 3577390"/>
              <a:gd name="connsiteX4" fmla="*/ 1684421 w 1684421"/>
              <a:gd name="connsiteY4" fmla="*/ 3441019 h 3577390"/>
              <a:gd name="connsiteX5" fmla="*/ 1548050 w 1684421"/>
              <a:gd name="connsiteY5" fmla="*/ 3577390 h 3577390"/>
              <a:gd name="connsiteX6" fmla="*/ 136371 w 1684421"/>
              <a:gd name="connsiteY6" fmla="*/ 3577390 h 3577390"/>
              <a:gd name="connsiteX7" fmla="*/ 0 w 1684421"/>
              <a:gd name="connsiteY7" fmla="*/ 3441019 h 3577390"/>
              <a:gd name="connsiteX8" fmla="*/ 0 w 1684421"/>
              <a:gd name="connsiteY8" fmla="*/ 874309 h 3577390"/>
              <a:gd name="connsiteX9" fmla="*/ 136371 w 1684421"/>
              <a:gd name="connsiteY9" fmla="*/ 737938 h 3577390"/>
              <a:gd name="connsiteX10" fmla="*/ 595329 w 1684421"/>
              <a:gd name="connsiteY10" fmla="*/ 549535 h 3577390"/>
              <a:gd name="connsiteX11" fmla="*/ 594527 w 1684421"/>
              <a:gd name="connsiteY11" fmla="*/ 505 h 3577390"/>
              <a:gd name="connsiteX0" fmla="*/ 1101029 w 1684421"/>
              <a:gd name="connsiteY0" fmla="*/ 0 h 3577390"/>
              <a:gd name="connsiteX1" fmla="*/ 1100376 w 1684421"/>
              <a:gd name="connsiteY1" fmla="*/ 549536 h 3577390"/>
              <a:gd name="connsiteX2" fmla="*/ 1548050 w 1684421"/>
              <a:gd name="connsiteY2" fmla="*/ 737938 h 3577390"/>
              <a:gd name="connsiteX3" fmla="*/ 1684421 w 1684421"/>
              <a:gd name="connsiteY3" fmla="*/ 874309 h 3577390"/>
              <a:gd name="connsiteX4" fmla="*/ 1684421 w 1684421"/>
              <a:gd name="connsiteY4" fmla="*/ 3441019 h 3577390"/>
              <a:gd name="connsiteX5" fmla="*/ 1548050 w 1684421"/>
              <a:gd name="connsiteY5" fmla="*/ 3577390 h 3577390"/>
              <a:gd name="connsiteX6" fmla="*/ 136371 w 1684421"/>
              <a:gd name="connsiteY6" fmla="*/ 3577390 h 3577390"/>
              <a:gd name="connsiteX7" fmla="*/ 0 w 1684421"/>
              <a:gd name="connsiteY7" fmla="*/ 3441019 h 3577390"/>
              <a:gd name="connsiteX8" fmla="*/ 0 w 1684421"/>
              <a:gd name="connsiteY8" fmla="*/ 874309 h 3577390"/>
              <a:gd name="connsiteX9" fmla="*/ 136371 w 1684421"/>
              <a:gd name="connsiteY9" fmla="*/ 737938 h 3577390"/>
              <a:gd name="connsiteX10" fmla="*/ 595329 w 1684421"/>
              <a:gd name="connsiteY10" fmla="*/ 549535 h 3577390"/>
              <a:gd name="connsiteX11" fmla="*/ 594527 w 1684421"/>
              <a:gd name="connsiteY11" fmla="*/ 505 h 3577390"/>
              <a:gd name="connsiteX0" fmla="*/ 1101029 w 1684421"/>
              <a:gd name="connsiteY0" fmla="*/ 0 h 3577390"/>
              <a:gd name="connsiteX1" fmla="*/ 1100376 w 1684421"/>
              <a:gd name="connsiteY1" fmla="*/ 549536 h 3577390"/>
              <a:gd name="connsiteX2" fmla="*/ 1548050 w 1684421"/>
              <a:gd name="connsiteY2" fmla="*/ 737938 h 3577390"/>
              <a:gd name="connsiteX3" fmla="*/ 1684421 w 1684421"/>
              <a:gd name="connsiteY3" fmla="*/ 874309 h 3577390"/>
              <a:gd name="connsiteX4" fmla="*/ 1684421 w 1684421"/>
              <a:gd name="connsiteY4" fmla="*/ 3441019 h 3577390"/>
              <a:gd name="connsiteX5" fmla="*/ 1548050 w 1684421"/>
              <a:gd name="connsiteY5" fmla="*/ 3577390 h 3577390"/>
              <a:gd name="connsiteX6" fmla="*/ 136371 w 1684421"/>
              <a:gd name="connsiteY6" fmla="*/ 3577390 h 3577390"/>
              <a:gd name="connsiteX7" fmla="*/ 0 w 1684421"/>
              <a:gd name="connsiteY7" fmla="*/ 3441019 h 3577390"/>
              <a:gd name="connsiteX8" fmla="*/ 0 w 1684421"/>
              <a:gd name="connsiteY8" fmla="*/ 874309 h 3577390"/>
              <a:gd name="connsiteX9" fmla="*/ 136371 w 1684421"/>
              <a:gd name="connsiteY9" fmla="*/ 737938 h 3577390"/>
              <a:gd name="connsiteX10" fmla="*/ 595329 w 1684421"/>
              <a:gd name="connsiteY10" fmla="*/ 549535 h 3577390"/>
              <a:gd name="connsiteX11" fmla="*/ 594527 w 1684421"/>
              <a:gd name="connsiteY11" fmla="*/ 505 h 3577390"/>
              <a:gd name="connsiteX0" fmla="*/ 1090396 w 1684421"/>
              <a:gd name="connsiteY0" fmla="*/ 4811 h 3576885"/>
              <a:gd name="connsiteX1" fmla="*/ 1100376 w 1684421"/>
              <a:gd name="connsiteY1" fmla="*/ 549031 h 3576885"/>
              <a:gd name="connsiteX2" fmla="*/ 1548050 w 1684421"/>
              <a:gd name="connsiteY2" fmla="*/ 737433 h 3576885"/>
              <a:gd name="connsiteX3" fmla="*/ 1684421 w 1684421"/>
              <a:gd name="connsiteY3" fmla="*/ 873804 h 3576885"/>
              <a:gd name="connsiteX4" fmla="*/ 1684421 w 1684421"/>
              <a:gd name="connsiteY4" fmla="*/ 3440514 h 3576885"/>
              <a:gd name="connsiteX5" fmla="*/ 1548050 w 1684421"/>
              <a:gd name="connsiteY5" fmla="*/ 3576885 h 3576885"/>
              <a:gd name="connsiteX6" fmla="*/ 136371 w 1684421"/>
              <a:gd name="connsiteY6" fmla="*/ 3576885 h 3576885"/>
              <a:gd name="connsiteX7" fmla="*/ 0 w 1684421"/>
              <a:gd name="connsiteY7" fmla="*/ 3440514 h 3576885"/>
              <a:gd name="connsiteX8" fmla="*/ 0 w 1684421"/>
              <a:gd name="connsiteY8" fmla="*/ 873804 h 3576885"/>
              <a:gd name="connsiteX9" fmla="*/ 136371 w 1684421"/>
              <a:gd name="connsiteY9" fmla="*/ 737433 h 3576885"/>
              <a:gd name="connsiteX10" fmla="*/ 595329 w 1684421"/>
              <a:gd name="connsiteY10" fmla="*/ 549030 h 3576885"/>
              <a:gd name="connsiteX11" fmla="*/ 594527 w 1684421"/>
              <a:gd name="connsiteY11" fmla="*/ 0 h 3576885"/>
              <a:gd name="connsiteX0" fmla="*/ 1101029 w 1684421"/>
              <a:gd name="connsiteY0" fmla="*/ 10127 h 3576885"/>
              <a:gd name="connsiteX1" fmla="*/ 1100376 w 1684421"/>
              <a:gd name="connsiteY1" fmla="*/ 549031 h 3576885"/>
              <a:gd name="connsiteX2" fmla="*/ 1548050 w 1684421"/>
              <a:gd name="connsiteY2" fmla="*/ 737433 h 3576885"/>
              <a:gd name="connsiteX3" fmla="*/ 1684421 w 1684421"/>
              <a:gd name="connsiteY3" fmla="*/ 873804 h 3576885"/>
              <a:gd name="connsiteX4" fmla="*/ 1684421 w 1684421"/>
              <a:gd name="connsiteY4" fmla="*/ 3440514 h 3576885"/>
              <a:gd name="connsiteX5" fmla="*/ 1548050 w 1684421"/>
              <a:gd name="connsiteY5" fmla="*/ 3576885 h 3576885"/>
              <a:gd name="connsiteX6" fmla="*/ 136371 w 1684421"/>
              <a:gd name="connsiteY6" fmla="*/ 3576885 h 3576885"/>
              <a:gd name="connsiteX7" fmla="*/ 0 w 1684421"/>
              <a:gd name="connsiteY7" fmla="*/ 3440514 h 3576885"/>
              <a:gd name="connsiteX8" fmla="*/ 0 w 1684421"/>
              <a:gd name="connsiteY8" fmla="*/ 873804 h 3576885"/>
              <a:gd name="connsiteX9" fmla="*/ 136371 w 1684421"/>
              <a:gd name="connsiteY9" fmla="*/ 737433 h 3576885"/>
              <a:gd name="connsiteX10" fmla="*/ 595329 w 1684421"/>
              <a:gd name="connsiteY10" fmla="*/ 549030 h 3576885"/>
              <a:gd name="connsiteX11" fmla="*/ 594527 w 1684421"/>
              <a:gd name="connsiteY11" fmla="*/ 0 h 3576885"/>
              <a:gd name="connsiteX0" fmla="*/ 1101029 w 1684421"/>
              <a:gd name="connsiteY0" fmla="*/ 0 h 3566758"/>
              <a:gd name="connsiteX1" fmla="*/ 1100376 w 1684421"/>
              <a:gd name="connsiteY1" fmla="*/ 538904 h 3566758"/>
              <a:gd name="connsiteX2" fmla="*/ 1548050 w 1684421"/>
              <a:gd name="connsiteY2" fmla="*/ 727306 h 3566758"/>
              <a:gd name="connsiteX3" fmla="*/ 1684421 w 1684421"/>
              <a:gd name="connsiteY3" fmla="*/ 863677 h 3566758"/>
              <a:gd name="connsiteX4" fmla="*/ 1684421 w 1684421"/>
              <a:gd name="connsiteY4" fmla="*/ 3430387 h 3566758"/>
              <a:gd name="connsiteX5" fmla="*/ 1548050 w 1684421"/>
              <a:gd name="connsiteY5" fmla="*/ 3566758 h 3566758"/>
              <a:gd name="connsiteX6" fmla="*/ 136371 w 1684421"/>
              <a:gd name="connsiteY6" fmla="*/ 3566758 h 3566758"/>
              <a:gd name="connsiteX7" fmla="*/ 0 w 1684421"/>
              <a:gd name="connsiteY7" fmla="*/ 3430387 h 3566758"/>
              <a:gd name="connsiteX8" fmla="*/ 0 w 1684421"/>
              <a:gd name="connsiteY8" fmla="*/ 863677 h 3566758"/>
              <a:gd name="connsiteX9" fmla="*/ 136371 w 1684421"/>
              <a:gd name="connsiteY9" fmla="*/ 727306 h 3566758"/>
              <a:gd name="connsiteX10" fmla="*/ 595329 w 1684421"/>
              <a:gd name="connsiteY10" fmla="*/ 538903 h 3566758"/>
              <a:gd name="connsiteX11" fmla="*/ 594527 w 1684421"/>
              <a:gd name="connsiteY11" fmla="*/ 207840 h 3566758"/>
              <a:gd name="connsiteX0" fmla="*/ 1101029 w 1684421"/>
              <a:gd name="connsiteY0" fmla="*/ 0 h 3370056"/>
              <a:gd name="connsiteX1" fmla="*/ 1100376 w 1684421"/>
              <a:gd name="connsiteY1" fmla="*/ 342202 h 3370056"/>
              <a:gd name="connsiteX2" fmla="*/ 1548050 w 1684421"/>
              <a:gd name="connsiteY2" fmla="*/ 530604 h 3370056"/>
              <a:gd name="connsiteX3" fmla="*/ 1684421 w 1684421"/>
              <a:gd name="connsiteY3" fmla="*/ 666975 h 3370056"/>
              <a:gd name="connsiteX4" fmla="*/ 1684421 w 1684421"/>
              <a:gd name="connsiteY4" fmla="*/ 3233685 h 3370056"/>
              <a:gd name="connsiteX5" fmla="*/ 1548050 w 1684421"/>
              <a:gd name="connsiteY5" fmla="*/ 3370056 h 3370056"/>
              <a:gd name="connsiteX6" fmla="*/ 136371 w 1684421"/>
              <a:gd name="connsiteY6" fmla="*/ 3370056 h 3370056"/>
              <a:gd name="connsiteX7" fmla="*/ 0 w 1684421"/>
              <a:gd name="connsiteY7" fmla="*/ 3233685 h 3370056"/>
              <a:gd name="connsiteX8" fmla="*/ 0 w 1684421"/>
              <a:gd name="connsiteY8" fmla="*/ 666975 h 3370056"/>
              <a:gd name="connsiteX9" fmla="*/ 136371 w 1684421"/>
              <a:gd name="connsiteY9" fmla="*/ 530604 h 3370056"/>
              <a:gd name="connsiteX10" fmla="*/ 595329 w 1684421"/>
              <a:gd name="connsiteY10" fmla="*/ 342201 h 3370056"/>
              <a:gd name="connsiteX11" fmla="*/ 594527 w 1684421"/>
              <a:gd name="connsiteY11" fmla="*/ 11138 h 3370056"/>
              <a:gd name="connsiteX0" fmla="*/ 1101029 w 1684421"/>
              <a:gd name="connsiteY0" fmla="*/ 4811 h 3358918"/>
              <a:gd name="connsiteX1" fmla="*/ 1100376 w 1684421"/>
              <a:gd name="connsiteY1" fmla="*/ 331064 h 3358918"/>
              <a:gd name="connsiteX2" fmla="*/ 1548050 w 1684421"/>
              <a:gd name="connsiteY2" fmla="*/ 519466 h 3358918"/>
              <a:gd name="connsiteX3" fmla="*/ 1684421 w 1684421"/>
              <a:gd name="connsiteY3" fmla="*/ 655837 h 3358918"/>
              <a:gd name="connsiteX4" fmla="*/ 1684421 w 1684421"/>
              <a:gd name="connsiteY4" fmla="*/ 3222547 h 3358918"/>
              <a:gd name="connsiteX5" fmla="*/ 1548050 w 1684421"/>
              <a:gd name="connsiteY5" fmla="*/ 3358918 h 3358918"/>
              <a:gd name="connsiteX6" fmla="*/ 136371 w 1684421"/>
              <a:gd name="connsiteY6" fmla="*/ 3358918 h 3358918"/>
              <a:gd name="connsiteX7" fmla="*/ 0 w 1684421"/>
              <a:gd name="connsiteY7" fmla="*/ 3222547 h 3358918"/>
              <a:gd name="connsiteX8" fmla="*/ 0 w 1684421"/>
              <a:gd name="connsiteY8" fmla="*/ 655837 h 3358918"/>
              <a:gd name="connsiteX9" fmla="*/ 136371 w 1684421"/>
              <a:gd name="connsiteY9" fmla="*/ 519466 h 3358918"/>
              <a:gd name="connsiteX10" fmla="*/ 595329 w 1684421"/>
              <a:gd name="connsiteY10" fmla="*/ 331063 h 3358918"/>
              <a:gd name="connsiteX11" fmla="*/ 594527 w 1684421"/>
              <a:gd name="connsiteY11" fmla="*/ 0 h 3358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84421" h="3358918">
                <a:moveTo>
                  <a:pt x="1101029" y="4811"/>
                </a:moveTo>
                <a:cubicBezTo>
                  <a:pt x="1101806" y="316139"/>
                  <a:pt x="1101187" y="112381"/>
                  <a:pt x="1100376" y="331064"/>
                </a:cubicBezTo>
                <a:cubicBezTo>
                  <a:pt x="1189942" y="454054"/>
                  <a:pt x="1308942" y="445845"/>
                  <a:pt x="1548050" y="519466"/>
                </a:cubicBezTo>
                <a:cubicBezTo>
                  <a:pt x="1660580" y="546047"/>
                  <a:pt x="1684421" y="580521"/>
                  <a:pt x="1684421" y="655837"/>
                </a:cubicBezTo>
                <a:lnTo>
                  <a:pt x="1684421" y="3222547"/>
                </a:lnTo>
                <a:cubicBezTo>
                  <a:pt x="1684421" y="3297863"/>
                  <a:pt x="1623366" y="3358918"/>
                  <a:pt x="1548050" y="3358918"/>
                </a:cubicBezTo>
                <a:lnTo>
                  <a:pt x="136371" y="3358918"/>
                </a:lnTo>
                <a:cubicBezTo>
                  <a:pt x="61055" y="3358918"/>
                  <a:pt x="0" y="3297863"/>
                  <a:pt x="0" y="3222547"/>
                </a:cubicBezTo>
                <a:lnTo>
                  <a:pt x="0" y="655837"/>
                </a:lnTo>
                <a:cubicBezTo>
                  <a:pt x="0" y="580521"/>
                  <a:pt x="7892" y="551364"/>
                  <a:pt x="136371" y="519466"/>
                </a:cubicBezTo>
                <a:cubicBezTo>
                  <a:pt x="380903" y="470654"/>
                  <a:pt x="506565" y="454854"/>
                  <a:pt x="595329" y="331063"/>
                </a:cubicBezTo>
                <a:cubicBezTo>
                  <a:pt x="599033" y="116896"/>
                  <a:pt x="594660" y="278461"/>
                  <a:pt x="594527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 11"/>
          <p:cNvSpPr/>
          <p:nvPr/>
        </p:nvSpPr>
        <p:spPr>
          <a:xfrm>
            <a:off x="2196442" y="1814360"/>
            <a:ext cx="579474" cy="368435"/>
          </a:xfrm>
          <a:custGeom>
            <a:avLst/>
            <a:gdLst>
              <a:gd name="connsiteX0" fmla="*/ 0 w 579474"/>
              <a:gd name="connsiteY0" fmla="*/ 61407 h 368435"/>
              <a:gd name="connsiteX1" fmla="*/ 61407 w 579474"/>
              <a:gd name="connsiteY1" fmla="*/ 0 h 368435"/>
              <a:gd name="connsiteX2" fmla="*/ 518067 w 579474"/>
              <a:gd name="connsiteY2" fmla="*/ 0 h 368435"/>
              <a:gd name="connsiteX3" fmla="*/ 579474 w 579474"/>
              <a:gd name="connsiteY3" fmla="*/ 61407 h 368435"/>
              <a:gd name="connsiteX4" fmla="*/ 579474 w 579474"/>
              <a:gd name="connsiteY4" fmla="*/ 307028 h 368435"/>
              <a:gd name="connsiteX5" fmla="*/ 518067 w 579474"/>
              <a:gd name="connsiteY5" fmla="*/ 368435 h 368435"/>
              <a:gd name="connsiteX6" fmla="*/ 61407 w 579474"/>
              <a:gd name="connsiteY6" fmla="*/ 368435 h 368435"/>
              <a:gd name="connsiteX7" fmla="*/ 0 w 579474"/>
              <a:gd name="connsiteY7" fmla="*/ 307028 h 368435"/>
              <a:gd name="connsiteX8" fmla="*/ 0 w 579474"/>
              <a:gd name="connsiteY8" fmla="*/ 61407 h 368435"/>
              <a:gd name="connsiteX0" fmla="*/ 0 w 579474"/>
              <a:gd name="connsiteY0" fmla="*/ 61407 h 368435"/>
              <a:gd name="connsiteX1" fmla="*/ 61407 w 579474"/>
              <a:gd name="connsiteY1" fmla="*/ 0 h 368435"/>
              <a:gd name="connsiteX2" fmla="*/ 518067 w 579474"/>
              <a:gd name="connsiteY2" fmla="*/ 0 h 368435"/>
              <a:gd name="connsiteX3" fmla="*/ 579474 w 579474"/>
              <a:gd name="connsiteY3" fmla="*/ 61407 h 368435"/>
              <a:gd name="connsiteX4" fmla="*/ 579474 w 579474"/>
              <a:gd name="connsiteY4" fmla="*/ 307028 h 368435"/>
              <a:gd name="connsiteX5" fmla="*/ 518067 w 579474"/>
              <a:gd name="connsiteY5" fmla="*/ 368435 h 368435"/>
              <a:gd name="connsiteX6" fmla="*/ 271130 w 579474"/>
              <a:gd name="connsiteY6" fmla="*/ 368435 h 368435"/>
              <a:gd name="connsiteX7" fmla="*/ 61407 w 579474"/>
              <a:gd name="connsiteY7" fmla="*/ 368435 h 368435"/>
              <a:gd name="connsiteX8" fmla="*/ 0 w 579474"/>
              <a:gd name="connsiteY8" fmla="*/ 307028 h 368435"/>
              <a:gd name="connsiteX9" fmla="*/ 0 w 579474"/>
              <a:gd name="connsiteY9" fmla="*/ 61407 h 368435"/>
              <a:gd name="connsiteX0" fmla="*/ 271130 w 579474"/>
              <a:gd name="connsiteY0" fmla="*/ 368435 h 459875"/>
              <a:gd name="connsiteX1" fmla="*/ 61407 w 579474"/>
              <a:gd name="connsiteY1" fmla="*/ 368435 h 459875"/>
              <a:gd name="connsiteX2" fmla="*/ 0 w 579474"/>
              <a:gd name="connsiteY2" fmla="*/ 307028 h 459875"/>
              <a:gd name="connsiteX3" fmla="*/ 0 w 579474"/>
              <a:gd name="connsiteY3" fmla="*/ 61407 h 459875"/>
              <a:gd name="connsiteX4" fmla="*/ 61407 w 579474"/>
              <a:gd name="connsiteY4" fmla="*/ 0 h 459875"/>
              <a:gd name="connsiteX5" fmla="*/ 518067 w 579474"/>
              <a:gd name="connsiteY5" fmla="*/ 0 h 459875"/>
              <a:gd name="connsiteX6" fmla="*/ 579474 w 579474"/>
              <a:gd name="connsiteY6" fmla="*/ 61407 h 459875"/>
              <a:gd name="connsiteX7" fmla="*/ 579474 w 579474"/>
              <a:gd name="connsiteY7" fmla="*/ 307028 h 459875"/>
              <a:gd name="connsiteX8" fmla="*/ 518067 w 579474"/>
              <a:gd name="connsiteY8" fmla="*/ 368435 h 459875"/>
              <a:gd name="connsiteX9" fmla="*/ 362570 w 579474"/>
              <a:gd name="connsiteY9" fmla="*/ 459875 h 459875"/>
              <a:gd name="connsiteX0" fmla="*/ 271130 w 579474"/>
              <a:gd name="connsiteY0" fmla="*/ 368435 h 368435"/>
              <a:gd name="connsiteX1" fmla="*/ 61407 w 579474"/>
              <a:gd name="connsiteY1" fmla="*/ 368435 h 368435"/>
              <a:gd name="connsiteX2" fmla="*/ 0 w 579474"/>
              <a:gd name="connsiteY2" fmla="*/ 307028 h 368435"/>
              <a:gd name="connsiteX3" fmla="*/ 0 w 579474"/>
              <a:gd name="connsiteY3" fmla="*/ 61407 h 368435"/>
              <a:gd name="connsiteX4" fmla="*/ 61407 w 579474"/>
              <a:gd name="connsiteY4" fmla="*/ 0 h 368435"/>
              <a:gd name="connsiteX5" fmla="*/ 518067 w 579474"/>
              <a:gd name="connsiteY5" fmla="*/ 0 h 368435"/>
              <a:gd name="connsiteX6" fmla="*/ 579474 w 579474"/>
              <a:gd name="connsiteY6" fmla="*/ 61407 h 368435"/>
              <a:gd name="connsiteX7" fmla="*/ 579474 w 579474"/>
              <a:gd name="connsiteY7" fmla="*/ 307028 h 368435"/>
              <a:gd name="connsiteX8" fmla="*/ 518067 w 579474"/>
              <a:gd name="connsiteY8" fmla="*/ 368435 h 368435"/>
              <a:gd name="connsiteX0" fmla="*/ 61407 w 579474"/>
              <a:gd name="connsiteY0" fmla="*/ 368435 h 368435"/>
              <a:gd name="connsiteX1" fmla="*/ 0 w 579474"/>
              <a:gd name="connsiteY1" fmla="*/ 307028 h 368435"/>
              <a:gd name="connsiteX2" fmla="*/ 0 w 579474"/>
              <a:gd name="connsiteY2" fmla="*/ 61407 h 368435"/>
              <a:gd name="connsiteX3" fmla="*/ 61407 w 579474"/>
              <a:gd name="connsiteY3" fmla="*/ 0 h 368435"/>
              <a:gd name="connsiteX4" fmla="*/ 518067 w 579474"/>
              <a:gd name="connsiteY4" fmla="*/ 0 h 368435"/>
              <a:gd name="connsiteX5" fmla="*/ 579474 w 579474"/>
              <a:gd name="connsiteY5" fmla="*/ 61407 h 368435"/>
              <a:gd name="connsiteX6" fmla="*/ 579474 w 579474"/>
              <a:gd name="connsiteY6" fmla="*/ 307028 h 368435"/>
              <a:gd name="connsiteX7" fmla="*/ 518067 w 579474"/>
              <a:gd name="connsiteY7" fmla="*/ 368435 h 368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79474" h="368435">
                <a:moveTo>
                  <a:pt x="61407" y="368435"/>
                </a:moveTo>
                <a:cubicBezTo>
                  <a:pt x="27493" y="368435"/>
                  <a:pt x="0" y="340942"/>
                  <a:pt x="0" y="307028"/>
                </a:cubicBezTo>
                <a:lnTo>
                  <a:pt x="0" y="61407"/>
                </a:lnTo>
                <a:cubicBezTo>
                  <a:pt x="0" y="27493"/>
                  <a:pt x="27493" y="0"/>
                  <a:pt x="61407" y="0"/>
                </a:cubicBezTo>
                <a:lnTo>
                  <a:pt x="518067" y="0"/>
                </a:lnTo>
                <a:cubicBezTo>
                  <a:pt x="551981" y="0"/>
                  <a:pt x="579474" y="27493"/>
                  <a:pt x="579474" y="61407"/>
                </a:cubicBezTo>
                <a:lnTo>
                  <a:pt x="579474" y="307028"/>
                </a:lnTo>
                <a:cubicBezTo>
                  <a:pt x="579474" y="340942"/>
                  <a:pt x="551981" y="368435"/>
                  <a:pt x="518067" y="368435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楕円 25"/>
          <p:cNvSpPr/>
          <p:nvPr/>
        </p:nvSpPr>
        <p:spPr>
          <a:xfrm>
            <a:off x="9214808" y="1609750"/>
            <a:ext cx="1295097" cy="55601"/>
          </a:xfrm>
          <a:custGeom>
            <a:avLst/>
            <a:gdLst>
              <a:gd name="connsiteX0" fmla="*/ 0 w 1796087"/>
              <a:gd name="connsiteY0" fmla="*/ 71437 h 142874"/>
              <a:gd name="connsiteX1" fmla="*/ 898044 w 1796087"/>
              <a:gd name="connsiteY1" fmla="*/ 0 h 142874"/>
              <a:gd name="connsiteX2" fmla="*/ 1796088 w 1796087"/>
              <a:gd name="connsiteY2" fmla="*/ 71437 h 142874"/>
              <a:gd name="connsiteX3" fmla="*/ 898044 w 1796087"/>
              <a:gd name="connsiteY3" fmla="*/ 142874 h 142874"/>
              <a:gd name="connsiteX4" fmla="*/ 0 w 1796087"/>
              <a:gd name="connsiteY4" fmla="*/ 71437 h 142874"/>
              <a:gd name="connsiteX0" fmla="*/ 898044 w 1796088"/>
              <a:gd name="connsiteY0" fmla="*/ 142874 h 234314"/>
              <a:gd name="connsiteX1" fmla="*/ 0 w 1796088"/>
              <a:gd name="connsiteY1" fmla="*/ 71437 h 234314"/>
              <a:gd name="connsiteX2" fmla="*/ 898044 w 1796088"/>
              <a:gd name="connsiteY2" fmla="*/ 0 h 234314"/>
              <a:gd name="connsiteX3" fmla="*/ 1796088 w 1796088"/>
              <a:gd name="connsiteY3" fmla="*/ 71437 h 234314"/>
              <a:gd name="connsiteX4" fmla="*/ 989484 w 1796088"/>
              <a:gd name="connsiteY4" fmla="*/ 234314 h 234314"/>
              <a:gd name="connsiteX0" fmla="*/ 898044 w 1796088"/>
              <a:gd name="connsiteY0" fmla="*/ 142874 h 142874"/>
              <a:gd name="connsiteX1" fmla="*/ 0 w 1796088"/>
              <a:gd name="connsiteY1" fmla="*/ 71437 h 142874"/>
              <a:gd name="connsiteX2" fmla="*/ 898044 w 1796088"/>
              <a:gd name="connsiteY2" fmla="*/ 0 h 142874"/>
              <a:gd name="connsiteX3" fmla="*/ 1796088 w 1796088"/>
              <a:gd name="connsiteY3" fmla="*/ 71437 h 142874"/>
              <a:gd name="connsiteX0" fmla="*/ 0 w 1796088"/>
              <a:gd name="connsiteY0" fmla="*/ 71437 h 71437"/>
              <a:gd name="connsiteX1" fmla="*/ 898044 w 1796088"/>
              <a:gd name="connsiteY1" fmla="*/ 0 h 71437"/>
              <a:gd name="connsiteX2" fmla="*/ 1796088 w 1796088"/>
              <a:gd name="connsiteY2" fmla="*/ 71437 h 71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96088" h="71437">
                <a:moveTo>
                  <a:pt x="0" y="71437"/>
                </a:moveTo>
                <a:cubicBezTo>
                  <a:pt x="0" y="31983"/>
                  <a:pt x="402068" y="0"/>
                  <a:pt x="898044" y="0"/>
                </a:cubicBezTo>
                <a:cubicBezTo>
                  <a:pt x="1394020" y="0"/>
                  <a:pt x="1796088" y="31983"/>
                  <a:pt x="1796088" y="71437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楕円 26"/>
          <p:cNvSpPr/>
          <p:nvPr/>
        </p:nvSpPr>
        <p:spPr>
          <a:xfrm>
            <a:off x="9214807" y="1687179"/>
            <a:ext cx="1295097" cy="55601"/>
          </a:xfrm>
          <a:custGeom>
            <a:avLst/>
            <a:gdLst>
              <a:gd name="connsiteX0" fmla="*/ 0 w 1796087"/>
              <a:gd name="connsiteY0" fmla="*/ 71437 h 142874"/>
              <a:gd name="connsiteX1" fmla="*/ 898044 w 1796087"/>
              <a:gd name="connsiteY1" fmla="*/ 0 h 142874"/>
              <a:gd name="connsiteX2" fmla="*/ 1796088 w 1796087"/>
              <a:gd name="connsiteY2" fmla="*/ 71437 h 142874"/>
              <a:gd name="connsiteX3" fmla="*/ 898044 w 1796087"/>
              <a:gd name="connsiteY3" fmla="*/ 142874 h 142874"/>
              <a:gd name="connsiteX4" fmla="*/ 0 w 1796087"/>
              <a:gd name="connsiteY4" fmla="*/ 71437 h 142874"/>
              <a:gd name="connsiteX0" fmla="*/ 898044 w 1796088"/>
              <a:gd name="connsiteY0" fmla="*/ 0 h 142874"/>
              <a:gd name="connsiteX1" fmla="*/ 1796088 w 1796088"/>
              <a:gd name="connsiteY1" fmla="*/ 71437 h 142874"/>
              <a:gd name="connsiteX2" fmla="*/ 898044 w 1796088"/>
              <a:gd name="connsiteY2" fmla="*/ 142874 h 142874"/>
              <a:gd name="connsiteX3" fmla="*/ 0 w 1796088"/>
              <a:gd name="connsiteY3" fmla="*/ 71437 h 142874"/>
              <a:gd name="connsiteX4" fmla="*/ 989484 w 1796088"/>
              <a:gd name="connsiteY4" fmla="*/ 91440 h 142874"/>
              <a:gd name="connsiteX0" fmla="*/ 898044 w 1796088"/>
              <a:gd name="connsiteY0" fmla="*/ 0 h 142874"/>
              <a:gd name="connsiteX1" fmla="*/ 1796088 w 1796088"/>
              <a:gd name="connsiteY1" fmla="*/ 71437 h 142874"/>
              <a:gd name="connsiteX2" fmla="*/ 898044 w 1796088"/>
              <a:gd name="connsiteY2" fmla="*/ 142874 h 142874"/>
              <a:gd name="connsiteX3" fmla="*/ 0 w 1796088"/>
              <a:gd name="connsiteY3" fmla="*/ 71437 h 142874"/>
              <a:gd name="connsiteX0" fmla="*/ 1796088 w 1796088"/>
              <a:gd name="connsiteY0" fmla="*/ 0 h 71437"/>
              <a:gd name="connsiteX1" fmla="*/ 898044 w 1796088"/>
              <a:gd name="connsiteY1" fmla="*/ 71437 h 71437"/>
              <a:gd name="connsiteX2" fmla="*/ 0 w 1796088"/>
              <a:gd name="connsiteY2" fmla="*/ 0 h 71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96088" h="71437">
                <a:moveTo>
                  <a:pt x="1796088" y="0"/>
                </a:moveTo>
                <a:cubicBezTo>
                  <a:pt x="1796088" y="39454"/>
                  <a:pt x="1394020" y="71437"/>
                  <a:pt x="898044" y="71437"/>
                </a:cubicBezTo>
                <a:cubicBezTo>
                  <a:pt x="402068" y="71437"/>
                  <a:pt x="0" y="39454"/>
                  <a:pt x="0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629D1CCB-4836-4D64-84CD-19779AC1C42B}"/>
              </a:ext>
            </a:extLst>
          </p:cNvPr>
          <p:cNvGrpSpPr/>
          <p:nvPr/>
        </p:nvGrpSpPr>
        <p:grpSpPr>
          <a:xfrm>
            <a:off x="9217682" y="1690687"/>
            <a:ext cx="1655876" cy="1681163"/>
            <a:chOff x="9217682" y="1690687"/>
            <a:chExt cx="1655876" cy="1681163"/>
          </a:xfrm>
        </p:grpSpPr>
        <p:sp>
          <p:nvSpPr>
            <p:cNvPr id="21" name="角丸四角形 1"/>
            <p:cNvSpPr/>
            <p:nvPr/>
          </p:nvSpPr>
          <p:spPr>
            <a:xfrm>
              <a:off x="9217682" y="1690687"/>
              <a:ext cx="1297918" cy="1681163"/>
            </a:xfrm>
            <a:custGeom>
              <a:avLst/>
              <a:gdLst>
                <a:gd name="connsiteX0" fmla="*/ 0 w 2160000"/>
                <a:gd name="connsiteY0" fmla="*/ 205027 h 2520000"/>
                <a:gd name="connsiteX1" fmla="*/ 205027 w 2160000"/>
                <a:gd name="connsiteY1" fmla="*/ 0 h 2520000"/>
                <a:gd name="connsiteX2" fmla="*/ 1954973 w 2160000"/>
                <a:gd name="connsiteY2" fmla="*/ 0 h 2520000"/>
                <a:gd name="connsiteX3" fmla="*/ 2160000 w 2160000"/>
                <a:gd name="connsiteY3" fmla="*/ 205027 h 2520000"/>
                <a:gd name="connsiteX4" fmla="*/ 2160000 w 2160000"/>
                <a:gd name="connsiteY4" fmla="*/ 2314973 h 2520000"/>
                <a:gd name="connsiteX5" fmla="*/ 1954973 w 2160000"/>
                <a:gd name="connsiteY5" fmla="*/ 2520000 h 2520000"/>
                <a:gd name="connsiteX6" fmla="*/ 205027 w 2160000"/>
                <a:gd name="connsiteY6" fmla="*/ 2520000 h 2520000"/>
                <a:gd name="connsiteX7" fmla="*/ 0 w 2160000"/>
                <a:gd name="connsiteY7" fmla="*/ 2314973 h 2520000"/>
                <a:gd name="connsiteX8" fmla="*/ 0 w 2160000"/>
                <a:gd name="connsiteY8" fmla="*/ 205027 h 2520000"/>
                <a:gd name="connsiteX0" fmla="*/ 205027 w 2160000"/>
                <a:gd name="connsiteY0" fmla="*/ 0 h 2520000"/>
                <a:gd name="connsiteX1" fmla="*/ 1954973 w 2160000"/>
                <a:gd name="connsiteY1" fmla="*/ 0 h 2520000"/>
                <a:gd name="connsiteX2" fmla="*/ 2160000 w 2160000"/>
                <a:gd name="connsiteY2" fmla="*/ 205027 h 2520000"/>
                <a:gd name="connsiteX3" fmla="*/ 2160000 w 2160000"/>
                <a:gd name="connsiteY3" fmla="*/ 2314973 h 2520000"/>
                <a:gd name="connsiteX4" fmla="*/ 1954973 w 2160000"/>
                <a:gd name="connsiteY4" fmla="*/ 2520000 h 2520000"/>
                <a:gd name="connsiteX5" fmla="*/ 205027 w 2160000"/>
                <a:gd name="connsiteY5" fmla="*/ 2520000 h 2520000"/>
                <a:gd name="connsiteX6" fmla="*/ 0 w 2160000"/>
                <a:gd name="connsiteY6" fmla="*/ 2314973 h 2520000"/>
                <a:gd name="connsiteX7" fmla="*/ 0 w 2160000"/>
                <a:gd name="connsiteY7" fmla="*/ 205027 h 2520000"/>
                <a:gd name="connsiteX8" fmla="*/ 296467 w 2160000"/>
                <a:gd name="connsiteY8" fmla="*/ 91440 h 2520000"/>
                <a:gd name="connsiteX0" fmla="*/ 205027 w 2160000"/>
                <a:gd name="connsiteY0" fmla="*/ 0 h 2520000"/>
                <a:gd name="connsiteX1" fmla="*/ 2160000 w 2160000"/>
                <a:gd name="connsiteY1" fmla="*/ 205027 h 2520000"/>
                <a:gd name="connsiteX2" fmla="*/ 2160000 w 2160000"/>
                <a:gd name="connsiteY2" fmla="*/ 2314973 h 2520000"/>
                <a:gd name="connsiteX3" fmla="*/ 1954973 w 2160000"/>
                <a:gd name="connsiteY3" fmla="*/ 2520000 h 2520000"/>
                <a:gd name="connsiteX4" fmla="*/ 205027 w 2160000"/>
                <a:gd name="connsiteY4" fmla="*/ 2520000 h 2520000"/>
                <a:gd name="connsiteX5" fmla="*/ 0 w 2160000"/>
                <a:gd name="connsiteY5" fmla="*/ 2314973 h 2520000"/>
                <a:gd name="connsiteX6" fmla="*/ 0 w 2160000"/>
                <a:gd name="connsiteY6" fmla="*/ 205027 h 2520000"/>
                <a:gd name="connsiteX7" fmla="*/ 296467 w 2160000"/>
                <a:gd name="connsiteY7" fmla="*/ 91440 h 2520000"/>
                <a:gd name="connsiteX0" fmla="*/ 205027 w 2160000"/>
                <a:gd name="connsiteY0" fmla="*/ 0 h 2520000"/>
                <a:gd name="connsiteX1" fmla="*/ 2160000 w 2160000"/>
                <a:gd name="connsiteY1" fmla="*/ 205027 h 2520000"/>
                <a:gd name="connsiteX2" fmla="*/ 2160000 w 2160000"/>
                <a:gd name="connsiteY2" fmla="*/ 2314973 h 2520000"/>
                <a:gd name="connsiteX3" fmla="*/ 1954973 w 2160000"/>
                <a:gd name="connsiteY3" fmla="*/ 2520000 h 2520000"/>
                <a:gd name="connsiteX4" fmla="*/ 205027 w 2160000"/>
                <a:gd name="connsiteY4" fmla="*/ 2520000 h 2520000"/>
                <a:gd name="connsiteX5" fmla="*/ 0 w 2160000"/>
                <a:gd name="connsiteY5" fmla="*/ 2314973 h 2520000"/>
                <a:gd name="connsiteX6" fmla="*/ 0 w 2160000"/>
                <a:gd name="connsiteY6" fmla="*/ 205027 h 2520000"/>
                <a:gd name="connsiteX0" fmla="*/ 2160000 w 2160000"/>
                <a:gd name="connsiteY0" fmla="*/ 0 h 2314973"/>
                <a:gd name="connsiteX1" fmla="*/ 2160000 w 2160000"/>
                <a:gd name="connsiteY1" fmla="*/ 2109946 h 2314973"/>
                <a:gd name="connsiteX2" fmla="*/ 1954973 w 2160000"/>
                <a:gd name="connsiteY2" fmla="*/ 2314973 h 2314973"/>
                <a:gd name="connsiteX3" fmla="*/ 205027 w 2160000"/>
                <a:gd name="connsiteY3" fmla="*/ 2314973 h 2314973"/>
                <a:gd name="connsiteX4" fmla="*/ 0 w 2160000"/>
                <a:gd name="connsiteY4" fmla="*/ 2109946 h 2314973"/>
                <a:gd name="connsiteX5" fmla="*/ 0 w 2160000"/>
                <a:gd name="connsiteY5" fmla="*/ 0 h 2314973"/>
                <a:gd name="connsiteX0" fmla="*/ 2160000 w 2160000"/>
                <a:gd name="connsiteY0" fmla="*/ 0 h 2314973"/>
                <a:gd name="connsiteX1" fmla="*/ 2160000 w 2160000"/>
                <a:gd name="connsiteY1" fmla="*/ 2109946 h 2314973"/>
                <a:gd name="connsiteX2" fmla="*/ 1954973 w 2160000"/>
                <a:gd name="connsiteY2" fmla="*/ 2314973 h 2314973"/>
                <a:gd name="connsiteX3" fmla="*/ 205027 w 2160000"/>
                <a:gd name="connsiteY3" fmla="*/ 2314973 h 2314973"/>
                <a:gd name="connsiteX4" fmla="*/ 0 w 2160000"/>
                <a:gd name="connsiteY4" fmla="*/ 2109946 h 2314973"/>
                <a:gd name="connsiteX5" fmla="*/ 2025 w 2160000"/>
                <a:gd name="connsiteY5" fmla="*/ 135672 h 2314973"/>
                <a:gd name="connsiteX6" fmla="*/ 0 w 2160000"/>
                <a:gd name="connsiteY6" fmla="*/ 0 h 2314973"/>
                <a:gd name="connsiteX0" fmla="*/ 2273553 w 2273553"/>
                <a:gd name="connsiteY0" fmla="*/ 0 h 2314973"/>
                <a:gd name="connsiteX1" fmla="*/ 2273553 w 2273553"/>
                <a:gd name="connsiteY1" fmla="*/ 2109946 h 2314973"/>
                <a:gd name="connsiteX2" fmla="*/ 2068526 w 2273553"/>
                <a:gd name="connsiteY2" fmla="*/ 2314973 h 2314973"/>
                <a:gd name="connsiteX3" fmla="*/ 318580 w 2273553"/>
                <a:gd name="connsiteY3" fmla="*/ 2314973 h 2314973"/>
                <a:gd name="connsiteX4" fmla="*/ 113553 w 2273553"/>
                <a:gd name="connsiteY4" fmla="*/ 2109946 h 2314973"/>
                <a:gd name="connsiteX5" fmla="*/ 115578 w 2273553"/>
                <a:gd name="connsiteY5" fmla="*/ 135672 h 2314973"/>
                <a:gd name="connsiteX6" fmla="*/ 0 w 2273553"/>
                <a:gd name="connsiteY6" fmla="*/ 27451 h 2314973"/>
                <a:gd name="connsiteX0" fmla="*/ 2273553 w 2273553"/>
                <a:gd name="connsiteY0" fmla="*/ 0 h 2314973"/>
                <a:gd name="connsiteX1" fmla="*/ 2273553 w 2273553"/>
                <a:gd name="connsiteY1" fmla="*/ 2109946 h 2314973"/>
                <a:gd name="connsiteX2" fmla="*/ 2068526 w 2273553"/>
                <a:gd name="connsiteY2" fmla="*/ 2314973 h 2314973"/>
                <a:gd name="connsiteX3" fmla="*/ 318580 w 2273553"/>
                <a:gd name="connsiteY3" fmla="*/ 2314973 h 2314973"/>
                <a:gd name="connsiteX4" fmla="*/ 113553 w 2273553"/>
                <a:gd name="connsiteY4" fmla="*/ 2109946 h 2314973"/>
                <a:gd name="connsiteX5" fmla="*/ 115578 w 2273553"/>
                <a:gd name="connsiteY5" fmla="*/ 135672 h 2314973"/>
                <a:gd name="connsiteX6" fmla="*/ 73524 w 2273553"/>
                <a:gd name="connsiteY6" fmla="*/ 72382 h 2314973"/>
                <a:gd name="connsiteX7" fmla="*/ 0 w 2273553"/>
                <a:gd name="connsiteY7" fmla="*/ 27451 h 2314973"/>
                <a:gd name="connsiteX0" fmla="*/ 2273553 w 2273553"/>
                <a:gd name="connsiteY0" fmla="*/ 0 h 2314973"/>
                <a:gd name="connsiteX1" fmla="*/ 2273553 w 2273553"/>
                <a:gd name="connsiteY1" fmla="*/ 2109946 h 2314973"/>
                <a:gd name="connsiteX2" fmla="*/ 2068526 w 2273553"/>
                <a:gd name="connsiteY2" fmla="*/ 2314973 h 2314973"/>
                <a:gd name="connsiteX3" fmla="*/ 318580 w 2273553"/>
                <a:gd name="connsiteY3" fmla="*/ 2314973 h 2314973"/>
                <a:gd name="connsiteX4" fmla="*/ 113553 w 2273553"/>
                <a:gd name="connsiteY4" fmla="*/ 2109946 h 2314973"/>
                <a:gd name="connsiteX5" fmla="*/ 115578 w 2273553"/>
                <a:gd name="connsiteY5" fmla="*/ 135672 h 2314973"/>
                <a:gd name="connsiteX6" fmla="*/ 84744 w 2273553"/>
                <a:gd name="connsiteY6" fmla="*/ 64653 h 2314973"/>
                <a:gd name="connsiteX7" fmla="*/ 0 w 2273553"/>
                <a:gd name="connsiteY7" fmla="*/ 27451 h 2314973"/>
                <a:gd name="connsiteX0" fmla="*/ 2273553 w 2273553"/>
                <a:gd name="connsiteY0" fmla="*/ 0 h 2314973"/>
                <a:gd name="connsiteX1" fmla="*/ 2273553 w 2273553"/>
                <a:gd name="connsiteY1" fmla="*/ 2109946 h 2314973"/>
                <a:gd name="connsiteX2" fmla="*/ 2068526 w 2273553"/>
                <a:gd name="connsiteY2" fmla="*/ 2314973 h 2314973"/>
                <a:gd name="connsiteX3" fmla="*/ 318580 w 2273553"/>
                <a:gd name="connsiteY3" fmla="*/ 2314973 h 2314973"/>
                <a:gd name="connsiteX4" fmla="*/ 113553 w 2273553"/>
                <a:gd name="connsiteY4" fmla="*/ 2109946 h 2314973"/>
                <a:gd name="connsiteX5" fmla="*/ 115578 w 2273553"/>
                <a:gd name="connsiteY5" fmla="*/ 135672 h 2314973"/>
                <a:gd name="connsiteX6" fmla="*/ 76330 w 2273553"/>
                <a:gd name="connsiteY6" fmla="*/ 74959 h 2314973"/>
                <a:gd name="connsiteX7" fmla="*/ 0 w 2273553"/>
                <a:gd name="connsiteY7" fmla="*/ 27451 h 2314973"/>
                <a:gd name="connsiteX0" fmla="*/ 2273553 w 2273553"/>
                <a:gd name="connsiteY0" fmla="*/ 0 h 2314973"/>
                <a:gd name="connsiteX1" fmla="*/ 2273553 w 2273553"/>
                <a:gd name="connsiteY1" fmla="*/ 2109946 h 2314973"/>
                <a:gd name="connsiteX2" fmla="*/ 2068526 w 2273553"/>
                <a:gd name="connsiteY2" fmla="*/ 2314973 h 2314973"/>
                <a:gd name="connsiteX3" fmla="*/ 318580 w 2273553"/>
                <a:gd name="connsiteY3" fmla="*/ 2314973 h 2314973"/>
                <a:gd name="connsiteX4" fmla="*/ 113553 w 2273553"/>
                <a:gd name="connsiteY4" fmla="*/ 2109946 h 2314973"/>
                <a:gd name="connsiteX5" fmla="*/ 115578 w 2273553"/>
                <a:gd name="connsiteY5" fmla="*/ 135672 h 2314973"/>
                <a:gd name="connsiteX6" fmla="*/ 76330 w 2273553"/>
                <a:gd name="connsiteY6" fmla="*/ 74959 h 2314973"/>
                <a:gd name="connsiteX7" fmla="*/ 0 w 2273553"/>
                <a:gd name="connsiteY7" fmla="*/ 27451 h 2314973"/>
                <a:gd name="connsiteX0" fmla="*/ 2273553 w 2273553"/>
                <a:gd name="connsiteY0" fmla="*/ 0 h 2314973"/>
                <a:gd name="connsiteX1" fmla="*/ 2273553 w 2273553"/>
                <a:gd name="connsiteY1" fmla="*/ 2109946 h 2314973"/>
                <a:gd name="connsiteX2" fmla="*/ 2068526 w 2273553"/>
                <a:gd name="connsiteY2" fmla="*/ 2314973 h 2314973"/>
                <a:gd name="connsiteX3" fmla="*/ 318580 w 2273553"/>
                <a:gd name="connsiteY3" fmla="*/ 2314973 h 2314973"/>
                <a:gd name="connsiteX4" fmla="*/ 113553 w 2273553"/>
                <a:gd name="connsiteY4" fmla="*/ 2109946 h 2314973"/>
                <a:gd name="connsiteX5" fmla="*/ 115578 w 2273553"/>
                <a:gd name="connsiteY5" fmla="*/ 135672 h 2314973"/>
                <a:gd name="connsiteX6" fmla="*/ 76330 w 2273553"/>
                <a:gd name="connsiteY6" fmla="*/ 74959 h 2314973"/>
                <a:gd name="connsiteX7" fmla="*/ 0 w 2273553"/>
                <a:gd name="connsiteY7" fmla="*/ 27451 h 2314973"/>
                <a:gd name="connsiteX0" fmla="*/ 2273553 w 2273553"/>
                <a:gd name="connsiteY0" fmla="*/ 0 h 2314973"/>
                <a:gd name="connsiteX1" fmla="*/ 2273553 w 2273553"/>
                <a:gd name="connsiteY1" fmla="*/ 2109946 h 2314973"/>
                <a:gd name="connsiteX2" fmla="*/ 2068526 w 2273553"/>
                <a:gd name="connsiteY2" fmla="*/ 2314973 h 2314973"/>
                <a:gd name="connsiteX3" fmla="*/ 318580 w 2273553"/>
                <a:gd name="connsiteY3" fmla="*/ 2314973 h 2314973"/>
                <a:gd name="connsiteX4" fmla="*/ 113553 w 2273553"/>
                <a:gd name="connsiteY4" fmla="*/ 2109946 h 2314973"/>
                <a:gd name="connsiteX5" fmla="*/ 115578 w 2273553"/>
                <a:gd name="connsiteY5" fmla="*/ 135672 h 2314973"/>
                <a:gd name="connsiteX6" fmla="*/ 76330 w 2273553"/>
                <a:gd name="connsiteY6" fmla="*/ 74959 h 2314973"/>
                <a:gd name="connsiteX7" fmla="*/ 0 w 2273553"/>
                <a:gd name="connsiteY7" fmla="*/ 27451 h 2314973"/>
                <a:gd name="connsiteX0" fmla="*/ 2273553 w 2273553"/>
                <a:gd name="connsiteY0" fmla="*/ 0 h 2314973"/>
                <a:gd name="connsiteX1" fmla="*/ 2273553 w 2273553"/>
                <a:gd name="connsiteY1" fmla="*/ 2109946 h 2314973"/>
                <a:gd name="connsiteX2" fmla="*/ 2068526 w 2273553"/>
                <a:gd name="connsiteY2" fmla="*/ 2314973 h 2314973"/>
                <a:gd name="connsiteX3" fmla="*/ 318580 w 2273553"/>
                <a:gd name="connsiteY3" fmla="*/ 2314973 h 2314973"/>
                <a:gd name="connsiteX4" fmla="*/ 113553 w 2273553"/>
                <a:gd name="connsiteY4" fmla="*/ 2109946 h 2314973"/>
                <a:gd name="connsiteX5" fmla="*/ 115578 w 2273553"/>
                <a:gd name="connsiteY5" fmla="*/ 135672 h 2314973"/>
                <a:gd name="connsiteX6" fmla="*/ 76330 w 2273553"/>
                <a:gd name="connsiteY6" fmla="*/ 74959 h 2314973"/>
                <a:gd name="connsiteX7" fmla="*/ 0 w 2273553"/>
                <a:gd name="connsiteY7" fmla="*/ 27451 h 2314973"/>
                <a:gd name="connsiteX0" fmla="*/ 2273553 w 2273553"/>
                <a:gd name="connsiteY0" fmla="*/ 0 h 2314973"/>
                <a:gd name="connsiteX1" fmla="*/ 2272338 w 2273553"/>
                <a:gd name="connsiteY1" fmla="*/ 82314 h 2314973"/>
                <a:gd name="connsiteX2" fmla="*/ 2273553 w 2273553"/>
                <a:gd name="connsiteY2" fmla="*/ 2109946 h 2314973"/>
                <a:gd name="connsiteX3" fmla="*/ 2068526 w 2273553"/>
                <a:gd name="connsiteY3" fmla="*/ 2314973 h 2314973"/>
                <a:gd name="connsiteX4" fmla="*/ 318580 w 2273553"/>
                <a:gd name="connsiteY4" fmla="*/ 2314973 h 2314973"/>
                <a:gd name="connsiteX5" fmla="*/ 113553 w 2273553"/>
                <a:gd name="connsiteY5" fmla="*/ 2109946 h 2314973"/>
                <a:gd name="connsiteX6" fmla="*/ 115578 w 2273553"/>
                <a:gd name="connsiteY6" fmla="*/ 135672 h 2314973"/>
                <a:gd name="connsiteX7" fmla="*/ 76330 w 2273553"/>
                <a:gd name="connsiteY7" fmla="*/ 74959 h 2314973"/>
                <a:gd name="connsiteX8" fmla="*/ 0 w 2273553"/>
                <a:gd name="connsiteY8" fmla="*/ 27451 h 2314973"/>
                <a:gd name="connsiteX0" fmla="*/ 2297366 w 2297366"/>
                <a:gd name="connsiteY0" fmla="*/ 0 h 2314973"/>
                <a:gd name="connsiteX1" fmla="*/ 2272338 w 2297366"/>
                <a:gd name="connsiteY1" fmla="*/ 82314 h 2314973"/>
                <a:gd name="connsiteX2" fmla="*/ 2273553 w 2297366"/>
                <a:gd name="connsiteY2" fmla="*/ 2109946 h 2314973"/>
                <a:gd name="connsiteX3" fmla="*/ 2068526 w 2297366"/>
                <a:gd name="connsiteY3" fmla="*/ 2314973 h 2314973"/>
                <a:gd name="connsiteX4" fmla="*/ 318580 w 2297366"/>
                <a:gd name="connsiteY4" fmla="*/ 2314973 h 2314973"/>
                <a:gd name="connsiteX5" fmla="*/ 113553 w 2297366"/>
                <a:gd name="connsiteY5" fmla="*/ 2109946 h 2314973"/>
                <a:gd name="connsiteX6" fmla="*/ 115578 w 2297366"/>
                <a:gd name="connsiteY6" fmla="*/ 135672 h 2314973"/>
                <a:gd name="connsiteX7" fmla="*/ 76330 w 2297366"/>
                <a:gd name="connsiteY7" fmla="*/ 74959 h 2314973"/>
                <a:gd name="connsiteX8" fmla="*/ 0 w 2297366"/>
                <a:gd name="connsiteY8" fmla="*/ 27451 h 2314973"/>
                <a:gd name="connsiteX0" fmla="*/ 2292817 w 2292817"/>
                <a:gd name="connsiteY0" fmla="*/ 0 h 2298257"/>
                <a:gd name="connsiteX1" fmla="*/ 2272338 w 2292817"/>
                <a:gd name="connsiteY1" fmla="*/ 65598 h 2298257"/>
                <a:gd name="connsiteX2" fmla="*/ 2273553 w 2292817"/>
                <a:gd name="connsiteY2" fmla="*/ 2093230 h 2298257"/>
                <a:gd name="connsiteX3" fmla="*/ 2068526 w 2292817"/>
                <a:gd name="connsiteY3" fmla="*/ 2298257 h 2298257"/>
                <a:gd name="connsiteX4" fmla="*/ 318580 w 2292817"/>
                <a:gd name="connsiteY4" fmla="*/ 2298257 h 2298257"/>
                <a:gd name="connsiteX5" fmla="*/ 113553 w 2292817"/>
                <a:gd name="connsiteY5" fmla="*/ 2093230 h 2298257"/>
                <a:gd name="connsiteX6" fmla="*/ 115578 w 2292817"/>
                <a:gd name="connsiteY6" fmla="*/ 118956 h 2298257"/>
                <a:gd name="connsiteX7" fmla="*/ 76330 w 2292817"/>
                <a:gd name="connsiteY7" fmla="*/ 58243 h 2298257"/>
                <a:gd name="connsiteX8" fmla="*/ 0 w 2292817"/>
                <a:gd name="connsiteY8" fmla="*/ 10735 h 2298257"/>
                <a:gd name="connsiteX0" fmla="*/ 2292817 w 2292817"/>
                <a:gd name="connsiteY0" fmla="*/ 0 h 2323885"/>
                <a:gd name="connsiteX1" fmla="*/ 2272338 w 2292817"/>
                <a:gd name="connsiteY1" fmla="*/ 65598 h 2323885"/>
                <a:gd name="connsiteX2" fmla="*/ 2273553 w 2292817"/>
                <a:gd name="connsiteY2" fmla="*/ 2093230 h 2323885"/>
                <a:gd name="connsiteX3" fmla="*/ 2068526 w 2292817"/>
                <a:gd name="connsiteY3" fmla="*/ 2298257 h 2323885"/>
                <a:gd name="connsiteX4" fmla="*/ 318580 w 2292817"/>
                <a:gd name="connsiteY4" fmla="*/ 2298257 h 2323885"/>
                <a:gd name="connsiteX5" fmla="*/ 113553 w 2292817"/>
                <a:gd name="connsiteY5" fmla="*/ 2093230 h 2323885"/>
                <a:gd name="connsiteX6" fmla="*/ 115578 w 2292817"/>
                <a:gd name="connsiteY6" fmla="*/ 118956 h 2323885"/>
                <a:gd name="connsiteX7" fmla="*/ 76330 w 2292817"/>
                <a:gd name="connsiteY7" fmla="*/ 58243 h 2323885"/>
                <a:gd name="connsiteX8" fmla="*/ 0 w 2292817"/>
                <a:gd name="connsiteY8" fmla="*/ 10735 h 2323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92817" h="2323885">
                  <a:moveTo>
                    <a:pt x="2292817" y="0"/>
                  </a:moveTo>
                  <a:lnTo>
                    <a:pt x="2272338" y="65598"/>
                  </a:lnTo>
                  <a:lnTo>
                    <a:pt x="2273553" y="2093230"/>
                  </a:lnTo>
                  <a:cubicBezTo>
                    <a:pt x="2273553" y="2206463"/>
                    <a:pt x="2181759" y="2298257"/>
                    <a:pt x="2068526" y="2298257"/>
                  </a:cubicBezTo>
                  <a:cubicBezTo>
                    <a:pt x="1742697" y="2332428"/>
                    <a:pt x="644409" y="2332428"/>
                    <a:pt x="318580" y="2298257"/>
                  </a:cubicBezTo>
                  <a:cubicBezTo>
                    <a:pt x="205347" y="2298257"/>
                    <a:pt x="113553" y="2206463"/>
                    <a:pt x="113553" y="2093230"/>
                  </a:cubicBezTo>
                  <a:lnTo>
                    <a:pt x="115578" y="118956"/>
                  </a:lnTo>
                  <a:cubicBezTo>
                    <a:pt x="109976" y="87553"/>
                    <a:pt x="95958" y="76763"/>
                    <a:pt x="76330" y="58243"/>
                  </a:cubicBezTo>
                  <a:lnTo>
                    <a:pt x="0" y="10735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アーチ 15"/>
            <p:cNvSpPr/>
            <p:nvPr/>
          </p:nvSpPr>
          <p:spPr>
            <a:xfrm rot="5400000">
              <a:off x="10041585" y="2078004"/>
              <a:ext cx="934730" cy="729216"/>
            </a:xfrm>
            <a:prstGeom prst="blockArc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グループ化 26"/>
          <p:cNvGrpSpPr/>
          <p:nvPr/>
        </p:nvGrpSpPr>
        <p:grpSpPr>
          <a:xfrm>
            <a:off x="5699135" y="3999686"/>
            <a:ext cx="3107983" cy="1671873"/>
            <a:chOff x="5699135" y="3999686"/>
            <a:chExt cx="3107983" cy="1671873"/>
          </a:xfrm>
        </p:grpSpPr>
        <p:sp>
          <p:nvSpPr>
            <p:cNvPr id="17" name="角丸四角形 16"/>
            <p:cNvSpPr/>
            <p:nvPr/>
          </p:nvSpPr>
          <p:spPr>
            <a:xfrm>
              <a:off x="5699135" y="4065959"/>
              <a:ext cx="3107981" cy="1605600"/>
            </a:xfrm>
            <a:custGeom>
              <a:avLst/>
              <a:gdLst>
                <a:gd name="connsiteX0" fmla="*/ 0 w 4790364"/>
                <a:gd name="connsiteY0" fmla="*/ 195621 h 2074459"/>
                <a:gd name="connsiteX1" fmla="*/ 195621 w 4790364"/>
                <a:gd name="connsiteY1" fmla="*/ 0 h 2074459"/>
                <a:gd name="connsiteX2" fmla="*/ 4594743 w 4790364"/>
                <a:gd name="connsiteY2" fmla="*/ 0 h 2074459"/>
                <a:gd name="connsiteX3" fmla="*/ 4790364 w 4790364"/>
                <a:gd name="connsiteY3" fmla="*/ 195621 h 2074459"/>
                <a:gd name="connsiteX4" fmla="*/ 4790364 w 4790364"/>
                <a:gd name="connsiteY4" fmla="*/ 1878838 h 2074459"/>
                <a:gd name="connsiteX5" fmla="*/ 4594743 w 4790364"/>
                <a:gd name="connsiteY5" fmla="*/ 2074459 h 2074459"/>
                <a:gd name="connsiteX6" fmla="*/ 195621 w 4790364"/>
                <a:gd name="connsiteY6" fmla="*/ 2074459 h 2074459"/>
                <a:gd name="connsiteX7" fmla="*/ 0 w 4790364"/>
                <a:gd name="connsiteY7" fmla="*/ 1878838 h 2074459"/>
                <a:gd name="connsiteX8" fmla="*/ 0 w 4790364"/>
                <a:gd name="connsiteY8" fmla="*/ 195621 h 2074459"/>
                <a:gd name="connsiteX0" fmla="*/ 195621 w 4790364"/>
                <a:gd name="connsiteY0" fmla="*/ 0 h 2074459"/>
                <a:gd name="connsiteX1" fmla="*/ 4594743 w 4790364"/>
                <a:gd name="connsiteY1" fmla="*/ 0 h 2074459"/>
                <a:gd name="connsiteX2" fmla="*/ 4790364 w 4790364"/>
                <a:gd name="connsiteY2" fmla="*/ 195621 h 2074459"/>
                <a:gd name="connsiteX3" fmla="*/ 4790364 w 4790364"/>
                <a:gd name="connsiteY3" fmla="*/ 1878838 h 2074459"/>
                <a:gd name="connsiteX4" fmla="*/ 4594743 w 4790364"/>
                <a:gd name="connsiteY4" fmla="*/ 2074459 h 2074459"/>
                <a:gd name="connsiteX5" fmla="*/ 195621 w 4790364"/>
                <a:gd name="connsiteY5" fmla="*/ 2074459 h 2074459"/>
                <a:gd name="connsiteX6" fmla="*/ 0 w 4790364"/>
                <a:gd name="connsiteY6" fmla="*/ 1878838 h 2074459"/>
                <a:gd name="connsiteX7" fmla="*/ 0 w 4790364"/>
                <a:gd name="connsiteY7" fmla="*/ 195621 h 2074459"/>
                <a:gd name="connsiteX8" fmla="*/ 287061 w 4790364"/>
                <a:gd name="connsiteY8" fmla="*/ 91440 h 2074459"/>
                <a:gd name="connsiteX0" fmla="*/ 195621 w 4790364"/>
                <a:gd name="connsiteY0" fmla="*/ 0 h 2074459"/>
                <a:gd name="connsiteX1" fmla="*/ 4594743 w 4790364"/>
                <a:gd name="connsiteY1" fmla="*/ 0 h 2074459"/>
                <a:gd name="connsiteX2" fmla="*/ 4790364 w 4790364"/>
                <a:gd name="connsiteY2" fmla="*/ 195621 h 2074459"/>
                <a:gd name="connsiteX3" fmla="*/ 4790364 w 4790364"/>
                <a:gd name="connsiteY3" fmla="*/ 1878838 h 2074459"/>
                <a:gd name="connsiteX4" fmla="*/ 4594743 w 4790364"/>
                <a:gd name="connsiteY4" fmla="*/ 2074459 h 2074459"/>
                <a:gd name="connsiteX5" fmla="*/ 195621 w 4790364"/>
                <a:gd name="connsiteY5" fmla="*/ 2074459 h 2074459"/>
                <a:gd name="connsiteX6" fmla="*/ 0 w 4790364"/>
                <a:gd name="connsiteY6" fmla="*/ 1878838 h 2074459"/>
                <a:gd name="connsiteX7" fmla="*/ 0 w 4790364"/>
                <a:gd name="connsiteY7" fmla="*/ 195621 h 2074459"/>
                <a:gd name="connsiteX0" fmla="*/ 4594743 w 4790364"/>
                <a:gd name="connsiteY0" fmla="*/ 0 h 2074459"/>
                <a:gd name="connsiteX1" fmla="*/ 4790364 w 4790364"/>
                <a:gd name="connsiteY1" fmla="*/ 195621 h 2074459"/>
                <a:gd name="connsiteX2" fmla="*/ 4790364 w 4790364"/>
                <a:gd name="connsiteY2" fmla="*/ 1878838 h 2074459"/>
                <a:gd name="connsiteX3" fmla="*/ 4594743 w 4790364"/>
                <a:gd name="connsiteY3" fmla="*/ 2074459 h 2074459"/>
                <a:gd name="connsiteX4" fmla="*/ 195621 w 4790364"/>
                <a:gd name="connsiteY4" fmla="*/ 2074459 h 2074459"/>
                <a:gd name="connsiteX5" fmla="*/ 0 w 4790364"/>
                <a:gd name="connsiteY5" fmla="*/ 1878838 h 2074459"/>
                <a:gd name="connsiteX6" fmla="*/ 0 w 4790364"/>
                <a:gd name="connsiteY6" fmla="*/ 195621 h 2074459"/>
                <a:gd name="connsiteX0" fmla="*/ 4790364 w 4790364"/>
                <a:gd name="connsiteY0" fmla="*/ 0 h 1878838"/>
                <a:gd name="connsiteX1" fmla="*/ 4790364 w 4790364"/>
                <a:gd name="connsiteY1" fmla="*/ 1683217 h 1878838"/>
                <a:gd name="connsiteX2" fmla="*/ 4594743 w 4790364"/>
                <a:gd name="connsiteY2" fmla="*/ 1878838 h 1878838"/>
                <a:gd name="connsiteX3" fmla="*/ 195621 w 4790364"/>
                <a:gd name="connsiteY3" fmla="*/ 1878838 h 1878838"/>
                <a:gd name="connsiteX4" fmla="*/ 0 w 4790364"/>
                <a:gd name="connsiteY4" fmla="*/ 1683217 h 1878838"/>
                <a:gd name="connsiteX5" fmla="*/ 0 w 4790364"/>
                <a:gd name="connsiteY5" fmla="*/ 0 h 1878838"/>
                <a:gd name="connsiteX0" fmla="*/ 4798165 w 4798165"/>
                <a:gd name="connsiteY0" fmla="*/ 0 h 1878838"/>
                <a:gd name="connsiteX1" fmla="*/ 4798165 w 4798165"/>
                <a:gd name="connsiteY1" fmla="*/ 1683217 h 1878838"/>
                <a:gd name="connsiteX2" fmla="*/ 4602544 w 4798165"/>
                <a:gd name="connsiteY2" fmla="*/ 1878838 h 1878838"/>
                <a:gd name="connsiteX3" fmla="*/ 203422 w 4798165"/>
                <a:gd name="connsiteY3" fmla="*/ 1878838 h 1878838"/>
                <a:gd name="connsiteX4" fmla="*/ 7801 w 4798165"/>
                <a:gd name="connsiteY4" fmla="*/ 1683217 h 1878838"/>
                <a:gd name="connsiteX5" fmla="*/ 0 w 4798165"/>
                <a:gd name="connsiteY5" fmla="*/ 77332 h 1878838"/>
                <a:gd name="connsiteX6" fmla="*/ 7801 w 4798165"/>
                <a:gd name="connsiteY6" fmla="*/ 0 h 1878838"/>
                <a:gd name="connsiteX0" fmla="*/ 4844977 w 4844977"/>
                <a:gd name="connsiteY0" fmla="*/ 0 h 1878838"/>
                <a:gd name="connsiteX1" fmla="*/ 4844977 w 4844977"/>
                <a:gd name="connsiteY1" fmla="*/ 1683217 h 1878838"/>
                <a:gd name="connsiteX2" fmla="*/ 4649356 w 4844977"/>
                <a:gd name="connsiteY2" fmla="*/ 1878838 h 1878838"/>
                <a:gd name="connsiteX3" fmla="*/ 250234 w 4844977"/>
                <a:gd name="connsiteY3" fmla="*/ 1878838 h 1878838"/>
                <a:gd name="connsiteX4" fmla="*/ 54613 w 4844977"/>
                <a:gd name="connsiteY4" fmla="*/ 1683217 h 1878838"/>
                <a:gd name="connsiteX5" fmla="*/ 46812 w 4844977"/>
                <a:gd name="connsiteY5" fmla="*/ 77332 h 1878838"/>
                <a:gd name="connsiteX6" fmla="*/ 0 w 4844977"/>
                <a:gd name="connsiteY6" fmla="*/ 0 h 1878838"/>
                <a:gd name="connsiteX0" fmla="*/ 4844977 w 4844977"/>
                <a:gd name="connsiteY0" fmla="*/ 0 h 1878838"/>
                <a:gd name="connsiteX1" fmla="*/ 4844977 w 4844977"/>
                <a:gd name="connsiteY1" fmla="*/ 1683217 h 1878838"/>
                <a:gd name="connsiteX2" fmla="*/ 4649356 w 4844977"/>
                <a:gd name="connsiteY2" fmla="*/ 1878838 h 1878838"/>
                <a:gd name="connsiteX3" fmla="*/ 250234 w 4844977"/>
                <a:gd name="connsiteY3" fmla="*/ 1878838 h 1878838"/>
                <a:gd name="connsiteX4" fmla="*/ 54613 w 4844977"/>
                <a:gd name="connsiteY4" fmla="*/ 1683217 h 1878838"/>
                <a:gd name="connsiteX5" fmla="*/ 46812 w 4844977"/>
                <a:gd name="connsiteY5" fmla="*/ 77332 h 1878838"/>
                <a:gd name="connsiteX6" fmla="*/ 0 w 4844977"/>
                <a:gd name="connsiteY6" fmla="*/ 0 h 1878838"/>
                <a:gd name="connsiteX0" fmla="*/ 4868382 w 4868382"/>
                <a:gd name="connsiteY0" fmla="*/ 27295 h 1906133"/>
                <a:gd name="connsiteX1" fmla="*/ 4868382 w 4868382"/>
                <a:gd name="connsiteY1" fmla="*/ 1710512 h 1906133"/>
                <a:gd name="connsiteX2" fmla="*/ 4672761 w 4868382"/>
                <a:gd name="connsiteY2" fmla="*/ 1906133 h 1906133"/>
                <a:gd name="connsiteX3" fmla="*/ 273639 w 4868382"/>
                <a:gd name="connsiteY3" fmla="*/ 1906133 h 1906133"/>
                <a:gd name="connsiteX4" fmla="*/ 78018 w 4868382"/>
                <a:gd name="connsiteY4" fmla="*/ 1710512 h 1906133"/>
                <a:gd name="connsiteX5" fmla="*/ 70217 w 4868382"/>
                <a:gd name="connsiteY5" fmla="*/ 104627 h 1906133"/>
                <a:gd name="connsiteX6" fmla="*/ 0 w 4868382"/>
                <a:gd name="connsiteY6" fmla="*/ 0 h 1906133"/>
                <a:gd name="connsiteX0" fmla="*/ 4868382 w 4868382"/>
                <a:gd name="connsiteY0" fmla="*/ 27295 h 1906133"/>
                <a:gd name="connsiteX1" fmla="*/ 4868382 w 4868382"/>
                <a:gd name="connsiteY1" fmla="*/ 1710512 h 1906133"/>
                <a:gd name="connsiteX2" fmla="*/ 4672761 w 4868382"/>
                <a:gd name="connsiteY2" fmla="*/ 1906133 h 1906133"/>
                <a:gd name="connsiteX3" fmla="*/ 273639 w 4868382"/>
                <a:gd name="connsiteY3" fmla="*/ 1906133 h 1906133"/>
                <a:gd name="connsiteX4" fmla="*/ 78018 w 4868382"/>
                <a:gd name="connsiteY4" fmla="*/ 1710512 h 1906133"/>
                <a:gd name="connsiteX5" fmla="*/ 70217 w 4868382"/>
                <a:gd name="connsiteY5" fmla="*/ 104627 h 1906133"/>
                <a:gd name="connsiteX6" fmla="*/ 0 w 4868382"/>
                <a:gd name="connsiteY6" fmla="*/ 0 h 1906133"/>
                <a:gd name="connsiteX0" fmla="*/ 4868382 w 4868382"/>
                <a:gd name="connsiteY0" fmla="*/ 27295 h 1906133"/>
                <a:gd name="connsiteX1" fmla="*/ 4868382 w 4868382"/>
                <a:gd name="connsiteY1" fmla="*/ 1710512 h 1906133"/>
                <a:gd name="connsiteX2" fmla="*/ 4672761 w 4868382"/>
                <a:gd name="connsiteY2" fmla="*/ 1906133 h 1906133"/>
                <a:gd name="connsiteX3" fmla="*/ 273639 w 4868382"/>
                <a:gd name="connsiteY3" fmla="*/ 1906133 h 1906133"/>
                <a:gd name="connsiteX4" fmla="*/ 78018 w 4868382"/>
                <a:gd name="connsiteY4" fmla="*/ 1710512 h 1906133"/>
                <a:gd name="connsiteX5" fmla="*/ 70217 w 4868382"/>
                <a:gd name="connsiteY5" fmla="*/ 104627 h 1906133"/>
                <a:gd name="connsiteX6" fmla="*/ 0 w 4868382"/>
                <a:gd name="connsiteY6" fmla="*/ 0 h 1906133"/>
                <a:gd name="connsiteX0" fmla="*/ 4868382 w 4868382"/>
                <a:gd name="connsiteY0" fmla="*/ 27295 h 1906133"/>
                <a:gd name="connsiteX1" fmla="*/ 4865129 w 4868382"/>
                <a:gd name="connsiteY1" fmla="*/ 103011 h 1906133"/>
                <a:gd name="connsiteX2" fmla="*/ 4868382 w 4868382"/>
                <a:gd name="connsiteY2" fmla="*/ 1710512 h 1906133"/>
                <a:gd name="connsiteX3" fmla="*/ 4672761 w 4868382"/>
                <a:gd name="connsiteY3" fmla="*/ 1906133 h 1906133"/>
                <a:gd name="connsiteX4" fmla="*/ 273639 w 4868382"/>
                <a:gd name="connsiteY4" fmla="*/ 1906133 h 1906133"/>
                <a:gd name="connsiteX5" fmla="*/ 78018 w 4868382"/>
                <a:gd name="connsiteY5" fmla="*/ 1710512 h 1906133"/>
                <a:gd name="connsiteX6" fmla="*/ 70217 w 4868382"/>
                <a:gd name="connsiteY6" fmla="*/ 104627 h 1906133"/>
                <a:gd name="connsiteX7" fmla="*/ 0 w 4868382"/>
                <a:gd name="connsiteY7" fmla="*/ 0 h 1906133"/>
                <a:gd name="connsiteX0" fmla="*/ 4868382 w 4868382"/>
                <a:gd name="connsiteY0" fmla="*/ 27295 h 1906133"/>
                <a:gd name="connsiteX1" fmla="*/ 4865129 w 4868382"/>
                <a:gd name="connsiteY1" fmla="*/ 103011 h 1906133"/>
                <a:gd name="connsiteX2" fmla="*/ 4868382 w 4868382"/>
                <a:gd name="connsiteY2" fmla="*/ 1710512 h 1906133"/>
                <a:gd name="connsiteX3" fmla="*/ 4672761 w 4868382"/>
                <a:gd name="connsiteY3" fmla="*/ 1906133 h 1906133"/>
                <a:gd name="connsiteX4" fmla="*/ 273639 w 4868382"/>
                <a:gd name="connsiteY4" fmla="*/ 1906133 h 1906133"/>
                <a:gd name="connsiteX5" fmla="*/ 78018 w 4868382"/>
                <a:gd name="connsiteY5" fmla="*/ 1710512 h 1906133"/>
                <a:gd name="connsiteX6" fmla="*/ 70217 w 4868382"/>
                <a:gd name="connsiteY6" fmla="*/ 104627 h 1906133"/>
                <a:gd name="connsiteX7" fmla="*/ 0 w 4868382"/>
                <a:gd name="connsiteY7" fmla="*/ 0 h 1906133"/>
                <a:gd name="connsiteX0" fmla="*/ 4868382 w 4868382"/>
                <a:gd name="connsiteY0" fmla="*/ 27295 h 1906133"/>
                <a:gd name="connsiteX1" fmla="*/ 4865129 w 4868382"/>
                <a:gd name="connsiteY1" fmla="*/ 103011 h 1906133"/>
                <a:gd name="connsiteX2" fmla="*/ 4868382 w 4868382"/>
                <a:gd name="connsiteY2" fmla="*/ 1710512 h 1906133"/>
                <a:gd name="connsiteX3" fmla="*/ 4672761 w 4868382"/>
                <a:gd name="connsiteY3" fmla="*/ 1906133 h 1906133"/>
                <a:gd name="connsiteX4" fmla="*/ 273639 w 4868382"/>
                <a:gd name="connsiteY4" fmla="*/ 1906133 h 1906133"/>
                <a:gd name="connsiteX5" fmla="*/ 78018 w 4868382"/>
                <a:gd name="connsiteY5" fmla="*/ 1710512 h 1906133"/>
                <a:gd name="connsiteX6" fmla="*/ 70217 w 4868382"/>
                <a:gd name="connsiteY6" fmla="*/ 104627 h 1906133"/>
                <a:gd name="connsiteX7" fmla="*/ 0 w 4868382"/>
                <a:gd name="connsiteY7" fmla="*/ 0 h 1906133"/>
                <a:gd name="connsiteX0" fmla="*/ 4804909 w 4804909"/>
                <a:gd name="connsiteY0" fmla="*/ 70632 h 1949470"/>
                <a:gd name="connsiteX1" fmla="*/ 4801656 w 4804909"/>
                <a:gd name="connsiteY1" fmla="*/ 146348 h 1949470"/>
                <a:gd name="connsiteX2" fmla="*/ 4804909 w 4804909"/>
                <a:gd name="connsiteY2" fmla="*/ 1753849 h 1949470"/>
                <a:gd name="connsiteX3" fmla="*/ 4609288 w 4804909"/>
                <a:gd name="connsiteY3" fmla="*/ 1949470 h 1949470"/>
                <a:gd name="connsiteX4" fmla="*/ 210166 w 4804909"/>
                <a:gd name="connsiteY4" fmla="*/ 1949470 h 1949470"/>
                <a:gd name="connsiteX5" fmla="*/ 14545 w 4804909"/>
                <a:gd name="connsiteY5" fmla="*/ 1753849 h 1949470"/>
                <a:gd name="connsiteX6" fmla="*/ 6744 w 4804909"/>
                <a:gd name="connsiteY6" fmla="*/ 147964 h 1949470"/>
                <a:gd name="connsiteX7" fmla="*/ 100034 w 4804909"/>
                <a:gd name="connsiteY7" fmla="*/ 0 h 1949470"/>
                <a:gd name="connsiteX0" fmla="*/ 4843609 w 4843609"/>
                <a:gd name="connsiteY0" fmla="*/ 5628 h 1884466"/>
                <a:gd name="connsiteX1" fmla="*/ 4840356 w 4843609"/>
                <a:gd name="connsiteY1" fmla="*/ 81344 h 1884466"/>
                <a:gd name="connsiteX2" fmla="*/ 4843609 w 4843609"/>
                <a:gd name="connsiteY2" fmla="*/ 1688845 h 1884466"/>
                <a:gd name="connsiteX3" fmla="*/ 4647988 w 4843609"/>
                <a:gd name="connsiteY3" fmla="*/ 1884466 h 1884466"/>
                <a:gd name="connsiteX4" fmla="*/ 248866 w 4843609"/>
                <a:gd name="connsiteY4" fmla="*/ 1884466 h 1884466"/>
                <a:gd name="connsiteX5" fmla="*/ 53245 w 4843609"/>
                <a:gd name="connsiteY5" fmla="*/ 1688845 h 1884466"/>
                <a:gd name="connsiteX6" fmla="*/ 45444 w 4843609"/>
                <a:gd name="connsiteY6" fmla="*/ 82960 h 1884466"/>
                <a:gd name="connsiteX7" fmla="*/ 0 w 4843609"/>
                <a:gd name="connsiteY7" fmla="*/ 0 h 1884466"/>
                <a:gd name="connsiteX0" fmla="*/ 4843609 w 4843609"/>
                <a:gd name="connsiteY0" fmla="*/ 5628 h 1884466"/>
                <a:gd name="connsiteX1" fmla="*/ 4840356 w 4843609"/>
                <a:gd name="connsiteY1" fmla="*/ 81344 h 1884466"/>
                <a:gd name="connsiteX2" fmla="*/ 4843609 w 4843609"/>
                <a:gd name="connsiteY2" fmla="*/ 1688845 h 1884466"/>
                <a:gd name="connsiteX3" fmla="*/ 4647988 w 4843609"/>
                <a:gd name="connsiteY3" fmla="*/ 1884466 h 1884466"/>
                <a:gd name="connsiteX4" fmla="*/ 248866 w 4843609"/>
                <a:gd name="connsiteY4" fmla="*/ 1884466 h 1884466"/>
                <a:gd name="connsiteX5" fmla="*/ 53245 w 4843609"/>
                <a:gd name="connsiteY5" fmla="*/ 1688845 h 1884466"/>
                <a:gd name="connsiteX6" fmla="*/ 45444 w 4843609"/>
                <a:gd name="connsiteY6" fmla="*/ 82960 h 1884466"/>
                <a:gd name="connsiteX7" fmla="*/ 0 w 4843609"/>
                <a:gd name="connsiteY7" fmla="*/ 0 h 1884466"/>
                <a:gd name="connsiteX0" fmla="*/ 4843609 w 4843609"/>
                <a:gd name="connsiteY0" fmla="*/ 5628 h 1884466"/>
                <a:gd name="connsiteX1" fmla="*/ 4840356 w 4843609"/>
                <a:gd name="connsiteY1" fmla="*/ 81344 h 1884466"/>
                <a:gd name="connsiteX2" fmla="*/ 4843609 w 4843609"/>
                <a:gd name="connsiteY2" fmla="*/ 1688845 h 1884466"/>
                <a:gd name="connsiteX3" fmla="*/ 4647988 w 4843609"/>
                <a:gd name="connsiteY3" fmla="*/ 1884466 h 1884466"/>
                <a:gd name="connsiteX4" fmla="*/ 248866 w 4843609"/>
                <a:gd name="connsiteY4" fmla="*/ 1884466 h 1884466"/>
                <a:gd name="connsiteX5" fmla="*/ 53245 w 4843609"/>
                <a:gd name="connsiteY5" fmla="*/ 1688845 h 1884466"/>
                <a:gd name="connsiteX6" fmla="*/ 45444 w 4843609"/>
                <a:gd name="connsiteY6" fmla="*/ 82960 h 1884466"/>
                <a:gd name="connsiteX7" fmla="*/ 0 w 4843609"/>
                <a:gd name="connsiteY7" fmla="*/ 0 h 1884466"/>
                <a:gd name="connsiteX0" fmla="*/ 4878293 w 4878293"/>
                <a:gd name="connsiteY0" fmla="*/ 5628 h 1884466"/>
                <a:gd name="connsiteX1" fmla="*/ 4840356 w 4878293"/>
                <a:gd name="connsiteY1" fmla="*/ 81344 h 1884466"/>
                <a:gd name="connsiteX2" fmla="*/ 4843609 w 4878293"/>
                <a:gd name="connsiteY2" fmla="*/ 1688845 h 1884466"/>
                <a:gd name="connsiteX3" fmla="*/ 4647988 w 4878293"/>
                <a:gd name="connsiteY3" fmla="*/ 1884466 h 1884466"/>
                <a:gd name="connsiteX4" fmla="*/ 248866 w 4878293"/>
                <a:gd name="connsiteY4" fmla="*/ 1884466 h 1884466"/>
                <a:gd name="connsiteX5" fmla="*/ 53245 w 4878293"/>
                <a:gd name="connsiteY5" fmla="*/ 1688845 h 1884466"/>
                <a:gd name="connsiteX6" fmla="*/ 45444 w 4878293"/>
                <a:gd name="connsiteY6" fmla="*/ 82960 h 1884466"/>
                <a:gd name="connsiteX7" fmla="*/ 0 w 4878293"/>
                <a:gd name="connsiteY7" fmla="*/ 0 h 1884466"/>
                <a:gd name="connsiteX0" fmla="*/ 4878293 w 4878293"/>
                <a:gd name="connsiteY0" fmla="*/ 5628 h 1908918"/>
                <a:gd name="connsiteX1" fmla="*/ 4840356 w 4878293"/>
                <a:gd name="connsiteY1" fmla="*/ 81344 h 1908918"/>
                <a:gd name="connsiteX2" fmla="*/ 4843609 w 4878293"/>
                <a:gd name="connsiteY2" fmla="*/ 1688845 h 1908918"/>
                <a:gd name="connsiteX3" fmla="*/ 4647988 w 4878293"/>
                <a:gd name="connsiteY3" fmla="*/ 1884466 h 1908918"/>
                <a:gd name="connsiteX4" fmla="*/ 248866 w 4878293"/>
                <a:gd name="connsiteY4" fmla="*/ 1884466 h 1908918"/>
                <a:gd name="connsiteX5" fmla="*/ 53245 w 4878293"/>
                <a:gd name="connsiteY5" fmla="*/ 1688845 h 1908918"/>
                <a:gd name="connsiteX6" fmla="*/ 45444 w 4878293"/>
                <a:gd name="connsiteY6" fmla="*/ 82960 h 1908918"/>
                <a:gd name="connsiteX7" fmla="*/ 0 w 4878293"/>
                <a:gd name="connsiteY7" fmla="*/ 0 h 1908918"/>
                <a:gd name="connsiteX0" fmla="*/ 4878293 w 4878293"/>
                <a:gd name="connsiteY0" fmla="*/ 5628 h 1941732"/>
                <a:gd name="connsiteX1" fmla="*/ 4840356 w 4878293"/>
                <a:gd name="connsiteY1" fmla="*/ 81344 h 1941732"/>
                <a:gd name="connsiteX2" fmla="*/ 4843609 w 4878293"/>
                <a:gd name="connsiteY2" fmla="*/ 1688845 h 1941732"/>
                <a:gd name="connsiteX3" fmla="*/ 4647988 w 4878293"/>
                <a:gd name="connsiteY3" fmla="*/ 1884466 h 1941732"/>
                <a:gd name="connsiteX4" fmla="*/ 248866 w 4878293"/>
                <a:gd name="connsiteY4" fmla="*/ 1884466 h 1941732"/>
                <a:gd name="connsiteX5" fmla="*/ 53245 w 4878293"/>
                <a:gd name="connsiteY5" fmla="*/ 1688845 h 1941732"/>
                <a:gd name="connsiteX6" fmla="*/ 45444 w 4878293"/>
                <a:gd name="connsiteY6" fmla="*/ 82960 h 1941732"/>
                <a:gd name="connsiteX7" fmla="*/ 0 w 4878293"/>
                <a:gd name="connsiteY7" fmla="*/ 0 h 1941732"/>
                <a:gd name="connsiteX0" fmla="*/ 4878293 w 4878293"/>
                <a:gd name="connsiteY0" fmla="*/ 5628 h 1953603"/>
                <a:gd name="connsiteX1" fmla="*/ 4840356 w 4878293"/>
                <a:gd name="connsiteY1" fmla="*/ 81344 h 1953603"/>
                <a:gd name="connsiteX2" fmla="*/ 4843609 w 4878293"/>
                <a:gd name="connsiteY2" fmla="*/ 1688845 h 1953603"/>
                <a:gd name="connsiteX3" fmla="*/ 4647988 w 4878293"/>
                <a:gd name="connsiteY3" fmla="*/ 1884466 h 1953603"/>
                <a:gd name="connsiteX4" fmla="*/ 248866 w 4878293"/>
                <a:gd name="connsiteY4" fmla="*/ 1884466 h 1953603"/>
                <a:gd name="connsiteX5" fmla="*/ 53245 w 4878293"/>
                <a:gd name="connsiteY5" fmla="*/ 1688845 h 1953603"/>
                <a:gd name="connsiteX6" fmla="*/ 45444 w 4878293"/>
                <a:gd name="connsiteY6" fmla="*/ 82960 h 1953603"/>
                <a:gd name="connsiteX7" fmla="*/ 0 w 4878293"/>
                <a:gd name="connsiteY7" fmla="*/ 0 h 19536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78293" h="1953603">
                  <a:moveTo>
                    <a:pt x="4878293" y="5628"/>
                  </a:moveTo>
                  <a:lnTo>
                    <a:pt x="4840356" y="81344"/>
                  </a:lnTo>
                  <a:cubicBezTo>
                    <a:pt x="4841440" y="617178"/>
                    <a:pt x="4842525" y="1153011"/>
                    <a:pt x="4843609" y="1688845"/>
                  </a:cubicBezTo>
                  <a:cubicBezTo>
                    <a:pt x="4843609" y="1796883"/>
                    <a:pt x="4756026" y="1884466"/>
                    <a:pt x="4647988" y="1884466"/>
                  </a:cubicBezTo>
                  <a:cubicBezTo>
                    <a:pt x="3882198" y="1956107"/>
                    <a:pt x="1065016" y="1995145"/>
                    <a:pt x="248866" y="1884466"/>
                  </a:cubicBezTo>
                  <a:cubicBezTo>
                    <a:pt x="140828" y="1884466"/>
                    <a:pt x="53245" y="1796883"/>
                    <a:pt x="53245" y="1688845"/>
                  </a:cubicBezTo>
                  <a:cubicBezTo>
                    <a:pt x="50645" y="1153550"/>
                    <a:pt x="48044" y="618255"/>
                    <a:pt x="45444" y="82960"/>
                  </a:cubicBezTo>
                  <a:cubicBezTo>
                    <a:pt x="31948" y="61085"/>
                    <a:pt x="57571" y="88822"/>
                    <a:pt x="0" y="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楕円 24"/>
            <p:cNvSpPr/>
            <p:nvPr/>
          </p:nvSpPr>
          <p:spPr>
            <a:xfrm>
              <a:off x="5699136" y="4083598"/>
              <a:ext cx="3107982" cy="68537"/>
            </a:xfrm>
            <a:custGeom>
              <a:avLst/>
              <a:gdLst>
                <a:gd name="connsiteX0" fmla="*/ 0 w 3107981"/>
                <a:gd name="connsiteY0" fmla="*/ 68537 h 137073"/>
                <a:gd name="connsiteX1" fmla="*/ 1553991 w 3107981"/>
                <a:gd name="connsiteY1" fmla="*/ 0 h 137073"/>
                <a:gd name="connsiteX2" fmla="*/ 3107982 w 3107981"/>
                <a:gd name="connsiteY2" fmla="*/ 68537 h 137073"/>
                <a:gd name="connsiteX3" fmla="*/ 1553991 w 3107981"/>
                <a:gd name="connsiteY3" fmla="*/ 137074 h 137073"/>
                <a:gd name="connsiteX4" fmla="*/ 0 w 3107981"/>
                <a:gd name="connsiteY4" fmla="*/ 68537 h 137073"/>
                <a:gd name="connsiteX0" fmla="*/ 1553991 w 3107982"/>
                <a:gd name="connsiteY0" fmla="*/ 0 h 137074"/>
                <a:gd name="connsiteX1" fmla="*/ 3107982 w 3107982"/>
                <a:gd name="connsiteY1" fmla="*/ 68537 h 137074"/>
                <a:gd name="connsiteX2" fmla="*/ 1553991 w 3107982"/>
                <a:gd name="connsiteY2" fmla="*/ 137074 h 137074"/>
                <a:gd name="connsiteX3" fmla="*/ 0 w 3107982"/>
                <a:gd name="connsiteY3" fmla="*/ 68537 h 137074"/>
                <a:gd name="connsiteX4" fmla="*/ 1645431 w 3107982"/>
                <a:gd name="connsiteY4" fmla="*/ 91440 h 137074"/>
                <a:gd name="connsiteX0" fmla="*/ 1553991 w 3107982"/>
                <a:gd name="connsiteY0" fmla="*/ 0 h 137074"/>
                <a:gd name="connsiteX1" fmla="*/ 3107982 w 3107982"/>
                <a:gd name="connsiteY1" fmla="*/ 68537 h 137074"/>
                <a:gd name="connsiteX2" fmla="*/ 1553991 w 3107982"/>
                <a:gd name="connsiteY2" fmla="*/ 137074 h 137074"/>
                <a:gd name="connsiteX3" fmla="*/ 0 w 3107982"/>
                <a:gd name="connsiteY3" fmla="*/ 68537 h 137074"/>
                <a:gd name="connsiteX0" fmla="*/ 3107982 w 3107982"/>
                <a:gd name="connsiteY0" fmla="*/ 0 h 68537"/>
                <a:gd name="connsiteX1" fmla="*/ 1553991 w 3107982"/>
                <a:gd name="connsiteY1" fmla="*/ 68537 h 68537"/>
                <a:gd name="connsiteX2" fmla="*/ 0 w 3107982"/>
                <a:gd name="connsiteY2" fmla="*/ 0 h 68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07982" h="68537">
                  <a:moveTo>
                    <a:pt x="3107982" y="0"/>
                  </a:moveTo>
                  <a:cubicBezTo>
                    <a:pt x="3107982" y="37852"/>
                    <a:pt x="2412237" y="68537"/>
                    <a:pt x="1553991" y="68537"/>
                  </a:cubicBezTo>
                  <a:cubicBezTo>
                    <a:pt x="695745" y="68537"/>
                    <a:pt x="0" y="37852"/>
                    <a:pt x="0" y="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楕円 25"/>
            <p:cNvSpPr/>
            <p:nvPr/>
          </p:nvSpPr>
          <p:spPr>
            <a:xfrm>
              <a:off x="5699135" y="3999686"/>
              <a:ext cx="3107982" cy="68537"/>
            </a:xfrm>
            <a:custGeom>
              <a:avLst/>
              <a:gdLst>
                <a:gd name="connsiteX0" fmla="*/ 0 w 3107981"/>
                <a:gd name="connsiteY0" fmla="*/ 68537 h 137073"/>
                <a:gd name="connsiteX1" fmla="*/ 1553991 w 3107981"/>
                <a:gd name="connsiteY1" fmla="*/ 0 h 137073"/>
                <a:gd name="connsiteX2" fmla="*/ 3107982 w 3107981"/>
                <a:gd name="connsiteY2" fmla="*/ 68537 h 137073"/>
                <a:gd name="connsiteX3" fmla="*/ 1553991 w 3107981"/>
                <a:gd name="connsiteY3" fmla="*/ 137074 h 137073"/>
                <a:gd name="connsiteX4" fmla="*/ 0 w 3107981"/>
                <a:gd name="connsiteY4" fmla="*/ 68537 h 137073"/>
                <a:gd name="connsiteX0" fmla="*/ 1553991 w 3107982"/>
                <a:gd name="connsiteY0" fmla="*/ 137074 h 228514"/>
                <a:gd name="connsiteX1" fmla="*/ 0 w 3107982"/>
                <a:gd name="connsiteY1" fmla="*/ 68537 h 228514"/>
                <a:gd name="connsiteX2" fmla="*/ 1553991 w 3107982"/>
                <a:gd name="connsiteY2" fmla="*/ 0 h 228514"/>
                <a:gd name="connsiteX3" fmla="*/ 3107982 w 3107982"/>
                <a:gd name="connsiteY3" fmla="*/ 68537 h 228514"/>
                <a:gd name="connsiteX4" fmla="*/ 1645431 w 3107982"/>
                <a:gd name="connsiteY4" fmla="*/ 228514 h 228514"/>
                <a:gd name="connsiteX0" fmla="*/ 1553991 w 3107982"/>
                <a:gd name="connsiteY0" fmla="*/ 137074 h 137074"/>
                <a:gd name="connsiteX1" fmla="*/ 0 w 3107982"/>
                <a:gd name="connsiteY1" fmla="*/ 68537 h 137074"/>
                <a:gd name="connsiteX2" fmla="*/ 1553991 w 3107982"/>
                <a:gd name="connsiteY2" fmla="*/ 0 h 137074"/>
                <a:gd name="connsiteX3" fmla="*/ 3107982 w 3107982"/>
                <a:gd name="connsiteY3" fmla="*/ 68537 h 137074"/>
                <a:gd name="connsiteX0" fmla="*/ 0 w 3107982"/>
                <a:gd name="connsiteY0" fmla="*/ 68537 h 68537"/>
                <a:gd name="connsiteX1" fmla="*/ 1553991 w 3107982"/>
                <a:gd name="connsiteY1" fmla="*/ 0 h 68537"/>
                <a:gd name="connsiteX2" fmla="*/ 3107982 w 3107982"/>
                <a:gd name="connsiteY2" fmla="*/ 68537 h 68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07982" h="68537">
                  <a:moveTo>
                    <a:pt x="0" y="68537"/>
                  </a:moveTo>
                  <a:cubicBezTo>
                    <a:pt x="0" y="30685"/>
                    <a:pt x="695745" y="0"/>
                    <a:pt x="1553991" y="0"/>
                  </a:cubicBezTo>
                  <a:cubicBezTo>
                    <a:pt x="2412237" y="0"/>
                    <a:pt x="3107982" y="30685"/>
                    <a:pt x="3107982" y="68537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040347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グループ化 59">
            <a:extLst>
              <a:ext uri="{FF2B5EF4-FFF2-40B4-BE49-F238E27FC236}">
                <a16:creationId xmlns:a16="http://schemas.microsoft.com/office/drawing/2014/main" id="{6767BD79-D707-4541-A036-54EF02FA6BF2}"/>
              </a:ext>
            </a:extLst>
          </p:cNvPr>
          <p:cNvGrpSpPr/>
          <p:nvPr/>
        </p:nvGrpSpPr>
        <p:grpSpPr>
          <a:xfrm>
            <a:off x="1075628" y="3340570"/>
            <a:ext cx="264709" cy="679770"/>
            <a:chOff x="2750613" y="1158613"/>
            <a:chExt cx="459744" cy="1180619"/>
          </a:xfrm>
        </p:grpSpPr>
        <p:sp>
          <p:nvSpPr>
            <p:cNvPr id="61" name="フリーフォーム: 図形 60">
              <a:extLst>
                <a:ext uri="{FF2B5EF4-FFF2-40B4-BE49-F238E27FC236}">
                  <a16:creationId xmlns:a16="http://schemas.microsoft.com/office/drawing/2014/main" id="{E662726C-4E76-494C-8475-D40486ECF86D}"/>
                </a:ext>
              </a:extLst>
            </p:cNvPr>
            <p:cNvSpPr/>
            <p:nvPr/>
          </p:nvSpPr>
          <p:spPr>
            <a:xfrm flipV="1">
              <a:off x="2794572" y="1836999"/>
              <a:ext cx="372907" cy="502233"/>
            </a:xfrm>
            <a:custGeom>
              <a:avLst/>
              <a:gdLst>
                <a:gd name="connsiteX0" fmla="*/ 46185 w 365325"/>
                <a:gd name="connsiteY0" fmla="*/ 0 h 325231"/>
                <a:gd name="connsiteX1" fmla="*/ 319140 w 365325"/>
                <a:gd name="connsiteY1" fmla="*/ 0 h 325231"/>
                <a:gd name="connsiteX2" fmla="*/ 365325 w 365325"/>
                <a:gd name="connsiteY2" fmla="*/ 325231 h 325231"/>
                <a:gd name="connsiteX3" fmla="*/ 0 w 365325"/>
                <a:gd name="connsiteY3" fmla="*/ 325231 h 325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5325" h="325231">
                  <a:moveTo>
                    <a:pt x="46185" y="0"/>
                  </a:moveTo>
                  <a:lnTo>
                    <a:pt x="319140" y="0"/>
                  </a:lnTo>
                  <a:lnTo>
                    <a:pt x="365325" y="325231"/>
                  </a:lnTo>
                  <a:lnTo>
                    <a:pt x="0" y="325231"/>
                  </a:ln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フリーフォーム: 図形 61">
              <a:extLst>
                <a:ext uri="{FF2B5EF4-FFF2-40B4-BE49-F238E27FC236}">
                  <a16:creationId xmlns:a16="http://schemas.microsoft.com/office/drawing/2014/main" id="{9F58821F-92B0-4FCD-9FC1-B8560A5CBAA9}"/>
                </a:ext>
              </a:extLst>
            </p:cNvPr>
            <p:cNvSpPr/>
            <p:nvPr/>
          </p:nvSpPr>
          <p:spPr>
            <a:xfrm>
              <a:off x="2750613" y="1158613"/>
              <a:ext cx="459744" cy="678386"/>
            </a:xfrm>
            <a:custGeom>
              <a:avLst/>
              <a:gdLst>
                <a:gd name="connsiteX0" fmla="*/ 293903 w 574158"/>
                <a:gd name="connsiteY0" fmla="*/ 0 h 847212"/>
                <a:gd name="connsiteX1" fmla="*/ 358650 w 574158"/>
                <a:gd name="connsiteY1" fmla="*/ 152197 h 847212"/>
                <a:gd name="connsiteX2" fmla="*/ 391663 w 574158"/>
                <a:gd name="connsiteY2" fmla="*/ 174368 h 847212"/>
                <a:gd name="connsiteX3" fmla="*/ 398823 w 574158"/>
                <a:gd name="connsiteY3" fmla="*/ 176591 h 847212"/>
                <a:gd name="connsiteX4" fmla="*/ 574158 w 574158"/>
                <a:gd name="connsiteY4" fmla="*/ 441110 h 847212"/>
                <a:gd name="connsiteX5" fmla="*/ 490075 w 574158"/>
                <a:gd name="connsiteY5" fmla="*/ 644105 h 847212"/>
                <a:gd name="connsiteX6" fmla="*/ 449714 w 574158"/>
                <a:gd name="connsiteY6" fmla="*/ 677406 h 847212"/>
                <a:gd name="connsiteX7" fmla="*/ 452698 w 574158"/>
                <a:gd name="connsiteY7" fmla="*/ 677406 h 847212"/>
                <a:gd name="connsiteX8" fmla="*/ 448435 w 574158"/>
                <a:gd name="connsiteY8" fmla="*/ 680281 h 847212"/>
                <a:gd name="connsiteX9" fmla="*/ 414457 w 574158"/>
                <a:gd name="connsiteY9" fmla="*/ 762309 h 847212"/>
                <a:gd name="connsiteX10" fmla="*/ 448435 w 574158"/>
                <a:gd name="connsiteY10" fmla="*/ 844338 h 847212"/>
                <a:gd name="connsiteX11" fmla="*/ 452698 w 574158"/>
                <a:gd name="connsiteY11" fmla="*/ 847212 h 847212"/>
                <a:gd name="connsiteX12" fmla="*/ 121459 w 574158"/>
                <a:gd name="connsiteY12" fmla="*/ 847212 h 847212"/>
                <a:gd name="connsiteX13" fmla="*/ 125723 w 574158"/>
                <a:gd name="connsiteY13" fmla="*/ 844338 h 847212"/>
                <a:gd name="connsiteX14" fmla="*/ 159700 w 574158"/>
                <a:gd name="connsiteY14" fmla="*/ 762309 h 847212"/>
                <a:gd name="connsiteX15" fmla="*/ 125723 w 574158"/>
                <a:gd name="connsiteY15" fmla="*/ 680281 h 847212"/>
                <a:gd name="connsiteX16" fmla="*/ 121459 w 574158"/>
                <a:gd name="connsiteY16" fmla="*/ 677406 h 847212"/>
                <a:gd name="connsiteX17" fmla="*/ 124445 w 574158"/>
                <a:gd name="connsiteY17" fmla="*/ 677406 h 847212"/>
                <a:gd name="connsiteX18" fmla="*/ 84084 w 574158"/>
                <a:gd name="connsiteY18" fmla="*/ 644105 h 847212"/>
                <a:gd name="connsiteX19" fmla="*/ 0 w 574158"/>
                <a:gd name="connsiteY19" fmla="*/ 441110 h 847212"/>
                <a:gd name="connsiteX20" fmla="*/ 175335 w 574158"/>
                <a:gd name="connsiteY20" fmla="*/ 176591 h 847212"/>
                <a:gd name="connsiteX21" fmla="*/ 205791 w 574158"/>
                <a:gd name="connsiteY21" fmla="*/ 167137 h 847212"/>
                <a:gd name="connsiteX22" fmla="*/ 227157 w 574158"/>
                <a:gd name="connsiteY22" fmla="*/ 151463 h 847212"/>
                <a:gd name="connsiteX23" fmla="*/ 293903 w 574158"/>
                <a:gd name="connsiteY23" fmla="*/ 0 h 847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74158" h="847212">
                  <a:moveTo>
                    <a:pt x="293903" y="0"/>
                  </a:moveTo>
                  <a:cubicBezTo>
                    <a:pt x="313043" y="87040"/>
                    <a:pt x="328632" y="125670"/>
                    <a:pt x="358650" y="152197"/>
                  </a:cubicBezTo>
                  <a:lnTo>
                    <a:pt x="391663" y="174368"/>
                  </a:lnTo>
                  <a:lnTo>
                    <a:pt x="398823" y="176591"/>
                  </a:lnTo>
                  <a:cubicBezTo>
                    <a:pt x="501860" y="220172"/>
                    <a:pt x="574158" y="322198"/>
                    <a:pt x="574158" y="441110"/>
                  </a:cubicBezTo>
                  <a:cubicBezTo>
                    <a:pt x="574158" y="520385"/>
                    <a:pt x="542026" y="592154"/>
                    <a:pt x="490075" y="644105"/>
                  </a:cubicBezTo>
                  <a:lnTo>
                    <a:pt x="449714" y="677406"/>
                  </a:lnTo>
                  <a:lnTo>
                    <a:pt x="452698" y="677406"/>
                  </a:lnTo>
                  <a:lnTo>
                    <a:pt x="448435" y="680281"/>
                  </a:lnTo>
                  <a:cubicBezTo>
                    <a:pt x="427442" y="701274"/>
                    <a:pt x="414457" y="730275"/>
                    <a:pt x="414457" y="762309"/>
                  </a:cubicBezTo>
                  <a:cubicBezTo>
                    <a:pt x="414457" y="794343"/>
                    <a:pt x="427442" y="823345"/>
                    <a:pt x="448435" y="844338"/>
                  </a:cubicBezTo>
                  <a:lnTo>
                    <a:pt x="452698" y="847212"/>
                  </a:lnTo>
                  <a:lnTo>
                    <a:pt x="121459" y="847212"/>
                  </a:lnTo>
                  <a:lnTo>
                    <a:pt x="125723" y="844338"/>
                  </a:lnTo>
                  <a:cubicBezTo>
                    <a:pt x="146716" y="823345"/>
                    <a:pt x="159700" y="794343"/>
                    <a:pt x="159700" y="762309"/>
                  </a:cubicBezTo>
                  <a:cubicBezTo>
                    <a:pt x="159700" y="730275"/>
                    <a:pt x="146716" y="701274"/>
                    <a:pt x="125723" y="680281"/>
                  </a:cubicBezTo>
                  <a:lnTo>
                    <a:pt x="121459" y="677406"/>
                  </a:lnTo>
                  <a:lnTo>
                    <a:pt x="124445" y="677406"/>
                  </a:lnTo>
                  <a:lnTo>
                    <a:pt x="84084" y="644105"/>
                  </a:lnTo>
                  <a:cubicBezTo>
                    <a:pt x="32133" y="592154"/>
                    <a:pt x="0" y="520385"/>
                    <a:pt x="0" y="441110"/>
                  </a:cubicBezTo>
                  <a:cubicBezTo>
                    <a:pt x="0" y="322198"/>
                    <a:pt x="72298" y="220172"/>
                    <a:pt x="175335" y="176591"/>
                  </a:cubicBezTo>
                  <a:lnTo>
                    <a:pt x="205791" y="167137"/>
                  </a:lnTo>
                  <a:lnTo>
                    <a:pt x="227157" y="151463"/>
                  </a:lnTo>
                  <a:cubicBezTo>
                    <a:pt x="257397" y="124447"/>
                    <a:pt x="278314" y="86062"/>
                    <a:pt x="293903" y="0"/>
                  </a:cubicBezTo>
                  <a:close/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3" name="タイトル 1">
            <a:extLst>
              <a:ext uri="{FF2B5EF4-FFF2-40B4-BE49-F238E27FC236}">
                <a16:creationId xmlns:a16="http://schemas.microsoft.com/office/drawing/2014/main" id="{141B5735-51D9-4B63-A3F5-3E5569E8DED5}"/>
              </a:ext>
            </a:extLst>
          </p:cNvPr>
          <p:cNvSpPr txBox="1">
            <a:spLocks/>
          </p:cNvSpPr>
          <p:nvPr/>
        </p:nvSpPr>
        <p:spPr>
          <a:xfrm>
            <a:off x="6997689" y="1299090"/>
            <a:ext cx="39658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メスフラスコ</a:t>
            </a:r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5C265FE0-BA8B-45C2-A650-6CD8C7C67DD9}"/>
              </a:ext>
            </a:extLst>
          </p:cNvPr>
          <p:cNvGrpSpPr/>
          <p:nvPr/>
        </p:nvGrpSpPr>
        <p:grpSpPr>
          <a:xfrm>
            <a:off x="3023724" y="1758174"/>
            <a:ext cx="413199" cy="1061091"/>
            <a:chOff x="2750613" y="1158613"/>
            <a:chExt cx="459744" cy="1180619"/>
          </a:xfrm>
        </p:grpSpPr>
        <p:sp>
          <p:nvSpPr>
            <p:cNvPr id="11" name="フリーフォーム: 図形 10">
              <a:extLst>
                <a:ext uri="{FF2B5EF4-FFF2-40B4-BE49-F238E27FC236}">
                  <a16:creationId xmlns:a16="http://schemas.microsoft.com/office/drawing/2014/main" id="{18F458F7-1ED3-4628-AAB9-5A5721DF5C37}"/>
                </a:ext>
              </a:extLst>
            </p:cNvPr>
            <p:cNvSpPr/>
            <p:nvPr/>
          </p:nvSpPr>
          <p:spPr>
            <a:xfrm flipV="1">
              <a:off x="2794572" y="1836999"/>
              <a:ext cx="372907" cy="502233"/>
            </a:xfrm>
            <a:custGeom>
              <a:avLst/>
              <a:gdLst>
                <a:gd name="connsiteX0" fmla="*/ 46185 w 365325"/>
                <a:gd name="connsiteY0" fmla="*/ 0 h 325231"/>
                <a:gd name="connsiteX1" fmla="*/ 319140 w 365325"/>
                <a:gd name="connsiteY1" fmla="*/ 0 h 325231"/>
                <a:gd name="connsiteX2" fmla="*/ 365325 w 365325"/>
                <a:gd name="connsiteY2" fmla="*/ 325231 h 325231"/>
                <a:gd name="connsiteX3" fmla="*/ 0 w 365325"/>
                <a:gd name="connsiteY3" fmla="*/ 325231 h 325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5325" h="325231">
                  <a:moveTo>
                    <a:pt x="46185" y="0"/>
                  </a:moveTo>
                  <a:lnTo>
                    <a:pt x="319140" y="0"/>
                  </a:lnTo>
                  <a:lnTo>
                    <a:pt x="365325" y="325231"/>
                  </a:lnTo>
                  <a:lnTo>
                    <a:pt x="0" y="325231"/>
                  </a:ln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フリーフォーム: 図形 26">
              <a:extLst>
                <a:ext uri="{FF2B5EF4-FFF2-40B4-BE49-F238E27FC236}">
                  <a16:creationId xmlns:a16="http://schemas.microsoft.com/office/drawing/2014/main" id="{B7AFE81E-B537-4243-8CCB-643175C1E84A}"/>
                </a:ext>
              </a:extLst>
            </p:cNvPr>
            <p:cNvSpPr/>
            <p:nvPr/>
          </p:nvSpPr>
          <p:spPr>
            <a:xfrm>
              <a:off x="2750613" y="1158613"/>
              <a:ext cx="459744" cy="678386"/>
            </a:xfrm>
            <a:custGeom>
              <a:avLst/>
              <a:gdLst>
                <a:gd name="connsiteX0" fmla="*/ 293903 w 574158"/>
                <a:gd name="connsiteY0" fmla="*/ 0 h 847212"/>
                <a:gd name="connsiteX1" fmla="*/ 358650 w 574158"/>
                <a:gd name="connsiteY1" fmla="*/ 152197 h 847212"/>
                <a:gd name="connsiteX2" fmla="*/ 391663 w 574158"/>
                <a:gd name="connsiteY2" fmla="*/ 174368 h 847212"/>
                <a:gd name="connsiteX3" fmla="*/ 398823 w 574158"/>
                <a:gd name="connsiteY3" fmla="*/ 176591 h 847212"/>
                <a:gd name="connsiteX4" fmla="*/ 574158 w 574158"/>
                <a:gd name="connsiteY4" fmla="*/ 441110 h 847212"/>
                <a:gd name="connsiteX5" fmla="*/ 490075 w 574158"/>
                <a:gd name="connsiteY5" fmla="*/ 644105 h 847212"/>
                <a:gd name="connsiteX6" fmla="*/ 449714 w 574158"/>
                <a:gd name="connsiteY6" fmla="*/ 677406 h 847212"/>
                <a:gd name="connsiteX7" fmla="*/ 452698 w 574158"/>
                <a:gd name="connsiteY7" fmla="*/ 677406 h 847212"/>
                <a:gd name="connsiteX8" fmla="*/ 448435 w 574158"/>
                <a:gd name="connsiteY8" fmla="*/ 680281 h 847212"/>
                <a:gd name="connsiteX9" fmla="*/ 414457 w 574158"/>
                <a:gd name="connsiteY9" fmla="*/ 762309 h 847212"/>
                <a:gd name="connsiteX10" fmla="*/ 448435 w 574158"/>
                <a:gd name="connsiteY10" fmla="*/ 844338 h 847212"/>
                <a:gd name="connsiteX11" fmla="*/ 452698 w 574158"/>
                <a:gd name="connsiteY11" fmla="*/ 847212 h 847212"/>
                <a:gd name="connsiteX12" fmla="*/ 121459 w 574158"/>
                <a:gd name="connsiteY12" fmla="*/ 847212 h 847212"/>
                <a:gd name="connsiteX13" fmla="*/ 125723 w 574158"/>
                <a:gd name="connsiteY13" fmla="*/ 844338 h 847212"/>
                <a:gd name="connsiteX14" fmla="*/ 159700 w 574158"/>
                <a:gd name="connsiteY14" fmla="*/ 762309 h 847212"/>
                <a:gd name="connsiteX15" fmla="*/ 125723 w 574158"/>
                <a:gd name="connsiteY15" fmla="*/ 680281 h 847212"/>
                <a:gd name="connsiteX16" fmla="*/ 121459 w 574158"/>
                <a:gd name="connsiteY16" fmla="*/ 677406 h 847212"/>
                <a:gd name="connsiteX17" fmla="*/ 124445 w 574158"/>
                <a:gd name="connsiteY17" fmla="*/ 677406 h 847212"/>
                <a:gd name="connsiteX18" fmla="*/ 84084 w 574158"/>
                <a:gd name="connsiteY18" fmla="*/ 644105 h 847212"/>
                <a:gd name="connsiteX19" fmla="*/ 0 w 574158"/>
                <a:gd name="connsiteY19" fmla="*/ 441110 h 847212"/>
                <a:gd name="connsiteX20" fmla="*/ 175335 w 574158"/>
                <a:gd name="connsiteY20" fmla="*/ 176591 h 847212"/>
                <a:gd name="connsiteX21" fmla="*/ 205791 w 574158"/>
                <a:gd name="connsiteY21" fmla="*/ 167137 h 847212"/>
                <a:gd name="connsiteX22" fmla="*/ 227157 w 574158"/>
                <a:gd name="connsiteY22" fmla="*/ 151463 h 847212"/>
                <a:gd name="connsiteX23" fmla="*/ 293903 w 574158"/>
                <a:gd name="connsiteY23" fmla="*/ 0 h 847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74158" h="847212">
                  <a:moveTo>
                    <a:pt x="293903" y="0"/>
                  </a:moveTo>
                  <a:cubicBezTo>
                    <a:pt x="313043" y="87040"/>
                    <a:pt x="328632" y="125670"/>
                    <a:pt x="358650" y="152197"/>
                  </a:cubicBezTo>
                  <a:lnTo>
                    <a:pt x="391663" y="174368"/>
                  </a:lnTo>
                  <a:lnTo>
                    <a:pt x="398823" y="176591"/>
                  </a:lnTo>
                  <a:cubicBezTo>
                    <a:pt x="501860" y="220172"/>
                    <a:pt x="574158" y="322198"/>
                    <a:pt x="574158" y="441110"/>
                  </a:cubicBezTo>
                  <a:cubicBezTo>
                    <a:pt x="574158" y="520385"/>
                    <a:pt x="542026" y="592154"/>
                    <a:pt x="490075" y="644105"/>
                  </a:cubicBezTo>
                  <a:lnTo>
                    <a:pt x="449714" y="677406"/>
                  </a:lnTo>
                  <a:lnTo>
                    <a:pt x="452698" y="677406"/>
                  </a:lnTo>
                  <a:lnTo>
                    <a:pt x="448435" y="680281"/>
                  </a:lnTo>
                  <a:cubicBezTo>
                    <a:pt x="427442" y="701274"/>
                    <a:pt x="414457" y="730275"/>
                    <a:pt x="414457" y="762309"/>
                  </a:cubicBezTo>
                  <a:cubicBezTo>
                    <a:pt x="414457" y="794343"/>
                    <a:pt x="427442" y="823345"/>
                    <a:pt x="448435" y="844338"/>
                  </a:cubicBezTo>
                  <a:lnTo>
                    <a:pt x="452698" y="847212"/>
                  </a:lnTo>
                  <a:lnTo>
                    <a:pt x="121459" y="847212"/>
                  </a:lnTo>
                  <a:lnTo>
                    <a:pt x="125723" y="844338"/>
                  </a:lnTo>
                  <a:cubicBezTo>
                    <a:pt x="146716" y="823345"/>
                    <a:pt x="159700" y="794343"/>
                    <a:pt x="159700" y="762309"/>
                  </a:cubicBezTo>
                  <a:cubicBezTo>
                    <a:pt x="159700" y="730275"/>
                    <a:pt x="146716" y="701274"/>
                    <a:pt x="125723" y="680281"/>
                  </a:cubicBezTo>
                  <a:lnTo>
                    <a:pt x="121459" y="677406"/>
                  </a:lnTo>
                  <a:lnTo>
                    <a:pt x="124445" y="677406"/>
                  </a:lnTo>
                  <a:lnTo>
                    <a:pt x="84084" y="644105"/>
                  </a:lnTo>
                  <a:cubicBezTo>
                    <a:pt x="32133" y="592154"/>
                    <a:pt x="0" y="520385"/>
                    <a:pt x="0" y="441110"/>
                  </a:cubicBezTo>
                  <a:cubicBezTo>
                    <a:pt x="0" y="322198"/>
                    <a:pt x="72298" y="220172"/>
                    <a:pt x="175335" y="176591"/>
                  </a:cubicBezTo>
                  <a:lnTo>
                    <a:pt x="205791" y="167137"/>
                  </a:lnTo>
                  <a:lnTo>
                    <a:pt x="227157" y="151463"/>
                  </a:lnTo>
                  <a:cubicBezTo>
                    <a:pt x="257397" y="124447"/>
                    <a:pt x="278314" y="86062"/>
                    <a:pt x="293903" y="0"/>
                  </a:cubicBezTo>
                  <a:close/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0F729668-4EF6-42CC-B308-EEF6C3FFCFD6}"/>
              </a:ext>
            </a:extLst>
          </p:cNvPr>
          <p:cNvGrpSpPr/>
          <p:nvPr/>
        </p:nvGrpSpPr>
        <p:grpSpPr>
          <a:xfrm>
            <a:off x="5347054" y="0"/>
            <a:ext cx="572698" cy="1470683"/>
            <a:chOff x="2750613" y="1158613"/>
            <a:chExt cx="459744" cy="1180619"/>
          </a:xfrm>
        </p:grpSpPr>
        <p:sp>
          <p:nvSpPr>
            <p:cNvPr id="49" name="フリーフォーム: 図形 48">
              <a:extLst>
                <a:ext uri="{FF2B5EF4-FFF2-40B4-BE49-F238E27FC236}">
                  <a16:creationId xmlns:a16="http://schemas.microsoft.com/office/drawing/2014/main" id="{C7B442C6-1D7E-4B83-8C93-620FAAFD95EE}"/>
                </a:ext>
              </a:extLst>
            </p:cNvPr>
            <p:cNvSpPr/>
            <p:nvPr/>
          </p:nvSpPr>
          <p:spPr>
            <a:xfrm flipV="1">
              <a:off x="2794572" y="1836999"/>
              <a:ext cx="372907" cy="502233"/>
            </a:xfrm>
            <a:custGeom>
              <a:avLst/>
              <a:gdLst>
                <a:gd name="connsiteX0" fmla="*/ 46185 w 365325"/>
                <a:gd name="connsiteY0" fmla="*/ 0 h 325231"/>
                <a:gd name="connsiteX1" fmla="*/ 319140 w 365325"/>
                <a:gd name="connsiteY1" fmla="*/ 0 h 325231"/>
                <a:gd name="connsiteX2" fmla="*/ 365325 w 365325"/>
                <a:gd name="connsiteY2" fmla="*/ 325231 h 325231"/>
                <a:gd name="connsiteX3" fmla="*/ 0 w 365325"/>
                <a:gd name="connsiteY3" fmla="*/ 325231 h 325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5325" h="325231">
                  <a:moveTo>
                    <a:pt x="46185" y="0"/>
                  </a:moveTo>
                  <a:lnTo>
                    <a:pt x="319140" y="0"/>
                  </a:lnTo>
                  <a:lnTo>
                    <a:pt x="365325" y="325231"/>
                  </a:lnTo>
                  <a:lnTo>
                    <a:pt x="0" y="325231"/>
                  </a:ln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フリーフォーム: 図形 49">
              <a:extLst>
                <a:ext uri="{FF2B5EF4-FFF2-40B4-BE49-F238E27FC236}">
                  <a16:creationId xmlns:a16="http://schemas.microsoft.com/office/drawing/2014/main" id="{EA466893-7382-4294-88B3-33947C2DFE8C}"/>
                </a:ext>
              </a:extLst>
            </p:cNvPr>
            <p:cNvSpPr/>
            <p:nvPr/>
          </p:nvSpPr>
          <p:spPr>
            <a:xfrm>
              <a:off x="2750613" y="1158613"/>
              <a:ext cx="459744" cy="678386"/>
            </a:xfrm>
            <a:custGeom>
              <a:avLst/>
              <a:gdLst>
                <a:gd name="connsiteX0" fmla="*/ 293903 w 574158"/>
                <a:gd name="connsiteY0" fmla="*/ 0 h 847212"/>
                <a:gd name="connsiteX1" fmla="*/ 358650 w 574158"/>
                <a:gd name="connsiteY1" fmla="*/ 152197 h 847212"/>
                <a:gd name="connsiteX2" fmla="*/ 391663 w 574158"/>
                <a:gd name="connsiteY2" fmla="*/ 174368 h 847212"/>
                <a:gd name="connsiteX3" fmla="*/ 398823 w 574158"/>
                <a:gd name="connsiteY3" fmla="*/ 176591 h 847212"/>
                <a:gd name="connsiteX4" fmla="*/ 574158 w 574158"/>
                <a:gd name="connsiteY4" fmla="*/ 441110 h 847212"/>
                <a:gd name="connsiteX5" fmla="*/ 490075 w 574158"/>
                <a:gd name="connsiteY5" fmla="*/ 644105 h 847212"/>
                <a:gd name="connsiteX6" fmla="*/ 449714 w 574158"/>
                <a:gd name="connsiteY6" fmla="*/ 677406 h 847212"/>
                <a:gd name="connsiteX7" fmla="*/ 452698 w 574158"/>
                <a:gd name="connsiteY7" fmla="*/ 677406 h 847212"/>
                <a:gd name="connsiteX8" fmla="*/ 448435 w 574158"/>
                <a:gd name="connsiteY8" fmla="*/ 680281 h 847212"/>
                <a:gd name="connsiteX9" fmla="*/ 414457 w 574158"/>
                <a:gd name="connsiteY9" fmla="*/ 762309 h 847212"/>
                <a:gd name="connsiteX10" fmla="*/ 448435 w 574158"/>
                <a:gd name="connsiteY10" fmla="*/ 844338 h 847212"/>
                <a:gd name="connsiteX11" fmla="*/ 452698 w 574158"/>
                <a:gd name="connsiteY11" fmla="*/ 847212 h 847212"/>
                <a:gd name="connsiteX12" fmla="*/ 121459 w 574158"/>
                <a:gd name="connsiteY12" fmla="*/ 847212 h 847212"/>
                <a:gd name="connsiteX13" fmla="*/ 125723 w 574158"/>
                <a:gd name="connsiteY13" fmla="*/ 844338 h 847212"/>
                <a:gd name="connsiteX14" fmla="*/ 159700 w 574158"/>
                <a:gd name="connsiteY14" fmla="*/ 762309 h 847212"/>
                <a:gd name="connsiteX15" fmla="*/ 125723 w 574158"/>
                <a:gd name="connsiteY15" fmla="*/ 680281 h 847212"/>
                <a:gd name="connsiteX16" fmla="*/ 121459 w 574158"/>
                <a:gd name="connsiteY16" fmla="*/ 677406 h 847212"/>
                <a:gd name="connsiteX17" fmla="*/ 124445 w 574158"/>
                <a:gd name="connsiteY17" fmla="*/ 677406 h 847212"/>
                <a:gd name="connsiteX18" fmla="*/ 84084 w 574158"/>
                <a:gd name="connsiteY18" fmla="*/ 644105 h 847212"/>
                <a:gd name="connsiteX19" fmla="*/ 0 w 574158"/>
                <a:gd name="connsiteY19" fmla="*/ 441110 h 847212"/>
                <a:gd name="connsiteX20" fmla="*/ 175335 w 574158"/>
                <a:gd name="connsiteY20" fmla="*/ 176591 h 847212"/>
                <a:gd name="connsiteX21" fmla="*/ 205791 w 574158"/>
                <a:gd name="connsiteY21" fmla="*/ 167137 h 847212"/>
                <a:gd name="connsiteX22" fmla="*/ 227157 w 574158"/>
                <a:gd name="connsiteY22" fmla="*/ 151463 h 847212"/>
                <a:gd name="connsiteX23" fmla="*/ 293903 w 574158"/>
                <a:gd name="connsiteY23" fmla="*/ 0 h 847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74158" h="847212">
                  <a:moveTo>
                    <a:pt x="293903" y="0"/>
                  </a:moveTo>
                  <a:cubicBezTo>
                    <a:pt x="313043" y="87040"/>
                    <a:pt x="328632" y="125670"/>
                    <a:pt x="358650" y="152197"/>
                  </a:cubicBezTo>
                  <a:lnTo>
                    <a:pt x="391663" y="174368"/>
                  </a:lnTo>
                  <a:lnTo>
                    <a:pt x="398823" y="176591"/>
                  </a:lnTo>
                  <a:cubicBezTo>
                    <a:pt x="501860" y="220172"/>
                    <a:pt x="574158" y="322198"/>
                    <a:pt x="574158" y="441110"/>
                  </a:cubicBezTo>
                  <a:cubicBezTo>
                    <a:pt x="574158" y="520385"/>
                    <a:pt x="542026" y="592154"/>
                    <a:pt x="490075" y="644105"/>
                  </a:cubicBezTo>
                  <a:lnTo>
                    <a:pt x="449714" y="677406"/>
                  </a:lnTo>
                  <a:lnTo>
                    <a:pt x="452698" y="677406"/>
                  </a:lnTo>
                  <a:lnTo>
                    <a:pt x="448435" y="680281"/>
                  </a:lnTo>
                  <a:cubicBezTo>
                    <a:pt x="427442" y="701274"/>
                    <a:pt x="414457" y="730275"/>
                    <a:pt x="414457" y="762309"/>
                  </a:cubicBezTo>
                  <a:cubicBezTo>
                    <a:pt x="414457" y="794343"/>
                    <a:pt x="427442" y="823345"/>
                    <a:pt x="448435" y="844338"/>
                  </a:cubicBezTo>
                  <a:lnTo>
                    <a:pt x="452698" y="847212"/>
                  </a:lnTo>
                  <a:lnTo>
                    <a:pt x="121459" y="847212"/>
                  </a:lnTo>
                  <a:lnTo>
                    <a:pt x="125723" y="844338"/>
                  </a:lnTo>
                  <a:cubicBezTo>
                    <a:pt x="146716" y="823345"/>
                    <a:pt x="159700" y="794343"/>
                    <a:pt x="159700" y="762309"/>
                  </a:cubicBezTo>
                  <a:cubicBezTo>
                    <a:pt x="159700" y="730275"/>
                    <a:pt x="146716" y="701274"/>
                    <a:pt x="125723" y="680281"/>
                  </a:cubicBezTo>
                  <a:lnTo>
                    <a:pt x="121459" y="677406"/>
                  </a:lnTo>
                  <a:lnTo>
                    <a:pt x="124445" y="677406"/>
                  </a:lnTo>
                  <a:lnTo>
                    <a:pt x="84084" y="644105"/>
                  </a:lnTo>
                  <a:cubicBezTo>
                    <a:pt x="32133" y="592154"/>
                    <a:pt x="0" y="520385"/>
                    <a:pt x="0" y="441110"/>
                  </a:cubicBezTo>
                  <a:cubicBezTo>
                    <a:pt x="0" y="322198"/>
                    <a:pt x="72298" y="220172"/>
                    <a:pt x="175335" y="176591"/>
                  </a:cubicBezTo>
                  <a:lnTo>
                    <a:pt x="205791" y="167137"/>
                  </a:lnTo>
                  <a:lnTo>
                    <a:pt x="227157" y="151463"/>
                  </a:lnTo>
                  <a:cubicBezTo>
                    <a:pt x="257397" y="124447"/>
                    <a:pt x="278314" y="86062"/>
                    <a:pt x="293903" y="0"/>
                  </a:cubicBezTo>
                  <a:close/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27453CB0-B8B9-4789-A924-E593EE47E9D0}"/>
              </a:ext>
            </a:extLst>
          </p:cNvPr>
          <p:cNvGrpSpPr/>
          <p:nvPr/>
        </p:nvGrpSpPr>
        <p:grpSpPr>
          <a:xfrm>
            <a:off x="4501672" y="936334"/>
            <a:ext cx="2289658" cy="5691600"/>
            <a:chOff x="4461124" y="940035"/>
            <a:chExt cx="2289658" cy="5691600"/>
          </a:xfrm>
          <a:solidFill>
            <a:schemeClr val="bg1">
              <a:alpha val="60000"/>
            </a:schemeClr>
          </a:solidFill>
        </p:grpSpPr>
        <p:grpSp>
          <p:nvGrpSpPr>
            <p:cNvPr id="45" name="グループ化 44">
              <a:extLst>
                <a:ext uri="{FF2B5EF4-FFF2-40B4-BE49-F238E27FC236}">
                  <a16:creationId xmlns:a16="http://schemas.microsoft.com/office/drawing/2014/main" id="{0B250715-781F-4D53-B349-B23E97CE9CDC}"/>
                </a:ext>
              </a:extLst>
            </p:cNvPr>
            <p:cNvGrpSpPr/>
            <p:nvPr/>
          </p:nvGrpSpPr>
          <p:grpSpPr>
            <a:xfrm>
              <a:off x="4461124" y="940035"/>
              <a:ext cx="2289658" cy="5635271"/>
              <a:chOff x="2061452" y="1879486"/>
              <a:chExt cx="1838067" cy="4523822"/>
            </a:xfrm>
            <a:grpFill/>
          </p:grpSpPr>
          <p:sp>
            <p:nvSpPr>
              <p:cNvPr id="46" name="フリーフォーム: 図形 45">
                <a:extLst>
                  <a:ext uri="{FF2B5EF4-FFF2-40B4-BE49-F238E27FC236}">
                    <a16:creationId xmlns:a16="http://schemas.microsoft.com/office/drawing/2014/main" id="{C492B5C6-6788-423C-93F7-E95CFAB1AAFB}"/>
                  </a:ext>
                </a:extLst>
              </p:cNvPr>
              <p:cNvSpPr/>
              <p:nvPr/>
            </p:nvSpPr>
            <p:spPr>
              <a:xfrm>
                <a:off x="2061452" y="1969948"/>
                <a:ext cx="1838067" cy="4433360"/>
              </a:xfrm>
              <a:custGeom>
                <a:avLst/>
                <a:gdLst>
                  <a:gd name="connsiteX0" fmla="*/ 721334 w 1838067"/>
                  <a:gd name="connsiteY0" fmla="*/ 0 h 4429687"/>
                  <a:gd name="connsiteX1" fmla="*/ 1116731 w 1838067"/>
                  <a:gd name="connsiteY1" fmla="*/ 0 h 4429687"/>
                  <a:gd name="connsiteX2" fmla="*/ 1116731 w 1838067"/>
                  <a:gd name="connsiteY2" fmla="*/ 2835787 h 4429687"/>
                  <a:gd name="connsiteX3" fmla="*/ 1276763 w 1838067"/>
                  <a:gd name="connsiteY3" fmla="*/ 2881400 h 4429687"/>
                  <a:gd name="connsiteX4" fmla="*/ 1838067 w 1838067"/>
                  <a:gd name="connsiteY4" fmla="*/ 3658922 h 4429687"/>
                  <a:gd name="connsiteX5" fmla="*/ 1432874 w 1838067"/>
                  <a:gd name="connsiteY5" fmla="*/ 4358644 h 4429687"/>
                  <a:gd name="connsiteX6" fmla="*/ 1290324 w 1838067"/>
                  <a:gd name="connsiteY6" fmla="*/ 4429687 h 4429687"/>
                  <a:gd name="connsiteX7" fmla="*/ 547744 w 1838067"/>
                  <a:gd name="connsiteY7" fmla="*/ 4429687 h 4429687"/>
                  <a:gd name="connsiteX8" fmla="*/ 405193 w 1838067"/>
                  <a:gd name="connsiteY8" fmla="*/ 4358644 h 4429687"/>
                  <a:gd name="connsiteX9" fmla="*/ 0 w 1838067"/>
                  <a:gd name="connsiteY9" fmla="*/ 3658922 h 4429687"/>
                  <a:gd name="connsiteX10" fmla="*/ 561304 w 1838067"/>
                  <a:gd name="connsiteY10" fmla="*/ 2881400 h 4429687"/>
                  <a:gd name="connsiteX11" fmla="*/ 721334 w 1838067"/>
                  <a:gd name="connsiteY11" fmla="*/ 2835788 h 4429687"/>
                  <a:gd name="connsiteX0" fmla="*/ 721334 w 1838067"/>
                  <a:gd name="connsiteY0" fmla="*/ 0 h 4429687"/>
                  <a:gd name="connsiteX1" fmla="*/ 1116731 w 1838067"/>
                  <a:gd name="connsiteY1" fmla="*/ 0 h 4429687"/>
                  <a:gd name="connsiteX2" fmla="*/ 1116731 w 1838067"/>
                  <a:gd name="connsiteY2" fmla="*/ 2835787 h 4429687"/>
                  <a:gd name="connsiteX3" fmla="*/ 1276763 w 1838067"/>
                  <a:gd name="connsiteY3" fmla="*/ 2881400 h 4429687"/>
                  <a:gd name="connsiteX4" fmla="*/ 1838067 w 1838067"/>
                  <a:gd name="connsiteY4" fmla="*/ 3658922 h 4429687"/>
                  <a:gd name="connsiteX5" fmla="*/ 1432874 w 1838067"/>
                  <a:gd name="connsiteY5" fmla="*/ 4358644 h 4429687"/>
                  <a:gd name="connsiteX6" fmla="*/ 1290324 w 1838067"/>
                  <a:gd name="connsiteY6" fmla="*/ 4429687 h 4429687"/>
                  <a:gd name="connsiteX7" fmla="*/ 547744 w 1838067"/>
                  <a:gd name="connsiteY7" fmla="*/ 4429687 h 4429687"/>
                  <a:gd name="connsiteX8" fmla="*/ 405193 w 1838067"/>
                  <a:gd name="connsiteY8" fmla="*/ 4358644 h 4429687"/>
                  <a:gd name="connsiteX9" fmla="*/ 0 w 1838067"/>
                  <a:gd name="connsiteY9" fmla="*/ 3658922 h 4429687"/>
                  <a:gd name="connsiteX10" fmla="*/ 561304 w 1838067"/>
                  <a:gd name="connsiteY10" fmla="*/ 2881400 h 4429687"/>
                  <a:gd name="connsiteX11" fmla="*/ 721334 w 1838067"/>
                  <a:gd name="connsiteY11" fmla="*/ 2835788 h 4429687"/>
                  <a:gd name="connsiteX12" fmla="*/ 721334 w 1838067"/>
                  <a:gd name="connsiteY12" fmla="*/ 0 h 4429687"/>
                  <a:gd name="connsiteX0" fmla="*/ 721334 w 1838067"/>
                  <a:gd name="connsiteY0" fmla="*/ 0 h 4429687"/>
                  <a:gd name="connsiteX1" fmla="*/ 1116731 w 1838067"/>
                  <a:gd name="connsiteY1" fmla="*/ 0 h 4429687"/>
                  <a:gd name="connsiteX2" fmla="*/ 1116731 w 1838067"/>
                  <a:gd name="connsiteY2" fmla="*/ 2835787 h 4429687"/>
                  <a:gd name="connsiteX3" fmla="*/ 1276763 w 1838067"/>
                  <a:gd name="connsiteY3" fmla="*/ 2881400 h 4429687"/>
                  <a:gd name="connsiteX4" fmla="*/ 1838067 w 1838067"/>
                  <a:gd name="connsiteY4" fmla="*/ 3658922 h 4429687"/>
                  <a:gd name="connsiteX5" fmla="*/ 1432874 w 1838067"/>
                  <a:gd name="connsiteY5" fmla="*/ 4358644 h 4429687"/>
                  <a:gd name="connsiteX6" fmla="*/ 1290324 w 1838067"/>
                  <a:gd name="connsiteY6" fmla="*/ 4429687 h 4429687"/>
                  <a:gd name="connsiteX7" fmla="*/ 547744 w 1838067"/>
                  <a:gd name="connsiteY7" fmla="*/ 4429687 h 4429687"/>
                  <a:gd name="connsiteX8" fmla="*/ 405193 w 1838067"/>
                  <a:gd name="connsiteY8" fmla="*/ 4358644 h 4429687"/>
                  <a:gd name="connsiteX9" fmla="*/ 0 w 1838067"/>
                  <a:gd name="connsiteY9" fmla="*/ 3658922 h 4429687"/>
                  <a:gd name="connsiteX10" fmla="*/ 561304 w 1838067"/>
                  <a:gd name="connsiteY10" fmla="*/ 2881400 h 4429687"/>
                  <a:gd name="connsiteX11" fmla="*/ 721334 w 1838067"/>
                  <a:gd name="connsiteY11" fmla="*/ 2732964 h 4429687"/>
                  <a:gd name="connsiteX12" fmla="*/ 721334 w 1838067"/>
                  <a:gd name="connsiteY12" fmla="*/ 0 h 4429687"/>
                  <a:gd name="connsiteX0" fmla="*/ 721334 w 1838067"/>
                  <a:gd name="connsiteY0" fmla="*/ 0 h 4429687"/>
                  <a:gd name="connsiteX1" fmla="*/ 1116731 w 1838067"/>
                  <a:gd name="connsiteY1" fmla="*/ 0 h 4429687"/>
                  <a:gd name="connsiteX2" fmla="*/ 1116731 w 1838067"/>
                  <a:gd name="connsiteY2" fmla="*/ 2835787 h 4429687"/>
                  <a:gd name="connsiteX3" fmla="*/ 1276763 w 1838067"/>
                  <a:gd name="connsiteY3" fmla="*/ 2881400 h 4429687"/>
                  <a:gd name="connsiteX4" fmla="*/ 1838067 w 1838067"/>
                  <a:gd name="connsiteY4" fmla="*/ 3658922 h 4429687"/>
                  <a:gd name="connsiteX5" fmla="*/ 1432874 w 1838067"/>
                  <a:gd name="connsiteY5" fmla="*/ 4358644 h 4429687"/>
                  <a:gd name="connsiteX6" fmla="*/ 1290324 w 1838067"/>
                  <a:gd name="connsiteY6" fmla="*/ 4429687 h 4429687"/>
                  <a:gd name="connsiteX7" fmla="*/ 547744 w 1838067"/>
                  <a:gd name="connsiteY7" fmla="*/ 4429687 h 4429687"/>
                  <a:gd name="connsiteX8" fmla="*/ 405193 w 1838067"/>
                  <a:gd name="connsiteY8" fmla="*/ 4358644 h 4429687"/>
                  <a:gd name="connsiteX9" fmla="*/ 0 w 1838067"/>
                  <a:gd name="connsiteY9" fmla="*/ 3658922 h 4429687"/>
                  <a:gd name="connsiteX10" fmla="*/ 561304 w 1838067"/>
                  <a:gd name="connsiteY10" fmla="*/ 2881400 h 4429687"/>
                  <a:gd name="connsiteX11" fmla="*/ 721334 w 1838067"/>
                  <a:gd name="connsiteY11" fmla="*/ 2732964 h 4429687"/>
                  <a:gd name="connsiteX12" fmla="*/ 721334 w 1838067"/>
                  <a:gd name="connsiteY12" fmla="*/ 0 h 4429687"/>
                  <a:gd name="connsiteX0" fmla="*/ 721334 w 1838067"/>
                  <a:gd name="connsiteY0" fmla="*/ 0 h 4429687"/>
                  <a:gd name="connsiteX1" fmla="*/ 1116731 w 1838067"/>
                  <a:gd name="connsiteY1" fmla="*/ 0 h 4429687"/>
                  <a:gd name="connsiteX2" fmla="*/ 1116731 w 1838067"/>
                  <a:gd name="connsiteY2" fmla="*/ 2725618 h 4429687"/>
                  <a:gd name="connsiteX3" fmla="*/ 1276763 w 1838067"/>
                  <a:gd name="connsiteY3" fmla="*/ 2881400 h 4429687"/>
                  <a:gd name="connsiteX4" fmla="*/ 1838067 w 1838067"/>
                  <a:gd name="connsiteY4" fmla="*/ 3658922 h 4429687"/>
                  <a:gd name="connsiteX5" fmla="*/ 1432874 w 1838067"/>
                  <a:gd name="connsiteY5" fmla="*/ 4358644 h 4429687"/>
                  <a:gd name="connsiteX6" fmla="*/ 1290324 w 1838067"/>
                  <a:gd name="connsiteY6" fmla="*/ 4429687 h 4429687"/>
                  <a:gd name="connsiteX7" fmla="*/ 547744 w 1838067"/>
                  <a:gd name="connsiteY7" fmla="*/ 4429687 h 4429687"/>
                  <a:gd name="connsiteX8" fmla="*/ 405193 w 1838067"/>
                  <a:gd name="connsiteY8" fmla="*/ 4358644 h 4429687"/>
                  <a:gd name="connsiteX9" fmla="*/ 0 w 1838067"/>
                  <a:gd name="connsiteY9" fmla="*/ 3658922 h 4429687"/>
                  <a:gd name="connsiteX10" fmla="*/ 561304 w 1838067"/>
                  <a:gd name="connsiteY10" fmla="*/ 2881400 h 4429687"/>
                  <a:gd name="connsiteX11" fmla="*/ 721334 w 1838067"/>
                  <a:gd name="connsiteY11" fmla="*/ 2732964 h 4429687"/>
                  <a:gd name="connsiteX12" fmla="*/ 721334 w 1838067"/>
                  <a:gd name="connsiteY12" fmla="*/ 0 h 4429687"/>
                  <a:gd name="connsiteX0" fmla="*/ 721334 w 1838067"/>
                  <a:gd name="connsiteY0" fmla="*/ 0 h 4429687"/>
                  <a:gd name="connsiteX1" fmla="*/ 1116731 w 1838067"/>
                  <a:gd name="connsiteY1" fmla="*/ 0 h 4429687"/>
                  <a:gd name="connsiteX2" fmla="*/ 1116731 w 1838067"/>
                  <a:gd name="connsiteY2" fmla="*/ 2725618 h 4429687"/>
                  <a:gd name="connsiteX3" fmla="*/ 1276763 w 1838067"/>
                  <a:gd name="connsiteY3" fmla="*/ 2881400 h 4429687"/>
                  <a:gd name="connsiteX4" fmla="*/ 1838067 w 1838067"/>
                  <a:gd name="connsiteY4" fmla="*/ 3658922 h 4429687"/>
                  <a:gd name="connsiteX5" fmla="*/ 1432874 w 1838067"/>
                  <a:gd name="connsiteY5" fmla="*/ 4358644 h 4429687"/>
                  <a:gd name="connsiteX6" fmla="*/ 1290324 w 1838067"/>
                  <a:gd name="connsiteY6" fmla="*/ 4429687 h 4429687"/>
                  <a:gd name="connsiteX7" fmla="*/ 547744 w 1838067"/>
                  <a:gd name="connsiteY7" fmla="*/ 4429687 h 4429687"/>
                  <a:gd name="connsiteX8" fmla="*/ 405193 w 1838067"/>
                  <a:gd name="connsiteY8" fmla="*/ 4358644 h 4429687"/>
                  <a:gd name="connsiteX9" fmla="*/ 0 w 1838067"/>
                  <a:gd name="connsiteY9" fmla="*/ 3658922 h 4429687"/>
                  <a:gd name="connsiteX10" fmla="*/ 561304 w 1838067"/>
                  <a:gd name="connsiteY10" fmla="*/ 2881400 h 4429687"/>
                  <a:gd name="connsiteX11" fmla="*/ 721334 w 1838067"/>
                  <a:gd name="connsiteY11" fmla="*/ 2732964 h 4429687"/>
                  <a:gd name="connsiteX12" fmla="*/ 721334 w 1838067"/>
                  <a:gd name="connsiteY12" fmla="*/ 0 h 4429687"/>
                  <a:gd name="connsiteX0" fmla="*/ 721334 w 1838067"/>
                  <a:gd name="connsiteY0" fmla="*/ 0 h 4433360"/>
                  <a:gd name="connsiteX1" fmla="*/ 1116731 w 1838067"/>
                  <a:gd name="connsiteY1" fmla="*/ 0 h 4433360"/>
                  <a:gd name="connsiteX2" fmla="*/ 1116731 w 1838067"/>
                  <a:gd name="connsiteY2" fmla="*/ 2725618 h 4433360"/>
                  <a:gd name="connsiteX3" fmla="*/ 1276763 w 1838067"/>
                  <a:gd name="connsiteY3" fmla="*/ 2881400 h 4433360"/>
                  <a:gd name="connsiteX4" fmla="*/ 1838067 w 1838067"/>
                  <a:gd name="connsiteY4" fmla="*/ 3658922 h 4433360"/>
                  <a:gd name="connsiteX5" fmla="*/ 1432874 w 1838067"/>
                  <a:gd name="connsiteY5" fmla="*/ 4358644 h 4433360"/>
                  <a:gd name="connsiteX6" fmla="*/ 1290324 w 1838067"/>
                  <a:gd name="connsiteY6" fmla="*/ 4429687 h 4433360"/>
                  <a:gd name="connsiteX7" fmla="*/ 650569 w 1838067"/>
                  <a:gd name="connsiteY7" fmla="*/ 4433360 h 4433360"/>
                  <a:gd name="connsiteX8" fmla="*/ 405193 w 1838067"/>
                  <a:gd name="connsiteY8" fmla="*/ 4358644 h 4433360"/>
                  <a:gd name="connsiteX9" fmla="*/ 0 w 1838067"/>
                  <a:gd name="connsiteY9" fmla="*/ 3658922 h 4433360"/>
                  <a:gd name="connsiteX10" fmla="*/ 561304 w 1838067"/>
                  <a:gd name="connsiteY10" fmla="*/ 2881400 h 4433360"/>
                  <a:gd name="connsiteX11" fmla="*/ 721334 w 1838067"/>
                  <a:gd name="connsiteY11" fmla="*/ 2732964 h 4433360"/>
                  <a:gd name="connsiteX12" fmla="*/ 721334 w 1838067"/>
                  <a:gd name="connsiteY12" fmla="*/ 0 h 4433360"/>
                  <a:gd name="connsiteX0" fmla="*/ 721334 w 1838067"/>
                  <a:gd name="connsiteY0" fmla="*/ 0 h 4433360"/>
                  <a:gd name="connsiteX1" fmla="*/ 1116731 w 1838067"/>
                  <a:gd name="connsiteY1" fmla="*/ 0 h 4433360"/>
                  <a:gd name="connsiteX2" fmla="*/ 1116731 w 1838067"/>
                  <a:gd name="connsiteY2" fmla="*/ 2725618 h 4433360"/>
                  <a:gd name="connsiteX3" fmla="*/ 1276763 w 1838067"/>
                  <a:gd name="connsiteY3" fmla="*/ 2881400 h 4433360"/>
                  <a:gd name="connsiteX4" fmla="*/ 1838067 w 1838067"/>
                  <a:gd name="connsiteY4" fmla="*/ 3658922 h 4433360"/>
                  <a:gd name="connsiteX5" fmla="*/ 1432874 w 1838067"/>
                  <a:gd name="connsiteY5" fmla="*/ 4358644 h 4433360"/>
                  <a:gd name="connsiteX6" fmla="*/ 1290324 w 1838067"/>
                  <a:gd name="connsiteY6" fmla="*/ 4429687 h 4433360"/>
                  <a:gd name="connsiteX7" fmla="*/ 650569 w 1838067"/>
                  <a:gd name="connsiteY7" fmla="*/ 4433360 h 4433360"/>
                  <a:gd name="connsiteX8" fmla="*/ 405193 w 1838067"/>
                  <a:gd name="connsiteY8" fmla="*/ 4358644 h 4433360"/>
                  <a:gd name="connsiteX9" fmla="*/ 0 w 1838067"/>
                  <a:gd name="connsiteY9" fmla="*/ 3658922 h 4433360"/>
                  <a:gd name="connsiteX10" fmla="*/ 561304 w 1838067"/>
                  <a:gd name="connsiteY10" fmla="*/ 2881400 h 4433360"/>
                  <a:gd name="connsiteX11" fmla="*/ 721334 w 1838067"/>
                  <a:gd name="connsiteY11" fmla="*/ 2732964 h 4433360"/>
                  <a:gd name="connsiteX12" fmla="*/ 721334 w 1838067"/>
                  <a:gd name="connsiteY12" fmla="*/ 0 h 4433360"/>
                  <a:gd name="connsiteX0" fmla="*/ 721334 w 1838067"/>
                  <a:gd name="connsiteY0" fmla="*/ 0 h 4433360"/>
                  <a:gd name="connsiteX1" fmla="*/ 1116731 w 1838067"/>
                  <a:gd name="connsiteY1" fmla="*/ 0 h 4433360"/>
                  <a:gd name="connsiteX2" fmla="*/ 1116731 w 1838067"/>
                  <a:gd name="connsiteY2" fmla="*/ 2725618 h 4433360"/>
                  <a:gd name="connsiteX3" fmla="*/ 1276763 w 1838067"/>
                  <a:gd name="connsiteY3" fmla="*/ 2881400 h 4433360"/>
                  <a:gd name="connsiteX4" fmla="*/ 1838067 w 1838067"/>
                  <a:gd name="connsiteY4" fmla="*/ 3658922 h 4433360"/>
                  <a:gd name="connsiteX5" fmla="*/ 1432874 w 1838067"/>
                  <a:gd name="connsiteY5" fmla="*/ 4358644 h 4433360"/>
                  <a:gd name="connsiteX6" fmla="*/ 1290324 w 1838067"/>
                  <a:gd name="connsiteY6" fmla="*/ 4429687 h 4433360"/>
                  <a:gd name="connsiteX7" fmla="*/ 650569 w 1838067"/>
                  <a:gd name="connsiteY7" fmla="*/ 4433360 h 4433360"/>
                  <a:gd name="connsiteX8" fmla="*/ 405193 w 1838067"/>
                  <a:gd name="connsiteY8" fmla="*/ 4358644 h 4433360"/>
                  <a:gd name="connsiteX9" fmla="*/ 0 w 1838067"/>
                  <a:gd name="connsiteY9" fmla="*/ 3658922 h 4433360"/>
                  <a:gd name="connsiteX10" fmla="*/ 561304 w 1838067"/>
                  <a:gd name="connsiteY10" fmla="*/ 2881400 h 4433360"/>
                  <a:gd name="connsiteX11" fmla="*/ 721334 w 1838067"/>
                  <a:gd name="connsiteY11" fmla="*/ 2732964 h 4433360"/>
                  <a:gd name="connsiteX12" fmla="*/ 721334 w 1838067"/>
                  <a:gd name="connsiteY12" fmla="*/ 0 h 4433360"/>
                  <a:gd name="connsiteX0" fmla="*/ 721334 w 1838067"/>
                  <a:gd name="connsiteY0" fmla="*/ 0 h 4433360"/>
                  <a:gd name="connsiteX1" fmla="*/ 1116731 w 1838067"/>
                  <a:gd name="connsiteY1" fmla="*/ 0 h 4433360"/>
                  <a:gd name="connsiteX2" fmla="*/ 1116731 w 1838067"/>
                  <a:gd name="connsiteY2" fmla="*/ 2725618 h 4433360"/>
                  <a:gd name="connsiteX3" fmla="*/ 1276763 w 1838067"/>
                  <a:gd name="connsiteY3" fmla="*/ 2881400 h 4433360"/>
                  <a:gd name="connsiteX4" fmla="*/ 1838067 w 1838067"/>
                  <a:gd name="connsiteY4" fmla="*/ 3658922 h 4433360"/>
                  <a:gd name="connsiteX5" fmla="*/ 1432874 w 1838067"/>
                  <a:gd name="connsiteY5" fmla="*/ 4358644 h 4433360"/>
                  <a:gd name="connsiteX6" fmla="*/ 1290324 w 1838067"/>
                  <a:gd name="connsiteY6" fmla="*/ 4429687 h 4433360"/>
                  <a:gd name="connsiteX7" fmla="*/ 650569 w 1838067"/>
                  <a:gd name="connsiteY7" fmla="*/ 4433360 h 4433360"/>
                  <a:gd name="connsiteX8" fmla="*/ 405193 w 1838067"/>
                  <a:gd name="connsiteY8" fmla="*/ 4358644 h 4433360"/>
                  <a:gd name="connsiteX9" fmla="*/ 0 w 1838067"/>
                  <a:gd name="connsiteY9" fmla="*/ 3658922 h 4433360"/>
                  <a:gd name="connsiteX10" fmla="*/ 561304 w 1838067"/>
                  <a:gd name="connsiteY10" fmla="*/ 2881400 h 4433360"/>
                  <a:gd name="connsiteX11" fmla="*/ 721334 w 1838067"/>
                  <a:gd name="connsiteY11" fmla="*/ 2732964 h 4433360"/>
                  <a:gd name="connsiteX12" fmla="*/ 721334 w 1838067"/>
                  <a:gd name="connsiteY12" fmla="*/ 0 h 4433360"/>
                  <a:gd name="connsiteX0" fmla="*/ 721334 w 1838067"/>
                  <a:gd name="connsiteY0" fmla="*/ 0 h 4433360"/>
                  <a:gd name="connsiteX1" fmla="*/ 1116731 w 1838067"/>
                  <a:gd name="connsiteY1" fmla="*/ 0 h 4433360"/>
                  <a:gd name="connsiteX2" fmla="*/ 1116731 w 1838067"/>
                  <a:gd name="connsiteY2" fmla="*/ 2725618 h 4433360"/>
                  <a:gd name="connsiteX3" fmla="*/ 1276763 w 1838067"/>
                  <a:gd name="connsiteY3" fmla="*/ 2881400 h 4433360"/>
                  <a:gd name="connsiteX4" fmla="*/ 1838067 w 1838067"/>
                  <a:gd name="connsiteY4" fmla="*/ 3658922 h 4433360"/>
                  <a:gd name="connsiteX5" fmla="*/ 1432874 w 1838067"/>
                  <a:gd name="connsiteY5" fmla="*/ 4358644 h 4433360"/>
                  <a:gd name="connsiteX6" fmla="*/ 1290324 w 1838067"/>
                  <a:gd name="connsiteY6" fmla="*/ 4429687 h 4433360"/>
                  <a:gd name="connsiteX7" fmla="*/ 650569 w 1838067"/>
                  <a:gd name="connsiteY7" fmla="*/ 4433360 h 4433360"/>
                  <a:gd name="connsiteX8" fmla="*/ 405193 w 1838067"/>
                  <a:gd name="connsiteY8" fmla="*/ 4358644 h 4433360"/>
                  <a:gd name="connsiteX9" fmla="*/ 0 w 1838067"/>
                  <a:gd name="connsiteY9" fmla="*/ 3658922 h 4433360"/>
                  <a:gd name="connsiteX10" fmla="*/ 561304 w 1838067"/>
                  <a:gd name="connsiteY10" fmla="*/ 2881400 h 4433360"/>
                  <a:gd name="connsiteX11" fmla="*/ 721334 w 1838067"/>
                  <a:gd name="connsiteY11" fmla="*/ 2732964 h 4433360"/>
                  <a:gd name="connsiteX12" fmla="*/ 721334 w 1838067"/>
                  <a:gd name="connsiteY12" fmla="*/ 0 h 4433360"/>
                  <a:gd name="connsiteX0" fmla="*/ 721334 w 1838067"/>
                  <a:gd name="connsiteY0" fmla="*/ 0 h 4433360"/>
                  <a:gd name="connsiteX1" fmla="*/ 1116731 w 1838067"/>
                  <a:gd name="connsiteY1" fmla="*/ 0 h 4433360"/>
                  <a:gd name="connsiteX2" fmla="*/ 1116731 w 1838067"/>
                  <a:gd name="connsiteY2" fmla="*/ 2725618 h 4433360"/>
                  <a:gd name="connsiteX3" fmla="*/ 1276763 w 1838067"/>
                  <a:gd name="connsiteY3" fmla="*/ 2881400 h 4433360"/>
                  <a:gd name="connsiteX4" fmla="*/ 1838067 w 1838067"/>
                  <a:gd name="connsiteY4" fmla="*/ 3658922 h 4433360"/>
                  <a:gd name="connsiteX5" fmla="*/ 1432874 w 1838067"/>
                  <a:gd name="connsiteY5" fmla="*/ 4358644 h 4433360"/>
                  <a:gd name="connsiteX6" fmla="*/ 1220550 w 1838067"/>
                  <a:gd name="connsiteY6" fmla="*/ 4433360 h 4433360"/>
                  <a:gd name="connsiteX7" fmla="*/ 650569 w 1838067"/>
                  <a:gd name="connsiteY7" fmla="*/ 4433360 h 4433360"/>
                  <a:gd name="connsiteX8" fmla="*/ 405193 w 1838067"/>
                  <a:gd name="connsiteY8" fmla="*/ 4358644 h 4433360"/>
                  <a:gd name="connsiteX9" fmla="*/ 0 w 1838067"/>
                  <a:gd name="connsiteY9" fmla="*/ 3658922 h 4433360"/>
                  <a:gd name="connsiteX10" fmla="*/ 561304 w 1838067"/>
                  <a:gd name="connsiteY10" fmla="*/ 2881400 h 4433360"/>
                  <a:gd name="connsiteX11" fmla="*/ 721334 w 1838067"/>
                  <a:gd name="connsiteY11" fmla="*/ 2732964 h 4433360"/>
                  <a:gd name="connsiteX12" fmla="*/ 721334 w 1838067"/>
                  <a:gd name="connsiteY12" fmla="*/ 0 h 4433360"/>
                  <a:gd name="connsiteX0" fmla="*/ 1116731 w 1838067"/>
                  <a:gd name="connsiteY0" fmla="*/ 0 h 4433360"/>
                  <a:gd name="connsiteX1" fmla="*/ 1116731 w 1838067"/>
                  <a:gd name="connsiteY1" fmla="*/ 2725618 h 4433360"/>
                  <a:gd name="connsiteX2" fmla="*/ 1276763 w 1838067"/>
                  <a:gd name="connsiteY2" fmla="*/ 2881400 h 4433360"/>
                  <a:gd name="connsiteX3" fmla="*/ 1838067 w 1838067"/>
                  <a:gd name="connsiteY3" fmla="*/ 3658922 h 4433360"/>
                  <a:gd name="connsiteX4" fmla="*/ 1432874 w 1838067"/>
                  <a:gd name="connsiteY4" fmla="*/ 4358644 h 4433360"/>
                  <a:gd name="connsiteX5" fmla="*/ 1220550 w 1838067"/>
                  <a:gd name="connsiteY5" fmla="*/ 4433360 h 4433360"/>
                  <a:gd name="connsiteX6" fmla="*/ 650569 w 1838067"/>
                  <a:gd name="connsiteY6" fmla="*/ 4433360 h 4433360"/>
                  <a:gd name="connsiteX7" fmla="*/ 405193 w 1838067"/>
                  <a:gd name="connsiteY7" fmla="*/ 4358644 h 4433360"/>
                  <a:gd name="connsiteX8" fmla="*/ 0 w 1838067"/>
                  <a:gd name="connsiteY8" fmla="*/ 3658922 h 4433360"/>
                  <a:gd name="connsiteX9" fmla="*/ 561304 w 1838067"/>
                  <a:gd name="connsiteY9" fmla="*/ 2881400 h 4433360"/>
                  <a:gd name="connsiteX10" fmla="*/ 721334 w 1838067"/>
                  <a:gd name="connsiteY10" fmla="*/ 2732964 h 4433360"/>
                  <a:gd name="connsiteX11" fmla="*/ 812774 w 1838067"/>
                  <a:gd name="connsiteY11" fmla="*/ 91440 h 4433360"/>
                  <a:gd name="connsiteX0" fmla="*/ 1116731 w 1838067"/>
                  <a:gd name="connsiteY0" fmla="*/ 0 h 4433360"/>
                  <a:gd name="connsiteX1" fmla="*/ 1116731 w 1838067"/>
                  <a:gd name="connsiteY1" fmla="*/ 2725618 h 4433360"/>
                  <a:gd name="connsiteX2" fmla="*/ 1276763 w 1838067"/>
                  <a:gd name="connsiteY2" fmla="*/ 2881400 h 4433360"/>
                  <a:gd name="connsiteX3" fmla="*/ 1838067 w 1838067"/>
                  <a:gd name="connsiteY3" fmla="*/ 3658922 h 4433360"/>
                  <a:gd name="connsiteX4" fmla="*/ 1432874 w 1838067"/>
                  <a:gd name="connsiteY4" fmla="*/ 4358644 h 4433360"/>
                  <a:gd name="connsiteX5" fmla="*/ 1220550 w 1838067"/>
                  <a:gd name="connsiteY5" fmla="*/ 4433360 h 4433360"/>
                  <a:gd name="connsiteX6" fmla="*/ 650569 w 1838067"/>
                  <a:gd name="connsiteY6" fmla="*/ 4433360 h 4433360"/>
                  <a:gd name="connsiteX7" fmla="*/ 405193 w 1838067"/>
                  <a:gd name="connsiteY7" fmla="*/ 4358644 h 4433360"/>
                  <a:gd name="connsiteX8" fmla="*/ 0 w 1838067"/>
                  <a:gd name="connsiteY8" fmla="*/ 3658922 h 4433360"/>
                  <a:gd name="connsiteX9" fmla="*/ 561304 w 1838067"/>
                  <a:gd name="connsiteY9" fmla="*/ 2881400 h 4433360"/>
                  <a:gd name="connsiteX10" fmla="*/ 721334 w 1838067"/>
                  <a:gd name="connsiteY10" fmla="*/ 2732964 h 4433360"/>
                  <a:gd name="connsiteX11" fmla="*/ 729103 w 1838067"/>
                  <a:gd name="connsiteY11" fmla="*/ 19722 h 4433360"/>
                  <a:gd name="connsiteX0" fmla="*/ 1116731 w 1838067"/>
                  <a:gd name="connsiteY0" fmla="*/ 0 h 4433360"/>
                  <a:gd name="connsiteX1" fmla="*/ 1116731 w 1838067"/>
                  <a:gd name="connsiteY1" fmla="*/ 2725618 h 4433360"/>
                  <a:gd name="connsiteX2" fmla="*/ 1276763 w 1838067"/>
                  <a:gd name="connsiteY2" fmla="*/ 2881400 h 4433360"/>
                  <a:gd name="connsiteX3" fmla="*/ 1838067 w 1838067"/>
                  <a:gd name="connsiteY3" fmla="*/ 3658922 h 4433360"/>
                  <a:gd name="connsiteX4" fmla="*/ 1432874 w 1838067"/>
                  <a:gd name="connsiteY4" fmla="*/ 4358644 h 4433360"/>
                  <a:gd name="connsiteX5" fmla="*/ 1220550 w 1838067"/>
                  <a:gd name="connsiteY5" fmla="*/ 4433360 h 4433360"/>
                  <a:gd name="connsiteX6" fmla="*/ 650569 w 1838067"/>
                  <a:gd name="connsiteY6" fmla="*/ 4433360 h 4433360"/>
                  <a:gd name="connsiteX7" fmla="*/ 405193 w 1838067"/>
                  <a:gd name="connsiteY7" fmla="*/ 4358644 h 4433360"/>
                  <a:gd name="connsiteX8" fmla="*/ 0 w 1838067"/>
                  <a:gd name="connsiteY8" fmla="*/ 3658922 h 4433360"/>
                  <a:gd name="connsiteX9" fmla="*/ 561304 w 1838067"/>
                  <a:gd name="connsiteY9" fmla="*/ 2881400 h 4433360"/>
                  <a:gd name="connsiteX10" fmla="*/ 721334 w 1838067"/>
                  <a:gd name="connsiteY10" fmla="*/ 2732964 h 4433360"/>
                  <a:gd name="connsiteX11" fmla="*/ 729103 w 1838067"/>
                  <a:gd name="connsiteY11" fmla="*/ 7769 h 4433360"/>
                  <a:gd name="connsiteX0" fmla="*/ 1116731 w 1838067"/>
                  <a:gd name="connsiteY0" fmla="*/ 0 h 4433360"/>
                  <a:gd name="connsiteX1" fmla="*/ 1116731 w 1838067"/>
                  <a:gd name="connsiteY1" fmla="*/ 2725618 h 4433360"/>
                  <a:gd name="connsiteX2" fmla="*/ 1276763 w 1838067"/>
                  <a:gd name="connsiteY2" fmla="*/ 2881400 h 4433360"/>
                  <a:gd name="connsiteX3" fmla="*/ 1838067 w 1838067"/>
                  <a:gd name="connsiteY3" fmla="*/ 3658922 h 4433360"/>
                  <a:gd name="connsiteX4" fmla="*/ 1432874 w 1838067"/>
                  <a:gd name="connsiteY4" fmla="*/ 4358644 h 4433360"/>
                  <a:gd name="connsiteX5" fmla="*/ 1220550 w 1838067"/>
                  <a:gd name="connsiteY5" fmla="*/ 4433360 h 4433360"/>
                  <a:gd name="connsiteX6" fmla="*/ 650569 w 1838067"/>
                  <a:gd name="connsiteY6" fmla="*/ 4433360 h 4433360"/>
                  <a:gd name="connsiteX7" fmla="*/ 405193 w 1838067"/>
                  <a:gd name="connsiteY7" fmla="*/ 4358644 h 4433360"/>
                  <a:gd name="connsiteX8" fmla="*/ 0 w 1838067"/>
                  <a:gd name="connsiteY8" fmla="*/ 3658922 h 4433360"/>
                  <a:gd name="connsiteX9" fmla="*/ 561304 w 1838067"/>
                  <a:gd name="connsiteY9" fmla="*/ 2881400 h 4433360"/>
                  <a:gd name="connsiteX10" fmla="*/ 721334 w 1838067"/>
                  <a:gd name="connsiteY10" fmla="*/ 2732964 h 4433360"/>
                  <a:gd name="connsiteX11" fmla="*/ 717072 w 1838067"/>
                  <a:gd name="connsiteY11" fmla="*/ 7769 h 44333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838067" h="4433360">
                    <a:moveTo>
                      <a:pt x="1116731" y="0"/>
                    </a:moveTo>
                    <a:lnTo>
                      <a:pt x="1116731" y="2725618"/>
                    </a:lnTo>
                    <a:cubicBezTo>
                      <a:pt x="1118663" y="2828957"/>
                      <a:pt x="1223419" y="2866196"/>
                      <a:pt x="1276763" y="2881400"/>
                    </a:cubicBezTo>
                    <a:cubicBezTo>
                      <a:pt x="1606618" y="3009501"/>
                      <a:pt x="1838067" y="3309395"/>
                      <a:pt x="1838067" y="3658922"/>
                    </a:cubicBezTo>
                    <a:cubicBezTo>
                      <a:pt x="1838067" y="3950196"/>
                      <a:pt x="1677339" y="4207001"/>
                      <a:pt x="1432874" y="4358644"/>
                    </a:cubicBezTo>
                    <a:cubicBezTo>
                      <a:pt x="1385357" y="4382325"/>
                      <a:pt x="1356202" y="4428040"/>
                      <a:pt x="1220550" y="4433360"/>
                    </a:cubicBezTo>
                    <a:lnTo>
                      <a:pt x="650569" y="4433360"/>
                    </a:lnTo>
                    <a:cubicBezTo>
                      <a:pt x="481867" y="4413350"/>
                      <a:pt x="452710" y="4382325"/>
                      <a:pt x="405193" y="4358644"/>
                    </a:cubicBezTo>
                    <a:cubicBezTo>
                      <a:pt x="160729" y="4207001"/>
                      <a:pt x="0" y="3950196"/>
                      <a:pt x="0" y="3658922"/>
                    </a:cubicBezTo>
                    <a:cubicBezTo>
                      <a:pt x="0" y="3309395"/>
                      <a:pt x="231450" y="3009501"/>
                      <a:pt x="561304" y="2881400"/>
                    </a:cubicBezTo>
                    <a:cubicBezTo>
                      <a:pt x="614647" y="2866196"/>
                      <a:pt x="723076" y="2817942"/>
                      <a:pt x="721334" y="2732964"/>
                    </a:cubicBezTo>
                    <a:cubicBezTo>
                      <a:pt x="721334" y="1821976"/>
                      <a:pt x="717072" y="7769"/>
                      <a:pt x="717072" y="7769"/>
                    </a:cubicBezTo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r>
                  <a:rPr kumimoji="1" lang="ja-JP" altLang="en-US" dirty="0"/>
                  <a:t>　　　　　　　　</a:t>
                </a:r>
              </a:p>
            </p:txBody>
          </p:sp>
          <p:sp>
            <p:nvSpPr>
              <p:cNvPr id="47" name="四角形: 角を丸くする 46">
                <a:extLst>
                  <a:ext uri="{FF2B5EF4-FFF2-40B4-BE49-F238E27FC236}">
                    <a16:creationId xmlns:a16="http://schemas.microsoft.com/office/drawing/2014/main" id="{EAC19CCE-E4F7-456E-95A5-C96770BBBE82}"/>
                  </a:ext>
                </a:extLst>
              </p:cNvPr>
              <p:cNvSpPr/>
              <p:nvPr/>
            </p:nvSpPr>
            <p:spPr>
              <a:xfrm>
                <a:off x="2740099" y="1879486"/>
                <a:ext cx="480774" cy="90462"/>
              </a:xfrm>
              <a:prstGeom prst="roundRect">
                <a:avLst>
                  <a:gd name="adj" fmla="val 5000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1" name="グループ化 50">
              <a:extLst>
                <a:ext uri="{FF2B5EF4-FFF2-40B4-BE49-F238E27FC236}">
                  <a16:creationId xmlns:a16="http://schemas.microsoft.com/office/drawing/2014/main" id="{AD23C7E6-4575-4463-BCAB-BC0E49F7615A}"/>
                </a:ext>
              </a:extLst>
            </p:cNvPr>
            <p:cNvGrpSpPr/>
            <p:nvPr/>
          </p:nvGrpSpPr>
          <p:grpSpPr>
            <a:xfrm>
              <a:off x="5118689" y="6386835"/>
              <a:ext cx="948329" cy="244800"/>
              <a:chOff x="4074693" y="2955756"/>
              <a:chExt cx="1207170" cy="268707"/>
            </a:xfrm>
            <a:grpFill/>
          </p:grpSpPr>
          <p:sp>
            <p:nvSpPr>
              <p:cNvPr id="52" name="円弧 51">
                <a:extLst>
                  <a:ext uri="{FF2B5EF4-FFF2-40B4-BE49-F238E27FC236}">
                    <a16:creationId xmlns:a16="http://schemas.microsoft.com/office/drawing/2014/main" id="{B0D97590-AF07-4C83-BC00-4640E1AF1E63}"/>
                  </a:ext>
                </a:extLst>
              </p:cNvPr>
              <p:cNvSpPr/>
              <p:nvPr/>
            </p:nvSpPr>
            <p:spPr>
              <a:xfrm>
                <a:off x="4090737" y="2959768"/>
                <a:ext cx="1191126" cy="264695"/>
              </a:xfrm>
              <a:prstGeom prst="arc">
                <a:avLst/>
              </a:prstGeom>
              <a:grpFill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3" name="円弧 52">
                <a:extLst>
                  <a:ext uri="{FF2B5EF4-FFF2-40B4-BE49-F238E27FC236}">
                    <a16:creationId xmlns:a16="http://schemas.microsoft.com/office/drawing/2014/main" id="{BF10474A-C0AC-40D0-80F0-34DC6187C6EC}"/>
                  </a:ext>
                </a:extLst>
              </p:cNvPr>
              <p:cNvSpPr/>
              <p:nvPr/>
            </p:nvSpPr>
            <p:spPr>
              <a:xfrm flipH="1">
                <a:off x="4074693" y="2955756"/>
                <a:ext cx="1191126" cy="264695"/>
              </a:xfrm>
              <a:prstGeom prst="arc">
                <a:avLst/>
              </a:prstGeom>
              <a:grpFill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FA90FA08-52A6-4F2D-9D18-C195B51DA0E8}"/>
              </a:ext>
            </a:extLst>
          </p:cNvPr>
          <p:cNvGrpSpPr/>
          <p:nvPr/>
        </p:nvGrpSpPr>
        <p:grpSpPr>
          <a:xfrm>
            <a:off x="674235" y="3782134"/>
            <a:ext cx="1058312" cy="2604702"/>
            <a:chOff x="674235" y="3782134"/>
            <a:chExt cx="1058312" cy="2604702"/>
          </a:xfrm>
        </p:grpSpPr>
        <p:grpSp>
          <p:nvGrpSpPr>
            <p:cNvPr id="63" name="グループ化 62">
              <a:extLst>
                <a:ext uri="{FF2B5EF4-FFF2-40B4-BE49-F238E27FC236}">
                  <a16:creationId xmlns:a16="http://schemas.microsoft.com/office/drawing/2014/main" id="{1066C36B-2106-4BE2-9743-B2CD7A21064E}"/>
                </a:ext>
              </a:extLst>
            </p:cNvPr>
            <p:cNvGrpSpPr/>
            <p:nvPr/>
          </p:nvGrpSpPr>
          <p:grpSpPr>
            <a:xfrm>
              <a:off x="984225" y="6273686"/>
              <a:ext cx="438331" cy="113150"/>
              <a:chOff x="4074693" y="2955756"/>
              <a:chExt cx="1207170" cy="268707"/>
            </a:xfrm>
          </p:grpSpPr>
          <p:sp>
            <p:nvSpPr>
              <p:cNvPr id="64" name="円弧 63">
                <a:extLst>
                  <a:ext uri="{FF2B5EF4-FFF2-40B4-BE49-F238E27FC236}">
                    <a16:creationId xmlns:a16="http://schemas.microsoft.com/office/drawing/2014/main" id="{E76C5FA6-14AD-49ED-ABDB-E1DCF9FF4626}"/>
                  </a:ext>
                </a:extLst>
              </p:cNvPr>
              <p:cNvSpPr/>
              <p:nvPr/>
            </p:nvSpPr>
            <p:spPr>
              <a:xfrm>
                <a:off x="4090737" y="2959768"/>
                <a:ext cx="1191126" cy="264695"/>
              </a:xfrm>
              <a:prstGeom prst="arc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5" name="円弧 64">
                <a:extLst>
                  <a:ext uri="{FF2B5EF4-FFF2-40B4-BE49-F238E27FC236}">
                    <a16:creationId xmlns:a16="http://schemas.microsoft.com/office/drawing/2014/main" id="{DD75B099-294F-4F92-97FF-39D9B738ACF6}"/>
                  </a:ext>
                </a:extLst>
              </p:cNvPr>
              <p:cNvSpPr/>
              <p:nvPr/>
            </p:nvSpPr>
            <p:spPr>
              <a:xfrm flipH="1">
                <a:off x="4074693" y="2955756"/>
                <a:ext cx="1191126" cy="264695"/>
              </a:xfrm>
              <a:prstGeom prst="arc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7" name="グループ化 56">
              <a:extLst>
                <a:ext uri="{FF2B5EF4-FFF2-40B4-BE49-F238E27FC236}">
                  <a16:creationId xmlns:a16="http://schemas.microsoft.com/office/drawing/2014/main" id="{A5193509-2CB3-41B9-83B1-7398166B4EB4}"/>
                </a:ext>
              </a:extLst>
            </p:cNvPr>
            <p:cNvGrpSpPr/>
            <p:nvPr/>
          </p:nvGrpSpPr>
          <p:grpSpPr>
            <a:xfrm>
              <a:off x="674235" y="3782134"/>
              <a:ext cx="1058312" cy="2604702"/>
              <a:chOff x="2061452" y="1879486"/>
              <a:chExt cx="1838067" cy="4523822"/>
            </a:xfrm>
            <a:solidFill>
              <a:schemeClr val="bg1">
                <a:alpha val="60000"/>
              </a:schemeClr>
            </a:solidFill>
          </p:grpSpPr>
          <p:sp>
            <p:nvSpPr>
              <p:cNvPr id="58" name="フリーフォーム: 図形 57">
                <a:extLst>
                  <a:ext uri="{FF2B5EF4-FFF2-40B4-BE49-F238E27FC236}">
                    <a16:creationId xmlns:a16="http://schemas.microsoft.com/office/drawing/2014/main" id="{5404F195-DF94-4DB3-B057-A6FAA2E28064}"/>
                  </a:ext>
                </a:extLst>
              </p:cNvPr>
              <p:cNvSpPr/>
              <p:nvPr/>
            </p:nvSpPr>
            <p:spPr>
              <a:xfrm>
                <a:off x="2061452" y="1969948"/>
                <a:ext cx="1838067" cy="4433360"/>
              </a:xfrm>
              <a:custGeom>
                <a:avLst/>
                <a:gdLst>
                  <a:gd name="connsiteX0" fmla="*/ 721334 w 1838067"/>
                  <a:gd name="connsiteY0" fmla="*/ 0 h 4429687"/>
                  <a:gd name="connsiteX1" fmla="*/ 1116731 w 1838067"/>
                  <a:gd name="connsiteY1" fmla="*/ 0 h 4429687"/>
                  <a:gd name="connsiteX2" fmla="*/ 1116731 w 1838067"/>
                  <a:gd name="connsiteY2" fmla="*/ 2835787 h 4429687"/>
                  <a:gd name="connsiteX3" fmla="*/ 1276763 w 1838067"/>
                  <a:gd name="connsiteY3" fmla="*/ 2881400 h 4429687"/>
                  <a:gd name="connsiteX4" fmla="*/ 1838067 w 1838067"/>
                  <a:gd name="connsiteY4" fmla="*/ 3658922 h 4429687"/>
                  <a:gd name="connsiteX5" fmla="*/ 1432874 w 1838067"/>
                  <a:gd name="connsiteY5" fmla="*/ 4358644 h 4429687"/>
                  <a:gd name="connsiteX6" fmla="*/ 1290324 w 1838067"/>
                  <a:gd name="connsiteY6" fmla="*/ 4429687 h 4429687"/>
                  <a:gd name="connsiteX7" fmla="*/ 547744 w 1838067"/>
                  <a:gd name="connsiteY7" fmla="*/ 4429687 h 4429687"/>
                  <a:gd name="connsiteX8" fmla="*/ 405193 w 1838067"/>
                  <a:gd name="connsiteY8" fmla="*/ 4358644 h 4429687"/>
                  <a:gd name="connsiteX9" fmla="*/ 0 w 1838067"/>
                  <a:gd name="connsiteY9" fmla="*/ 3658922 h 4429687"/>
                  <a:gd name="connsiteX10" fmla="*/ 561304 w 1838067"/>
                  <a:gd name="connsiteY10" fmla="*/ 2881400 h 4429687"/>
                  <a:gd name="connsiteX11" fmla="*/ 721334 w 1838067"/>
                  <a:gd name="connsiteY11" fmla="*/ 2835788 h 4429687"/>
                  <a:gd name="connsiteX0" fmla="*/ 721334 w 1838067"/>
                  <a:gd name="connsiteY0" fmla="*/ 0 h 4429687"/>
                  <a:gd name="connsiteX1" fmla="*/ 1116731 w 1838067"/>
                  <a:gd name="connsiteY1" fmla="*/ 0 h 4429687"/>
                  <a:gd name="connsiteX2" fmla="*/ 1116731 w 1838067"/>
                  <a:gd name="connsiteY2" fmla="*/ 2835787 h 4429687"/>
                  <a:gd name="connsiteX3" fmla="*/ 1276763 w 1838067"/>
                  <a:gd name="connsiteY3" fmla="*/ 2881400 h 4429687"/>
                  <a:gd name="connsiteX4" fmla="*/ 1838067 w 1838067"/>
                  <a:gd name="connsiteY4" fmla="*/ 3658922 h 4429687"/>
                  <a:gd name="connsiteX5" fmla="*/ 1432874 w 1838067"/>
                  <a:gd name="connsiteY5" fmla="*/ 4358644 h 4429687"/>
                  <a:gd name="connsiteX6" fmla="*/ 1290324 w 1838067"/>
                  <a:gd name="connsiteY6" fmla="*/ 4429687 h 4429687"/>
                  <a:gd name="connsiteX7" fmla="*/ 547744 w 1838067"/>
                  <a:gd name="connsiteY7" fmla="*/ 4429687 h 4429687"/>
                  <a:gd name="connsiteX8" fmla="*/ 405193 w 1838067"/>
                  <a:gd name="connsiteY8" fmla="*/ 4358644 h 4429687"/>
                  <a:gd name="connsiteX9" fmla="*/ 0 w 1838067"/>
                  <a:gd name="connsiteY9" fmla="*/ 3658922 h 4429687"/>
                  <a:gd name="connsiteX10" fmla="*/ 561304 w 1838067"/>
                  <a:gd name="connsiteY10" fmla="*/ 2881400 h 4429687"/>
                  <a:gd name="connsiteX11" fmla="*/ 721334 w 1838067"/>
                  <a:gd name="connsiteY11" fmla="*/ 2835788 h 4429687"/>
                  <a:gd name="connsiteX12" fmla="*/ 721334 w 1838067"/>
                  <a:gd name="connsiteY12" fmla="*/ 0 h 4429687"/>
                  <a:gd name="connsiteX0" fmla="*/ 721334 w 1838067"/>
                  <a:gd name="connsiteY0" fmla="*/ 0 h 4429687"/>
                  <a:gd name="connsiteX1" fmla="*/ 1116731 w 1838067"/>
                  <a:gd name="connsiteY1" fmla="*/ 0 h 4429687"/>
                  <a:gd name="connsiteX2" fmla="*/ 1116731 w 1838067"/>
                  <a:gd name="connsiteY2" fmla="*/ 2835787 h 4429687"/>
                  <a:gd name="connsiteX3" fmla="*/ 1276763 w 1838067"/>
                  <a:gd name="connsiteY3" fmla="*/ 2881400 h 4429687"/>
                  <a:gd name="connsiteX4" fmla="*/ 1838067 w 1838067"/>
                  <a:gd name="connsiteY4" fmla="*/ 3658922 h 4429687"/>
                  <a:gd name="connsiteX5" fmla="*/ 1432874 w 1838067"/>
                  <a:gd name="connsiteY5" fmla="*/ 4358644 h 4429687"/>
                  <a:gd name="connsiteX6" fmla="*/ 1290324 w 1838067"/>
                  <a:gd name="connsiteY6" fmla="*/ 4429687 h 4429687"/>
                  <a:gd name="connsiteX7" fmla="*/ 547744 w 1838067"/>
                  <a:gd name="connsiteY7" fmla="*/ 4429687 h 4429687"/>
                  <a:gd name="connsiteX8" fmla="*/ 405193 w 1838067"/>
                  <a:gd name="connsiteY8" fmla="*/ 4358644 h 4429687"/>
                  <a:gd name="connsiteX9" fmla="*/ 0 w 1838067"/>
                  <a:gd name="connsiteY9" fmla="*/ 3658922 h 4429687"/>
                  <a:gd name="connsiteX10" fmla="*/ 561304 w 1838067"/>
                  <a:gd name="connsiteY10" fmla="*/ 2881400 h 4429687"/>
                  <a:gd name="connsiteX11" fmla="*/ 721334 w 1838067"/>
                  <a:gd name="connsiteY11" fmla="*/ 2732964 h 4429687"/>
                  <a:gd name="connsiteX12" fmla="*/ 721334 w 1838067"/>
                  <a:gd name="connsiteY12" fmla="*/ 0 h 4429687"/>
                  <a:gd name="connsiteX0" fmla="*/ 721334 w 1838067"/>
                  <a:gd name="connsiteY0" fmla="*/ 0 h 4429687"/>
                  <a:gd name="connsiteX1" fmla="*/ 1116731 w 1838067"/>
                  <a:gd name="connsiteY1" fmla="*/ 0 h 4429687"/>
                  <a:gd name="connsiteX2" fmla="*/ 1116731 w 1838067"/>
                  <a:gd name="connsiteY2" fmla="*/ 2835787 h 4429687"/>
                  <a:gd name="connsiteX3" fmla="*/ 1276763 w 1838067"/>
                  <a:gd name="connsiteY3" fmla="*/ 2881400 h 4429687"/>
                  <a:gd name="connsiteX4" fmla="*/ 1838067 w 1838067"/>
                  <a:gd name="connsiteY4" fmla="*/ 3658922 h 4429687"/>
                  <a:gd name="connsiteX5" fmla="*/ 1432874 w 1838067"/>
                  <a:gd name="connsiteY5" fmla="*/ 4358644 h 4429687"/>
                  <a:gd name="connsiteX6" fmla="*/ 1290324 w 1838067"/>
                  <a:gd name="connsiteY6" fmla="*/ 4429687 h 4429687"/>
                  <a:gd name="connsiteX7" fmla="*/ 547744 w 1838067"/>
                  <a:gd name="connsiteY7" fmla="*/ 4429687 h 4429687"/>
                  <a:gd name="connsiteX8" fmla="*/ 405193 w 1838067"/>
                  <a:gd name="connsiteY8" fmla="*/ 4358644 h 4429687"/>
                  <a:gd name="connsiteX9" fmla="*/ 0 w 1838067"/>
                  <a:gd name="connsiteY9" fmla="*/ 3658922 h 4429687"/>
                  <a:gd name="connsiteX10" fmla="*/ 561304 w 1838067"/>
                  <a:gd name="connsiteY10" fmla="*/ 2881400 h 4429687"/>
                  <a:gd name="connsiteX11" fmla="*/ 721334 w 1838067"/>
                  <a:gd name="connsiteY11" fmla="*/ 2732964 h 4429687"/>
                  <a:gd name="connsiteX12" fmla="*/ 721334 w 1838067"/>
                  <a:gd name="connsiteY12" fmla="*/ 0 h 4429687"/>
                  <a:gd name="connsiteX0" fmla="*/ 721334 w 1838067"/>
                  <a:gd name="connsiteY0" fmla="*/ 0 h 4429687"/>
                  <a:gd name="connsiteX1" fmla="*/ 1116731 w 1838067"/>
                  <a:gd name="connsiteY1" fmla="*/ 0 h 4429687"/>
                  <a:gd name="connsiteX2" fmla="*/ 1116731 w 1838067"/>
                  <a:gd name="connsiteY2" fmla="*/ 2725618 h 4429687"/>
                  <a:gd name="connsiteX3" fmla="*/ 1276763 w 1838067"/>
                  <a:gd name="connsiteY3" fmla="*/ 2881400 h 4429687"/>
                  <a:gd name="connsiteX4" fmla="*/ 1838067 w 1838067"/>
                  <a:gd name="connsiteY4" fmla="*/ 3658922 h 4429687"/>
                  <a:gd name="connsiteX5" fmla="*/ 1432874 w 1838067"/>
                  <a:gd name="connsiteY5" fmla="*/ 4358644 h 4429687"/>
                  <a:gd name="connsiteX6" fmla="*/ 1290324 w 1838067"/>
                  <a:gd name="connsiteY6" fmla="*/ 4429687 h 4429687"/>
                  <a:gd name="connsiteX7" fmla="*/ 547744 w 1838067"/>
                  <a:gd name="connsiteY7" fmla="*/ 4429687 h 4429687"/>
                  <a:gd name="connsiteX8" fmla="*/ 405193 w 1838067"/>
                  <a:gd name="connsiteY8" fmla="*/ 4358644 h 4429687"/>
                  <a:gd name="connsiteX9" fmla="*/ 0 w 1838067"/>
                  <a:gd name="connsiteY9" fmla="*/ 3658922 h 4429687"/>
                  <a:gd name="connsiteX10" fmla="*/ 561304 w 1838067"/>
                  <a:gd name="connsiteY10" fmla="*/ 2881400 h 4429687"/>
                  <a:gd name="connsiteX11" fmla="*/ 721334 w 1838067"/>
                  <a:gd name="connsiteY11" fmla="*/ 2732964 h 4429687"/>
                  <a:gd name="connsiteX12" fmla="*/ 721334 w 1838067"/>
                  <a:gd name="connsiteY12" fmla="*/ 0 h 4429687"/>
                  <a:gd name="connsiteX0" fmla="*/ 721334 w 1838067"/>
                  <a:gd name="connsiteY0" fmla="*/ 0 h 4429687"/>
                  <a:gd name="connsiteX1" fmla="*/ 1116731 w 1838067"/>
                  <a:gd name="connsiteY1" fmla="*/ 0 h 4429687"/>
                  <a:gd name="connsiteX2" fmla="*/ 1116731 w 1838067"/>
                  <a:gd name="connsiteY2" fmla="*/ 2725618 h 4429687"/>
                  <a:gd name="connsiteX3" fmla="*/ 1276763 w 1838067"/>
                  <a:gd name="connsiteY3" fmla="*/ 2881400 h 4429687"/>
                  <a:gd name="connsiteX4" fmla="*/ 1838067 w 1838067"/>
                  <a:gd name="connsiteY4" fmla="*/ 3658922 h 4429687"/>
                  <a:gd name="connsiteX5" fmla="*/ 1432874 w 1838067"/>
                  <a:gd name="connsiteY5" fmla="*/ 4358644 h 4429687"/>
                  <a:gd name="connsiteX6" fmla="*/ 1290324 w 1838067"/>
                  <a:gd name="connsiteY6" fmla="*/ 4429687 h 4429687"/>
                  <a:gd name="connsiteX7" fmla="*/ 547744 w 1838067"/>
                  <a:gd name="connsiteY7" fmla="*/ 4429687 h 4429687"/>
                  <a:gd name="connsiteX8" fmla="*/ 405193 w 1838067"/>
                  <a:gd name="connsiteY8" fmla="*/ 4358644 h 4429687"/>
                  <a:gd name="connsiteX9" fmla="*/ 0 w 1838067"/>
                  <a:gd name="connsiteY9" fmla="*/ 3658922 h 4429687"/>
                  <a:gd name="connsiteX10" fmla="*/ 561304 w 1838067"/>
                  <a:gd name="connsiteY10" fmla="*/ 2881400 h 4429687"/>
                  <a:gd name="connsiteX11" fmla="*/ 721334 w 1838067"/>
                  <a:gd name="connsiteY11" fmla="*/ 2732964 h 4429687"/>
                  <a:gd name="connsiteX12" fmla="*/ 721334 w 1838067"/>
                  <a:gd name="connsiteY12" fmla="*/ 0 h 4429687"/>
                  <a:gd name="connsiteX0" fmla="*/ 721334 w 1838067"/>
                  <a:gd name="connsiteY0" fmla="*/ 0 h 4433360"/>
                  <a:gd name="connsiteX1" fmla="*/ 1116731 w 1838067"/>
                  <a:gd name="connsiteY1" fmla="*/ 0 h 4433360"/>
                  <a:gd name="connsiteX2" fmla="*/ 1116731 w 1838067"/>
                  <a:gd name="connsiteY2" fmla="*/ 2725618 h 4433360"/>
                  <a:gd name="connsiteX3" fmla="*/ 1276763 w 1838067"/>
                  <a:gd name="connsiteY3" fmla="*/ 2881400 h 4433360"/>
                  <a:gd name="connsiteX4" fmla="*/ 1838067 w 1838067"/>
                  <a:gd name="connsiteY4" fmla="*/ 3658922 h 4433360"/>
                  <a:gd name="connsiteX5" fmla="*/ 1432874 w 1838067"/>
                  <a:gd name="connsiteY5" fmla="*/ 4358644 h 4433360"/>
                  <a:gd name="connsiteX6" fmla="*/ 1290324 w 1838067"/>
                  <a:gd name="connsiteY6" fmla="*/ 4429687 h 4433360"/>
                  <a:gd name="connsiteX7" fmla="*/ 650569 w 1838067"/>
                  <a:gd name="connsiteY7" fmla="*/ 4433360 h 4433360"/>
                  <a:gd name="connsiteX8" fmla="*/ 405193 w 1838067"/>
                  <a:gd name="connsiteY8" fmla="*/ 4358644 h 4433360"/>
                  <a:gd name="connsiteX9" fmla="*/ 0 w 1838067"/>
                  <a:gd name="connsiteY9" fmla="*/ 3658922 h 4433360"/>
                  <a:gd name="connsiteX10" fmla="*/ 561304 w 1838067"/>
                  <a:gd name="connsiteY10" fmla="*/ 2881400 h 4433360"/>
                  <a:gd name="connsiteX11" fmla="*/ 721334 w 1838067"/>
                  <a:gd name="connsiteY11" fmla="*/ 2732964 h 4433360"/>
                  <a:gd name="connsiteX12" fmla="*/ 721334 w 1838067"/>
                  <a:gd name="connsiteY12" fmla="*/ 0 h 4433360"/>
                  <a:gd name="connsiteX0" fmla="*/ 721334 w 1838067"/>
                  <a:gd name="connsiteY0" fmla="*/ 0 h 4433360"/>
                  <a:gd name="connsiteX1" fmla="*/ 1116731 w 1838067"/>
                  <a:gd name="connsiteY1" fmla="*/ 0 h 4433360"/>
                  <a:gd name="connsiteX2" fmla="*/ 1116731 w 1838067"/>
                  <a:gd name="connsiteY2" fmla="*/ 2725618 h 4433360"/>
                  <a:gd name="connsiteX3" fmla="*/ 1276763 w 1838067"/>
                  <a:gd name="connsiteY3" fmla="*/ 2881400 h 4433360"/>
                  <a:gd name="connsiteX4" fmla="*/ 1838067 w 1838067"/>
                  <a:gd name="connsiteY4" fmla="*/ 3658922 h 4433360"/>
                  <a:gd name="connsiteX5" fmla="*/ 1432874 w 1838067"/>
                  <a:gd name="connsiteY5" fmla="*/ 4358644 h 4433360"/>
                  <a:gd name="connsiteX6" fmla="*/ 1290324 w 1838067"/>
                  <a:gd name="connsiteY6" fmla="*/ 4429687 h 4433360"/>
                  <a:gd name="connsiteX7" fmla="*/ 650569 w 1838067"/>
                  <a:gd name="connsiteY7" fmla="*/ 4433360 h 4433360"/>
                  <a:gd name="connsiteX8" fmla="*/ 405193 w 1838067"/>
                  <a:gd name="connsiteY8" fmla="*/ 4358644 h 4433360"/>
                  <a:gd name="connsiteX9" fmla="*/ 0 w 1838067"/>
                  <a:gd name="connsiteY9" fmla="*/ 3658922 h 4433360"/>
                  <a:gd name="connsiteX10" fmla="*/ 561304 w 1838067"/>
                  <a:gd name="connsiteY10" fmla="*/ 2881400 h 4433360"/>
                  <a:gd name="connsiteX11" fmla="*/ 721334 w 1838067"/>
                  <a:gd name="connsiteY11" fmla="*/ 2732964 h 4433360"/>
                  <a:gd name="connsiteX12" fmla="*/ 721334 w 1838067"/>
                  <a:gd name="connsiteY12" fmla="*/ 0 h 4433360"/>
                  <a:gd name="connsiteX0" fmla="*/ 721334 w 1838067"/>
                  <a:gd name="connsiteY0" fmla="*/ 0 h 4433360"/>
                  <a:gd name="connsiteX1" fmla="*/ 1116731 w 1838067"/>
                  <a:gd name="connsiteY1" fmla="*/ 0 h 4433360"/>
                  <a:gd name="connsiteX2" fmla="*/ 1116731 w 1838067"/>
                  <a:gd name="connsiteY2" fmla="*/ 2725618 h 4433360"/>
                  <a:gd name="connsiteX3" fmla="*/ 1276763 w 1838067"/>
                  <a:gd name="connsiteY3" fmla="*/ 2881400 h 4433360"/>
                  <a:gd name="connsiteX4" fmla="*/ 1838067 w 1838067"/>
                  <a:gd name="connsiteY4" fmla="*/ 3658922 h 4433360"/>
                  <a:gd name="connsiteX5" fmla="*/ 1432874 w 1838067"/>
                  <a:gd name="connsiteY5" fmla="*/ 4358644 h 4433360"/>
                  <a:gd name="connsiteX6" fmla="*/ 1290324 w 1838067"/>
                  <a:gd name="connsiteY6" fmla="*/ 4429687 h 4433360"/>
                  <a:gd name="connsiteX7" fmla="*/ 650569 w 1838067"/>
                  <a:gd name="connsiteY7" fmla="*/ 4433360 h 4433360"/>
                  <a:gd name="connsiteX8" fmla="*/ 405193 w 1838067"/>
                  <a:gd name="connsiteY8" fmla="*/ 4358644 h 4433360"/>
                  <a:gd name="connsiteX9" fmla="*/ 0 w 1838067"/>
                  <a:gd name="connsiteY9" fmla="*/ 3658922 h 4433360"/>
                  <a:gd name="connsiteX10" fmla="*/ 561304 w 1838067"/>
                  <a:gd name="connsiteY10" fmla="*/ 2881400 h 4433360"/>
                  <a:gd name="connsiteX11" fmla="*/ 721334 w 1838067"/>
                  <a:gd name="connsiteY11" fmla="*/ 2732964 h 4433360"/>
                  <a:gd name="connsiteX12" fmla="*/ 721334 w 1838067"/>
                  <a:gd name="connsiteY12" fmla="*/ 0 h 4433360"/>
                  <a:gd name="connsiteX0" fmla="*/ 721334 w 1838067"/>
                  <a:gd name="connsiteY0" fmla="*/ 0 h 4433360"/>
                  <a:gd name="connsiteX1" fmla="*/ 1116731 w 1838067"/>
                  <a:gd name="connsiteY1" fmla="*/ 0 h 4433360"/>
                  <a:gd name="connsiteX2" fmla="*/ 1116731 w 1838067"/>
                  <a:gd name="connsiteY2" fmla="*/ 2725618 h 4433360"/>
                  <a:gd name="connsiteX3" fmla="*/ 1276763 w 1838067"/>
                  <a:gd name="connsiteY3" fmla="*/ 2881400 h 4433360"/>
                  <a:gd name="connsiteX4" fmla="*/ 1838067 w 1838067"/>
                  <a:gd name="connsiteY4" fmla="*/ 3658922 h 4433360"/>
                  <a:gd name="connsiteX5" fmla="*/ 1432874 w 1838067"/>
                  <a:gd name="connsiteY5" fmla="*/ 4358644 h 4433360"/>
                  <a:gd name="connsiteX6" fmla="*/ 1290324 w 1838067"/>
                  <a:gd name="connsiteY6" fmla="*/ 4429687 h 4433360"/>
                  <a:gd name="connsiteX7" fmla="*/ 650569 w 1838067"/>
                  <a:gd name="connsiteY7" fmla="*/ 4433360 h 4433360"/>
                  <a:gd name="connsiteX8" fmla="*/ 405193 w 1838067"/>
                  <a:gd name="connsiteY8" fmla="*/ 4358644 h 4433360"/>
                  <a:gd name="connsiteX9" fmla="*/ 0 w 1838067"/>
                  <a:gd name="connsiteY9" fmla="*/ 3658922 h 4433360"/>
                  <a:gd name="connsiteX10" fmla="*/ 561304 w 1838067"/>
                  <a:gd name="connsiteY10" fmla="*/ 2881400 h 4433360"/>
                  <a:gd name="connsiteX11" fmla="*/ 721334 w 1838067"/>
                  <a:gd name="connsiteY11" fmla="*/ 2732964 h 4433360"/>
                  <a:gd name="connsiteX12" fmla="*/ 721334 w 1838067"/>
                  <a:gd name="connsiteY12" fmla="*/ 0 h 4433360"/>
                  <a:gd name="connsiteX0" fmla="*/ 721334 w 1838067"/>
                  <a:gd name="connsiteY0" fmla="*/ 0 h 4433360"/>
                  <a:gd name="connsiteX1" fmla="*/ 1116731 w 1838067"/>
                  <a:gd name="connsiteY1" fmla="*/ 0 h 4433360"/>
                  <a:gd name="connsiteX2" fmla="*/ 1116731 w 1838067"/>
                  <a:gd name="connsiteY2" fmla="*/ 2725618 h 4433360"/>
                  <a:gd name="connsiteX3" fmla="*/ 1276763 w 1838067"/>
                  <a:gd name="connsiteY3" fmla="*/ 2881400 h 4433360"/>
                  <a:gd name="connsiteX4" fmla="*/ 1838067 w 1838067"/>
                  <a:gd name="connsiteY4" fmla="*/ 3658922 h 4433360"/>
                  <a:gd name="connsiteX5" fmla="*/ 1432874 w 1838067"/>
                  <a:gd name="connsiteY5" fmla="*/ 4358644 h 4433360"/>
                  <a:gd name="connsiteX6" fmla="*/ 1290324 w 1838067"/>
                  <a:gd name="connsiteY6" fmla="*/ 4429687 h 4433360"/>
                  <a:gd name="connsiteX7" fmla="*/ 650569 w 1838067"/>
                  <a:gd name="connsiteY7" fmla="*/ 4433360 h 4433360"/>
                  <a:gd name="connsiteX8" fmla="*/ 405193 w 1838067"/>
                  <a:gd name="connsiteY8" fmla="*/ 4358644 h 4433360"/>
                  <a:gd name="connsiteX9" fmla="*/ 0 w 1838067"/>
                  <a:gd name="connsiteY9" fmla="*/ 3658922 h 4433360"/>
                  <a:gd name="connsiteX10" fmla="*/ 561304 w 1838067"/>
                  <a:gd name="connsiteY10" fmla="*/ 2881400 h 4433360"/>
                  <a:gd name="connsiteX11" fmla="*/ 721334 w 1838067"/>
                  <a:gd name="connsiteY11" fmla="*/ 2732964 h 4433360"/>
                  <a:gd name="connsiteX12" fmla="*/ 721334 w 1838067"/>
                  <a:gd name="connsiteY12" fmla="*/ 0 h 4433360"/>
                  <a:gd name="connsiteX0" fmla="*/ 721334 w 1838067"/>
                  <a:gd name="connsiteY0" fmla="*/ 0 h 4433360"/>
                  <a:gd name="connsiteX1" fmla="*/ 1116731 w 1838067"/>
                  <a:gd name="connsiteY1" fmla="*/ 0 h 4433360"/>
                  <a:gd name="connsiteX2" fmla="*/ 1116731 w 1838067"/>
                  <a:gd name="connsiteY2" fmla="*/ 2725618 h 4433360"/>
                  <a:gd name="connsiteX3" fmla="*/ 1276763 w 1838067"/>
                  <a:gd name="connsiteY3" fmla="*/ 2881400 h 4433360"/>
                  <a:gd name="connsiteX4" fmla="*/ 1838067 w 1838067"/>
                  <a:gd name="connsiteY4" fmla="*/ 3658922 h 4433360"/>
                  <a:gd name="connsiteX5" fmla="*/ 1432874 w 1838067"/>
                  <a:gd name="connsiteY5" fmla="*/ 4358644 h 4433360"/>
                  <a:gd name="connsiteX6" fmla="*/ 1220550 w 1838067"/>
                  <a:gd name="connsiteY6" fmla="*/ 4433360 h 4433360"/>
                  <a:gd name="connsiteX7" fmla="*/ 650569 w 1838067"/>
                  <a:gd name="connsiteY7" fmla="*/ 4433360 h 4433360"/>
                  <a:gd name="connsiteX8" fmla="*/ 405193 w 1838067"/>
                  <a:gd name="connsiteY8" fmla="*/ 4358644 h 4433360"/>
                  <a:gd name="connsiteX9" fmla="*/ 0 w 1838067"/>
                  <a:gd name="connsiteY9" fmla="*/ 3658922 h 4433360"/>
                  <a:gd name="connsiteX10" fmla="*/ 561304 w 1838067"/>
                  <a:gd name="connsiteY10" fmla="*/ 2881400 h 4433360"/>
                  <a:gd name="connsiteX11" fmla="*/ 721334 w 1838067"/>
                  <a:gd name="connsiteY11" fmla="*/ 2732964 h 4433360"/>
                  <a:gd name="connsiteX12" fmla="*/ 721334 w 1838067"/>
                  <a:gd name="connsiteY12" fmla="*/ 0 h 4433360"/>
                  <a:gd name="connsiteX0" fmla="*/ 1116731 w 1838067"/>
                  <a:gd name="connsiteY0" fmla="*/ 0 h 4433360"/>
                  <a:gd name="connsiteX1" fmla="*/ 1116731 w 1838067"/>
                  <a:gd name="connsiteY1" fmla="*/ 2725618 h 4433360"/>
                  <a:gd name="connsiteX2" fmla="*/ 1276763 w 1838067"/>
                  <a:gd name="connsiteY2" fmla="*/ 2881400 h 4433360"/>
                  <a:gd name="connsiteX3" fmla="*/ 1838067 w 1838067"/>
                  <a:gd name="connsiteY3" fmla="*/ 3658922 h 4433360"/>
                  <a:gd name="connsiteX4" fmla="*/ 1432874 w 1838067"/>
                  <a:gd name="connsiteY4" fmla="*/ 4358644 h 4433360"/>
                  <a:gd name="connsiteX5" fmla="*/ 1220550 w 1838067"/>
                  <a:gd name="connsiteY5" fmla="*/ 4433360 h 4433360"/>
                  <a:gd name="connsiteX6" fmla="*/ 650569 w 1838067"/>
                  <a:gd name="connsiteY6" fmla="*/ 4433360 h 4433360"/>
                  <a:gd name="connsiteX7" fmla="*/ 405193 w 1838067"/>
                  <a:gd name="connsiteY7" fmla="*/ 4358644 h 4433360"/>
                  <a:gd name="connsiteX8" fmla="*/ 0 w 1838067"/>
                  <a:gd name="connsiteY8" fmla="*/ 3658922 h 4433360"/>
                  <a:gd name="connsiteX9" fmla="*/ 561304 w 1838067"/>
                  <a:gd name="connsiteY9" fmla="*/ 2881400 h 4433360"/>
                  <a:gd name="connsiteX10" fmla="*/ 721334 w 1838067"/>
                  <a:gd name="connsiteY10" fmla="*/ 2732964 h 4433360"/>
                  <a:gd name="connsiteX11" fmla="*/ 812774 w 1838067"/>
                  <a:gd name="connsiteY11" fmla="*/ 91440 h 4433360"/>
                  <a:gd name="connsiteX0" fmla="*/ 1116731 w 1838067"/>
                  <a:gd name="connsiteY0" fmla="*/ 0 h 4433360"/>
                  <a:gd name="connsiteX1" fmla="*/ 1116731 w 1838067"/>
                  <a:gd name="connsiteY1" fmla="*/ 2725618 h 4433360"/>
                  <a:gd name="connsiteX2" fmla="*/ 1276763 w 1838067"/>
                  <a:gd name="connsiteY2" fmla="*/ 2881400 h 4433360"/>
                  <a:gd name="connsiteX3" fmla="*/ 1838067 w 1838067"/>
                  <a:gd name="connsiteY3" fmla="*/ 3658922 h 4433360"/>
                  <a:gd name="connsiteX4" fmla="*/ 1432874 w 1838067"/>
                  <a:gd name="connsiteY4" fmla="*/ 4358644 h 4433360"/>
                  <a:gd name="connsiteX5" fmla="*/ 1220550 w 1838067"/>
                  <a:gd name="connsiteY5" fmla="*/ 4433360 h 4433360"/>
                  <a:gd name="connsiteX6" fmla="*/ 650569 w 1838067"/>
                  <a:gd name="connsiteY6" fmla="*/ 4433360 h 4433360"/>
                  <a:gd name="connsiteX7" fmla="*/ 405193 w 1838067"/>
                  <a:gd name="connsiteY7" fmla="*/ 4358644 h 4433360"/>
                  <a:gd name="connsiteX8" fmla="*/ 0 w 1838067"/>
                  <a:gd name="connsiteY8" fmla="*/ 3658922 h 4433360"/>
                  <a:gd name="connsiteX9" fmla="*/ 561304 w 1838067"/>
                  <a:gd name="connsiteY9" fmla="*/ 2881400 h 4433360"/>
                  <a:gd name="connsiteX10" fmla="*/ 721334 w 1838067"/>
                  <a:gd name="connsiteY10" fmla="*/ 2732964 h 4433360"/>
                  <a:gd name="connsiteX11" fmla="*/ 729103 w 1838067"/>
                  <a:gd name="connsiteY11" fmla="*/ 19722 h 4433360"/>
                  <a:gd name="connsiteX0" fmla="*/ 1116731 w 1838067"/>
                  <a:gd name="connsiteY0" fmla="*/ 0 h 4433360"/>
                  <a:gd name="connsiteX1" fmla="*/ 1116731 w 1838067"/>
                  <a:gd name="connsiteY1" fmla="*/ 2725618 h 4433360"/>
                  <a:gd name="connsiteX2" fmla="*/ 1276763 w 1838067"/>
                  <a:gd name="connsiteY2" fmla="*/ 2881400 h 4433360"/>
                  <a:gd name="connsiteX3" fmla="*/ 1838067 w 1838067"/>
                  <a:gd name="connsiteY3" fmla="*/ 3658922 h 4433360"/>
                  <a:gd name="connsiteX4" fmla="*/ 1432874 w 1838067"/>
                  <a:gd name="connsiteY4" fmla="*/ 4358644 h 4433360"/>
                  <a:gd name="connsiteX5" fmla="*/ 1220550 w 1838067"/>
                  <a:gd name="connsiteY5" fmla="*/ 4433360 h 4433360"/>
                  <a:gd name="connsiteX6" fmla="*/ 650569 w 1838067"/>
                  <a:gd name="connsiteY6" fmla="*/ 4433360 h 4433360"/>
                  <a:gd name="connsiteX7" fmla="*/ 405193 w 1838067"/>
                  <a:gd name="connsiteY7" fmla="*/ 4358644 h 4433360"/>
                  <a:gd name="connsiteX8" fmla="*/ 0 w 1838067"/>
                  <a:gd name="connsiteY8" fmla="*/ 3658922 h 4433360"/>
                  <a:gd name="connsiteX9" fmla="*/ 561304 w 1838067"/>
                  <a:gd name="connsiteY9" fmla="*/ 2881400 h 4433360"/>
                  <a:gd name="connsiteX10" fmla="*/ 721334 w 1838067"/>
                  <a:gd name="connsiteY10" fmla="*/ 2732964 h 4433360"/>
                  <a:gd name="connsiteX11" fmla="*/ 729103 w 1838067"/>
                  <a:gd name="connsiteY11" fmla="*/ 7769 h 4433360"/>
                  <a:gd name="connsiteX0" fmla="*/ 1116731 w 1838067"/>
                  <a:gd name="connsiteY0" fmla="*/ 0 h 4433360"/>
                  <a:gd name="connsiteX1" fmla="*/ 1116731 w 1838067"/>
                  <a:gd name="connsiteY1" fmla="*/ 2725618 h 4433360"/>
                  <a:gd name="connsiteX2" fmla="*/ 1276763 w 1838067"/>
                  <a:gd name="connsiteY2" fmla="*/ 2881400 h 4433360"/>
                  <a:gd name="connsiteX3" fmla="*/ 1838067 w 1838067"/>
                  <a:gd name="connsiteY3" fmla="*/ 3658922 h 4433360"/>
                  <a:gd name="connsiteX4" fmla="*/ 1432874 w 1838067"/>
                  <a:gd name="connsiteY4" fmla="*/ 4358644 h 4433360"/>
                  <a:gd name="connsiteX5" fmla="*/ 1220550 w 1838067"/>
                  <a:gd name="connsiteY5" fmla="*/ 4433360 h 4433360"/>
                  <a:gd name="connsiteX6" fmla="*/ 650569 w 1838067"/>
                  <a:gd name="connsiteY6" fmla="*/ 4433360 h 4433360"/>
                  <a:gd name="connsiteX7" fmla="*/ 405193 w 1838067"/>
                  <a:gd name="connsiteY7" fmla="*/ 4358644 h 4433360"/>
                  <a:gd name="connsiteX8" fmla="*/ 0 w 1838067"/>
                  <a:gd name="connsiteY8" fmla="*/ 3658922 h 4433360"/>
                  <a:gd name="connsiteX9" fmla="*/ 561304 w 1838067"/>
                  <a:gd name="connsiteY9" fmla="*/ 2881400 h 4433360"/>
                  <a:gd name="connsiteX10" fmla="*/ 721334 w 1838067"/>
                  <a:gd name="connsiteY10" fmla="*/ 2732964 h 4433360"/>
                  <a:gd name="connsiteX11" fmla="*/ 717072 w 1838067"/>
                  <a:gd name="connsiteY11" fmla="*/ 7769 h 44333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838067" h="4433360">
                    <a:moveTo>
                      <a:pt x="1116731" y="0"/>
                    </a:moveTo>
                    <a:lnTo>
                      <a:pt x="1116731" y="2725618"/>
                    </a:lnTo>
                    <a:cubicBezTo>
                      <a:pt x="1118663" y="2828957"/>
                      <a:pt x="1223419" y="2866196"/>
                      <a:pt x="1276763" y="2881400"/>
                    </a:cubicBezTo>
                    <a:cubicBezTo>
                      <a:pt x="1606618" y="3009501"/>
                      <a:pt x="1838067" y="3309395"/>
                      <a:pt x="1838067" y="3658922"/>
                    </a:cubicBezTo>
                    <a:cubicBezTo>
                      <a:pt x="1838067" y="3950196"/>
                      <a:pt x="1677339" y="4207001"/>
                      <a:pt x="1432874" y="4358644"/>
                    </a:cubicBezTo>
                    <a:cubicBezTo>
                      <a:pt x="1385357" y="4382325"/>
                      <a:pt x="1356202" y="4428040"/>
                      <a:pt x="1220550" y="4433360"/>
                    </a:cubicBezTo>
                    <a:lnTo>
                      <a:pt x="650569" y="4433360"/>
                    </a:lnTo>
                    <a:cubicBezTo>
                      <a:pt x="481867" y="4413350"/>
                      <a:pt x="452710" y="4382325"/>
                      <a:pt x="405193" y="4358644"/>
                    </a:cubicBezTo>
                    <a:cubicBezTo>
                      <a:pt x="160729" y="4207001"/>
                      <a:pt x="0" y="3950196"/>
                      <a:pt x="0" y="3658922"/>
                    </a:cubicBezTo>
                    <a:cubicBezTo>
                      <a:pt x="0" y="3309395"/>
                      <a:pt x="231450" y="3009501"/>
                      <a:pt x="561304" y="2881400"/>
                    </a:cubicBezTo>
                    <a:cubicBezTo>
                      <a:pt x="614647" y="2866196"/>
                      <a:pt x="723076" y="2817942"/>
                      <a:pt x="721334" y="2732964"/>
                    </a:cubicBezTo>
                    <a:cubicBezTo>
                      <a:pt x="721334" y="1821976"/>
                      <a:pt x="717072" y="7769"/>
                      <a:pt x="717072" y="7769"/>
                    </a:cubicBezTo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r>
                  <a:rPr kumimoji="1" lang="ja-JP" altLang="en-US" dirty="0"/>
                  <a:t>　　　　　　　　</a:t>
                </a:r>
              </a:p>
            </p:txBody>
          </p:sp>
          <p:sp>
            <p:nvSpPr>
              <p:cNvPr id="59" name="四角形: 角を丸くする 58">
                <a:extLst>
                  <a:ext uri="{FF2B5EF4-FFF2-40B4-BE49-F238E27FC236}">
                    <a16:creationId xmlns:a16="http://schemas.microsoft.com/office/drawing/2014/main" id="{BB7E2AC4-B971-445C-980E-4EB483C4527C}"/>
                  </a:ext>
                </a:extLst>
              </p:cNvPr>
              <p:cNvSpPr/>
              <p:nvPr/>
            </p:nvSpPr>
            <p:spPr>
              <a:xfrm>
                <a:off x="2740099" y="1879486"/>
                <a:ext cx="480774" cy="90462"/>
              </a:xfrm>
              <a:prstGeom prst="roundRect">
                <a:avLst>
                  <a:gd name="adj" fmla="val 5000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2B78B267-DE8C-43C7-AC65-6B2005D7ABCC}"/>
              </a:ext>
            </a:extLst>
          </p:cNvPr>
          <p:cNvSpPr txBox="1"/>
          <p:nvPr/>
        </p:nvSpPr>
        <p:spPr>
          <a:xfrm>
            <a:off x="807595" y="5718844"/>
            <a:ext cx="1091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100mL</a:t>
            </a:r>
            <a:endParaRPr kumimoji="1" lang="ja-JP" altLang="en-US" dirty="0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E4253A3B-F527-4171-BE59-FF73AA0822B0}"/>
              </a:ext>
            </a:extLst>
          </p:cNvPr>
          <p:cNvSpPr txBox="1"/>
          <p:nvPr/>
        </p:nvSpPr>
        <p:spPr>
          <a:xfrm>
            <a:off x="4912715" y="5282058"/>
            <a:ext cx="18380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2</a:t>
            </a:r>
            <a:r>
              <a:rPr kumimoji="1" lang="en-US" altLang="ja-JP" sz="2800" dirty="0"/>
              <a:t>000mL</a:t>
            </a:r>
            <a:endParaRPr kumimoji="1" lang="ja-JP" altLang="en-US" sz="2800" dirty="0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C1FBAE6A-C146-4576-A482-F8ABB7DE4E99}"/>
              </a:ext>
            </a:extLst>
          </p:cNvPr>
          <p:cNvGrpSpPr/>
          <p:nvPr/>
        </p:nvGrpSpPr>
        <p:grpSpPr>
          <a:xfrm>
            <a:off x="2394797" y="2439308"/>
            <a:ext cx="1651978" cy="4070245"/>
            <a:chOff x="2394797" y="2439308"/>
            <a:chExt cx="1651978" cy="4070245"/>
          </a:xfrm>
        </p:grpSpPr>
        <p:grpSp>
          <p:nvGrpSpPr>
            <p:cNvPr id="32" name="グループ化 31">
              <a:extLst>
                <a:ext uri="{FF2B5EF4-FFF2-40B4-BE49-F238E27FC236}">
                  <a16:creationId xmlns:a16="http://schemas.microsoft.com/office/drawing/2014/main" id="{86EB6997-B0FA-47CF-9A0B-AA54DC3D7688}"/>
                </a:ext>
              </a:extLst>
            </p:cNvPr>
            <p:cNvGrpSpPr/>
            <p:nvPr/>
          </p:nvGrpSpPr>
          <p:grpSpPr>
            <a:xfrm>
              <a:off x="2888215" y="6332931"/>
              <a:ext cx="684215" cy="176622"/>
              <a:chOff x="4074693" y="2955756"/>
              <a:chExt cx="1207170" cy="268707"/>
            </a:xfrm>
          </p:grpSpPr>
          <p:sp>
            <p:nvSpPr>
              <p:cNvPr id="29" name="円弧 28">
                <a:extLst>
                  <a:ext uri="{FF2B5EF4-FFF2-40B4-BE49-F238E27FC236}">
                    <a16:creationId xmlns:a16="http://schemas.microsoft.com/office/drawing/2014/main" id="{0AC5D91A-2126-40F1-8163-1B93FEF37227}"/>
                  </a:ext>
                </a:extLst>
              </p:cNvPr>
              <p:cNvSpPr/>
              <p:nvPr/>
            </p:nvSpPr>
            <p:spPr>
              <a:xfrm>
                <a:off x="4090737" y="2959768"/>
                <a:ext cx="1191126" cy="264695"/>
              </a:xfrm>
              <a:prstGeom prst="arc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円弧 29">
                <a:extLst>
                  <a:ext uri="{FF2B5EF4-FFF2-40B4-BE49-F238E27FC236}">
                    <a16:creationId xmlns:a16="http://schemas.microsoft.com/office/drawing/2014/main" id="{1AAEE5F1-5BC0-474D-B4E5-2AE9DD965452}"/>
                  </a:ext>
                </a:extLst>
              </p:cNvPr>
              <p:cNvSpPr/>
              <p:nvPr/>
            </p:nvSpPr>
            <p:spPr>
              <a:xfrm flipH="1">
                <a:off x="4074693" y="2955756"/>
                <a:ext cx="1191126" cy="264695"/>
              </a:xfrm>
              <a:prstGeom prst="arc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4" name="グループ化 43">
              <a:extLst>
                <a:ext uri="{FF2B5EF4-FFF2-40B4-BE49-F238E27FC236}">
                  <a16:creationId xmlns:a16="http://schemas.microsoft.com/office/drawing/2014/main" id="{3F72F33F-9A1A-4015-86D2-4521BB893F9A}"/>
                </a:ext>
              </a:extLst>
            </p:cNvPr>
            <p:cNvGrpSpPr/>
            <p:nvPr/>
          </p:nvGrpSpPr>
          <p:grpSpPr>
            <a:xfrm>
              <a:off x="2394797" y="2439308"/>
              <a:ext cx="1651978" cy="4065822"/>
              <a:chOff x="2061452" y="1879486"/>
              <a:chExt cx="1838067" cy="4523822"/>
            </a:xfrm>
            <a:solidFill>
              <a:schemeClr val="bg1">
                <a:alpha val="60000"/>
              </a:schemeClr>
            </a:solidFill>
          </p:grpSpPr>
          <p:sp>
            <p:nvSpPr>
              <p:cNvPr id="9" name="フリーフォーム: 図形 8">
                <a:extLst>
                  <a:ext uri="{FF2B5EF4-FFF2-40B4-BE49-F238E27FC236}">
                    <a16:creationId xmlns:a16="http://schemas.microsoft.com/office/drawing/2014/main" id="{F7DB1BD1-6828-4A59-928C-27A562E80D80}"/>
                  </a:ext>
                </a:extLst>
              </p:cNvPr>
              <p:cNvSpPr/>
              <p:nvPr/>
            </p:nvSpPr>
            <p:spPr>
              <a:xfrm>
                <a:off x="2061452" y="1969948"/>
                <a:ext cx="1838067" cy="4433360"/>
              </a:xfrm>
              <a:custGeom>
                <a:avLst/>
                <a:gdLst>
                  <a:gd name="connsiteX0" fmla="*/ 721334 w 1838067"/>
                  <a:gd name="connsiteY0" fmla="*/ 0 h 4429687"/>
                  <a:gd name="connsiteX1" fmla="*/ 1116731 w 1838067"/>
                  <a:gd name="connsiteY1" fmla="*/ 0 h 4429687"/>
                  <a:gd name="connsiteX2" fmla="*/ 1116731 w 1838067"/>
                  <a:gd name="connsiteY2" fmla="*/ 2835787 h 4429687"/>
                  <a:gd name="connsiteX3" fmla="*/ 1276763 w 1838067"/>
                  <a:gd name="connsiteY3" fmla="*/ 2881400 h 4429687"/>
                  <a:gd name="connsiteX4" fmla="*/ 1838067 w 1838067"/>
                  <a:gd name="connsiteY4" fmla="*/ 3658922 h 4429687"/>
                  <a:gd name="connsiteX5" fmla="*/ 1432874 w 1838067"/>
                  <a:gd name="connsiteY5" fmla="*/ 4358644 h 4429687"/>
                  <a:gd name="connsiteX6" fmla="*/ 1290324 w 1838067"/>
                  <a:gd name="connsiteY6" fmla="*/ 4429687 h 4429687"/>
                  <a:gd name="connsiteX7" fmla="*/ 547744 w 1838067"/>
                  <a:gd name="connsiteY7" fmla="*/ 4429687 h 4429687"/>
                  <a:gd name="connsiteX8" fmla="*/ 405193 w 1838067"/>
                  <a:gd name="connsiteY8" fmla="*/ 4358644 h 4429687"/>
                  <a:gd name="connsiteX9" fmla="*/ 0 w 1838067"/>
                  <a:gd name="connsiteY9" fmla="*/ 3658922 h 4429687"/>
                  <a:gd name="connsiteX10" fmla="*/ 561304 w 1838067"/>
                  <a:gd name="connsiteY10" fmla="*/ 2881400 h 4429687"/>
                  <a:gd name="connsiteX11" fmla="*/ 721334 w 1838067"/>
                  <a:gd name="connsiteY11" fmla="*/ 2835788 h 4429687"/>
                  <a:gd name="connsiteX0" fmla="*/ 721334 w 1838067"/>
                  <a:gd name="connsiteY0" fmla="*/ 0 h 4429687"/>
                  <a:gd name="connsiteX1" fmla="*/ 1116731 w 1838067"/>
                  <a:gd name="connsiteY1" fmla="*/ 0 h 4429687"/>
                  <a:gd name="connsiteX2" fmla="*/ 1116731 w 1838067"/>
                  <a:gd name="connsiteY2" fmla="*/ 2835787 h 4429687"/>
                  <a:gd name="connsiteX3" fmla="*/ 1276763 w 1838067"/>
                  <a:gd name="connsiteY3" fmla="*/ 2881400 h 4429687"/>
                  <a:gd name="connsiteX4" fmla="*/ 1838067 w 1838067"/>
                  <a:gd name="connsiteY4" fmla="*/ 3658922 h 4429687"/>
                  <a:gd name="connsiteX5" fmla="*/ 1432874 w 1838067"/>
                  <a:gd name="connsiteY5" fmla="*/ 4358644 h 4429687"/>
                  <a:gd name="connsiteX6" fmla="*/ 1290324 w 1838067"/>
                  <a:gd name="connsiteY6" fmla="*/ 4429687 h 4429687"/>
                  <a:gd name="connsiteX7" fmla="*/ 547744 w 1838067"/>
                  <a:gd name="connsiteY7" fmla="*/ 4429687 h 4429687"/>
                  <a:gd name="connsiteX8" fmla="*/ 405193 w 1838067"/>
                  <a:gd name="connsiteY8" fmla="*/ 4358644 h 4429687"/>
                  <a:gd name="connsiteX9" fmla="*/ 0 w 1838067"/>
                  <a:gd name="connsiteY9" fmla="*/ 3658922 h 4429687"/>
                  <a:gd name="connsiteX10" fmla="*/ 561304 w 1838067"/>
                  <a:gd name="connsiteY10" fmla="*/ 2881400 h 4429687"/>
                  <a:gd name="connsiteX11" fmla="*/ 721334 w 1838067"/>
                  <a:gd name="connsiteY11" fmla="*/ 2835788 h 4429687"/>
                  <a:gd name="connsiteX12" fmla="*/ 721334 w 1838067"/>
                  <a:gd name="connsiteY12" fmla="*/ 0 h 4429687"/>
                  <a:gd name="connsiteX0" fmla="*/ 721334 w 1838067"/>
                  <a:gd name="connsiteY0" fmla="*/ 0 h 4429687"/>
                  <a:gd name="connsiteX1" fmla="*/ 1116731 w 1838067"/>
                  <a:gd name="connsiteY1" fmla="*/ 0 h 4429687"/>
                  <a:gd name="connsiteX2" fmla="*/ 1116731 w 1838067"/>
                  <a:gd name="connsiteY2" fmla="*/ 2835787 h 4429687"/>
                  <a:gd name="connsiteX3" fmla="*/ 1276763 w 1838067"/>
                  <a:gd name="connsiteY3" fmla="*/ 2881400 h 4429687"/>
                  <a:gd name="connsiteX4" fmla="*/ 1838067 w 1838067"/>
                  <a:gd name="connsiteY4" fmla="*/ 3658922 h 4429687"/>
                  <a:gd name="connsiteX5" fmla="*/ 1432874 w 1838067"/>
                  <a:gd name="connsiteY5" fmla="*/ 4358644 h 4429687"/>
                  <a:gd name="connsiteX6" fmla="*/ 1290324 w 1838067"/>
                  <a:gd name="connsiteY6" fmla="*/ 4429687 h 4429687"/>
                  <a:gd name="connsiteX7" fmla="*/ 547744 w 1838067"/>
                  <a:gd name="connsiteY7" fmla="*/ 4429687 h 4429687"/>
                  <a:gd name="connsiteX8" fmla="*/ 405193 w 1838067"/>
                  <a:gd name="connsiteY8" fmla="*/ 4358644 h 4429687"/>
                  <a:gd name="connsiteX9" fmla="*/ 0 w 1838067"/>
                  <a:gd name="connsiteY9" fmla="*/ 3658922 h 4429687"/>
                  <a:gd name="connsiteX10" fmla="*/ 561304 w 1838067"/>
                  <a:gd name="connsiteY10" fmla="*/ 2881400 h 4429687"/>
                  <a:gd name="connsiteX11" fmla="*/ 721334 w 1838067"/>
                  <a:gd name="connsiteY11" fmla="*/ 2732964 h 4429687"/>
                  <a:gd name="connsiteX12" fmla="*/ 721334 w 1838067"/>
                  <a:gd name="connsiteY12" fmla="*/ 0 h 4429687"/>
                  <a:gd name="connsiteX0" fmla="*/ 721334 w 1838067"/>
                  <a:gd name="connsiteY0" fmla="*/ 0 h 4429687"/>
                  <a:gd name="connsiteX1" fmla="*/ 1116731 w 1838067"/>
                  <a:gd name="connsiteY1" fmla="*/ 0 h 4429687"/>
                  <a:gd name="connsiteX2" fmla="*/ 1116731 w 1838067"/>
                  <a:gd name="connsiteY2" fmla="*/ 2835787 h 4429687"/>
                  <a:gd name="connsiteX3" fmla="*/ 1276763 w 1838067"/>
                  <a:gd name="connsiteY3" fmla="*/ 2881400 h 4429687"/>
                  <a:gd name="connsiteX4" fmla="*/ 1838067 w 1838067"/>
                  <a:gd name="connsiteY4" fmla="*/ 3658922 h 4429687"/>
                  <a:gd name="connsiteX5" fmla="*/ 1432874 w 1838067"/>
                  <a:gd name="connsiteY5" fmla="*/ 4358644 h 4429687"/>
                  <a:gd name="connsiteX6" fmla="*/ 1290324 w 1838067"/>
                  <a:gd name="connsiteY6" fmla="*/ 4429687 h 4429687"/>
                  <a:gd name="connsiteX7" fmla="*/ 547744 w 1838067"/>
                  <a:gd name="connsiteY7" fmla="*/ 4429687 h 4429687"/>
                  <a:gd name="connsiteX8" fmla="*/ 405193 w 1838067"/>
                  <a:gd name="connsiteY8" fmla="*/ 4358644 h 4429687"/>
                  <a:gd name="connsiteX9" fmla="*/ 0 w 1838067"/>
                  <a:gd name="connsiteY9" fmla="*/ 3658922 h 4429687"/>
                  <a:gd name="connsiteX10" fmla="*/ 561304 w 1838067"/>
                  <a:gd name="connsiteY10" fmla="*/ 2881400 h 4429687"/>
                  <a:gd name="connsiteX11" fmla="*/ 721334 w 1838067"/>
                  <a:gd name="connsiteY11" fmla="*/ 2732964 h 4429687"/>
                  <a:gd name="connsiteX12" fmla="*/ 721334 w 1838067"/>
                  <a:gd name="connsiteY12" fmla="*/ 0 h 4429687"/>
                  <a:gd name="connsiteX0" fmla="*/ 721334 w 1838067"/>
                  <a:gd name="connsiteY0" fmla="*/ 0 h 4429687"/>
                  <a:gd name="connsiteX1" fmla="*/ 1116731 w 1838067"/>
                  <a:gd name="connsiteY1" fmla="*/ 0 h 4429687"/>
                  <a:gd name="connsiteX2" fmla="*/ 1116731 w 1838067"/>
                  <a:gd name="connsiteY2" fmla="*/ 2725618 h 4429687"/>
                  <a:gd name="connsiteX3" fmla="*/ 1276763 w 1838067"/>
                  <a:gd name="connsiteY3" fmla="*/ 2881400 h 4429687"/>
                  <a:gd name="connsiteX4" fmla="*/ 1838067 w 1838067"/>
                  <a:gd name="connsiteY4" fmla="*/ 3658922 h 4429687"/>
                  <a:gd name="connsiteX5" fmla="*/ 1432874 w 1838067"/>
                  <a:gd name="connsiteY5" fmla="*/ 4358644 h 4429687"/>
                  <a:gd name="connsiteX6" fmla="*/ 1290324 w 1838067"/>
                  <a:gd name="connsiteY6" fmla="*/ 4429687 h 4429687"/>
                  <a:gd name="connsiteX7" fmla="*/ 547744 w 1838067"/>
                  <a:gd name="connsiteY7" fmla="*/ 4429687 h 4429687"/>
                  <a:gd name="connsiteX8" fmla="*/ 405193 w 1838067"/>
                  <a:gd name="connsiteY8" fmla="*/ 4358644 h 4429687"/>
                  <a:gd name="connsiteX9" fmla="*/ 0 w 1838067"/>
                  <a:gd name="connsiteY9" fmla="*/ 3658922 h 4429687"/>
                  <a:gd name="connsiteX10" fmla="*/ 561304 w 1838067"/>
                  <a:gd name="connsiteY10" fmla="*/ 2881400 h 4429687"/>
                  <a:gd name="connsiteX11" fmla="*/ 721334 w 1838067"/>
                  <a:gd name="connsiteY11" fmla="*/ 2732964 h 4429687"/>
                  <a:gd name="connsiteX12" fmla="*/ 721334 w 1838067"/>
                  <a:gd name="connsiteY12" fmla="*/ 0 h 4429687"/>
                  <a:gd name="connsiteX0" fmla="*/ 721334 w 1838067"/>
                  <a:gd name="connsiteY0" fmla="*/ 0 h 4429687"/>
                  <a:gd name="connsiteX1" fmla="*/ 1116731 w 1838067"/>
                  <a:gd name="connsiteY1" fmla="*/ 0 h 4429687"/>
                  <a:gd name="connsiteX2" fmla="*/ 1116731 w 1838067"/>
                  <a:gd name="connsiteY2" fmla="*/ 2725618 h 4429687"/>
                  <a:gd name="connsiteX3" fmla="*/ 1276763 w 1838067"/>
                  <a:gd name="connsiteY3" fmla="*/ 2881400 h 4429687"/>
                  <a:gd name="connsiteX4" fmla="*/ 1838067 w 1838067"/>
                  <a:gd name="connsiteY4" fmla="*/ 3658922 h 4429687"/>
                  <a:gd name="connsiteX5" fmla="*/ 1432874 w 1838067"/>
                  <a:gd name="connsiteY5" fmla="*/ 4358644 h 4429687"/>
                  <a:gd name="connsiteX6" fmla="*/ 1290324 w 1838067"/>
                  <a:gd name="connsiteY6" fmla="*/ 4429687 h 4429687"/>
                  <a:gd name="connsiteX7" fmla="*/ 547744 w 1838067"/>
                  <a:gd name="connsiteY7" fmla="*/ 4429687 h 4429687"/>
                  <a:gd name="connsiteX8" fmla="*/ 405193 w 1838067"/>
                  <a:gd name="connsiteY8" fmla="*/ 4358644 h 4429687"/>
                  <a:gd name="connsiteX9" fmla="*/ 0 w 1838067"/>
                  <a:gd name="connsiteY9" fmla="*/ 3658922 h 4429687"/>
                  <a:gd name="connsiteX10" fmla="*/ 561304 w 1838067"/>
                  <a:gd name="connsiteY10" fmla="*/ 2881400 h 4429687"/>
                  <a:gd name="connsiteX11" fmla="*/ 721334 w 1838067"/>
                  <a:gd name="connsiteY11" fmla="*/ 2732964 h 4429687"/>
                  <a:gd name="connsiteX12" fmla="*/ 721334 w 1838067"/>
                  <a:gd name="connsiteY12" fmla="*/ 0 h 4429687"/>
                  <a:gd name="connsiteX0" fmla="*/ 721334 w 1838067"/>
                  <a:gd name="connsiteY0" fmla="*/ 0 h 4433360"/>
                  <a:gd name="connsiteX1" fmla="*/ 1116731 w 1838067"/>
                  <a:gd name="connsiteY1" fmla="*/ 0 h 4433360"/>
                  <a:gd name="connsiteX2" fmla="*/ 1116731 w 1838067"/>
                  <a:gd name="connsiteY2" fmla="*/ 2725618 h 4433360"/>
                  <a:gd name="connsiteX3" fmla="*/ 1276763 w 1838067"/>
                  <a:gd name="connsiteY3" fmla="*/ 2881400 h 4433360"/>
                  <a:gd name="connsiteX4" fmla="*/ 1838067 w 1838067"/>
                  <a:gd name="connsiteY4" fmla="*/ 3658922 h 4433360"/>
                  <a:gd name="connsiteX5" fmla="*/ 1432874 w 1838067"/>
                  <a:gd name="connsiteY5" fmla="*/ 4358644 h 4433360"/>
                  <a:gd name="connsiteX6" fmla="*/ 1290324 w 1838067"/>
                  <a:gd name="connsiteY6" fmla="*/ 4429687 h 4433360"/>
                  <a:gd name="connsiteX7" fmla="*/ 650569 w 1838067"/>
                  <a:gd name="connsiteY7" fmla="*/ 4433360 h 4433360"/>
                  <a:gd name="connsiteX8" fmla="*/ 405193 w 1838067"/>
                  <a:gd name="connsiteY8" fmla="*/ 4358644 h 4433360"/>
                  <a:gd name="connsiteX9" fmla="*/ 0 w 1838067"/>
                  <a:gd name="connsiteY9" fmla="*/ 3658922 h 4433360"/>
                  <a:gd name="connsiteX10" fmla="*/ 561304 w 1838067"/>
                  <a:gd name="connsiteY10" fmla="*/ 2881400 h 4433360"/>
                  <a:gd name="connsiteX11" fmla="*/ 721334 w 1838067"/>
                  <a:gd name="connsiteY11" fmla="*/ 2732964 h 4433360"/>
                  <a:gd name="connsiteX12" fmla="*/ 721334 w 1838067"/>
                  <a:gd name="connsiteY12" fmla="*/ 0 h 4433360"/>
                  <a:gd name="connsiteX0" fmla="*/ 721334 w 1838067"/>
                  <a:gd name="connsiteY0" fmla="*/ 0 h 4433360"/>
                  <a:gd name="connsiteX1" fmla="*/ 1116731 w 1838067"/>
                  <a:gd name="connsiteY1" fmla="*/ 0 h 4433360"/>
                  <a:gd name="connsiteX2" fmla="*/ 1116731 w 1838067"/>
                  <a:gd name="connsiteY2" fmla="*/ 2725618 h 4433360"/>
                  <a:gd name="connsiteX3" fmla="*/ 1276763 w 1838067"/>
                  <a:gd name="connsiteY3" fmla="*/ 2881400 h 4433360"/>
                  <a:gd name="connsiteX4" fmla="*/ 1838067 w 1838067"/>
                  <a:gd name="connsiteY4" fmla="*/ 3658922 h 4433360"/>
                  <a:gd name="connsiteX5" fmla="*/ 1432874 w 1838067"/>
                  <a:gd name="connsiteY5" fmla="*/ 4358644 h 4433360"/>
                  <a:gd name="connsiteX6" fmla="*/ 1290324 w 1838067"/>
                  <a:gd name="connsiteY6" fmla="*/ 4429687 h 4433360"/>
                  <a:gd name="connsiteX7" fmla="*/ 650569 w 1838067"/>
                  <a:gd name="connsiteY7" fmla="*/ 4433360 h 4433360"/>
                  <a:gd name="connsiteX8" fmla="*/ 405193 w 1838067"/>
                  <a:gd name="connsiteY8" fmla="*/ 4358644 h 4433360"/>
                  <a:gd name="connsiteX9" fmla="*/ 0 w 1838067"/>
                  <a:gd name="connsiteY9" fmla="*/ 3658922 h 4433360"/>
                  <a:gd name="connsiteX10" fmla="*/ 561304 w 1838067"/>
                  <a:gd name="connsiteY10" fmla="*/ 2881400 h 4433360"/>
                  <a:gd name="connsiteX11" fmla="*/ 721334 w 1838067"/>
                  <a:gd name="connsiteY11" fmla="*/ 2732964 h 4433360"/>
                  <a:gd name="connsiteX12" fmla="*/ 721334 w 1838067"/>
                  <a:gd name="connsiteY12" fmla="*/ 0 h 4433360"/>
                  <a:gd name="connsiteX0" fmla="*/ 721334 w 1838067"/>
                  <a:gd name="connsiteY0" fmla="*/ 0 h 4433360"/>
                  <a:gd name="connsiteX1" fmla="*/ 1116731 w 1838067"/>
                  <a:gd name="connsiteY1" fmla="*/ 0 h 4433360"/>
                  <a:gd name="connsiteX2" fmla="*/ 1116731 w 1838067"/>
                  <a:gd name="connsiteY2" fmla="*/ 2725618 h 4433360"/>
                  <a:gd name="connsiteX3" fmla="*/ 1276763 w 1838067"/>
                  <a:gd name="connsiteY3" fmla="*/ 2881400 h 4433360"/>
                  <a:gd name="connsiteX4" fmla="*/ 1838067 w 1838067"/>
                  <a:gd name="connsiteY4" fmla="*/ 3658922 h 4433360"/>
                  <a:gd name="connsiteX5" fmla="*/ 1432874 w 1838067"/>
                  <a:gd name="connsiteY5" fmla="*/ 4358644 h 4433360"/>
                  <a:gd name="connsiteX6" fmla="*/ 1290324 w 1838067"/>
                  <a:gd name="connsiteY6" fmla="*/ 4429687 h 4433360"/>
                  <a:gd name="connsiteX7" fmla="*/ 650569 w 1838067"/>
                  <a:gd name="connsiteY7" fmla="*/ 4433360 h 4433360"/>
                  <a:gd name="connsiteX8" fmla="*/ 405193 w 1838067"/>
                  <a:gd name="connsiteY8" fmla="*/ 4358644 h 4433360"/>
                  <a:gd name="connsiteX9" fmla="*/ 0 w 1838067"/>
                  <a:gd name="connsiteY9" fmla="*/ 3658922 h 4433360"/>
                  <a:gd name="connsiteX10" fmla="*/ 561304 w 1838067"/>
                  <a:gd name="connsiteY10" fmla="*/ 2881400 h 4433360"/>
                  <a:gd name="connsiteX11" fmla="*/ 721334 w 1838067"/>
                  <a:gd name="connsiteY11" fmla="*/ 2732964 h 4433360"/>
                  <a:gd name="connsiteX12" fmla="*/ 721334 w 1838067"/>
                  <a:gd name="connsiteY12" fmla="*/ 0 h 4433360"/>
                  <a:gd name="connsiteX0" fmla="*/ 721334 w 1838067"/>
                  <a:gd name="connsiteY0" fmla="*/ 0 h 4433360"/>
                  <a:gd name="connsiteX1" fmla="*/ 1116731 w 1838067"/>
                  <a:gd name="connsiteY1" fmla="*/ 0 h 4433360"/>
                  <a:gd name="connsiteX2" fmla="*/ 1116731 w 1838067"/>
                  <a:gd name="connsiteY2" fmla="*/ 2725618 h 4433360"/>
                  <a:gd name="connsiteX3" fmla="*/ 1276763 w 1838067"/>
                  <a:gd name="connsiteY3" fmla="*/ 2881400 h 4433360"/>
                  <a:gd name="connsiteX4" fmla="*/ 1838067 w 1838067"/>
                  <a:gd name="connsiteY4" fmla="*/ 3658922 h 4433360"/>
                  <a:gd name="connsiteX5" fmla="*/ 1432874 w 1838067"/>
                  <a:gd name="connsiteY5" fmla="*/ 4358644 h 4433360"/>
                  <a:gd name="connsiteX6" fmla="*/ 1290324 w 1838067"/>
                  <a:gd name="connsiteY6" fmla="*/ 4429687 h 4433360"/>
                  <a:gd name="connsiteX7" fmla="*/ 650569 w 1838067"/>
                  <a:gd name="connsiteY7" fmla="*/ 4433360 h 4433360"/>
                  <a:gd name="connsiteX8" fmla="*/ 405193 w 1838067"/>
                  <a:gd name="connsiteY8" fmla="*/ 4358644 h 4433360"/>
                  <a:gd name="connsiteX9" fmla="*/ 0 w 1838067"/>
                  <a:gd name="connsiteY9" fmla="*/ 3658922 h 4433360"/>
                  <a:gd name="connsiteX10" fmla="*/ 561304 w 1838067"/>
                  <a:gd name="connsiteY10" fmla="*/ 2881400 h 4433360"/>
                  <a:gd name="connsiteX11" fmla="*/ 721334 w 1838067"/>
                  <a:gd name="connsiteY11" fmla="*/ 2732964 h 4433360"/>
                  <a:gd name="connsiteX12" fmla="*/ 721334 w 1838067"/>
                  <a:gd name="connsiteY12" fmla="*/ 0 h 4433360"/>
                  <a:gd name="connsiteX0" fmla="*/ 721334 w 1838067"/>
                  <a:gd name="connsiteY0" fmla="*/ 0 h 4433360"/>
                  <a:gd name="connsiteX1" fmla="*/ 1116731 w 1838067"/>
                  <a:gd name="connsiteY1" fmla="*/ 0 h 4433360"/>
                  <a:gd name="connsiteX2" fmla="*/ 1116731 w 1838067"/>
                  <a:gd name="connsiteY2" fmla="*/ 2725618 h 4433360"/>
                  <a:gd name="connsiteX3" fmla="*/ 1276763 w 1838067"/>
                  <a:gd name="connsiteY3" fmla="*/ 2881400 h 4433360"/>
                  <a:gd name="connsiteX4" fmla="*/ 1838067 w 1838067"/>
                  <a:gd name="connsiteY4" fmla="*/ 3658922 h 4433360"/>
                  <a:gd name="connsiteX5" fmla="*/ 1432874 w 1838067"/>
                  <a:gd name="connsiteY5" fmla="*/ 4358644 h 4433360"/>
                  <a:gd name="connsiteX6" fmla="*/ 1290324 w 1838067"/>
                  <a:gd name="connsiteY6" fmla="*/ 4429687 h 4433360"/>
                  <a:gd name="connsiteX7" fmla="*/ 650569 w 1838067"/>
                  <a:gd name="connsiteY7" fmla="*/ 4433360 h 4433360"/>
                  <a:gd name="connsiteX8" fmla="*/ 405193 w 1838067"/>
                  <a:gd name="connsiteY8" fmla="*/ 4358644 h 4433360"/>
                  <a:gd name="connsiteX9" fmla="*/ 0 w 1838067"/>
                  <a:gd name="connsiteY9" fmla="*/ 3658922 h 4433360"/>
                  <a:gd name="connsiteX10" fmla="*/ 561304 w 1838067"/>
                  <a:gd name="connsiteY10" fmla="*/ 2881400 h 4433360"/>
                  <a:gd name="connsiteX11" fmla="*/ 721334 w 1838067"/>
                  <a:gd name="connsiteY11" fmla="*/ 2732964 h 4433360"/>
                  <a:gd name="connsiteX12" fmla="*/ 721334 w 1838067"/>
                  <a:gd name="connsiteY12" fmla="*/ 0 h 4433360"/>
                  <a:gd name="connsiteX0" fmla="*/ 721334 w 1838067"/>
                  <a:gd name="connsiteY0" fmla="*/ 0 h 4433360"/>
                  <a:gd name="connsiteX1" fmla="*/ 1116731 w 1838067"/>
                  <a:gd name="connsiteY1" fmla="*/ 0 h 4433360"/>
                  <a:gd name="connsiteX2" fmla="*/ 1116731 w 1838067"/>
                  <a:gd name="connsiteY2" fmla="*/ 2725618 h 4433360"/>
                  <a:gd name="connsiteX3" fmla="*/ 1276763 w 1838067"/>
                  <a:gd name="connsiteY3" fmla="*/ 2881400 h 4433360"/>
                  <a:gd name="connsiteX4" fmla="*/ 1838067 w 1838067"/>
                  <a:gd name="connsiteY4" fmla="*/ 3658922 h 4433360"/>
                  <a:gd name="connsiteX5" fmla="*/ 1432874 w 1838067"/>
                  <a:gd name="connsiteY5" fmla="*/ 4358644 h 4433360"/>
                  <a:gd name="connsiteX6" fmla="*/ 1220550 w 1838067"/>
                  <a:gd name="connsiteY6" fmla="*/ 4433360 h 4433360"/>
                  <a:gd name="connsiteX7" fmla="*/ 650569 w 1838067"/>
                  <a:gd name="connsiteY7" fmla="*/ 4433360 h 4433360"/>
                  <a:gd name="connsiteX8" fmla="*/ 405193 w 1838067"/>
                  <a:gd name="connsiteY8" fmla="*/ 4358644 h 4433360"/>
                  <a:gd name="connsiteX9" fmla="*/ 0 w 1838067"/>
                  <a:gd name="connsiteY9" fmla="*/ 3658922 h 4433360"/>
                  <a:gd name="connsiteX10" fmla="*/ 561304 w 1838067"/>
                  <a:gd name="connsiteY10" fmla="*/ 2881400 h 4433360"/>
                  <a:gd name="connsiteX11" fmla="*/ 721334 w 1838067"/>
                  <a:gd name="connsiteY11" fmla="*/ 2732964 h 4433360"/>
                  <a:gd name="connsiteX12" fmla="*/ 721334 w 1838067"/>
                  <a:gd name="connsiteY12" fmla="*/ 0 h 4433360"/>
                  <a:gd name="connsiteX0" fmla="*/ 1116731 w 1838067"/>
                  <a:gd name="connsiteY0" fmla="*/ 0 h 4433360"/>
                  <a:gd name="connsiteX1" fmla="*/ 1116731 w 1838067"/>
                  <a:gd name="connsiteY1" fmla="*/ 2725618 h 4433360"/>
                  <a:gd name="connsiteX2" fmla="*/ 1276763 w 1838067"/>
                  <a:gd name="connsiteY2" fmla="*/ 2881400 h 4433360"/>
                  <a:gd name="connsiteX3" fmla="*/ 1838067 w 1838067"/>
                  <a:gd name="connsiteY3" fmla="*/ 3658922 h 4433360"/>
                  <a:gd name="connsiteX4" fmla="*/ 1432874 w 1838067"/>
                  <a:gd name="connsiteY4" fmla="*/ 4358644 h 4433360"/>
                  <a:gd name="connsiteX5" fmla="*/ 1220550 w 1838067"/>
                  <a:gd name="connsiteY5" fmla="*/ 4433360 h 4433360"/>
                  <a:gd name="connsiteX6" fmla="*/ 650569 w 1838067"/>
                  <a:gd name="connsiteY6" fmla="*/ 4433360 h 4433360"/>
                  <a:gd name="connsiteX7" fmla="*/ 405193 w 1838067"/>
                  <a:gd name="connsiteY7" fmla="*/ 4358644 h 4433360"/>
                  <a:gd name="connsiteX8" fmla="*/ 0 w 1838067"/>
                  <a:gd name="connsiteY8" fmla="*/ 3658922 h 4433360"/>
                  <a:gd name="connsiteX9" fmla="*/ 561304 w 1838067"/>
                  <a:gd name="connsiteY9" fmla="*/ 2881400 h 4433360"/>
                  <a:gd name="connsiteX10" fmla="*/ 721334 w 1838067"/>
                  <a:gd name="connsiteY10" fmla="*/ 2732964 h 4433360"/>
                  <a:gd name="connsiteX11" fmla="*/ 812774 w 1838067"/>
                  <a:gd name="connsiteY11" fmla="*/ 91440 h 4433360"/>
                  <a:gd name="connsiteX0" fmla="*/ 1116731 w 1838067"/>
                  <a:gd name="connsiteY0" fmla="*/ 0 h 4433360"/>
                  <a:gd name="connsiteX1" fmla="*/ 1116731 w 1838067"/>
                  <a:gd name="connsiteY1" fmla="*/ 2725618 h 4433360"/>
                  <a:gd name="connsiteX2" fmla="*/ 1276763 w 1838067"/>
                  <a:gd name="connsiteY2" fmla="*/ 2881400 h 4433360"/>
                  <a:gd name="connsiteX3" fmla="*/ 1838067 w 1838067"/>
                  <a:gd name="connsiteY3" fmla="*/ 3658922 h 4433360"/>
                  <a:gd name="connsiteX4" fmla="*/ 1432874 w 1838067"/>
                  <a:gd name="connsiteY4" fmla="*/ 4358644 h 4433360"/>
                  <a:gd name="connsiteX5" fmla="*/ 1220550 w 1838067"/>
                  <a:gd name="connsiteY5" fmla="*/ 4433360 h 4433360"/>
                  <a:gd name="connsiteX6" fmla="*/ 650569 w 1838067"/>
                  <a:gd name="connsiteY6" fmla="*/ 4433360 h 4433360"/>
                  <a:gd name="connsiteX7" fmla="*/ 405193 w 1838067"/>
                  <a:gd name="connsiteY7" fmla="*/ 4358644 h 4433360"/>
                  <a:gd name="connsiteX8" fmla="*/ 0 w 1838067"/>
                  <a:gd name="connsiteY8" fmla="*/ 3658922 h 4433360"/>
                  <a:gd name="connsiteX9" fmla="*/ 561304 w 1838067"/>
                  <a:gd name="connsiteY9" fmla="*/ 2881400 h 4433360"/>
                  <a:gd name="connsiteX10" fmla="*/ 721334 w 1838067"/>
                  <a:gd name="connsiteY10" fmla="*/ 2732964 h 4433360"/>
                  <a:gd name="connsiteX11" fmla="*/ 729103 w 1838067"/>
                  <a:gd name="connsiteY11" fmla="*/ 19722 h 4433360"/>
                  <a:gd name="connsiteX0" fmla="*/ 1116731 w 1838067"/>
                  <a:gd name="connsiteY0" fmla="*/ 0 h 4433360"/>
                  <a:gd name="connsiteX1" fmla="*/ 1116731 w 1838067"/>
                  <a:gd name="connsiteY1" fmla="*/ 2725618 h 4433360"/>
                  <a:gd name="connsiteX2" fmla="*/ 1276763 w 1838067"/>
                  <a:gd name="connsiteY2" fmla="*/ 2881400 h 4433360"/>
                  <a:gd name="connsiteX3" fmla="*/ 1838067 w 1838067"/>
                  <a:gd name="connsiteY3" fmla="*/ 3658922 h 4433360"/>
                  <a:gd name="connsiteX4" fmla="*/ 1432874 w 1838067"/>
                  <a:gd name="connsiteY4" fmla="*/ 4358644 h 4433360"/>
                  <a:gd name="connsiteX5" fmla="*/ 1220550 w 1838067"/>
                  <a:gd name="connsiteY5" fmla="*/ 4433360 h 4433360"/>
                  <a:gd name="connsiteX6" fmla="*/ 650569 w 1838067"/>
                  <a:gd name="connsiteY6" fmla="*/ 4433360 h 4433360"/>
                  <a:gd name="connsiteX7" fmla="*/ 405193 w 1838067"/>
                  <a:gd name="connsiteY7" fmla="*/ 4358644 h 4433360"/>
                  <a:gd name="connsiteX8" fmla="*/ 0 w 1838067"/>
                  <a:gd name="connsiteY8" fmla="*/ 3658922 h 4433360"/>
                  <a:gd name="connsiteX9" fmla="*/ 561304 w 1838067"/>
                  <a:gd name="connsiteY9" fmla="*/ 2881400 h 4433360"/>
                  <a:gd name="connsiteX10" fmla="*/ 721334 w 1838067"/>
                  <a:gd name="connsiteY10" fmla="*/ 2732964 h 4433360"/>
                  <a:gd name="connsiteX11" fmla="*/ 729103 w 1838067"/>
                  <a:gd name="connsiteY11" fmla="*/ 7769 h 4433360"/>
                  <a:gd name="connsiteX0" fmla="*/ 1116731 w 1838067"/>
                  <a:gd name="connsiteY0" fmla="*/ 0 h 4433360"/>
                  <a:gd name="connsiteX1" fmla="*/ 1116731 w 1838067"/>
                  <a:gd name="connsiteY1" fmla="*/ 2725618 h 4433360"/>
                  <a:gd name="connsiteX2" fmla="*/ 1276763 w 1838067"/>
                  <a:gd name="connsiteY2" fmla="*/ 2881400 h 4433360"/>
                  <a:gd name="connsiteX3" fmla="*/ 1838067 w 1838067"/>
                  <a:gd name="connsiteY3" fmla="*/ 3658922 h 4433360"/>
                  <a:gd name="connsiteX4" fmla="*/ 1432874 w 1838067"/>
                  <a:gd name="connsiteY4" fmla="*/ 4358644 h 4433360"/>
                  <a:gd name="connsiteX5" fmla="*/ 1220550 w 1838067"/>
                  <a:gd name="connsiteY5" fmla="*/ 4433360 h 4433360"/>
                  <a:gd name="connsiteX6" fmla="*/ 650569 w 1838067"/>
                  <a:gd name="connsiteY6" fmla="*/ 4433360 h 4433360"/>
                  <a:gd name="connsiteX7" fmla="*/ 405193 w 1838067"/>
                  <a:gd name="connsiteY7" fmla="*/ 4358644 h 4433360"/>
                  <a:gd name="connsiteX8" fmla="*/ 0 w 1838067"/>
                  <a:gd name="connsiteY8" fmla="*/ 3658922 h 4433360"/>
                  <a:gd name="connsiteX9" fmla="*/ 561304 w 1838067"/>
                  <a:gd name="connsiteY9" fmla="*/ 2881400 h 4433360"/>
                  <a:gd name="connsiteX10" fmla="*/ 721334 w 1838067"/>
                  <a:gd name="connsiteY10" fmla="*/ 2732964 h 4433360"/>
                  <a:gd name="connsiteX11" fmla="*/ 717072 w 1838067"/>
                  <a:gd name="connsiteY11" fmla="*/ 7769 h 44333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838067" h="4433360">
                    <a:moveTo>
                      <a:pt x="1116731" y="0"/>
                    </a:moveTo>
                    <a:lnTo>
                      <a:pt x="1116731" y="2725618"/>
                    </a:lnTo>
                    <a:cubicBezTo>
                      <a:pt x="1118663" y="2828957"/>
                      <a:pt x="1223419" y="2866196"/>
                      <a:pt x="1276763" y="2881400"/>
                    </a:cubicBezTo>
                    <a:cubicBezTo>
                      <a:pt x="1606618" y="3009501"/>
                      <a:pt x="1838067" y="3309395"/>
                      <a:pt x="1838067" y="3658922"/>
                    </a:cubicBezTo>
                    <a:cubicBezTo>
                      <a:pt x="1838067" y="3950196"/>
                      <a:pt x="1677339" y="4207001"/>
                      <a:pt x="1432874" y="4358644"/>
                    </a:cubicBezTo>
                    <a:cubicBezTo>
                      <a:pt x="1385357" y="4382325"/>
                      <a:pt x="1356202" y="4428040"/>
                      <a:pt x="1220550" y="4433360"/>
                    </a:cubicBezTo>
                    <a:lnTo>
                      <a:pt x="650569" y="4433360"/>
                    </a:lnTo>
                    <a:cubicBezTo>
                      <a:pt x="481867" y="4413350"/>
                      <a:pt x="452710" y="4382325"/>
                      <a:pt x="405193" y="4358644"/>
                    </a:cubicBezTo>
                    <a:cubicBezTo>
                      <a:pt x="160729" y="4207001"/>
                      <a:pt x="0" y="3950196"/>
                      <a:pt x="0" y="3658922"/>
                    </a:cubicBezTo>
                    <a:cubicBezTo>
                      <a:pt x="0" y="3309395"/>
                      <a:pt x="231450" y="3009501"/>
                      <a:pt x="561304" y="2881400"/>
                    </a:cubicBezTo>
                    <a:cubicBezTo>
                      <a:pt x="614647" y="2866196"/>
                      <a:pt x="723076" y="2817942"/>
                      <a:pt x="721334" y="2732964"/>
                    </a:cubicBezTo>
                    <a:cubicBezTo>
                      <a:pt x="721334" y="1821976"/>
                      <a:pt x="717072" y="7769"/>
                      <a:pt x="717072" y="7769"/>
                    </a:cubicBezTo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r>
                  <a:rPr kumimoji="1" lang="ja-JP" altLang="en-US" dirty="0"/>
                  <a:t>　　　　　　　　</a:t>
                </a:r>
              </a:p>
            </p:txBody>
          </p:sp>
          <p:sp>
            <p:nvSpPr>
              <p:cNvPr id="12" name="四角形: 角を丸くする 11">
                <a:extLst>
                  <a:ext uri="{FF2B5EF4-FFF2-40B4-BE49-F238E27FC236}">
                    <a16:creationId xmlns:a16="http://schemas.microsoft.com/office/drawing/2014/main" id="{6058B20F-1EB3-495F-AB09-D265D214DA44}"/>
                  </a:ext>
                </a:extLst>
              </p:cNvPr>
              <p:cNvSpPr/>
              <p:nvPr/>
            </p:nvSpPr>
            <p:spPr>
              <a:xfrm>
                <a:off x="2740099" y="1879486"/>
                <a:ext cx="480774" cy="90462"/>
              </a:xfrm>
              <a:prstGeom prst="roundRect">
                <a:avLst>
                  <a:gd name="adj" fmla="val 5000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7189F2EC-EBFE-4267-81F0-0B6C7930A8B4}"/>
              </a:ext>
            </a:extLst>
          </p:cNvPr>
          <p:cNvSpPr txBox="1"/>
          <p:nvPr/>
        </p:nvSpPr>
        <p:spPr>
          <a:xfrm>
            <a:off x="2629174" y="5605223"/>
            <a:ext cx="1538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/>
              <a:t>1000mL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537610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フリーフォーム: 図形 73">
            <a:extLst>
              <a:ext uri="{FF2B5EF4-FFF2-40B4-BE49-F238E27FC236}">
                <a16:creationId xmlns:a16="http://schemas.microsoft.com/office/drawing/2014/main" id="{1BDCE75F-96F1-458B-8AA7-9FF89FA40C3F}"/>
              </a:ext>
            </a:extLst>
          </p:cNvPr>
          <p:cNvSpPr/>
          <p:nvPr/>
        </p:nvSpPr>
        <p:spPr>
          <a:xfrm>
            <a:off x="917105" y="3543796"/>
            <a:ext cx="7859494" cy="1308571"/>
          </a:xfrm>
          <a:custGeom>
            <a:avLst/>
            <a:gdLst>
              <a:gd name="connsiteX0" fmla="*/ 0 w 7859494"/>
              <a:gd name="connsiteY0" fmla="*/ 1079969 h 1308571"/>
              <a:gd name="connsiteX1" fmla="*/ 6779525 w 7859494"/>
              <a:gd name="connsiteY1" fmla="*/ 1079969 h 1308571"/>
              <a:gd name="connsiteX2" fmla="*/ 6779525 w 7859494"/>
              <a:gd name="connsiteY2" fmla="*/ 1308571 h 1308571"/>
              <a:gd name="connsiteX3" fmla="*/ 0 w 7859494"/>
              <a:gd name="connsiteY3" fmla="*/ 1308571 h 1308571"/>
              <a:gd name="connsiteX4" fmla="*/ 7859494 w 7859494"/>
              <a:gd name="connsiteY4" fmla="*/ 3 h 1308571"/>
              <a:gd name="connsiteX5" fmla="*/ 7859494 w 7859494"/>
              <a:gd name="connsiteY5" fmla="*/ 231986 h 1308571"/>
              <a:gd name="connsiteX6" fmla="*/ 6791556 w 7859494"/>
              <a:gd name="connsiteY6" fmla="*/ 1296539 h 1308571"/>
              <a:gd name="connsiteX7" fmla="*/ 6791556 w 7859494"/>
              <a:gd name="connsiteY7" fmla="*/ 1064556 h 1308571"/>
              <a:gd name="connsiteX8" fmla="*/ 1088116 w 7859494"/>
              <a:gd name="connsiteY8" fmla="*/ 0 h 1308571"/>
              <a:gd name="connsiteX9" fmla="*/ 7859494 w 7859494"/>
              <a:gd name="connsiteY9" fmla="*/ 0 h 1308571"/>
              <a:gd name="connsiteX10" fmla="*/ 6783409 w 7859494"/>
              <a:gd name="connsiteY10" fmla="*/ 1067937 h 1308571"/>
              <a:gd name="connsiteX11" fmla="*/ 12031 w 7859494"/>
              <a:gd name="connsiteY11" fmla="*/ 1067937 h 1308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859494" h="1308571">
                <a:moveTo>
                  <a:pt x="0" y="1079969"/>
                </a:moveTo>
                <a:lnTo>
                  <a:pt x="6779525" y="1079969"/>
                </a:lnTo>
                <a:lnTo>
                  <a:pt x="6779525" y="1308571"/>
                </a:lnTo>
                <a:lnTo>
                  <a:pt x="0" y="1308571"/>
                </a:lnTo>
                <a:close/>
                <a:moveTo>
                  <a:pt x="7859494" y="3"/>
                </a:moveTo>
                <a:lnTo>
                  <a:pt x="7859494" y="231986"/>
                </a:lnTo>
                <a:lnTo>
                  <a:pt x="6791556" y="1296539"/>
                </a:lnTo>
                <a:lnTo>
                  <a:pt x="6791556" y="1064556"/>
                </a:lnTo>
                <a:close/>
                <a:moveTo>
                  <a:pt x="1088116" y="0"/>
                </a:moveTo>
                <a:lnTo>
                  <a:pt x="7859494" y="0"/>
                </a:lnTo>
                <a:lnTo>
                  <a:pt x="6783409" y="1067937"/>
                </a:lnTo>
                <a:lnTo>
                  <a:pt x="12031" y="1067937"/>
                </a:ln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A6558E1E-3D1C-4BE8-BA56-B9EB5D22E402}"/>
              </a:ext>
            </a:extLst>
          </p:cNvPr>
          <p:cNvGrpSpPr/>
          <p:nvPr/>
        </p:nvGrpSpPr>
        <p:grpSpPr>
          <a:xfrm>
            <a:off x="1606484" y="1838562"/>
            <a:ext cx="1015598" cy="2547696"/>
            <a:chOff x="7634364" y="1725848"/>
            <a:chExt cx="1015598" cy="2547696"/>
          </a:xfrm>
        </p:grpSpPr>
        <p:sp>
          <p:nvSpPr>
            <p:cNvPr id="51" name="フリーフォーム: 図形 50">
              <a:extLst>
                <a:ext uri="{FF2B5EF4-FFF2-40B4-BE49-F238E27FC236}">
                  <a16:creationId xmlns:a16="http://schemas.microsoft.com/office/drawing/2014/main" id="{6FAA0D19-49CD-471F-BC8E-8EB388653B1E}"/>
                </a:ext>
              </a:extLst>
            </p:cNvPr>
            <p:cNvSpPr/>
            <p:nvPr/>
          </p:nvSpPr>
          <p:spPr>
            <a:xfrm rot="16200000" flipH="1">
              <a:off x="6965519" y="2576235"/>
              <a:ext cx="2521963" cy="846922"/>
            </a:xfrm>
            <a:custGeom>
              <a:avLst/>
              <a:gdLst>
                <a:gd name="connsiteX0" fmla="*/ 0 w 2521963"/>
                <a:gd name="connsiteY0" fmla="*/ 846526 h 846922"/>
                <a:gd name="connsiteX1" fmla="*/ 2 w 2521963"/>
                <a:gd name="connsiteY1" fmla="*/ 846922 h 846922"/>
                <a:gd name="connsiteX2" fmla="*/ 1683231 w 2521963"/>
                <a:gd name="connsiteY2" fmla="*/ 846922 h 846922"/>
                <a:gd name="connsiteX3" fmla="*/ 2521963 w 2521963"/>
                <a:gd name="connsiteY3" fmla="*/ 0 h 846922"/>
                <a:gd name="connsiteX4" fmla="*/ 839514 w 2521963"/>
                <a:gd name="connsiteY4" fmla="*/ 0 h 846922"/>
                <a:gd name="connsiteX5" fmla="*/ 833886 w 2521963"/>
                <a:gd name="connsiteY5" fmla="*/ 5684 h 846922"/>
                <a:gd name="connsiteX6" fmla="*/ 822983 w 2521963"/>
                <a:gd name="connsiteY6" fmla="*/ 3926 h 846922"/>
                <a:gd name="connsiteX7" fmla="*/ 261969 w 2521963"/>
                <a:gd name="connsiteY7" fmla="*/ 333848 h 846922"/>
                <a:gd name="connsiteX8" fmla="*/ 0 w 2521963"/>
                <a:gd name="connsiteY8" fmla="*/ 846526 h 8469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21963" h="846922">
                  <a:moveTo>
                    <a:pt x="0" y="846526"/>
                  </a:moveTo>
                  <a:lnTo>
                    <a:pt x="2" y="846922"/>
                  </a:lnTo>
                  <a:lnTo>
                    <a:pt x="1683231" y="846922"/>
                  </a:lnTo>
                  <a:lnTo>
                    <a:pt x="2521963" y="0"/>
                  </a:lnTo>
                  <a:lnTo>
                    <a:pt x="839514" y="0"/>
                  </a:lnTo>
                  <a:lnTo>
                    <a:pt x="833886" y="5684"/>
                  </a:lnTo>
                  <a:lnTo>
                    <a:pt x="822983" y="3926"/>
                  </a:lnTo>
                  <a:cubicBezTo>
                    <a:pt x="667212" y="2018"/>
                    <a:pt x="446837" y="125726"/>
                    <a:pt x="261969" y="333848"/>
                  </a:cubicBezTo>
                  <a:cubicBezTo>
                    <a:pt x="107912" y="507282"/>
                    <a:pt x="14974" y="698288"/>
                    <a:pt x="0" y="846526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フリーフォーム: 図形 51">
              <a:extLst>
                <a:ext uri="{FF2B5EF4-FFF2-40B4-BE49-F238E27FC236}">
                  <a16:creationId xmlns:a16="http://schemas.microsoft.com/office/drawing/2014/main" id="{9772BBE7-B96D-4534-9A9E-A0F39D5DE19E}"/>
                </a:ext>
              </a:extLst>
            </p:cNvPr>
            <p:cNvSpPr/>
            <p:nvPr/>
          </p:nvSpPr>
          <p:spPr>
            <a:xfrm rot="16200000" flipH="1">
              <a:off x="6868314" y="2491898"/>
              <a:ext cx="2547696" cy="1015596"/>
            </a:xfrm>
            <a:custGeom>
              <a:avLst/>
              <a:gdLst>
                <a:gd name="connsiteX0" fmla="*/ 4 w 2547696"/>
                <a:gd name="connsiteY0" fmla="*/ 1014782 h 1015596"/>
                <a:gd name="connsiteX1" fmla="*/ 11415 w 2547696"/>
                <a:gd name="connsiteY1" fmla="*/ 1010962 h 1015596"/>
                <a:gd name="connsiteX2" fmla="*/ 6827 w 2547696"/>
                <a:gd name="connsiteY2" fmla="*/ 1015596 h 1015596"/>
                <a:gd name="connsiteX3" fmla="*/ 12803 w 2547696"/>
                <a:gd name="connsiteY3" fmla="*/ 1015596 h 1015596"/>
                <a:gd name="connsiteX4" fmla="*/ 12801 w 2547696"/>
                <a:gd name="connsiteY4" fmla="*/ 1015200 h 1015596"/>
                <a:gd name="connsiteX5" fmla="*/ 274770 w 2547696"/>
                <a:gd name="connsiteY5" fmla="*/ 502522 h 1015596"/>
                <a:gd name="connsiteX6" fmla="*/ 835784 w 2547696"/>
                <a:gd name="connsiteY6" fmla="*/ 172600 h 1015596"/>
                <a:gd name="connsiteX7" fmla="*/ 846687 w 2547696"/>
                <a:gd name="connsiteY7" fmla="*/ 174358 h 1015596"/>
                <a:gd name="connsiteX8" fmla="*/ 852315 w 2547696"/>
                <a:gd name="connsiteY8" fmla="*/ 168674 h 1015596"/>
                <a:gd name="connsiteX9" fmla="*/ 2534764 w 2547696"/>
                <a:gd name="connsiteY9" fmla="*/ 168674 h 1015596"/>
                <a:gd name="connsiteX10" fmla="*/ 2538250 w 2547696"/>
                <a:gd name="connsiteY10" fmla="*/ 165154 h 1015596"/>
                <a:gd name="connsiteX11" fmla="*/ 2547696 w 2547696"/>
                <a:gd name="connsiteY11" fmla="*/ 161992 h 1015596"/>
                <a:gd name="connsiteX12" fmla="*/ 2547042 w 2547696"/>
                <a:gd name="connsiteY12" fmla="*/ 2719 h 1015596"/>
                <a:gd name="connsiteX13" fmla="*/ 852098 w 2547696"/>
                <a:gd name="connsiteY13" fmla="*/ 0 h 1015596"/>
                <a:gd name="connsiteX14" fmla="*/ 846471 w 2547696"/>
                <a:gd name="connsiteY14" fmla="*/ 5630 h 1015596"/>
                <a:gd name="connsiteX15" fmla="*/ 835571 w 2547696"/>
                <a:gd name="connsiteY15" fmla="*/ 3889 h 1015596"/>
                <a:gd name="connsiteX16" fmla="*/ 274702 w 2547696"/>
                <a:gd name="connsiteY16" fmla="*/ 330729 h 1015596"/>
                <a:gd name="connsiteX17" fmla="*/ 12801 w 2547696"/>
                <a:gd name="connsiteY17" fmla="*/ 838620 h 1015596"/>
                <a:gd name="connsiteX18" fmla="*/ 12808 w 2547696"/>
                <a:gd name="connsiteY18" fmla="*/ 839787 h 1015596"/>
                <a:gd name="connsiteX19" fmla="*/ 4 w 2547696"/>
                <a:gd name="connsiteY19" fmla="*/ 1014782 h 1015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47696" h="1015596">
                  <a:moveTo>
                    <a:pt x="4" y="1014782"/>
                  </a:moveTo>
                  <a:lnTo>
                    <a:pt x="11415" y="1010962"/>
                  </a:lnTo>
                  <a:lnTo>
                    <a:pt x="6827" y="1015596"/>
                  </a:lnTo>
                  <a:lnTo>
                    <a:pt x="12803" y="1015596"/>
                  </a:lnTo>
                  <a:lnTo>
                    <a:pt x="12801" y="1015200"/>
                  </a:lnTo>
                  <a:cubicBezTo>
                    <a:pt x="27775" y="866962"/>
                    <a:pt x="120713" y="675956"/>
                    <a:pt x="274770" y="502522"/>
                  </a:cubicBezTo>
                  <a:cubicBezTo>
                    <a:pt x="459638" y="294400"/>
                    <a:pt x="680013" y="170692"/>
                    <a:pt x="835784" y="172600"/>
                  </a:cubicBezTo>
                  <a:lnTo>
                    <a:pt x="846687" y="174358"/>
                  </a:lnTo>
                  <a:lnTo>
                    <a:pt x="852315" y="168674"/>
                  </a:lnTo>
                  <a:lnTo>
                    <a:pt x="2534764" y="168674"/>
                  </a:lnTo>
                  <a:lnTo>
                    <a:pt x="2538250" y="165154"/>
                  </a:lnTo>
                  <a:lnTo>
                    <a:pt x="2547696" y="161992"/>
                  </a:lnTo>
                  <a:lnTo>
                    <a:pt x="2547042" y="2719"/>
                  </a:lnTo>
                  <a:lnTo>
                    <a:pt x="852098" y="0"/>
                  </a:lnTo>
                  <a:lnTo>
                    <a:pt x="846471" y="5630"/>
                  </a:lnTo>
                  <a:lnTo>
                    <a:pt x="835571" y="3889"/>
                  </a:lnTo>
                  <a:cubicBezTo>
                    <a:pt x="679840" y="1999"/>
                    <a:pt x="459522" y="124552"/>
                    <a:pt x="274702" y="330729"/>
                  </a:cubicBezTo>
                  <a:cubicBezTo>
                    <a:pt x="120685" y="502543"/>
                    <a:pt x="27771" y="691766"/>
                    <a:pt x="12801" y="838620"/>
                  </a:cubicBezTo>
                  <a:cubicBezTo>
                    <a:pt x="12803" y="839009"/>
                    <a:pt x="12806" y="839397"/>
                    <a:pt x="12808" y="839787"/>
                  </a:cubicBezTo>
                  <a:cubicBezTo>
                    <a:pt x="13088" y="900371"/>
                    <a:pt x="-276" y="954198"/>
                    <a:pt x="4" y="1014782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6" name="平行四辺形 115">
            <a:extLst>
              <a:ext uri="{FF2B5EF4-FFF2-40B4-BE49-F238E27FC236}">
                <a16:creationId xmlns:a16="http://schemas.microsoft.com/office/drawing/2014/main" id="{778D9F7C-5053-4671-A5D5-EDCB2C433FFE}"/>
              </a:ext>
            </a:extLst>
          </p:cNvPr>
          <p:cNvSpPr/>
          <p:nvPr/>
        </p:nvSpPr>
        <p:spPr>
          <a:xfrm>
            <a:off x="1936404" y="2360882"/>
            <a:ext cx="5910880" cy="580543"/>
          </a:xfrm>
          <a:prstGeom prst="parallelogram">
            <a:avLst>
              <a:gd name="adj" fmla="val 117918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3" name="楕円 132">
            <a:extLst>
              <a:ext uri="{FF2B5EF4-FFF2-40B4-BE49-F238E27FC236}">
                <a16:creationId xmlns:a16="http://schemas.microsoft.com/office/drawing/2014/main" id="{857746CD-65BA-4EB2-BC8B-13D961F3F8D2}"/>
              </a:ext>
            </a:extLst>
          </p:cNvPr>
          <p:cNvSpPr/>
          <p:nvPr/>
        </p:nvSpPr>
        <p:spPr>
          <a:xfrm>
            <a:off x="6303428" y="2553534"/>
            <a:ext cx="379238" cy="109081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4" name="楕円 133">
            <a:extLst>
              <a:ext uri="{FF2B5EF4-FFF2-40B4-BE49-F238E27FC236}">
                <a16:creationId xmlns:a16="http://schemas.microsoft.com/office/drawing/2014/main" id="{8BD409EE-F281-4F6E-AE06-652AB2E60717}"/>
              </a:ext>
            </a:extLst>
          </p:cNvPr>
          <p:cNvSpPr/>
          <p:nvPr/>
        </p:nvSpPr>
        <p:spPr>
          <a:xfrm>
            <a:off x="5833088" y="2553534"/>
            <a:ext cx="379238" cy="109081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5" name="楕円 134">
            <a:extLst>
              <a:ext uri="{FF2B5EF4-FFF2-40B4-BE49-F238E27FC236}">
                <a16:creationId xmlns:a16="http://schemas.microsoft.com/office/drawing/2014/main" id="{7F719A41-7862-4061-8A24-F570DF04887E}"/>
              </a:ext>
            </a:extLst>
          </p:cNvPr>
          <p:cNvSpPr/>
          <p:nvPr/>
        </p:nvSpPr>
        <p:spPr>
          <a:xfrm>
            <a:off x="5368357" y="2553534"/>
            <a:ext cx="379238" cy="109081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6" name="楕円 135">
            <a:extLst>
              <a:ext uri="{FF2B5EF4-FFF2-40B4-BE49-F238E27FC236}">
                <a16:creationId xmlns:a16="http://schemas.microsoft.com/office/drawing/2014/main" id="{F6711261-65B5-4DAD-B54A-32A854B1D0BF}"/>
              </a:ext>
            </a:extLst>
          </p:cNvPr>
          <p:cNvSpPr/>
          <p:nvPr/>
        </p:nvSpPr>
        <p:spPr>
          <a:xfrm>
            <a:off x="4885579" y="2560358"/>
            <a:ext cx="379238" cy="109081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7" name="楕円 136">
            <a:extLst>
              <a:ext uri="{FF2B5EF4-FFF2-40B4-BE49-F238E27FC236}">
                <a16:creationId xmlns:a16="http://schemas.microsoft.com/office/drawing/2014/main" id="{31369BD7-99B7-41B9-8CDD-8D2E5E24DBA7}"/>
              </a:ext>
            </a:extLst>
          </p:cNvPr>
          <p:cNvSpPr/>
          <p:nvPr/>
        </p:nvSpPr>
        <p:spPr>
          <a:xfrm>
            <a:off x="4421392" y="2553534"/>
            <a:ext cx="379238" cy="109081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8" name="楕円 137">
            <a:extLst>
              <a:ext uri="{FF2B5EF4-FFF2-40B4-BE49-F238E27FC236}">
                <a16:creationId xmlns:a16="http://schemas.microsoft.com/office/drawing/2014/main" id="{62363E85-E047-4134-9850-3D7E71DC95B4}"/>
              </a:ext>
            </a:extLst>
          </p:cNvPr>
          <p:cNvSpPr/>
          <p:nvPr/>
        </p:nvSpPr>
        <p:spPr>
          <a:xfrm>
            <a:off x="3944894" y="2553534"/>
            <a:ext cx="379238" cy="109081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9" name="楕円 138">
            <a:extLst>
              <a:ext uri="{FF2B5EF4-FFF2-40B4-BE49-F238E27FC236}">
                <a16:creationId xmlns:a16="http://schemas.microsoft.com/office/drawing/2014/main" id="{8E14789C-7BCB-4A11-8FA3-A80810621200}"/>
              </a:ext>
            </a:extLst>
          </p:cNvPr>
          <p:cNvSpPr/>
          <p:nvPr/>
        </p:nvSpPr>
        <p:spPr>
          <a:xfrm>
            <a:off x="3486163" y="2553534"/>
            <a:ext cx="379238" cy="109081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0" name="楕円 139">
            <a:extLst>
              <a:ext uri="{FF2B5EF4-FFF2-40B4-BE49-F238E27FC236}">
                <a16:creationId xmlns:a16="http://schemas.microsoft.com/office/drawing/2014/main" id="{47C7DE2C-3128-4FB3-878E-452FF6FA00D2}"/>
              </a:ext>
            </a:extLst>
          </p:cNvPr>
          <p:cNvSpPr/>
          <p:nvPr/>
        </p:nvSpPr>
        <p:spPr>
          <a:xfrm>
            <a:off x="3016792" y="2553534"/>
            <a:ext cx="379238" cy="109081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1" name="楕円 140">
            <a:extLst>
              <a:ext uri="{FF2B5EF4-FFF2-40B4-BE49-F238E27FC236}">
                <a16:creationId xmlns:a16="http://schemas.microsoft.com/office/drawing/2014/main" id="{37A43AC8-3BA5-4F4D-8B19-A06A37FA6CD7}"/>
              </a:ext>
            </a:extLst>
          </p:cNvPr>
          <p:cNvSpPr/>
          <p:nvPr/>
        </p:nvSpPr>
        <p:spPr>
          <a:xfrm>
            <a:off x="2544968" y="2553534"/>
            <a:ext cx="379238" cy="109081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2" name="楕円 141">
            <a:extLst>
              <a:ext uri="{FF2B5EF4-FFF2-40B4-BE49-F238E27FC236}">
                <a16:creationId xmlns:a16="http://schemas.microsoft.com/office/drawing/2014/main" id="{64F9145B-F68D-4275-B435-548E86AEC12C}"/>
              </a:ext>
            </a:extLst>
          </p:cNvPr>
          <p:cNvSpPr/>
          <p:nvPr/>
        </p:nvSpPr>
        <p:spPr>
          <a:xfrm>
            <a:off x="6777116" y="2553534"/>
            <a:ext cx="379238" cy="109081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フリーフォーム: 図形 89">
            <a:extLst>
              <a:ext uri="{FF2B5EF4-FFF2-40B4-BE49-F238E27FC236}">
                <a16:creationId xmlns:a16="http://schemas.microsoft.com/office/drawing/2014/main" id="{480D7845-A338-473E-A0E4-F1FEC8A09A2A}"/>
              </a:ext>
            </a:extLst>
          </p:cNvPr>
          <p:cNvSpPr/>
          <p:nvPr/>
        </p:nvSpPr>
        <p:spPr>
          <a:xfrm>
            <a:off x="4025437" y="1730469"/>
            <a:ext cx="263240" cy="2328662"/>
          </a:xfrm>
          <a:custGeom>
            <a:avLst/>
            <a:gdLst>
              <a:gd name="connsiteX0" fmla="*/ 261254 w 263240"/>
              <a:gd name="connsiteY0" fmla="*/ 63742 h 2328662"/>
              <a:gd name="connsiteX1" fmla="*/ 263240 w 263240"/>
              <a:gd name="connsiteY1" fmla="*/ 66201 h 2328662"/>
              <a:gd name="connsiteX2" fmla="*/ 263240 w 263240"/>
              <a:gd name="connsiteY2" fmla="*/ 2220626 h 2328662"/>
              <a:gd name="connsiteX3" fmla="*/ 262347 w 263240"/>
              <a:gd name="connsiteY3" fmla="*/ 2221732 h 2328662"/>
              <a:gd name="connsiteX4" fmla="*/ 263240 w 263240"/>
              <a:gd name="connsiteY4" fmla="*/ 2225233 h 2328662"/>
              <a:gd name="connsiteX5" fmla="*/ 132613 w 263240"/>
              <a:gd name="connsiteY5" fmla="*/ 2328662 h 2328662"/>
              <a:gd name="connsiteX6" fmla="*/ 1986 w 263240"/>
              <a:gd name="connsiteY6" fmla="*/ 2225233 h 2328662"/>
              <a:gd name="connsiteX7" fmla="*/ 2812 w 263240"/>
              <a:gd name="connsiteY7" fmla="*/ 2221992 h 2328662"/>
              <a:gd name="connsiteX8" fmla="*/ 1986 w 263240"/>
              <a:gd name="connsiteY8" fmla="*/ 2220626 h 2328662"/>
              <a:gd name="connsiteX9" fmla="*/ 1986 w 263240"/>
              <a:gd name="connsiteY9" fmla="*/ 66201 h 2328662"/>
              <a:gd name="connsiteX10" fmla="*/ 2691 w 263240"/>
              <a:gd name="connsiteY10" fmla="*/ 65328 h 2328662"/>
              <a:gd name="connsiteX11" fmla="*/ 10265 w 263240"/>
              <a:gd name="connsiteY11" fmla="*/ 82352 h 2328662"/>
              <a:gd name="connsiteX12" fmla="*/ 30100 w 263240"/>
              <a:gd name="connsiteY12" fmla="*/ 95702 h 2328662"/>
              <a:gd name="connsiteX13" fmla="*/ 31815 w 263240"/>
              <a:gd name="connsiteY13" fmla="*/ 96984 h 2328662"/>
              <a:gd name="connsiteX14" fmla="*/ 32307 w 263240"/>
              <a:gd name="connsiteY14" fmla="*/ 97187 h 2328662"/>
              <a:gd name="connsiteX15" fmla="*/ 38260 w 263240"/>
              <a:gd name="connsiteY15" fmla="*/ 101194 h 2328662"/>
              <a:gd name="connsiteX16" fmla="*/ 52850 w 263240"/>
              <a:gd name="connsiteY16" fmla="*/ 105658 h 2328662"/>
              <a:gd name="connsiteX17" fmla="*/ 59579 w 263240"/>
              <a:gd name="connsiteY17" fmla="*/ 108432 h 2328662"/>
              <a:gd name="connsiteX18" fmla="*/ 63856 w 263240"/>
              <a:gd name="connsiteY18" fmla="*/ 109025 h 2328662"/>
              <a:gd name="connsiteX19" fmla="*/ 79781 w 263240"/>
              <a:gd name="connsiteY19" fmla="*/ 113898 h 2328662"/>
              <a:gd name="connsiteX20" fmla="*/ 130627 w 263240"/>
              <a:gd name="connsiteY20" fmla="*/ 118556 h 2328662"/>
              <a:gd name="connsiteX21" fmla="*/ 131823 w 263240"/>
              <a:gd name="connsiteY21" fmla="*/ 118447 h 2328662"/>
              <a:gd name="connsiteX22" fmla="*/ 132613 w 263240"/>
              <a:gd name="connsiteY22" fmla="*/ 118556 h 2328662"/>
              <a:gd name="connsiteX23" fmla="*/ 136484 w 263240"/>
              <a:gd name="connsiteY23" fmla="*/ 118019 h 2328662"/>
              <a:gd name="connsiteX24" fmla="*/ 181473 w 263240"/>
              <a:gd name="connsiteY24" fmla="*/ 113898 h 2328662"/>
              <a:gd name="connsiteX25" fmla="*/ 194108 w 263240"/>
              <a:gd name="connsiteY25" fmla="*/ 110032 h 2328662"/>
              <a:gd name="connsiteX26" fmla="*/ 205647 w 263240"/>
              <a:gd name="connsiteY26" fmla="*/ 108432 h 2328662"/>
              <a:gd name="connsiteX27" fmla="*/ 252975 w 263240"/>
              <a:gd name="connsiteY27" fmla="*/ 82352 h 2328662"/>
              <a:gd name="connsiteX28" fmla="*/ 130627 w 263240"/>
              <a:gd name="connsiteY28" fmla="*/ 0 h 2328662"/>
              <a:gd name="connsiteX29" fmla="*/ 261254 w 263240"/>
              <a:gd name="connsiteY29" fmla="*/ 59278 h 2328662"/>
              <a:gd name="connsiteX30" fmla="*/ 222994 w 263240"/>
              <a:gd name="connsiteY30" fmla="*/ 101194 h 2328662"/>
              <a:gd name="connsiteX31" fmla="*/ 194108 w 263240"/>
              <a:gd name="connsiteY31" fmla="*/ 110032 h 2328662"/>
              <a:gd name="connsiteX32" fmla="*/ 136484 w 263240"/>
              <a:gd name="connsiteY32" fmla="*/ 118019 h 2328662"/>
              <a:gd name="connsiteX33" fmla="*/ 131823 w 263240"/>
              <a:gd name="connsiteY33" fmla="*/ 118447 h 2328662"/>
              <a:gd name="connsiteX34" fmla="*/ 63856 w 263240"/>
              <a:gd name="connsiteY34" fmla="*/ 109025 h 2328662"/>
              <a:gd name="connsiteX35" fmla="*/ 52850 w 263240"/>
              <a:gd name="connsiteY35" fmla="*/ 105658 h 2328662"/>
              <a:gd name="connsiteX36" fmla="*/ 32307 w 263240"/>
              <a:gd name="connsiteY36" fmla="*/ 97187 h 2328662"/>
              <a:gd name="connsiteX37" fmla="*/ 30100 w 263240"/>
              <a:gd name="connsiteY37" fmla="*/ 95702 h 2328662"/>
              <a:gd name="connsiteX38" fmla="*/ 12251 w 263240"/>
              <a:gd name="connsiteY38" fmla="*/ 82352 h 2328662"/>
              <a:gd name="connsiteX39" fmla="*/ 3972 w 263240"/>
              <a:gd name="connsiteY39" fmla="*/ 63742 h 2328662"/>
              <a:gd name="connsiteX40" fmla="*/ 2691 w 263240"/>
              <a:gd name="connsiteY40" fmla="*/ 65328 h 2328662"/>
              <a:gd name="connsiteX41" fmla="*/ 0 w 263240"/>
              <a:gd name="connsiteY41" fmla="*/ 59278 h 2328662"/>
              <a:gd name="connsiteX42" fmla="*/ 130627 w 263240"/>
              <a:gd name="connsiteY42" fmla="*/ 0 h 2328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63240" h="2328662">
                <a:moveTo>
                  <a:pt x="261254" y="63742"/>
                </a:moveTo>
                <a:lnTo>
                  <a:pt x="263240" y="66201"/>
                </a:lnTo>
                <a:lnTo>
                  <a:pt x="263240" y="2220626"/>
                </a:lnTo>
                <a:lnTo>
                  <a:pt x="262347" y="2221732"/>
                </a:lnTo>
                <a:lnTo>
                  <a:pt x="263240" y="2225233"/>
                </a:lnTo>
                <a:cubicBezTo>
                  <a:pt x="263240" y="2282355"/>
                  <a:pt x="204756" y="2328662"/>
                  <a:pt x="132613" y="2328662"/>
                </a:cubicBezTo>
                <a:cubicBezTo>
                  <a:pt x="60470" y="2328662"/>
                  <a:pt x="1986" y="2282355"/>
                  <a:pt x="1986" y="2225233"/>
                </a:cubicBezTo>
                <a:lnTo>
                  <a:pt x="2812" y="2221992"/>
                </a:lnTo>
                <a:lnTo>
                  <a:pt x="1986" y="2220626"/>
                </a:lnTo>
                <a:lnTo>
                  <a:pt x="1986" y="66201"/>
                </a:lnTo>
                <a:lnTo>
                  <a:pt x="2691" y="65328"/>
                </a:lnTo>
                <a:lnTo>
                  <a:pt x="10265" y="82352"/>
                </a:lnTo>
                <a:lnTo>
                  <a:pt x="30100" y="95702"/>
                </a:lnTo>
                <a:lnTo>
                  <a:pt x="31815" y="96984"/>
                </a:lnTo>
                <a:lnTo>
                  <a:pt x="32307" y="97187"/>
                </a:lnTo>
                <a:lnTo>
                  <a:pt x="38260" y="101194"/>
                </a:lnTo>
                <a:lnTo>
                  <a:pt x="52850" y="105658"/>
                </a:lnTo>
                <a:lnTo>
                  <a:pt x="59579" y="108432"/>
                </a:lnTo>
                <a:lnTo>
                  <a:pt x="63856" y="109025"/>
                </a:lnTo>
                <a:lnTo>
                  <a:pt x="79781" y="113898"/>
                </a:lnTo>
                <a:cubicBezTo>
                  <a:pt x="95409" y="116897"/>
                  <a:pt x="112591" y="118556"/>
                  <a:pt x="130627" y="118556"/>
                </a:cubicBezTo>
                <a:lnTo>
                  <a:pt x="131823" y="118447"/>
                </a:lnTo>
                <a:lnTo>
                  <a:pt x="132613" y="118556"/>
                </a:lnTo>
                <a:lnTo>
                  <a:pt x="136484" y="118019"/>
                </a:lnTo>
                <a:lnTo>
                  <a:pt x="181473" y="113898"/>
                </a:lnTo>
                <a:lnTo>
                  <a:pt x="194108" y="110032"/>
                </a:lnTo>
                <a:lnTo>
                  <a:pt x="205647" y="108432"/>
                </a:lnTo>
                <a:cubicBezTo>
                  <a:pt x="226496" y="102041"/>
                  <a:pt x="243060" y="92990"/>
                  <a:pt x="252975" y="82352"/>
                </a:cubicBezTo>
                <a:close/>
                <a:moveTo>
                  <a:pt x="130627" y="0"/>
                </a:moveTo>
                <a:cubicBezTo>
                  <a:pt x="202770" y="0"/>
                  <a:pt x="261254" y="26540"/>
                  <a:pt x="261254" y="59278"/>
                </a:cubicBezTo>
                <a:cubicBezTo>
                  <a:pt x="261254" y="75647"/>
                  <a:pt x="246633" y="90467"/>
                  <a:pt x="222994" y="101194"/>
                </a:cubicBezTo>
                <a:lnTo>
                  <a:pt x="194108" y="110032"/>
                </a:lnTo>
                <a:lnTo>
                  <a:pt x="136484" y="118019"/>
                </a:lnTo>
                <a:lnTo>
                  <a:pt x="131823" y="118447"/>
                </a:lnTo>
                <a:lnTo>
                  <a:pt x="63856" y="109025"/>
                </a:lnTo>
                <a:lnTo>
                  <a:pt x="52850" y="105658"/>
                </a:lnTo>
                <a:lnTo>
                  <a:pt x="32307" y="97187"/>
                </a:lnTo>
                <a:lnTo>
                  <a:pt x="30100" y="95702"/>
                </a:lnTo>
                <a:lnTo>
                  <a:pt x="12251" y="82352"/>
                </a:lnTo>
                <a:lnTo>
                  <a:pt x="3972" y="63742"/>
                </a:lnTo>
                <a:lnTo>
                  <a:pt x="2691" y="65328"/>
                </a:lnTo>
                <a:lnTo>
                  <a:pt x="0" y="59278"/>
                </a:lnTo>
                <a:cubicBezTo>
                  <a:pt x="0" y="26540"/>
                  <a:pt x="58484" y="0"/>
                  <a:pt x="130627" y="0"/>
                </a:cubicBezTo>
                <a:close/>
              </a:path>
            </a:pathLst>
          </a:custGeom>
          <a:solidFill>
            <a:schemeClr val="lt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44" name="フリーフォーム: 図形 143">
            <a:extLst>
              <a:ext uri="{FF2B5EF4-FFF2-40B4-BE49-F238E27FC236}">
                <a16:creationId xmlns:a16="http://schemas.microsoft.com/office/drawing/2014/main" id="{9B8694B0-A450-4992-BD3A-5EFB09A82113}"/>
              </a:ext>
            </a:extLst>
          </p:cNvPr>
          <p:cNvSpPr/>
          <p:nvPr/>
        </p:nvSpPr>
        <p:spPr>
          <a:xfrm>
            <a:off x="3087459" y="1730469"/>
            <a:ext cx="263240" cy="2328662"/>
          </a:xfrm>
          <a:custGeom>
            <a:avLst/>
            <a:gdLst>
              <a:gd name="connsiteX0" fmla="*/ 261254 w 263240"/>
              <a:gd name="connsiteY0" fmla="*/ 63742 h 2328662"/>
              <a:gd name="connsiteX1" fmla="*/ 263240 w 263240"/>
              <a:gd name="connsiteY1" fmla="*/ 66201 h 2328662"/>
              <a:gd name="connsiteX2" fmla="*/ 263240 w 263240"/>
              <a:gd name="connsiteY2" fmla="*/ 2220626 h 2328662"/>
              <a:gd name="connsiteX3" fmla="*/ 262347 w 263240"/>
              <a:gd name="connsiteY3" fmla="*/ 2221732 h 2328662"/>
              <a:gd name="connsiteX4" fmla="*/ 263240 w 263240"/>
              <a:gd name="connsiteY4" fmla="*/ 2225233 h 2328662"/>
              <a:gd name="connsiteX5" fmla="*/ 132613 w 263240"/>
              <a:gd name="connsiteY5" fmla="*/ 2328662 h 2328662"/>
              <a:gd name="connsiteX6" fmla="*/ 1986 w 263240"/>
              <a:gd name="connsiteY6" fmla="*/ 2225233 h 2328662"/>
              <a:gd name="connsiteX7" fmla="*/ 2812 w 263240"/>
              <a:gd name="connsiteY7" fmla="*/ 2221992 h 2328662"/>
              <a:gd name="connsiteX8" fmla="*/ 1986 w 263240"/>
              <a:gd name="connsiteY8" fmla="*/ 2220626 h 2328662"/>
              <a:gd name="connsiteX9" fmla="*/ 1986 w 263240"/>
              <a:gd name="connsiteY9" fmla="*/ 66201 h 2328662"/>
              <a:gd name="connsiteX10" fmla="*/ 2691 w 263240"/>
              <a:gd name="connsiteY10" fmla="*/ 65328 h 2328662"/>
              <a:gd name="connsiteX11" fmla="*/ 10265 w 263240"/>
              <a:gd name="connsiteY11" fmla="*/ 82352 h 2328662"/>
              <a:gd name="connsiteX12" fmla="*/ 30100 w 263240"/>
              <a:gd name="connsiteY12" fmla="*/ 95702 h 2328662"/>
              <a:gd name="connsiteX13" fmla="*/ 31815 w 263240"/>
              <a:gd name="connsiteY13" fmla="*/ 96984 h 2328662"/>
              <a:gd name="connsiteX14" fmla="*/ 32307 w 263240"/>
              <a:gd name="connsiteY14" fmla="*/ 97187 h 2328662"/>
              <a:gd name="connsiteX15" fmla="*/ 38260 w 263240"/>
              <a:gd name="connsiteY15" fmla="*/ 101194 h 2328662"/>
              <a:gd name="connsiteX16" fmla="*/ 52850 w 263240"/>
              <a:gd name="connsiteY16" fmla="*/ 105658 h 2328662"/>
              <a:gd name="connsiteX17" fmla="*/ 59579 w 263240"/>
              <a:gd name="connsiteY17" fmla="*/ 108432 h 2328662"/>
              <a:gd name="connsiteX18" fmla="*/ 63856 w 263240"/>
              <a:gd name="connsiteY18" fmla="*/ 109025 h 2328662"/>
              <a:gd name="connsiteX19" fmla="*/ 79781 w 263240"/>
              <a:gd name="connsiteY19" fmla="*/ 113898 h 2328662"/>
              <a:gd name="connsiteX20" fmla="*/ 130627 w 263240"/>
              <a:gd name="connsiteY20" fmla="*/ 118556 h 2328662"/>
              <a:gd name="connsiteX21" fmla="*/ 131823 w 263240"/>
              <a:gd name="connsiteY21" fmla="*/ 118447 h 2328662"/>
              <a:gd name="connsiteX22" fmla="*/ 132613 w 263240"/>
              <a:gd name="connsiteY22" fmla="*/ 118556 h 2328662"/>
              <a:gd name="connsiteX23" fmla="*/ 136484 w 263240"/>
              <a:gd name="connsiteY23" fmla="*/ 118019 h 2328662"/>
              <a:gd name="connsiteX24" fmla="*/ 181473 w 263240"/>
              <a:gd name="connsiteY24" fmla="*/ 113898 h 2328662"/>
              <a:gd name="connsiteX25" fmla="*/ 194108 w 263240"/>
              <a:gd name="connsiteY25" fmla="*/ 110032 h 2328662"/>
              <a:gd name="connsiteX26" fmla="*/ 205647 w 263240"/>
              <a:gd name="connsiteY26" fmla="*/ 108432 h 2328662"/>
              <a:gd name="connsiteX27" fmla="*/ 252975 w 263240"/>
              <a:gd name="connsiteY27" fmla="*/ 82352 h 2328662"/>
              <a:gd name="connsiteX28" fmla="*/ 130627 w 263240"/>
              <a:gd name="connsiteY28" fmla="*/ 0 h 2328662"/>
              <a:gd name="connsiteX29" fmla="*/ 261254 w 263240"/>
              <a:gd name="connsiteY29" fmla="*/ 59278 h 2328662"/>
              <a:gd name="connsiteX30" fmla="*/ 222994 w 263240"/>
              <a:gd name="connsiteY30" fmla="*/ 101194 h 2328662"/>
              <a:gd name="connsiteX31" fmla="*/ 194108 w 263240"/>
              <a:gd name="connsiteY31" fmla="*/ 110032 h 2328662"/>
              <a:gd name="connsiteX32" fmla="*/ 136484 w 263240"/>
              <a:gd name="connsiteY32" fmla="*/ 118019 h 2328662"/>
              <a:gd name="connsiteX33" fmla="*/ 131823 w 263240"/>
              <a:gd name="connsiteY33" fmla="*/ 118447 h 2328662"/>
              <a:gd name="connsiteX34" fmla="*/ 63856 w 263240"/>
              <a:gd name="connsiteY34" fmla="*/ 109025 h 2328662"/>
              <a:gd name="connsiteX35" fmla="*/ 52850 w 263240"/>
              <a:gd name="connsiteY35" fmla="*/ 105658 h 2328662"/>
              <a:gd name="connsiteX36" fmla="*/ 32307 w 263240"/>
              <a:gd name="connsiteY36" fmla="*/ 97187 h 2328662"/>
              <a:gd name="connsiteX37" fmla="*/ 30100 w 263240"/>
              <a:gd name="connsiteY37" fmla="*/ 95702 h 2328662"/>
              <a:gd name="connsiteX38" fmla="*/ 12251 w 263240"/>
              <a:gd name="connsiteY38" fmla="*/ 82352 h 2328662"/>
              <a:gd name="connsiteX39" fmla="*/ 3972 w 263240"/>
              <a:gd name="connsiteY39" fmla="*/ 63742 h 2328662"/>
              <a:gd name="connsiteX40" fmla="*/ 2691 w 263240"/>
              <a:gd name="connsiteY40" fmla="*/ 65328 h 2328662"/>
              <a:gd name="connsiteX41" fmla="*/ 0 w 263240"/>
              <a:gd name="connsiteY41" fmla="*/ 59278 h 2328662"/>
              <a:gd name="connsiteX42" fmla="*/ 130627 w 263240"/>
              <a:gd name="connsiteY42" fmla="*/ 0 h 2328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63240" h="2328662">
                <a:moveTo>
                  <a:pt x="261254" y="63742"/>
                </a:moveTo>
                <a:lnTo>
                  <a:pt x="263240" y="66201"/>
                </a:lnTo>
                <a:lnTo>
                  <a:pt x="263240" y="2220626"/>
                </a:lnTo>
                <a:lnTo>
                  <a:pt x="262347" y="2221732"/>
                </a:lnTo>
                <a:lnTo>
                  <a:pt x="263240" y="2225233"/>
                </a:lnTo>
                <a:cubicBezTo>
                  <a:pt x="263240" y="2282355"/>
                  <a:pt x="204756" y="2328662"/>
                  <a:pt x="132613" y="2328662"/>
                </a:cubicBezTo>
                <a:cubicBezTo>
                  <a:pt x="60470" y="2328662"/>
                  <a:pt x="1986" y="2282355"/>
                  <a:pt x="1986" y="2225233"/>
                </a:cubicBezTo>
                <a:lnTo>
                  <a:pt x="2812" y="2221992"/>
                </a:lnTo>
                <a:lnTo>
                  <a:pt x="1986" y="2220626"/>
                </a:lnTo>
                <a:lnTo>
                  <a:pt x="1986" y="66201"/>
                </a:lnTo>
                <a:lnTo>
                  <a:pt x="2691" y="65328"/>
                </a:lnTo>
                <a:lnTo>
                  <a:pt x="10265" y="82352"/>
                </a:lnTo>
                <a:lnTo>
                  <a:pt x="30100" y="95702"/>
                </a:lnTo>
                <a:lnTo>
                  <a:pt x="31815" y="96984"/>
                </a:lnTo>
                <a:lnTo>
                  <a:pt x="32307" y="97187"/>
                </a:lnTo>
                <a:lnTo>
                  <a:pt x="38260" y="101194"/>
                </a:lnTo>
                <a:lnTo>
                  <a:pt x="52850" y="105658"/>
                </a:lnTo>
                <a:lnTo>
                  <a:pt x="59579" y="108432"/>
                </a:lnTo>
                <a:lnTo>
                  <a:pt x="63856" y="109025"/>
                </a:lnTo>
                <a:lnTo>
                  <a:pt x="79781" y="113898"/>
                </a:lnTo>
                <a:cubicBezTo>
                  <a:pt x="95409" y="116897"/>
                  <a:pt x="112591" y="118556"/>
                  <a:pt x="130627" y="118556"/>
                </a:cubicBezTo>
                <a:lnTo>
                  <a:pt x="131823" y="118447"/>
                </a:lnTo>
                <a:lnTo>
                  <a:pt x="132613" y="118556"/>
                </a:lnTo>
                <a:lnTo>
                  <a:pt x="136484" y="118019"/>
                </a:lnTo>
                <a:lnTo>
                  <a:pt x="181473" y="113898"/>
                </a:lnTo>
                <a:lnTo>
                  <a:pt x="194108" y="110032"/>
                </a:lnTo>
                <a:lnTo>
                  <a:pt x="205647" y="108432"/>
                </a:lnTo>
                <a:cubicBezTo>
                  <a:pt x="226496" y="102041"/>
                  <a:pt x="243060" y="92990"/>
                  <a:pt x="252975" y="82352"/>
                </a:cubicBezTo>
                <a:close/>
                <a:moveTo>
                  <a:pt x="130627" y="0"/>
                </a:moveTo>
                <a:cubicBezTo>
                  <a:pt x="202770" y="0"/>
                  <a:pt x="261254" y="26540"/>
                  <a:pt x="261254" y="59278"/>
                </a:cubicBezTo>
                <a:cubicBezTo>
                  <a:pt x="261254" y="75647"/>
                  <a:pt x="246633" y="90467"/>
                  <a:pt x="222994" y="101194"/>
                </a:cubicBezTo>
                <a:lnTo>
                  <a:pt x="194108" y="110032"/>
                </a:lnTo>
                <a:lnTo>
                  <a:pt x="136484" y="118019"/>
                </a:lnTo>
                <a:lnTo>
                  <a:pt x="131823" y="118447"/>
                </a:lnTo>
                <a:lnTo>
                  <a:pt x="63856" y="109025"/>
                </a:lnTo>
                <a:lnTo>
                  <a:pt x="52850" y="105658"/>
                </a:lnTo>
                <a:lnTo>
                  <a:pt x="32307" y="97187"/>
                </a:lnTo>
                <a:lnTo>
                  <a:pt x="30100" y="95702"/>
                </a:lnTo>
                <a:lnTo>
                  <a:pt x="12251" y="82352"/>
                </a:lnTo>
                <a:lnTo>
                  <a:pt x="3972" y="63742"/>
                </a:lnTo>
                <a:lnTo>
                  <a:pt x="2691" y="65328"/>
                </a:lnTo>
                <a:lnTo>
                  <a:pt x="0" y="59278"/>
                </a:lnTo>
                <a:cubicBezTo>
                  <a:pt x="0" y="26540"/>
                  <a:pt x="58484" y="0"/>
                  <a:pt x="130627" y="0"/>
                </a:cubicBezTo>
                <a:close/>
              </a:path>
            </a:pathLst>
          </a:custGeom>
          <a:solidFill>
            <a:schemeClr val="lt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45" name="フリーフォーム: 図形 144">
            <a:extLst>
              <a:ext uri="{FF2B5EF4-FFF2-40B4-BE49-F238E27FC236}">
                <a16:creationId xmlns:a16="http://schemas.microsoft.com/office/drawing/2014/main" id="{4CF1A586-91F6-4128-9BF2-9906F5A7E96F}"/>
              </a:ext>
            </a:extLst>
          </p:cNvPr>
          <p:cNvSpPr/>
          <p:nvPr/>
        </p:nvSpPr>
        <p:spPr>
          <a:xfrm>
            <a:off x="3547902" y="1730469"/>
            <a:ext cx="263240" cy="2328662"/>
          </a:xfrm>
          <a:custGeom>
            <a:avLst/>
            <a:gdLst>
              <a:gd name="connsiteX0" fmla="*/ 261254 w 263240"/>
              <a:gd name="connsiteY0" fmla="*/ 63742 h 2328662"/>
              <a:gd name="connsiteX1" fmla="*/ 263240 w 263240"/>
              <a:gd name="connsiteY1" fmla="*/ 66201 h 2328662"/>
              <a:gd name="connsiteX2" fmla="*/ 263240 w 263240"/>
              <a:gd name="connsiteY2" fmla="*/ 2220626 h 2328662"/>
              <a:gd name="connsiteX3" fmla="*/ 262347 w 263240"/>
              <a:gd name="connsiteY3" fmla="*/ 2221732 h 2328662"/>
              <a:gd name="connsiteX4" fmla="*/ 263240 w 263240"/>
              <a:gd name="connsiteY4" fmla="*/ 2225233 h 2328662"/>
              <a:gd name="connsiteX5" fmla="*/ 132613 w 263240"/>
              <a:gd name="connsiteY5" fmla="*/ 2328662 h 2328662"/>
              <a:gd name="connsiteX6" fmla="*/ 1986 w 263240"/>
              <a:gd name="connsiteY6" fmla="*/ 2225233 h 2328662"/>
              <a:gd name="connsiteX7" fmla="*/ 2812 w 263240"/>
              <a:gd name="connsiteY7" fmla="*/ 2221992 h 2328662"/>
              <a:gd name="connsiteX8" fmla="*/ 1986 w 263240"/>
              <a:gd name="connsiteY8" fmla="*/ 2220626 h 2328662"/>
              <a:gd name="connsiteX9" fmla="*/ 1986 w 263240"/>
              <a:gd name="connsiteY9" fmla="*/ 66201 h 2328662"/>
              <a:gd name="connsiteX10" fmla="*/ 2691 w 263240"/>
              <a:gd name="connsiteY10" fmla="*/ 65328 h 2328662"/>
              <a:gd name="connsiteX11" fmla="*/ 10265 w 263240"/>
              <a:gd name="connsiteY11" fmla="*/ 82352 h 2328662"/>
              <a:gd name="connsiteX12" fmla="*/ 30100 w 263240"/>
              <a:gd name="connsiteY12" fmla="*/ 95702 h 2328662"/>
              <a:gd name="connsiteX13" fmla="*/ 31815 w 263240"/>
              <a:gd name="connsiteY13" fmla="*/ 96984 h 2328662"/>
              <a:gd name="connsiteX14" fmla="*/ 32307 w 263240"/>
              <a:gd name="connsiteY14" fmla="*/ 97187 h 2328662"/>
              <a:gd name="connsiteX15" fmla="*/ 38260 w 263240"/>
              <a:gd name="connsiteY15" fmla="*/ 101194 h 2328662"/>
              <a:gd name="connsiteX16" fmla="*/ 52850 w 263240"/>
              <a:gd name="connsiteY16" fmla="*/ 105658 h 2328662"/>
              <a:gd name="connsiteX17" fmla="*/ 59579 w 263240"/>
              <a:gd name="connsiteY17" fmla="*/ 108432 h 2328662"/>
              <a:gd name="connsiteX18" fmla="*/ 63856 w 263240"/>
              <a:gd name="connsiteY18" fmla="*/ 109025 h 2328662"/>
              <a:gd name="connsiteX19" fmla="*/ 79781 w 263240"/>
              <a:gd name="connsiteY19" fmla="*/ 113898 h 2328662"/>
              <a:gd name="connsiteX20" fmla="*/ 130627 w 263240"/>
              <a:gd name="connsiteY20" fmla="*/ 118556 h 2328662"/>
              <a:gd name="connsiteX21" fmla="*/ 131823 w 263240"/>
              <a:gd name="connsiteY21" fmla="*/ 118447 h 2328662"/>
              <a:gd name="connsiteX22" fmla="*/ 132613 w 263240"/>
              <a:gd name="connsiteY22" fmla="*/ 118556 h 2328662"/>
              <a:gd name="connsiteX23" fmla="*/ 136484 w 263240"/>
              <a:gd name="connsiteY23" fmla="*/ 118019 h 2328662"/>
              <a:gd name="connsiteX24" fmla="*/ 181473 w 263240"/>
              <a:gd name="connsiteY24" fmla="*/ 113898 h 2328662"/>
              <a:gd name="connsiteX25" fmla="*/ 194108 w 263240"/>
              <a:gd name="connsiteY25" fmla="*/ 110032 h 2328662"/>
              <a:gd name="connsiteX26" fmla="*/ 205647 w 263240"/>
              <a:gd name="connsiteY26" fmla="*/ 108432 h 2328662"/>
              <a:gd name="connsiteX27" fmla="*/ 252975 w 263240"/>
              <a:gd name="connsiteY27" fmla="*/ 82352 h 2328662"/>
              <a:gd name="connsiteX28" fmla="*/ 130627 w 263240"/>
              <a:gd name="connsiteY28" fmla="*/ 0 h 2328662"/>
              <a:gd name="connsiteX29" fmla="*/ 261254 w 263240"/>
              <a:gd name="connsiteY29" fmla="*/ 59278 h 2328662"/>
              <a:gd name="connsiteX30" fmla="*/ 222994 w 263240"/>
              <a:gd name="connsiteY30" fmla="*/ 101194 h 2328662"/>
              <a:gd name="connsiteX31" fmla="*/ 194108 w 263240"/>
              <a:gd name="connsiteY31" fmla="*/ 110032 h 2328662"/>
              <a:gd name="connsiteX32" fmla="*/ 136484 w 263240"/>
              <a:gd name="connsiteY32" fmla="*/ 118019 h 2328662"/>
              <a:gd name="connsiteX33" fmla="*/ 131823 w 263240"/>
              <a:gd name="connsiteY33" fmla="*/ 118447 h 2328662"/>
              <a:gd name="connsiteX34" fmla="*/ 63856 w 263240"/>
              <a:gd name="connsiteY34" fmla="*/ 109025 h 2328662"/>
              <a:gd name="connsiteX35" fmla="*/ 52850 w 263240"/>
              <a:gd name="connsiteY35" fmla="*/ 105658 h 2328662"/>
              <a:gd name="connsiteX36" fmla="*/ 32307 w 263240"/>
              <a:gd name="connsiteY36" fmla="*/ 97187 h 2328662"/>
              <a:gd name="connsiteX37" fmla="*/ 30100 w 263240"/>
              <a:gd name="connsiteY37" fmla="*/ 95702 h 2328662"/>
              <a:gd name="connsiteX38" fmla="*/ 12251 w 263240"/>
              <a:gd name="connsiteY38" fmla="*/ 82352 h 2328662"/>
              <a:gd name="connsiteX39" fmla="*/ 3972 w 263240"/>
              <a:gd name="connsiteY39" fmla="*/ 63742 h 2328662"/>
              <a:gd name="connsiteX40" fmla="*/ 2691 w 263240"/>
              <a:gd name="connsiteY40" fmla="*/ 65328 h 2328662"/>
              <a:gd name="connsiteX41" fmla="*/ 0 w 263240"/>
              <a:gd name="connsiteY41" fmla="*/ 59278 h 2328662"/>
              <a:gd name="connsiteX42" fmla="*/ 130627 w 263240"/>
              <a:gd name="connsiteY42" fmla="*/ 0 h 2328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63240" h="2328662">
                <a:moveTo>
                  <a:pt x="261254" y="63742"/>
                </a:moveTo>
                <a:lnTo>
                  <a:pt x="263240" y="66201"/>
                </a:lnTo>
                <a:lnTo>
                  <a:pt x="263240" y="2220626"/>
                </a:lnTo>
                <a:lnTo>
                  <a:pt x="262347" y="2221732"/>
                </a:lnTo>
                <a:lnTo>
                  <a:pt x="263240" y="2225233"/>
                </a:lnTo>
                <a:cubicBezTo>
                  <a:pt x="263240" y="2282355"/>
                  <a:pt x="204756" y="2328662"/>
                  <a:pt x="132613" y="2328662"/>
                </a:cubicBezTo>
                <a:cubicBezTo>
                  <a:pt x="60470" y="2328662"/>
                  <a:pt x="1986" y="2282355"/>
                  <a:pt x="1986" y="2225233"/>
                </a:cubicBezTo>
                <a:lnTo>
                  <a:pt x="2812" y="2221992"/>
                </a:lnTo>
                <a:lnTo>
                  <a:pt x="1986" y="2220626"/>
                </a:lnTo>
                <a:lnTo>
                  <a:pt x="1986" y="66201"/>
                </a:lnTo>
                <a:lnTo>
                  <a:pt x="2691" y="65328"/>
                </a:lnTo>
                <a:lnTo>
                  <a:pt x="10265" y="82352"/>
                </a:lnTo>
                <a:lnTo>
                  <a:pt x="30100" y="95702"/>
                </a:lnTo>
                <a:lnTo>
                  <a:pt x="31815" y="96984"/>
                </a:lnTo>
                <a:lnTo>
                  <a:pt x="32307" y="97187"/>
                </a:lnTo>
                <a:lnTo>
                  <a:pt x="38260" y="101194"/>
                </a:lnTo>
                <a:lnTo>
                  <a:pt x="52850" y="105658"/>
                </a:lnTo>
                <a:lnTo>
                  <a:pt x="59579" y="108432"/>
                </a:lnTo>
                <a:lnTo>
                  <a:pt x="63856" y="109025"/>
                </a:lnTo>
                <a:lnTo>
                  <a:pt x="79781" y="113898"/>
                </a:lnTo>
                <a:cubicBezTo>
                  <a:pt x="95409" y="116897"/>
                  <a:pt x="112591" y="118556"/>
                  <a:pt x="130627" y="118556"/>
                </a:cubicBezTo>
                <a:lnTo>
                  <a:pt x="131823" y="118447"/>
                </a:lnTo>
                <a:lnTo>
                  <a:pt x="132613" y="118556"/>
                </a:lnTo>
                <a:lnTo>
                  <a:pt x="136484" y="118019"/>
                </a:lnTo>
                <a:lnTo>
                  <a:pt x="181473" y="113898"/>
                </a:lnTo>
                <a:lnTo>
                  <a:pt x="194108" y="110032"/>
                </a:lnTo>
                <a:lnTo>
                  <a:pt x="205647" y="108432"/>
                </a:lnTo>
                <a:cubicBezTo>
                  <a:pt x="226496" y="102041"/>
                  <a:pt x="243060" y="92990"/>
                  <a:pt x="252975" y="82352"/>
                </a:cubicBezTo>
                <a:close/>
                <a:moveTo>
                  <a:pt x="130627" y="0"/>
                </a:moveTo>
                <a:cubicBezTo>
                  <a:pt x="202770" y="0"/>
                  <a:pt x="261254" y="26540"/>
                  <a:pt x="261254" y="59278"/>
                </a:cubicBezTo>
                <a:cubicBezTo>
                  <a:pt x="261254" y="75647"/>
                  <a:pt x="246633" y="90467"/>
                  <a:pt x="222994" y="101194"/>
                </a:cubicBezTo>
                <a:lnTo>
                  <a:pt x="194108" y="110032"/>
                </a:lnTo>
                <a:lnTo>
                  <a:pt x="136484" y="118019"/>
                </a:lnTo>
                <a:lnTo>
                  <a:pt x="131823" y="118447"/>
                </a:lnTo>
                <a:lnTo>
                  <a:pt x="63856" y="109025"/>
                </a:lnTo>
                <a:lnTo>
                  <a:pt x="52850" y="105658"/>
                </a:lnTo>
                <a:lnTo>
                  <a:pt x="32307" y="97187"/>
                </a:lnTo>
                <a:lnTo>
                  <a:pt x="30100" y="95702"/>
                </a:lnTo>
                <a:lnTo>
                  <a:pt x="12251" y="82352"/>
                </a:lnTo>
                <a:lnTo>
                  <a:pt x="3972" y="63742"/>
                </a:lnTo>
                <a:lnTo>
                  <a:pt x="2691" y="65328"/>
                </a:lnTo>
                <a:lnTo>
                  <a:pt x="0" y="59278"/>
                </a:lnTo>
                <a:cubicBezTo>
                  <a:pt x="0" y="26540"/>
                  <a:pt x="58484" y="0"/>
                  <a:pt x="130627" y="0"/>
                </a:cubicBezTo>
                <a:close/>
              </a:path>
            </a:pathLst>
          </a:custGeom>
          <a:solidFill>
            <a:schemeClr val="lt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46" name="フリーフォーム: 図形 145">
            <a:extLst>
              <a:ext uri="{FF2B5EF4-FFF2-40B4-BE49-F238E27FC236}">
                <a16:creationId xmlns:a16="http://schemas.microsoft.com/office/drawing/2014/main" id="{4B2BDC73-10F0-4713-B6CB-2A0539633D0C}"/>
              </a:ext>
            </a:extLst>
          </p:cNvPr>
          <p:cNvSpPr/>
          <p:nvPr/>
        </p:nvSpPr>
        <p:spPr>
          <a:xfrm>
            <a:off x="2612442" y="1730469"/>
            <a:ext cx="263240" cy="2328662"/>
          </a:xfrm>
          <a:custGeom>
            <a:avLst/>
            <a:gdLst>
              <a:gd name="connsiteX0" fmla="*/ 261254 w 263240"/>
              <a:gd name="connsiteY0" fmla="*/ 63742 h 2328662"/>
              <a:gd name="connsiteX1" fmla="*/ 263240 w 263240"/>
              <a:gd name="connsiteY1" fmla="*/ 66201 h 2328662"/>
              <a:gd name="connsiteX2" fmla="*/ 263240 w 263240"/>
              <a:gd name="connsiteY2" fmla="*/ 2220626 h 2328662"/>
              <a:gd name="connsiteX3" fmla="*/ 262347 w 263240"/>
              <a:gd name="connsiteY3" fmla="*/ 2221732 h 2328662"/>
              <a:gd name="connsiteX4" fmla="*/ 263240 w 263240"/>
              <a:gd name="connsiteY4" fmla="*/ 2225233 h 2328662"/>
              <a:gd name="connsiteX5" fmla="*/ 132613 w 263240"/>
              <a:gd name="connsiteY5" fmla="*/ 2328662 h 2328662"/>
              <a:gd name="connsiteX6" fmla="*/ 1986 w 263240"/>
              <a:gd name="connsiteY6" fmla="*/ 2225233 h 2328662"/>
              <a:gd name="connsiteX7" fmla="*/ 2812 w 263240"/>
              <a:gd name="connsiteY7" fmla="*/ 2221992 h 2328662"/>
              <a:gd name="connsiteX8" fmla="*/ 1986 w 263240"/>
              <a:gd name="connsiteY8" fmla="*/ 2220626 h 2328662"/>
              <a:gd name="connsiteX9" fmla="*/ 1986 w 263240"/>
              <a:gd name="connsiteY9" fmla="*/ 66201 h 2328662"/>
              <a:gd name="connsiteX10" fmla="*/ 2691 w 263240"/>
              <a:gd name="connsiteY10" fmla="*/ 65328 h 2328662"/>
              <a:gd name="connsiteX11" fmla="*/ 10265 w 263240"/>
              <a:gd name="connsiteY11" fmla="*/ 82352 h 2328662"/>
              <a:gd name="connsiteX12" fmla="*/ 30100 w 263240"/>
              <a:gd name="connsiteY12" fmla="*/ 95702 h 2328662"/>
              <a:gd name="connsiteX13" fmla="*/ 31815 w 263240"/>
              <a:gd name="connsiteY13" fmla="*/ 96984 h 2328662"/>
              <a:gd name="connsiteX14" fmla="*/ 32307 w 263240"/>
              <a:gd name="connsiteY14" fmla="*/ 97187 h 2328662"/>
              <a:gd name="connsiteX15" fmla="*/ 38260 w 263240"/>
              <a:gd name="connsiteY15" fmla="*/ 101194 h 2328662"/>
              <a:gd name="connsiteX16" fmla="*/ 52850 w 263240"/>
              <a:gd name="connsiteY16" fmla="*/ 105658 h 2328662"/>
              <a:gd name="connsiteX17" fmla="*/ 59579 w 263240"/>
              <a:gd name="connsiteY17" fmla="*/ 108432 h 2328662"/>
              <a:gd name="connsiteX18" fmla="*/ 63856 w 263240"/>
              <a:gd name="connsiteY18" fmla="*/ 109025 h 2328662"/>
              <a:gd name="connsiteX19" fmla="*/ 79781 w 263240"/>
              <a:gd name="connsiteY19" fmla="*/ 113898 h 2328662"/>
              <a:gd name="connsiteX20" fmla="*/ 130627 w 263240"/>
              <a:gd name="connsiteY20" fmla="*/ 118556 h 2328662"/>
              <a:gd name="connsiteX21" fmla="*/ 131823 w 263240"/>
              <a:gd name="connsiteY21" fmla="*/ 118447 h 2328662"/>
              <a:gd name="connsiteX22" fmla="*/ 132613 w 263240"/>
              <a:gd name="connsiteY22" fmla="*/ 118556 h 2328662"/>
              <a:gd name="connsiteX23" fmla="*/ 136484 w 263240"/>
              <a:gd name="connsiteY23" fmla="*/ 118019 h 2328662"/>
              <a:gd name="connsiteX24" fmla="*/ 181473 w 263240"/>
              <a:gd name="connsiteY24" fmla="*/ 113898 h 2328662"/>
              <a:gd name="connsiteX25" fmla="*/ 194108 w 263240"/>
              <a:gd name="connsiteY25" fmla="*/ 110032 h 2328662"/>
              <a:gd name="connsiteX26" fmla="*/ 205647 w 263240"/>
              <a:gd name="connsiteY26" fmla="*/ 108432 h 2328662"/>
              <a:gd name="connsiteX27" fmla="*/ 252975 w 263240"/>
              <a:gd name="connsiteY27" fmla="*/ 82352 h 2328662"/>
              <a:gd name="connsiteX28" fmla="*/ 130627 w 263240"/>
              <a:gd name="connsiteY28" fmla="*/ 0 h 2328662"/>
              <a:gd name="connsiteX29" fmla="*/ 261254 w 263240"/>
              <a:gd name="connsiteY29" fmla="*/ 59278 h 2328662"/>
              <a:gd name="connsiteX30" fmla="*/ 222994 w 263240"/>
              <a:gd name="connsiteY30" fmla="*/ 101194 h 2328662"/>
              <a:gd name="connsiteX31" fmla="*/ 194108 w 263240"/>
              <a:gd name="connsiteY31" fmla="*/ 110032 h 2328662"/>
              <a:gd name="connsiteX32" fmla="*/ 136484 w 263240"/>
              <a:gd name="connsiteY32" fmla="*/ 118019 h 2328662"/>
              <a:gd name="connsiteX33" fmla="*/ 131823 w 263240"/>
              <a:gd name="connsiteY33" fmla="*/ 118447 h 2328662"/>
              <a:gd name="connsiteX34" fmla="*/ 63856 w 263240"/>
              <a:gd name="connsiteY34" fmla="*/ 109025 h 2328662"/>
              <a:gd name="connsiteX35" fmla="*/ 52850 w 263240"/>
              <a:gd name="connsiteY35" fmla="*/ 105658 h 2328662"/>
              <a:gd name="connsiteX36" fmla="*/ 32307 w 263240"/>
              <a:gd name="connsiteY36" fmla="*/ 97187 h 2328662"/>
              <a:gd name="connsiteX37" fmla="*/ 30100 w 263240"/>
              <a:gd name="connsiteY37" fmla="*/ 95702 h 2328662"/>
              <a:gd name="connsiteX38" fmla="*/ 12251 w 263240"/>
              <a:gd name="connsiteY38" fmla="*/ 82352 h 2328662"/>
              <a:gd name="connsiteX39" fmla="*/ 3972 w 263240"/>
              <a:gd name="connsiteY39" fmla="*/ 63742 h 2328662"/>
              <a:gd name="connsiteX40" fmla="*/ 2691 w 263240"/>
              <a:gd name="connsiteY40" fmla="*/ 65328 h 2328662"/>
              <a:gd name="connsiteX41" fmla="*/ 0 w 263240"/>
              <a:gd name="connsiteY41" fmla="*/ 59278 h 2328662"/>
              <a:gd name="connsiteX42" fmla="*/ 130627 w 263240"/>
              <a:gd name="connsiteY42" fmla="*/ 0 h 2328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63240" h="2328662">
                <a:moveTo>
                  <a:pt x="261254" y="63742"/>
                </a:moveTo>
                <a:lnTo>
                  <a:pt x="263240" y="66201"/>
                </a:lnTo>
                <a:lnTo>
                  <a:pt x="263240" y="2220626"/>
                </a:lnTo>
                <a:lnTo>
                  <a:pt x="262347" y="2221732"/>
                </a:lnTo>
                <a:lnTo>
                  <a:pt x="263240" y="2225233"/>
                </a:lnTo>
                <a:cubicBezTo>
                  <a:pt x="263240" y="2282355"/>
                  <a:pt x="204756" y="2328662"/>
                  <a:pt x="132613" y="2328662"/>
                </a:cubicBezTo>
                <a:cubicBezTo>
                  <a:pt x="60470" y="2328662"/>
                  <a:pt x="1986" y="2282355"/>
                  <a:pt x="1986" y="2225233"/>
                </a:cubicBezTo>
                <a:lnTo>
                  <a:pt x="2812" y="2221992"/>
                </a:lnTo>
                <a:lnTo>
                  <a:pt x="1986" y="2220626"/>
                </a:lnTo>
                <a:lnTo>
                  <a:pt x="1986" y="66201"/>
                </a:lnTo>
                <a:lnTo>
                  <a:pt x="2691" y="65328"/>
                </a:lnTo>
                <a:lnTo>
                  <a:pt x="10265" y="82352"/>
                </a:lnTo>
                <a:lnTo>
                  <a:pt x="30100" y="95702"/>
                </a:lnTo>
                <a:lnTo>
                  <a:pt x="31815" y="96984"/>
                </a:lnTo>
                <a:lnTo>
                  <a:pt x="32307" y="97187"/>
                </a:lnTo>
                <a:lnTo>
                  <a:pt x="38260" y="101194"/>
                </a:lnTo>
                <a:lnTo>
                  <a:pt x="52850" y="105658"/>
                </a:lnTo>
                <a:lnTo>
                  <a:pt x="59579" y="108432"/>
                </a:lnTo>
                <a:lnTo>
                  <a:pt x="63856" y="109025"/>
                </a:lnTo>
                <a:lnTo>
                  <a:pt x="79781" y="113898"/>
                </a:lnTo>
                <a:cubicBezTo>
                  <a:pt x="95409" y="116897"/>
                  <a:pt x="112591" y="118556"/>
                  <a:pt x="130627" y="118556"/>
                </a:cubicBezTo>
                <a:lnTo>
                  <a:pt x="131823" y="118447"/>
                </a:lnTo>
                <a:lnTo>
                  <a:pt x="132613" y="118556"/>
                </a:lnTo>
                <a:lnTo>
                  <a:pt x="136484" y="118019"/>
                </a:lnTo>
                <a:lnTo>
                  <a:pt x="181473" y="113898"/>
                </a:lnTo>
                <a:lnTo>
                  <a:pt x="194108" y="110032"/>
                </a:lnTo>
                <a:lnTo>
                  <a:pt x="205647" y="108432"/>
                </a:lnTo>
                <a:cubicBezTo>
                  <a:pt x="226496" y="102041"/>
                  <a:pt x="243060" y="92990"/>
                  <a:pt x="252975" y="82352"/>
                </a:cubicBezTo>
                <a:close/>
                <a:moveTo>
                  <a:pt x="130627" y="0"/>
                </a:moveTo>
                <a:cubicBezTo>
                  <a:pt x="202770" y="0"/>
                  <a:pt x="261254" y="26540"/>
                  <a:pt x="261254" y="59278"/>
                </a:cubicBezTo>
                <a:cubicBezTo>
                  <a:pt x="261254" y="75647"/>
                  <a:pt x="246633" y="90467"/>
                  <a:pt x="222994" y="101194"/>
                </a:cubicBezTo>
                <a:lnTo>
                  <a:pt x="194108" y="110032"/>
                </a:lnTo>
                <a:lnTo>
                  <a:pt x="136484" y="118019"/>
                </a:lnTo>
                <a:lnTo>
                  <a:pt x="131823" y="118447"/>
                </a:lnTo>
                <a:lnTo>
                  <a:pt x="63856" y="109025"/>
                </a:lnTo>
                <a:lnTo>
                  <a:pt x="52850" y="105658"/>
                </a:lnTo>
                <a:lnTo>
                  <a:pt x="32307" y="97187"/>
                </a:lnTo>
                <a:lnTo>
                  <a:pt x="30100" y="95702"/>
                </a:lnTo>
                <a:lnTo>
                  <a:pt x="12251" y="82352"/>
                </a:lnTo>
                <a:lnTo>
                  <a:pt x="3972" y="63742"/>
                </a:lnTo>
                <a:lnTo>
                  <a:pt x="2691" y="65328"/>
                </a:lnTo>
                <a:lnTo>
                  <a:pt x="0" y="59278"/>
                </a:lnTo>
                <a:cubicBezTo>
                  <a:pt x="0" y="26540"/>
                  <a:pt x="58484" y="0"/>
                  <a:pt x="130627" y="0"/>
                </a:cubicBezTo>
                <a:close/>
              </a:path>
            </a:pathLst>
          </a:custGeom>
          <a:solidFill>
            <a:schemeClr val="lt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47" name="フリーフォーム: 図形 146">
            <a:extLst>
              <a:ext uri="{FF2B5EF4-FFF2-40B4-BE49-F238E27FC236}">
                <a16:creationId xmlns:a16="http://schemas.microsoft.com/office/drawing/2014/main" id="{2A57BB53-C6E4-461F-9F0A-8C69F6FC7D86}"/>
              </a:ext>
            </a:extLst>
          </p:cNvPr>
          <p:cNvSpPr/>
          <p:nvPr/>
        </p:nvSpPr>
        <p:spPr>
          <a:xfrm>
            <a:off x="5900630" y="1730469"/>
            <a:ext cx="263240" cy="2328662"/>
          </a:xfrm>
          <a:custGeom>
            <a:avLst/>
            <a:gdLst>
              <a:gd name="connsiteX0" fmla="*/ 261254 w 263240"/>
              <a:gd name="connsiteY0" fmla="*/ 63742 h 2328662"/>
              <a:gd name="connsiteX1" fmla="*/ 263240 w 263240"/>
              <a:gd name="connsiteY1" fmla="*/ 66201 h 2328662"/>
              <a:gd name="connsiteX2" fmla="*/ 263240 w 263240"/>
              <a:gd name="connsiteY2" fmla="*/ 2220626 h 2328662"/>
              <a:gd name="connsiteX3" fmla="*/ 262347 w 263240"/>
              <a:gd name="connsiteY3" fmla="*/ 2221732 h 2328662"/>
              <a:gd name="connsiteX4" fmla="*/ 263240 w 263240"/>
              <a:gd name="connsiteY4" fmla="*/ 2225233 h 2328662"/>
              <a:gd name="connsiteX5" fmla="*/ 132613 w 263240"/>
              <a:gd name="connsiteY5" fmla="*/ 2328662 h 2328662"/>
              <a:gd name="connsiteX6" fmla="*/ 1986 w 263240"/>
              <a:gd name="connsiteY6" fmla="*/ 2225233 h 2328662"/>
              <a:gd name="connsiteX7" fmla="*/ 2812 w 263240"/>
              <a:gd name="connsiteY7" fmla="*/ 2221992 h 2328662"/>
              <a:gd name="connsiteX8" fmla="*/ 1986 w 263240"/>
              <a:gd name="connsiteY8" fmla="*/ 2220626 h 2328662"/>
              <a:gd name="connsiteX9" fmla="*/ 1986 w 263240"/>
              <a:gd name="connsiteY9" fmla="*/ 66201 h 2328662"/>
              <a:gd name="connsiteX10" fmla="*/ 2691 w 263240"/>
              <a:gd name="connsiteY10" fmla="*/ 65328 h 2328662"/>
              <a:gd name="connsiteX11" fmla="*/ 10265 w 263240"/>
              <a:gd name="connsiteY11" fmla="*/ 82352 h 2328662"/>
              <a:gd name="connsiteX12" fmla="*/ 30100 w 263240"/>
              <a:gd name="connsiteY12" fmla="*/ 95702 h 2328662"/>
              <a:gd name="connsiteX13" fmla="*/ 31815 w 263240"/>
              <a:gd name="connsiteY13" fmla="*/ 96984 h 2328662"/>
              <a:gd name="connsiteX14" fmla="*/ 32307 w 263240"/>
              <a:gd name="connsiteY14" fmla="*/ 97187 h 2328662"/>
              <a:gd name="connsiteX15" fmla="*/ 38260 w 263240"/>
              <a:gd name="connsiteY15" fmla="*/ 101194 h 2328662"/>
              <a:gd name="connsiteX16" fmla="*/ 52850 w 263240"/>
              <a:gd name="connsiteY16" fmla="*/ 105658 h 2328662"/>
              <a:gd name="connsiteX17" fmla="*/ 59579 w 263240"/>
              <a:gd name="connsiteY17" fmla="*/ 108432 h 2328662"/>
              <a:gd name="connsiteX18" fmla="*/ 63856 w 263240"/>
              <a:gd name="connsiteY18" fmla="*/ 109025 h 2328662"/>
              <a:gd name="connsiteX19" fmla="*/ 79781 w 263240"/>
              <a:gd name="connsiteY19" fmla="*/ 113898 h 2328662"/>
              <a:gd name="connsiteX20" fmla="*/ 130627 w 263240"/>
              <a:gd name="connsiteY20" fmla="*/ 118556 h 2328662"/>
              <a:gd name="connsiteX21" fmla="*/ 131823 w 263240"/>
              <a:gd name="connsiteY21" fmla="*/ 118447 h 2328662"/>
              <a:gd name="connsiteX22" fmla="*/ 132613 w 263240"/>
              <a:gd name="connsiteY22" fmla="*/ 118556 h 2328662"/>
              <a:gd name="connsiteX23" fmla="*/ 136484 w 263240"/>
              <a:gd name="connsiteY23" fmla="*/ 118019 h 2328662"/>
              <a:gd name="connsiteX24" fmla="*/ 181473 w 263240"/>
              <a:gd name="connsiteY24" fmla="*/ 113898 h 2328662"/>
              <a:gd name="connsiteX25" fmla="*/ 194108 w 263240"/>
              <a:gd name="connsiteY25" fmla="*/ 110032 h 2328662"/>
              <a:gd name="connsiteX26" fmla="*/ 205647 w 263240"/>
              <a:gd name="connsiteY26" fmla="*/ 108432 h 2328662"/>
              <a:gd name="connsiteX27" fmla="*/ 252975 w 263240"/>
              <a:gd name="connsiteY27" fmla="*/ 82352 h 2328662"/>
              <a:gd name="connsiteX28" fmla="*/ 130627 w 263240"/>
              <a:gd name="connsiteY28" fmla="*/ 0 h 2328662"/>
              <a:gd name="connsiteX29" fmla="*/ 261254 w 263240"/>
              <a:gd name="connsiteY29" fmla="*/ 59278 h 2328662"/>
              <a:gd name="connsiteX30" fmla="*/ 222994 w 263240"/>
              <a:gd name="connsiteY30" fmla="*/ 101194 h 2328662"/>
              <a:gd name="connsiteX31" fmla="*/ 194108 w 263240"/>
              <a:gd name="connsiteY31" fmla="*/ 110032 h 2328662"/>
              <a:gd name="connsiteX32" fmla="*/ 136484 w 263240"/>
              <a:gd name="connsiteY32" fmla="*/ 118019 h 2328662"/>
              <a:gd name="connsiteX33" fmla="*/ 131823 w 263240"/>
              <a:gd name="connsiteY33" fmla="*/ 118447 h 2328662"/>
              <a:gd name="connsiteX34" fmla="*/ 63856 w 263240"/>
              <a:gd name="connsiteY34" fmla="*/ 109025 h 2328662"/>
              <a:gd name="connsiteX35" fmla="*/ 52850 w 263240"/>
              <a:gd name="connsiteY35" fmla="*/ 105658 h 2328662"/>
              <a:gd name="connsiteX36" fmla="*/ 32307 w 263240"/>
              <a:gd name="connsiteY36" fmla="*/ 97187 h 2328662"/>
              <a:gd name="connsiteX37" fmla="*/ 30100 w 263240"/>
              <a:gd name="connsiteY37" fmla="*/ 95702 h 2328662"/>
              <a:gd name="connsiteX38" fmla="*/ 12251 w 263240"/>
              <a:gd name="connsiteY38" fmla="*/ 82352 h 2328662"/>
              <a:gd name="connsiteX39" fmla="*/ 3972 w 263240"/>
              <a:gd name="connsiteY39" fmla="*/ 63742 h 2328662"/>
              <a:gd name="connsiteX40" fmla="*/ 2691 w 263240"/>
              <a:gd name="connsiteY40" fmla="*/ 65328 h 2328662"/>
              <a:gd name="connsiteX41" fmla="*/ 0 w 263240"/>
              <a:gd name="connsiteY41" fmla="*/ 59278 h 2328662"/>
              <a:gd name="connsiteX42" fmla="*/ 130627 w 263240"/>
              <a:gd name="connsiteY42" fmla="*/ 0 h 2328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63240" h="2328662">
                <a:moveTo>
                  <a:pt x="261254" y="63742"/>
                </a:moveTo>
                <a:lnTo>
                  <a:pt x="263240" y="66201"/>
                </a:lnTo>
                <a:lnTo>
                  <a:pt x="263240" y="2220626"/>
                </a:lnTo>
                <a:lnTo>
                  <a:pt x="262347" y="2221732"/>
                </a:lnTo>
                <a:lnTo>
                  <a:pt x="263240" y="2225233"/>
                </a:lnTo>
                <a:cubicBezTo>
                  <a:pt x="263240" y="2282355"/>
                  <a:pt x="204756" y="2328662"/>
                  <a:pt x="132613" y="2328662"/>
                </a:cubicBezTo>
                <a:cubicBezTo>
                  <a:pt x="60470" y="2328662"/>
                  <a:pt x="1986" y="2282355"/>
                  <a:pt x="1986" y="2225233"/>
                </a:cubicBezTo>
                <a:lnTo>
                  <a:pt x="2812" y="2221992"/>
                </a:lnTo>
                <a:lnTo>
                  <a:pt x="1986" y="2220626"/>
                </a:lnTo>
                <a:lnTo>
                  <a:pt x="1986" y="66201"/>
                </a:lnTo>
                <a:lnTo>
                  <a:pt x="2691" y="65328"/>
                </a:lnTo>
                <a:lnTo>
                  <a:pt x="10265" y="82352"/>
                </a:lnTo>
                <a:lnTo>
                  <a:pt x="30100" y="95702"/>
                </a:lnTo>
                <a:lnTo>
                  <a:pt x="31815" y="96984"/>
                </a:lnTo>
                <a:lnTo>
                  <a:pt x="32307" y="97187"/>
                </a:lnTo>
                <a:lnTo>
                  <a:pt x="38260" y="101194"/>
                </a:lnTo>
                <a:lnTo>
                  <a:pt x="52850" y="105658"/>
                </a:lnTo>
                <a:lnTo>
                  <a:pt x="59579" y="108432"/>
                </a:lnTo>
                <a:lnTo>
                  <a:pt x="63856" y="109025"/>
                </a:lnTo>
                <a:lnTo>
                  <a:pt x="79781" y="113898"/>
                </a:lnTo>
                <a:cubicBezTo>
                  <a:pt x="95409" y="116897"/>
                  <a:pt x="112591" y="118556"/>
                  <a:pt x="130627" y="118556"/>
                </a:cubicBezTo>
                <a:lnTo>
                  <a:pt x="131823" y="118447"/>
                </a:lnTo>
                <a:lnTo>
                  <a:pt x="132613" y="118556"/>
                </a:lnTo>
                <a:lnTo>
                  <a:pt x="136484" y="118019"/>
                </a:lnTo>
                <a:lnTo>
                  <a:pt x="181473" y="113898"/>
                </a:lnTo>
                <a:lnTo>
                  <a:pt x="194108" y="110032"/>
                </a:lnTo>
                <a:lnTo>
                  <a:pt x="205647" y="108432"/>
                </a:lnTo>
                <a:cubicBezTo>
                  <a:pt x="226496" y="102041"/>
                  <a:pt x="243060" y="92990"/>
                  <a:pt x="252975" y="82352"/>
                </a:cubicBezTo>
                <a:close/>
                <a:moveTo>
                  <a:pt x="130627" y="0"/>
                </a:moveTo>
                <a:cubicBezTo>
                  <a:pt x="202770" y="0"/>
                  <a:pt x="261254" y="26540"/>
                  <a:pt x="261254" y="59278"/>
                </a:cubicBezTo>
                <a:cubicBezTo>
                  <a:pt x="261254" y="75647"/>
                  <a:pt x="246633" y="90467"/>
                  <a:pt x="222994" y="101194"/>
                </a:cubicBezTo>
                <a:lnTo>
                  <a:pt x="194108" y="110032"/>
                </a:lnTo>
                <a:lnTo>
                  <a:pt x="136484" y="118019"/>
                </a:lnTo>
                <a:lnTo>
                  <a:pt x="131823" y="118447"/>
                </a:lnTo>
                <a:lnTo>
                  <a:pt x="63856" y="109025"/>
                </a:lnTo>
                <a:lnTo>
                  <a:pt x="52850" y="105658"/>
                </a:lnTo>
                <a:lnTo>
                  <a:pt x="32307" y="97187"/>
                </a:lnTo>
                <a:lnTo>
                  <a:pt x="30100" y="95702"/>
                </a:lnTo>
                <a:lnTo>
                  <a:pt x="12251" y="82352"/>
                </a:lnTo>
                <a:lnTo>
                  <a:pt x="3972" y="63742"/>
                </a:lnTo>
                <a:lnTo>
                  <a:pt x="2691" y="65328"/>
                </a:lnTo>
                <a:lnTo>
                  <a:pt x="0" y="59278"/>
                </a:lnTo>
                <a:cubicBezTo>
                  <a:pt x="0" y="26540"/>
                  <a:pt x="58484" y="0"/>
                  <a:pt x="130627" y="0"/>
                </a:cubicBezTo>
                <a:close/>
              </a:path>
            </a:pathLst>
          </a:custGeom>
          <a:solidFill>
            <a:schemeClr val="lt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48" name="フリーフォーム: 図形 147">
            <a:extLst>
              <a:ext uri="{FF2B5EF4-FFF2-40B4-BE49-F238E27FC236}">
                <a16:creationId xmlns:a16="http://schemas.microsoft.com/office/drawing/2014/main" id="{2417C1FA-CE40-4A01-A6C9-DEDBE48B37AF}"/>
              </a:ext>
            </a:extLst>
          </p:cNvPr>
          <p:cNvSpPr/>
          <p:nvPr/>
        </p:nvSpPr>
        <p:spPr>
          <a:xfrm>
            <a:off x="5435673" y="1730469"/>
            <a:ext cx="263240" cy="2328662"/>
          </a:xfrm>
          <a:custGeom>
            <a:avLst/>
            <a:gdLst>
              <a:gd name="connsiteX0" fmla="*/ 261254 w 263240"/>
              <a:gd name="connsiteY0" fmla="*/ 63742 h 2328662"/>
              <a:gd name="connsiteX1" fmla="*/ 263240 w 263240"/>
              <a:gd name="connsiteY1" fmla="*/ 66201 h 2328662"/>
              <a:gd name="connsiteX2" fmla="*/ 263240 w 263240"/>
              <a:gd name="connsiteY2" fmla="*/ 2220626 h 2328662"/>
              <a:gd name="connsiteX3" fmla="*/ 262347 w 263240"/>
              <a:gd name="connsiteY3" fmla="*/ 2221732 h 2328662"/>
              <a:gd name="connsiteX4" fmla="*/ 263240 w 263240"/>
              <a:gd name="connsiteY4" fmla="*/ 2225233 h 2328662"/>
              <a:gd name="connsiteX5" fmla="*/ 132613 w 263240"/>
              <a:gd name="connsiteY5" fmla="*/ 2328662 h 2328662"/>
              <a:gd name="connsiteX6" fmla="*/ 1986 w 263240"/>
              <a:gd name="connsiteY6" fmla="*/ 2225233 h 2328662"/>
              <a:gd name="connsiteX7" fmla="*/ 2812 w 263240"/>
              <a:gd name="connsiteY7" fmla="*/ 2221992 h 2328662"/>
              <a:gd name="connsiteX8" fmla="*/ 1986 w 263240"/>
              <a:gd name="connsiteY8" fmla="*/ 2220626 h 2328662"/>
              <a:gd name="connsiteX9" fmla="*/ 1986 w 263240"/>
              <a:gd name="connsiteY9" fmla="*/ 66201 h 2328662"/>
              <a:gd name="connsiteX10" fmla="*/ 2691 w 263240"/>
              <a:gd name="connsiteY10" fmla="*/ 65328 h 2328662"/>
              <a:gd name="connsiteX11" fmla="*/ 10265 w 263240"/>
              <a:gd name="connsiteY11" fmla="*/ 82352 h 2328662"/>
              <a:gd name="connsiteX12" fmla="*/ 30100 w 263240"/>
              <a:gd name="connsiteY12" fmla="*/ 95702 h 2328662"/>
              <a:gd name="connsiteX13" fmla="*/ 31815 w 263240"/>
              <a:gd name="connsiteY13" fmla="*/ 96984 h 2328662"/>
              <a:gd name="connsiteX14" fmla="*/ 32307 w 263240"/>
              <a:gd name="connsiteY14" fmla="*/ 97187 h 2328662"/>
              <a:gd name="connsiteX15" fmla="*/ 38260 w 263240"/>
              <a:gd name="connsiteY15" fmla="*/ 101194 h 2328662"/>
              <a:gd name="connsiteX16" fmla="*/ 52850 w 263240"/>
              <a:gd name="connsiteY16" fmla="*/ 105658 h 2328662"/>
              <a:gd name="connsiteX17" fmla="*/ 59579 w 263240"/>
              <a:gd name="connsiteY17" fmla="*/ 108432 h 2328662"/>
              <a:gd name="connsiteX18" fmla="*/ 63856 w 263240"/>
              <a:gd name="connsiteY18" fmla="*/ 109025 h 2328662"/>
              <a:gd name="connsiteX19" fmla="*/ 79781 w 263240"/>
              <a:gd name="connsiteY19" fmla="*/ 113898 h 2328662"/>
              <a:gd name="connsiteX20" fmla="*/ 130627 w 263240"/>
              <a:gd name="connsiteY20" fmla="*/ 118556 h 2328662"/>
              <a:gd name="connsiteX21" fmla="*/ 131823 w 263240"/>
              <a:gd name="connsiteY21" fmla="*/ 118447 h 2328662"/>
              <a:gd name="connsiteX22" fmla="*/ 132613 w 263240"/>
              <a:gd name="connsiteY22" fmla="*/ 118556 h 2328662"/>
              <a:gd name="connsiteX23" fmla="*/ 136484 w 263240"/>
              <a:gd name="connsiteY23" fmla="*/ 118019 h 2328662"/>
              <a:gd name="connsiteX24" fmla="*/ 181473 w 263240"/>
              <a:gd name="connsiteY24" fmla="*/ 113898 h 2328662"/>
              <a:gd name="connsiteX25" fmla="*/ 194108 w 263240"/>
              <a:gd name="connsiteY25" fmla="*/ 110032 h 2328662"/>
              <a:gd name="connsiteX26" fmla="*/ 205647 w 263240"/>
              <a:gd name="connsiteY26" fmla="*/ 108432 h 2328662"/>
              <a:gd name="connsiteX27" fmla="*/ 252975 w 263240"/>
              <a:gd name="connsiteY27" fmla="*/ 82352 h 2328662"/>
              <a:gd name="connsiteX28" fmla="*/ 130627 w 263240"/>
              <a:gd name="connsiteY28" fmla="*/ 0 h 2328662"/>
              <a:gd name="connsiteX29" fmla="*/ 261254 w 263240"/>
              <a:gd name="connsiteY29" fmla="*/ 59278 h 2328662"/>
              <a:gd name="connsiteX30" fmla="*/ 222994 w 263240"/>
              <a:gd name="connsiteY30" fmla="*/ 101194 h 2328662"/>
              <a:gd name="connsiteX31" fmla="*/ 194108 w 263240"/>
              <a:gd name="connsiteY31" fmla="*/ 110032 h 2328662"/>
              <a:gd name="connsiteX32" fmla="*/ 136484 w 263240"/>
              <a:gd name="connsiteY32" fmla="*/ 118019 h 2328662"/>
              <a:gd name="connsiteX33" fmla="*/ 131823 w 263240"/>
              <a:gd name="connsiteY33" fmla="*/ 118447 h 2328662"/>
              <a:gd name="connsiteX34" fmla="*/ 63856 w 263240"/>
              <a:gd name="connsiteY34" fmla="*/ 109025 h 2328662"/>
              <a:gd name="connsiteX35" fmla="*/ 52850 w 263240"/>
              <a:gd name="connsiteY35" fmla="*/ 105658 h 2328662"/>
              <a:gd name="connsiteX36" fmla="*/ 32307 w 263240"/>
              <a:gd name="connsiteY36" fmla="*/ 97187 h 2328662"/>
              <a:gd name="connsiteX37" fmla="*/ 30100 w 263240"/>
              <a:gd name="connsiteY37" fmla="*/ 95702 h 2328662"/>
              <a:gd name="connsiteX38" fmla="*/ 12251 w 263240"/>
              <a:gd name="connsiteY38" fmla="*/ 82352 h 2328662"/>
              <a:gd name="connsiteX39" fmla="*/ 3972 w 263240"/>
              <a:gd name="connsiteY39" fmla="*/ 63742 h 2328662"/>
              <a:gd name="connsiteX40" fmla="*/ 2691 w 263240"/>
              <a:gd name="connsiteY40" fmla="*/ 65328 h 2328662"/>
              <a:gd name="connsiteX41" fmla="*/ 0 w 263240"/>
              <a:gd name="connsiteY41" fmla="*/ 59278 h 2328662"/>
              <a:gd name="connsiteX42" fmla="*/ 130627 w 263240"/>
              <a:gd name="connsiteY42" fmla="*/ 0 h 2328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63240" h="2328662">
                <a:moveTo>
                  <a:pt x="261254" y="63742"/>
                </a:moveTo>
                <a:lnTo>
                  <a:pt x="263240" y="66201"/>
                </a:lnTo>
                <a:lnTo>
                  <a:pt x="263240" y="2220626"/>
                </a:lnTo>
                <a:lnTo>
                  <a:pt x="262347" y="2221732"/>
                </a:lnTo>
                <a:lnTo>
                  <a:pt x="263240" y="2225233"/>
                </a:lnTo>
                <a:cubicBezTo>
                  <a:pt x="263240" y="2282355"/>
                  <a:pt x="204756" y="2328662"/>
                  <a:pt x="132613" y="2328662"/>
                </a:cubicBezTo>
                <a:cubicBezTo>
                  <a:pt x="60470" y="2328662"/>
                  <a:pt x="1986" y="2282355"/>
                  <a:pt x="1986" y="2225233"/>
                </a:cubicBezTo>
                <a:lnTo>
                  <a:pt x="2812" y="2221992"/>
                </a:lnTo>
                <a:lnTo>
                  <a:pt x="1986" y="2220626"/>
                </a:lnTo>
                <a:lnTo>
                  <a:pt x="1986" y="66201"/>
                </a:lnTo>
                <a:lnTo>
                  <a:pt x="2691" y="65328"/>
                </a:lnTo>
                <a:lnTo>
                  <a:pt x="10265" y="82352"/>
                </a:lnTo>
                <a:lnTo>
                  <a:pt x="30100" y="95702"/>
                </a:lnTo>
                <a:lnTo>
                  <a:pt x="31815" y="96984"/>
                </a:lnTo>
                <a:lnTo>
                  <a:pt x="32307" y="97187"/>
                </a:lnTo>
                <a:lnTo>
                  <a:pt x="38260" y="101194"/>
                </a:lnTo>
                <a:lnTo>
                  <a:pt x="52850" y="105658"/>
                </a:lnTo>
                <a:lnTo>
                  <a:pt x="59579" y="108432"/>
                </a:lnTo>
                <a:lnTo>
                  <a:pt x="63856" y="109025"/>
                </a:lnTo>
                <a:lnTo>
                  <a:pt x="79781" y="113898"/>
                </a:lnTo>
                <a:cubicBezTo>
                  <a:pt x="95409" y="116897"/>
                  <a:pt x="112591" y="118556"/>
                  <a:pt x="130627" y="118556"/>
                </a:cubicBezTo>
                <a:lnTo>
                  <a:pt x="131823" y="118447"/>
                </a:lnTo>
                <a:lnTo>
                  <a:pt x="132613" y="118556"/>
                </a:lnTo>
                <a:lnTo>
                  <a:pt x="136484" y="118019"/>
                </a:lnTo>
                <a:lnTo>
                  <a:pt x="181473" y="113898"/>
                </a:lnTo>
                <a:lnTo>
                  <a:pt x="194108" y="110032"/>
                </a:lnTo>
                <a:lnTo>
                  <a:pt x="205647" y="108432"/>
                </a:lnTo>
                <a:cubicBezTo>
                  <a:pt x="226496" y="102041"/>
                  <a:pt x="243060" y="92990"/>
                  <a:pt x="252975" y="82352"/>
                </a:cubicBezTo>
                <a:close/>
                <a:moveTo>
                  <a:pt x="130627" y="0"/>
                </a:moveTo>
                <a:cubicBezTo>
                  <a:pt x="202770" y="0"/>
                  <a:pt x="261254" y="26540"/>
                  <a:pt x="261254" y="59278"/>
                </a:cubicBezTo>
                <a:cubicBezTo>
                  <a:pt x="261254" y="75647"/>
                  <a:pt x="246633" y="90467"/>
                  <a:pt x="222994" y="101194"/>
                </a:cubicBezTo>
                <a:lnTo>
                  <a:pt x="194108" y="110032"/>
                </a:lnTo>
                <a:lnTo>
                  <a:pt x="136484" y="118019"/>
                </a:lnTo>
                <a:lnTo>
                  <a:pt x="131823" y="118447"/>
                </a:lnTo>
                <a:lnTo>
                  <a:pt x="63856" y="109025"/>
                </a:lnTo>
                <a:lnTo>
                  <a:pt x="52850" y="105658"/>
                </a:lnTo>
                <a:lnTo>
                  <a:pt x="32307" y="97187"/>
                </a:lnTo>
                <a:lnTo>
                  <a:pt x="30100" y="95702"/>
                </a:lnTo>
                <a:lnTo>
                  <a:pt x="12251" y="82352"/>
                </a:lnTo>
                <a:lnTo>
                  <a:pt x="3972" y="63742"/>
                </a:lnTo>
                <a:lnTo>
                  <a:pt x="2691" y="65328"/>
                </a:lnTo>
                <a:lnTo>
                  <a:pt x="0" y="59278"/>
                </a:lnTo>
                <a:cubicBezTo>
                  <a:pt x="0" y="26540"/>
                  <a:pt x="58484" y="0"/>
                  <a:pt x="130627" y="0"/>
                </a:cubicBezTo>
                <a:close/>
              </a:path>
            </a:pathLst>
          </a:custGeom>
          <a:solidFill>
            <a:schemeClr val="lt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49" name="フリーフォーム: 図形 148">
            <a:extLst>
              <a:ext uri="{FF2B5EF4-FFF2-40B4-BE49-F238E27FC236}">
                <a16:creationId xmlns:a16="http://schemas.microsoft.com/office/drawing/2014/main" id="{602A9B6F-CC23-46B1-93F1-FC975E36E46C}"/>
              </a:ext>
            </a:extLst>
          </p:cNvPr>
          <p:cNvSpPr/>
          <p:nvPr/>
        </p:nvSpPr>
        <p:spPr>
          <a:xfrm>
            <a:off x="4957591" y="1730469"/>
            <a:ext cx="263240" cy="2328662"/>
          </a:xfrm>
          <a:custGeom>
            <a:avLst/>
            <a:gdLst>
              <a:gd name="connsiteX0" fmla="*/ 261254 w 263240"/>
              <a:gd name="connsiteY0" fmla="*/ 63742 h 2328662"/>
              <a:gd name="connsiteX1" fmla="*/ 263240 w 263240"/>
              <a:gd name="connsiteY1" fmla="*/ 66201 h 2328662"/>
              <a:gd name="connsiteX2" fmla="*/ 263240 w 263240"/>
              <a:gd name="connsiteY2" fmla="*/ 2220626 h 2328662"/>
              <a:gd name="connsiteX3" fmla="*/ 262347 w 263240"/>
              <a:gd name="connsiteY3" fmla="*/ 2221732 h 2328662"/>
              <a:gd name="connsiteX4" fmla="*/ 263240 w 263240"/>
              <a:gd name="connsiteY4" fmla="*/ 2225233 h 2328662"/>
              <a:gd name="connsiteX5" fmla="*/ 132613 w 263240"/>
              <a:gd name="connsiteY5" fmla="*/ 2328662 h 2328662"/>
              <a:gd name="connsiteX6" fmla="*/ 1986 w 263240"/>
              <a:gd name="connsiteY6" fmla="*/ 2225233 h 2328662"/>
              <a:gd name="connsiteX7" fmla="*/ 2812 w 263240"/>
              <a:gd name="connsiteY7" fmla="*/ 2221992 h 2328662"/>
              <a:gd name="connsiteX8" fmla="*/ 1986 w 263240"/>
              <a:gd name="connsiteY8" fmla="*/ 2220626 h 2328662"/>
              <a:gd name="connsiteX9" fmla="*/ 1986 w 263240"/>
              <a:gd name="connsiteY9" fmla="*/ 66201 h 2328662"/>
              <a:gd name="connsiteX10" fmla="*/ 2691 w 263240"/>
              <a:gd name="connsiteY10" fmla="*/ 65328 h 2328662"/>
              <a:gd name="connsiteX11" fmla="*/ 10265 w 263240"/>
              <a:gd name="connsiteY11" fmla="*/ 82352 h 2328662"/>
              <a:gd name="connsiteX12" fmla="*/ 30100 w 263240"/>
              <a:gd name="connsiteY12" fmla="*/ 95702 h 2328662"/>
              <a:gd name="connsiteX13" fmla="*/ 31815 w 263240"/>
              <a:gd name="connsiteY13" fmla="*/ 96984 h 2328662"/>
              <a:gd name="connsiteX14" fmla="*/ 32307 w 263240"/>
              <a:gd name="connsiteY14" fmla="*/ 97187 h 2328662"/>
              <a:gd name="connsiteX15" fmla="*/ 38260 w 263240"/>
              <a:gd name="connsiteY15" fmla="*/ 101194 h 2328662"/>
              <a:gd name="connsiteX16" fmla="*/ 52850 w 263240"/>
              <a:gd name="connsiteY16" fmla="*/ 105658 h 2328662"/>
              <a:gd name="connsiteX17" fmla="*/ 59579 w 263240"/>
              <a:gd name="connsiteY17" fmla="*/ 108432 h 2328662"/>
              <a:gd name="connsiteX18" fmla="*/ 63856 w 263240"/>
              <a:gd name="connsiteY18" fmla="*/ 109025 h 2328662"/>
              <a:gd name="connsiteX19" fmla="*/ 79781 w 263240"/>
              <a:gd name="connsiteY19" fmla="*/ 113898 h 2328662"/>
              <a:gd name="connsiteX20" fmla="*/ 130627 w 263240"/>
              <a:gd name="connsiteY20" fmla="*/ 118556 h 2328662"/>
              <a:gd name="connsiteX21" fmla="*/ 131823 w 263240"/>
              <a:gd name="connsiteY21" fmla="*/ 118447 h 2328662"/>
              <a:gd name="connsiteX22" fmla="*/ 132613 w 263240"/>
              <a:gd name="connsiteY22" fmla="*/ 118556 h 2328662"/>
              <a:gd name="connsiteX23" fmla="*/ 136484 w 263240"/>
              <a:gd name="connsiteY23" fmla="*/ 118019 h 2328662"/>
              <a:gd name="connsiteX24" fmla="*/ 181473 w 263240"/>
              <a:gd name="connsiteY24" fmla="*/ 113898 h 2328662"/>
              <a:gd name="connsiteX25" fmla="*/ 194108 w 263240"/>
              <a:gd name="connsiteY25" fmla="*/ 110032 h 2328662"/>
              <a:gd name="connsiteX26" fmla="*/ 205647 w 263240"/>
              <a:gd name="connsiteY26" fmla="*/ 108432 h 2328662"/>
              <a:gd name="connsiteX27" fmla="*/ 252975 w 263240"/>
              <a:gd name="connsiteY27" fmla="*/ 82352 h 2328662"/>
              <a:gd name="connsiteX28" fmla="*/ 130627 w 263240"/>
              <a:gd name="connsiteY28" fmla="*/ 0 h 2328662"/>
              <a:gd name="connsiteX29" fmla="*/ 261254 w 263240"/>
              <a:gd name="connsiteY29" fmla="*/ 59278 h 2328662"/>
              <a:gd name="connsiteX30" fmla="*/ 222994 w 263240"/>
              <a:gd name="connsiteY30" fmla="*/ 101194 h 2328662"/>
              <a:gd name="connsiteX31" fmla="*/ 194108 w 263240"/>
              <a:gd name="connsiteY31" fmla="*/ 110032 h 2328662"/>
              <a:gd name="connsiteX32" fmla="*/ 136484 w 263240"/>
              <a:gd name="connsiteY32" fmla="*/ 118019 h 2328662"/>
              <a:gd name="connsiteX33" fmla="*/ 131823 w 263240"/>
              <a:gd name="connsiteY33" fmla="*/ 118447 h 2328662"/>
              <a:gd name="connsiteX34" fmla="*/ 63856 w 263240"/>
              <a:gd name="connsiteY34" fmla="*/ 109025 h 2328662"/>
              <a:gd name="connsiteX35" fmla="*/ 52850 w 263240"/>
              <a:gd name="connsiteY35" fmla="*/ 105658 h 2328662"/>
              <a:gd name="connsiteX36" fmla="*/ 32307 w 263240"/>
              <a:gd name="connsiteY36" fmla="*/ 97187 h 2328662"/>
              <a:gd name="connsiteX37" fmla="*/ 30100 w 263240"/>
              <a:gd name="connsiteY37" fmla="*/ 95702 h 2328662"/>
              <a:gd name="connsiteX38" fmla="*/ 12251 w 263240"/>
              <a:gd name="connsiteY38" fmla="*/ 82352 h 2328662"/>
              <a:gd name="connsiteX39" fmla="*/ 3972 w 263240"/>
              <a:gd name="connsiteY39" fmla="*/ 63742 h 2328662"/>
              <a:gd name="connsiteX40" fmla="*/ 2691 w 263240"/>
              <a:gd name="connsiteY40" fmla="*/ 65328 h 2328662"/>
              <a:gd name="connsiteX41" fmla="*/ 0 w 263240"/>
              <a:gd name="connsiteY41" fmla="*/ 59278 h 2328662"/>
              <a:gd name="connsiteX42" fmla="*/ 130627 w 263240"/>
              <a:gd name="connsiteY42" fmla="*/ 0 h 2328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63240" h="2328662">
                <a:moveTo>
                  <a:pt x="261254" y="63742"/>
                </a:moveTo>
                <a:lnTo>
                  <a:pt x="263240" y="66201"/>
                </a:lnTo>
                <a:lnTo>
                  <a:pt x="263240" y="2220626"/>
                </a:lnTo>
                <a:lnTo>
                  <a:pt x="262347" y="2221732"/>
                </a:lnTo>
                <a:lnTo>
                  <a:pt x="263240" y="2225233"/>
                </a:lnTo>
                <a:cubicBezTo>
                  <a:pt x="263240" y="2282355"/>
                  <a:pt x="204756" y="2328662"/>
                  <a:pt x="132613" y="2328662"/>
                </a:cubicBezTo>
                <a:cubicBezTo>
                  <a:pt x="60470" y="2328662"/>
                  <a:pt x="1986" y="2282355"/>
                  <a:pt x="1986" y="2225233"/>
                </a:cubicBezTo>
                <a:lnTo>
                  <a:pt x="2812" y="2221992"/>
                </a:lnTo>
                <a:lnTo>
                  <a:pt x="1986" y="2220626"/>
                </a:lnTo>
                <a:lnTo>
                  <a:pt x="1986" y="66201"/>
                </a:lnTo>
                <a:lnTo>
                  <a:pt x="2691" y="65328"/>
                </a:lnTo>
                <a:lnTo>
                  <a:pt x="10265" y="82352"/>
                </a:lnTo>
                <a:lnTo>
                  <a:pt x="30100" y="95702"/>
                </a:lnTo>
                <a:lnTo>
                  <a:pt x="31815" y="96984"/>
                </a:lnTo>
                <a:lnTo>
                  <a:pt x="32307" y="97187"/>
                </a:lnTo>
                <a:lnTo>
                  <a:pt x="38260" y="101194"/>
                </a:lnTo>
                <a:lnTo>
                  <a:pt x="52850" y="105658"/>
                </a:lnTo>
                <a:lnTo>
                  <a:pt x="59579" y="108432"/>
                </a:lnTo>
                <a:lnTo>
                  <a:pt x="63856" y="109025"/>
                </a:lnTo>
                <a:lnTo>
                  <a:pt x="79781" y="113898"/>
                </a:lnTo>
                <a:cubicBezTo>
                  <a:pt x="95409" y="116897"/>
                  <a:pt x="112591" y="118556"/>
                  <a:pt x="130627" y="118556"/>
                </a:cubicBezTo>
                <a:lnTo>
                  <a:pt x="131823" y="118447"/>
                </a:lnTo>
                <a:lnTo>
                  <a:pt x="132613" y="118556"/>
                </a:lnTo>
                <a:lnTo>
                  <a:pt x="136484" y="118019"/>
                </a:lnTo>
                <a:lnTo>
                  <a:pt x="181473" y="113898"/>
                </a:lnTo>
                <a:lnTo>
                  <a:pt x="194108" y="110032"/>
                </a:lnTo>
                <a:lnTo>
                  <a:pt x="205647" y="108432"/>
                </a:lnTo>
                <a:cubicBezTo>
                  <a:pt x="226496" y="102041"/>
                  <a:pt x="243060" y="92990"/>
                  <a:pt x="252975" y="82352"/>
                </a:cubicBezTo>
                <a:close/>
                <a:moveTo>
                  <a:pt x="130627" y="0"/>
                </a:moveTo>
                <a:cubicBezTo>
                  <a:pt x="202770" y="0"/>
                  <a:pt x="261254" y="26540"/>
                  <a:pt x="261254" y="59278"/>
                </a:cubicBezTo>
                <a:cubicBezTo>
                  <a:pt x="261254" y="75647"/>
                  <a:pt x="246633" y="90467"/>
                  <a:pt x="222994" y="101194"/>
                </a:cubicBezTo>
                <a:lnTo>
                  <a:pt x="194108" y="110032"/>
                </a:lnTo>
                <a:lnTo>
                  <a:pt x="136484" y="118019"/>
                </a:lnTo>
                <a:lnTo>
                  <a:pt x="131823" y="118447"/>
                </a:lnTo>
                <a:lnTo>
                  <a:pt x="63856" y="109025"/>
                </a:lnTo>
                <a:lnTo>
                  <a:pt x="52850" y="105658"/>
                </a:lnTo>
                <a:lnTo>
                  <a:pt x="32307" y="97187"/>
                </a:lnTo>
                <a:lnTo>
                  <a:pt x="30100" y="95702"/>
                </a:lnTo>
                <a:lnTo>
                  <a:pt x="12251" y="82352"/>
                </a:lnTo>
                <a:lnTo>
                  <a:pt x="3972" y="63742"/>
                </a:lnTo>
                <a:lnTo>
                  <a:pt x="2691" y="65328"/>
                </a:lnTo>
                <a:lnTo>
                  <a:pt x="0" y="59278"/>
                </a:lnTo>
                <a:cubicBezTo>
                  <a:pt x="0" y="26540"/>
                  <a:pt x="58484" y="0"/>
                  <a:pt x="130627" y="0"/>
                </a:cubicBezTo>
                <a:close/>
              </a:path>
            </a:pathLst>
          </a:custGeom>
          <a:solidFill>
            <a:schemeClr val="lt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50" name="フリーフォーム: 図形 149">
            <a:extLst>
              <a:ext uri="{FF2B5EF4-FFF2-40B4-BE49-F238E27FC236}">
                <a16:creationId xmlns:a16="http://schemas.microsoft.com/office/drawing/2014/main" id="{FEC63BDD-8C7C-461A-B0D8-896411557A0E}"/>
              </a:ext>
            </a:extLst>
          </p:cNvPr>
          <p:cNvSpPr/>
          <p:nvPr/>
        </p:nvSpPr>
        <p:spPr>
          <a:xfrm>
            <a:off x="4489057" y="1730469"/>
            <a:ext cx="263240" cy="2328662"/>
          </a:xfrm>
          <a:custGeom>
            <a:avLst/>
            <a:gdLst>
              <a:gd name="connsiteX0" fmla="*/ 261254 w 263240"/>
              <a:gd name="connsiteY0" fmla="*/ 63742 h 2328662"/>
              <a:gd name="connsiteX1" fmla="*/ 263240 w 263240"/>
              <a:gd name="connsiteY1" fmla="*/ 66201 h 2328662"/>
              <a:gd name="connsiteX2" fmla="*/ 263240 w 263240"/>
              <a:gd name="connsiteY2" fmla="*/ 2220626 h 2328662"/>
              <a:gd name="connsiteX3" fmla="*/ 262347 w 263240"/>
              <a:gd name="connsiteY3" fmla="*/ 2221732 h 2328662"/>
              <a:gd name="connsiteX4" fmla="*/ 263240 w 263240"/>
              <a:gd name="connsiteY4" fmla="*/ 2225233 h 2328662"/>
              <a:gd name="connsiteX5" fmla="*/ 132613 w 263240"/>
              <a:gd name="connsiteY5" fmla="*/ 2328662 h 2328662"/>
              <a:gd name="connsiteX6" fmla="*/ 1986 w 263240"/>
              <a:gd name="connsiteY6" fmla="*/ 2225233 h 2328662"/>
              <a:gd name="connsiteX7" fmla="*/ 2812 w 263240"/>
              <a:gd name="connsiteY7" fmla="*/ 2221992 h 2328662"/>
              <a:gd name="connsiteX8" fmla="*/ 1986 w 263240"/>
              <a:gd name="connsiteY8" fmla="*/ 2220626 h 2328662"/>
              <a:gd name="connsiteX9" fmla="*/ 1986 w 263240"/>
              <a:gd name="connsiteY9" fmla="*/ 66201 h 2328662"/>
              <a:gd name="connsiteX10" fmla="*/ 2691 w 263240"/>
              <a:gd name="connsiteY10" fmla="*/ 65328 h 2328662"/>
              <a:gd name="connsiteX11" fmla="*/ 10265 w 263240"/>
              <a:gd name="connsiteY11" fmla="*/ 82352 h 2328662"/>
              <a:gd name="connsiteX12" fmla="*/ 30100 w 263240"/>
              <a:gd name="connsiteY12" fmla="*/ 95702 h 2328662"/>
              <a:gd name="connsiteX13" fmla="*/ 31815 w 263240"/>
              <a:gd name="connsiteY13" fmla="*/ 96984 h 2328662"/>
              <a:gd name="connsiteX14" fmla="*/ 32307 w 263240"/>
              <a:gd name="connsiteY14" fmla="*/ 97187 h 2328662"/>
              <a:gd name="connsiteX15" fmla="*/ 38260 w 263240"/>
              <a:gd name="connsiteY15" fmla="*/ 101194 h 2328662"/>
              <a:gd name="connsiteX16" fmla="*/ 52850 w 263240"/>
              <a:gd name="connsiteY16" fmla="*/ 105658 h 2328662"/>
              <a:gd name="connsiteX17" fmla="*/ 59579 w 263240"/>
              <a:gd name="connsiteY17" fmla="*/ 108432 h 2328662"/>
              <a:gd name="connsiteX18" fmla="*/ 63856 w 263240"/>
              <a:gd name="connsiteY18" fmla="*/ 109025 h 2328662"/>
              <a:gd name="connsiteX19" fmla="*/ 79781 w 263240"/>
              <a:gd name="connsiteY19" fmla="*/ 113898 h 2328662"/>
              <a:gd name="connsiteX20" fmla="*/ 130627 w 263240"/>
              <a:gd name="connsiteY20" fmla="*/ 118556 h 2328662"/>
              <a:gd name="connsiteX21" fmla="*/ 131823 w 263240"/>
              <a:gd name="connsiteY21" fmla="*/ 118447 h 2328662"/>
              <a:gd name="connsiteX22" fmla="*/ 132613 w 263240"/>
              <a:gd name="connsiteY22" fmla="*/ 118556 h 2328662"/>
              <a:gd name="connsiteX23" fmla="*/ 136484 w 263240"/>
              <a:gd name="connsiteY23" fmla="*/ 118019 h 2328662"/>
              <a:gd name="connsiteX24" fmla="*/ 181473 w 263240"/>
              <a:gd name="connsiteY24" fmla="*/ 113898 h 2328662"/>
              <a:gd name="connsiteX25" fmla="*/ 194108 w 263240"/>
              <a:gd name="connsiteY25" fmla="*/ 110032 h 2328662"/>
              <a:gd name="connsiteX26" fmla="*/ 205647 w 263240"/>
              <a:gd name="connsiteY26" fmla="*/ 108432 h 2328662"/>
              <a:gd name="connsiteX27" fmla="*/ 252975 w 263240"/>
              <a:gd name="connsiteY27" fmla="*/ 82352 h 2328662"/>
              <a:gd name="connsiteX28" fmla="*/ 130627 w 263240"/>
              <a:gd name="connsiteY28" fmla="*/ 0 h 2328662"/>
              <a:gd name="connsiteX29" fmla="*/ 261254 w 263240"/>
              <a:gd name="connsiteY29" fmla="*/ 59278 h 2328662"/>
              <a:gd name="connsiteX30" fmla="*/ 222994 w 263240"/>
              <a:gd name="connsiteY30" fmla="*/ 101194 h 2328662"/>
              <a:gd name="connsiteX31" fmla="*/ 194108 w 263240"/>
              <a:gd name="connsiteY31" fmla="*/ 110032 h 2328662"/>
              <a:gd name="connsiteX32" fmla="*/ 136484 w 263240"/>
              <a:gd name="connsiteY32" fmla="*/ 118019 h 2328662"/>
              <a:gd name="connsiteX33" fmla="*/ 131823 w 263240"/>
              <a:gd name="connsiteY33" fmla="*/ 118447 h 2328662"/>
              <a:gd name="connsiteX34" fmla="*/ 63856 w 263240"/>
              <a:gd name="connsiteY34" fmla="*/ 109025 h 2328662"/>
              <a:gd name="connsiteX35" fmla="*/ 52850 w 263240"/>
              <a:gd name="connsiteY35" fmla="*/ 105658 h 2328662"/>
              <a:gd name="connsiteX36" fmla="*/ 32307 w 263240"/>
              <a:gd name="connsiteY36" fmla="*/ 97187 h 2328662"/>
              <a:gd name="connsiteX37" fmla="*/ 30100 w 263240"/>
              <a:gd name="connsiteY37" fmla="*/ 95702 h 2328662"/>
              <a:gd name="connsiteX38" fmla="*/ 12251 w 263240"/>
              <a:gd name="connsiteY38" fmla="*/ 82352 h 2328662"/>
              <a:gd name="connsiteX39" fmla="*/ 3972 w 263240"/>
              <a:gd name="connsiteY39" fmla="*/ 63742 h 2328662"/>
              <a:gd name="connsiteX40" fmla="*/ 2691 w 263240"/>
              <a:gd name="connsiteY40" fmla="*/ 65328 h 2328662"/>
              <a:gd name="connsiteX41" fmla="*/ 0 w 263240"/>
              <a:gd name="connsiteY41" fmla="*/ 59278 h 2328662"/>
              <a:gd name="connsiteX42" fmla="*/ 130627 w 263240"/>
              <a:gd name="connsiteY42" fmla="*/ 0 h 2328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63240" h="2328662">
                <a:moveTo>
                  <a:pt x="261254" y="63742"/>
                </a:moveTo>
                <a:lnTo>
                  <a:pt x="263240" y="66201"/>
                </a:lnTo>
                <a:lnTo>
                  <a:pt x="263240" y="2220626"/>
                </a:lnTo>
                <a:lnTo>
                  <a:pt x="262347" y="2221732"/>
                </a:lnTo>
                <a:lnTo>
                  <a:pt x="263240" y="2225233"/>
                </a:lnTo>
                <a:cubicBezTo>
                  <a:pt x="263240" y="2282355"/>
                  <a:pt x="204756" y="2328662"/>
                  <a:pt x="132613" y="2328662"/>
                </a:cubicBezTo>
                <a:cubicBezTo>
                  <a:pt x="60470" y="2328662"/>
                  <a:pt x="1986" y="2282355"/>
                  <a:pt x="1986" y="2225233"/>
                </a:cubicBezTo>
                <a:lnTo>
                  <a:pt x="2812" y="2221992"/>
                </a:lnTo>
                <a:lnTo>
                  <a:pt x="1986" y="2220626"/>
                </a:lnTo>
                <a:lnTo>
                  <a:pt x="1986" y="66201"/>
                </a:lnTo>
                <a:lnTo>
                  <a:pt x="2691" y="65328"/>
                </a:lnTo>
                <a:lnTo>
                  <a:pt x="10265" y="82352"/>
                </a:lnTo>
                <a:lnTo>
                  <a:pt x="30100" y="95702"/>
                </a:lnTo>
                <a:lnTo>
                  <a:pt x="31815" y="96984"/>
                </a:lnTo>
                <a:lnTo>
                  <a:pt x="32307" y="97187"/>
                </a:lnTo>
                <a:lnTo>
                  <a:pt x="38260" y="101194"/>
                </a:lnTo>
                <a:lnTo>
                  <a:pt x="52850" y="105658"/>
                </a:lnTo>
                <a:lnTo>
                  <a:pt x="59579" y="108432"/>
                </a:lnTo>
                <a:lnTo>
                  <a:pt x="63856" y="109025"/>
                </a:lnTo>
                <a:lnTo>
                  <a:pt x="79781" y="113898"/>
                </a:lnTo>
                <a:cubicBezTo>
                  <a:pt x="95409" y="116897"/>
                  <a:pt x="112591" y="118556"/>
                  <a:pt x="130627" y="118556"/>
                </a:cubicBezTo>
                <a:lnTo>
                  <a:pt x="131823" y="118447"/>
                </a:lnTo>
                <a:lnTo>
                  <a:pt x="132613" y="118556"/>
                </a:lnTo>
                <a:lnTo>
                  <a:pt x="136484" y="118019"/>
                </a:lnTo>
                <a:lnTo>
                  <a:pt x="181473" y="113898"/>
                </a:lnTo>
                <a:lnTo>
                  <a:pt x="194108" y="110032"/>
                </a:lnTo>
                <a:lnTo>
                  <a:pt x="205647" y="108432"/>
                </a:lnTo>
                <a:cubicBezTo>
                  <a:pt x="226496" y="102041"/>
                  <a:pt x="243060" y="92990"/>
                  <a:pt x="252975" y="82352"/>
                </a:cubicBezTo>
                <a:close/>
                <a:moveTo>
                  <a:pt x="130627" y="0"/>
                </a:moveTo>
                <a:cubicBezTo>
                  <a:pt x="202770" y="0"/>
                  <a:pt x="261254" y="26540"/>
                  <a:pt x="261254" y="59278"/>
                </a:cubicBezTo>
                <a:cubicBezTo>
                  <a:pt x="261254" y="75647"/>
                  <a:pt x="246633" y="90467"/>
                  <a:pt x="222994" y="101194"/>
                </a:cubicBezTo>
                <a:lnTo>
                  <a:pt x="194108" y="110032"/>
                </a:lnTo>
                <a:lnTo>
                  <a:pt x="136484" y="118019"/>
                </a:lnTo>
                <a:lnTo>
                  <a:pt x="131823" y="118447"/>
                </a:lnTo>
                <a:lnTo>
                  <a:pt x="63856" y="109025"/>
                </a:lnTo>
                <a:lnTo>
                  <a:pt x="52850" y="105658"/>
                </a:lnTo>
                <a:lnTo>
                  <a:pt x="32307" y="97187"/>
                </a:lnTo>
                <a:lnTo>
                  <a:pt x="30100" y="95702"/>
                </a:lnTo>
                <a:lnTo>
                  <a:pt x="12251" y="82352"/>
                </a:lnTo>
                <a:lnTo>
                  <a:pt x="3972" y="63742"/>
                </a:lnTo>
                <a:lnTo>
                  <a:pt x="2691" y="65328"/>
                </a:lnTo>
                <a:lnTo>
                  <a:pt x="0" y="59278"/>
                </a:lnTo>
                <a:cubicBezTo>
                  <a:pt x="0" y="26540"/>
                  <a:pt x="58484" y="0"/>
                  <a:pt x="130627" y="0"/>
                </a:cubicBezTo>
                <a:close/>
              </a:path>
            </a:pathLst>
          </a:custGeom>
          <a:solidFill>
            <a:schemeClr val="lt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51" name="フリーフォーム: 図形 150">
            <a:extLst>
              <a:ext uri="{FF2B5EF4-FFF2-40B4-BE49-F238E27FC236}">
                <a16:creationId xmlns:a16="http://schemas.microsoft.com/office/drawing/2014/main" id="{F5F5C635-FA35-465B-824C-683A5F37C00D}"/>
              </a:ext>
            </a:extLst>
          </p:cNvPr>
          <p:cNvSpPr/>
          <p:nvPr/>
        </p:nvSpPr>
        <p:spPr>
          <a:xfrm>
            <a:off x="6849681" y="1730469"/>
            <a:ext cx="263240" cy="2328662"/>
          </a:xfrm>
          <a:custGeom>
            <a:avLst/>
            <a:gdLst>
              <a:gd name="connsiteX0" fmla="*/ 261254 w 263240"/>
              <a:gd name="connsiteY0" fmla="*/ 63742 h 2328662"/>
              <a:gd name="connsiteX1" fmla="*/ 263240 w 263240"/>
              <a:gd name="connsiteY1" fmla="*/ 66201 h 2328662"/>
              <a:gd name="connsiteX2" fmla="*/ 263240 w 263240"/>
              <a:gd name="connsiteY2" fmla="*/ 2220626 h 2328662"/>
              <a:gd name="connsiteX3" fmla="*/ 262347 w 263240"/>
              <a:gd name="connsiteY3" fmla="*/ 2221732 h 2328662"/>
              <a:gd name="connsiteX4" fmla="*/ 263240 w 263240"/>
              <a:gd name="connsiteY4" fmla="*/ 2225233 h 2328662"/>
              <a:gd name="connsiteX5" fmla="*/ 132613 w 263240"/>
              <a:gd name="connsiteY5" fmla="*/ 2328662 h 2328662"/>
              <a:gd name="connsiteX6" fmla="*/ 1986 w 263240"/>
              <a:gd name="connsiteY6" fmla="*/ 2225233 h 2328662"/>
              <a:gd name="connsiteX7" fmla="*/ 2812 w 263240"/>
              <a:gd name="connsiteY7" fmla="*/ 2221992 h 2328662"/>
              <a:gd name="connsiteX8" fmla="*/ 1986 w 263240"/>
              <a:gd name="connsiteY8" fmla="*/ 2220626 h 2328662"/>
              <a:gd name="connsiteX9" fmla="*/ 1986 w 263240"/>
              <a:gd name="connsiteY9" fmla="*/ 66201 h 2328662"/>
              <a:gd name="connsiteX10" fmla="*/ 2691 w 263240"/>
              <a:gd name="connsiteY10" fmla="*/ 65328 h 2328662"/>
              <a:gd name="connsiteX11" fmla="*/ 10265 w 263240"/>
              <a:gd name="connsiteY11" fmla="*/ 82352 h 2328662"/>
              <a:gd name="connsiteX12" fmla="*/ 30100 w 263240"/>
              <a:gd name="connsiteY12" fmla="*/ 95702 h 2328662"/>
              <a:gd name="connsiteX13" fmla="*/ 31815 w 263240"/>
              <a:gd name="connsiteY13" fmla="*/ 96984 h 2328662"/>
              <a:gd name="connsiteX14" fmla="*/ 32307 w 263240"/>
              <a:gd name="connsiteY14" fmla="*/ 97187 h 2328662"/>
              <a:gd name="connsiteX15" fmla="*/ 38260 w 263240"/>
              <a:gd name="connsiteY15" fmla="*/ 101194 h 2328662"/>
              <a:gd name="connsiteX16" fmla="*/ 52850 w 263240"/>
              <a:gd name="connsiteY16" fmla="*/ 105658 h 2328662"/>
              <a:gd name="connsiteX17" fmla="*/ 59579 w 263240"/>
              <a:gd name="connsiteY17" fmla="*/ 108432 h 2328662"/>
              <a:gd name="connsiteX18" fmla="*/ 63856 w 263240"/>
              <a:gd name="connsiteY18" fmla="*/ 109025 h 2328662"/>
              <a:gd name="connsiteX19" fmla="*/ 79781 w 263240"/>
              <a:gd name="connsiteY19" fmla="*/ 113898 h 2328662"/>
              <a:gd name="connsiteX20" fmla="*/ 130627 w 263240"/>
              <a:gd name="connsiteY20" fmla="*/ 118556 h 2328662"/>
              <a:gd name="connsiteX21" fmla="*/ 131823 w 263240"/>
              <a:gd name="connsiteY21" fmla="*/ 118447 h 2328662"/>
              <a:gd name="connsiteX22" fmla="*/ 132613 w 263240"/>
              <a:gd name="connsiteY22" fmla="*/ 118556 h 2328662"/>
              <a:gd name="connsiteX23" fmla="*/ 136484 w 263240"/>
              <a:gd name="connsiteY23" fmla="*/ 118019 h 2328662"/>
              <a:gd name="connsiteX24" fmla="*/ 181473 w 263240"/>
              <a:gd name="connsiteY24" fmla="*/ 113898 h 2328662"/>
              <a:gd name="connsiteX25" fmla="*/ 194108 w 263240"/>
              <a:gd name="connsiteY25" fmla="*/ 110032 h 2328662"/>
              <a:gd name="connsiteX26" fmla="*/ 205647 w 263240"/>
              <a:gd name="connsiteY26" fmla="*/ 108432 h 2328662"/>
              <a:gd name="connsiteX27" fmla="*/ 252975 w 263240"/>
              <a:gd name="connsiteY27" fmla="*/ 82352 h 2328662"/>
              <a:gd name="connsiteX28" fmla="*/ 130627 w 263240"/>
              <a:gd name="connsiteY28" fmla="*/ 0 h 2328662"/>
              <a:gd name="connsiteX29" fmla="*/ 261254 w 263240"/>
              <a:gd name="connsiteY29" fmla="*/ 59278 h 2328662"/>
              <a:gd name="connsiteX30" fmla="*/ 222994 w 263240"/>
              <a:gd name="connsiteY30" fmla="*/ 101194 h 2328662"/>
              <a:gd name="connsiteX31" fmla="*/ 194108 w 263240"/>
              <a:gd name="connsiteY31" fmla="*/ 110032 h 2328662"/>
              <a:gd name="connsiteX32" fmla="*/ 136484 w 263240"/>
              <a:gd name="connsiteY32" fmla="*/ 118019 h 2328662"/>
              <a:gd name="connsiteX33" fmla="*/ 131823 w 263240"/>
              <a:gd name="connsiteY33" fmla="*/ 118447 h 2328662"/>
              <a:gd name="connsiteX34" fmla="*/ 63856 w 263240"/>
              <a:gd name="connsiteY34" fmla="*/ 109025 h 2328662"/>
              <a:gd name="connsiteX35" fmla="*/ 52850 w 263240"/>
              <a:gd name="connsiteY35" fmla="*/ 105658 h 2328662"/>
              <a:gd name="connsiteX36" fmla="*/ 32307 w 263240"/>
              <a:gd name="connsiteY36" fmla="*/ 97187 h 2328662"/>
              <a:gd name="connsiteX37" fmla="*/ 30100 w 263240"/>
              <a:gd name="connsiteY37" fmla="*/ 95702 h 2328662"/>
              <a:gd name="connsiteX38" fmla="*/ 12251 w 263240"/>
              <a:gd name="connsiteY38" fmla="*/ 82352 h 2328662"/>
              <a:gd name="connsiteX39" fmla="*/ 3972 w 263240"/>
              <a:gd name="connsiteY39" fmla="*/ 63742 h 2328662"/>
              <a:gd name="connsiteX40" fmla="*/ 2691 w 263240"/>
              <a:gd name="connsiteY40" fmla="*/ 65328 h 2328662"/>
              <a:gd name="connsiteX41" fmla="*/ 0 w 263240"/>
              <a:gd name="connsiteY41" fmla="*/ 59278 h 2328662"/>
              <a:gd name="connsiteX42" fmla="*/ 130627 w 263240"/>
              <a:gd name="connsiteY42" fmla="*/ 0 h 2328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63240" h="2328662">
                <a:moveTo>
                  <a:pt x="261254" y="63742"/>
                </a:moveTo>
                <a:lnTo>
                  <a:pt x="263240" y="66201"/>
                </a:lnTo>
                <a:lnTo>
                  <a:pt x="263240" y="2220626"/>
                </a:lnTo>
                <a:lnTo>
                  <a:pt x="262347" y="2221732"/>
                </a:lnTo>
                <a:lnTo>
                  <a:pt x="263240" y="2225233"/>
                </a:lnTo>
                <a:cubicBezTo>
                  <a:pt x="263240" y="2282355"/>
                  <a:pt x="204756" y="2328662"/>
                  <a:pt x="132613" y="2328662"/>
                </a:cubicBezTo>
                <a:cubicBezTo>
                  <a:pt x="60470" y="2328662"/>
                  <a:pt x="1986" y="2282355"/>
                  <a:pt x="1986" y="2225233"/>
                </a:cubicBezTo>
                <a:lnTo>
                  <a:pt x="2812" y="2221992"/>
                </a:lnTo>
                <a:lnTo>
                  <a:pt x="1986" y="2220626"/>
                </a:lnTo>
                <a:lnTo>
                  <a:pt x="1986" y="66201"/>
                </a:lnTo>
                <a:lnTo>
                  <a:pt x="2691" y="65328"/>
                </a:lnTo>
                <a:lnTo>
                  <a:pt x="10265" y="82352"/>
                </a:lnTo>
                <a:lnTo>
                  <a:pt x="30100" y="95702"/>
                </a:lnTo>
                <a:lnTo>
                  <a:pt x="31815" y="96984"/>
                </a:lnTo>
                <a:lnTo>
                  <a:pt x="32307" y="97187"/>
                </a:lnTo>
                <a:lnTo>
                  <a:pt x="38260" y="101194"/>
                </a:lnTo>
                <a:lnTo>
                  <a:pt x="52850" y="105658"/>
                </a:lnTo>
                <a:lnTo>
                  <a:pt x="59579" y="108432"/>
                </a:lnTo>
                <a:lnTo>
                  <a:pt x="63856" y="109025"/>
                </a:lnTo>
                <a:lnTo>
                  <a:pt x="79781" y="113898"/>
                </a:lnTo>
                <a:cubicBezTo>
                  <a:pt x="95409" y="116897"/>
                  <a:pt x="112591" y="118556"/>
                  <a:pt x="130627" y="118556"/>
                </a:cubicBezTo>
                <a:lnTo>
                  <a:pt x="131823" y="118447"/>
                </a:lnTo>
                <a:lnTo>
                  <a:pt x="132613" y="118556"/>
                </a:lnTo>
                <a:lnTo>
                  <a:pt x="136484" y="118019"/>
                </a:lnTo>
                <a:lnTo>
                  <a:pt x="181473" y="113898"/>
                </a:lnTo>
                <a:lnTo>
                  <a:pt x="194108" y="110032"/>
                </a:lnTo>
                <a:lnTo>
                  <a:pt x="205647" y="108432"/>
                </a:lnTo>
                <a:cubicBezTo>
                  <a:pt x="226496" y="102041"/>
                  <a:pt x="243060" y="92990"/>
                  <a:pt x="252975" y="82352"/>
                </a:cubicBezTo>
                <a:close/>
                <a:moveTo>
                  <a:pt x="130627" y="0"/>
                </a:moveTo>
                <a:cubicBezTo>
                  <a:pt x="202770" y="0"/>
                  <a:pt x="261254" y="26540"/>
                  <a:pt x="261254" y="59278"/>
                </a:cubicBezTo>
                <a:cubicBezTo>
                  <a:pt x="261254" y="75647"/>
                  <a:pt x="246633" y="90467"/>
                  <a:pt x="222994" y="101194"/>
                </a:cubicBezTo>
                <a:lnTo>
                  <a:pt x="194108" y="110032"/>
                </a:lnTo>
                <a:lnTo>
                  <a:pt x="136484" y="118019"/>
                </a:lnTo>
                <a:lnTo>
                  <a:pt x="131823" y="118447"/>
                </a:lnTo>
                <a:lnTo>
                  <a:pt x="63856" y="109025"/>
                </a:lnTo>
                <a:lnTo>
                  <a:pt x="52850" y="105658"/>
                </a:lnTo>
                <a:lnTo>
                  <a:pt x="32307" y="97187"/>
                </a:lnTo>
                <a:lnTo>
                  <a:pt x="30100" y="95702"/>
                </a:lnTo>
                <a:lnTo>
                  <a:pt x="12251" y="82352"/>
                </a:lnTo>
                <a:lnTo>
                  <a:pt x="3972" y="63742"/>
                </a:lnTo>
                <a:lnTo>
                  <a:pt x="2691" y="65328"/>
                </a:lnTo>
                <a:lnTo>
                  <a:pt x="0" y="59278"/>
                </a:lnTo>
                <a:cubicBezTo>
                  <a:pt x="0" y="26540"/>
                  <a:pt x="58484" y="0"/>
                  <a:pt x="130627" y="0"/>
                </a:cubicBezTo>
                <a:close/>
              </a:path>
            </a:pathLst>
          </a:custGeom>
          <a:solidFill>
            <a:schemeClr val="lt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52" name="フリーフォーム: 図形 151">
            <a:extLst>
              <a:ext uri="{FF2B5EF4-FFF2-40B4-BE49-F238E27FC236}">
                <a16:creationId xmlns:a16="http://schemas.microsoft.com/office/drawing/2014/main" id="{5F933843-4C82-4A13-86A0-D2DFFF8728B4}"/>
              </a:ext>
            </a:extLst>
          </p:cNvPr>
          <p:cNvSpPr/>
          <p:nvPr/>
        </p:nvSpPr>
        <p:spPr>
          <a:xfrm>
            <a:off x="6366230" y="1730469"/>
            <a:ext cx="263240" cy="2328662"/>
          </a:xfrm>
          <a:custGeom>
            <a:avLst/>
            <a:gdLst>
              <a:gd name="connsiteX0" fmla="*/ 261254 w 263240"/>
              <a:gd name="connsiteY0" fmla="*/ 63742 h 2328662"/>
              <a:gd name="connsiteX1" fmla="*/ 263240 w 263240"/>
              <a:gd name="connsiteY1" fmla="*/ 66201 h 2328662"/>
              <a:gd name="connsiteX2" fmla="*/ 263240 w 263240"/>
              <a:gd name="connsiteY2" fmla="*/ 2220626 h 2328662"/>
              <a:gd name="connsiteX3" fmla="*/ 262347 w 263240"/>
              <a:gd name="connsiteY3" fmla="*/ 2221732 h 2328662"/>
              <a:gd name="connsiteX4" fmla="*/ 263240 w 263240"/>
              <a:gd name="connsiteY4" fmla="*/ 2225233 h 2328662"/>
              <a:gd name="connsiteX5" fmla="*/ 132613 w 263240"/>
              <a:gd name="connsiteY5" fmla="*/ 2328662 h 2328662"/>
              <a:gd name="connsiteX6" fmla="*/ 1986 w 263240"/>
              <a:gd name="connsiteY6" fmla="*/ 2225233 h 2328662"/>
              <a:gd name="connsiteX7" fmla="*/ 2812 w 263240"/>
              <a:gd name="connsiteY7" fmla="*/ 2221992 h 2328662"/>
              <a:gd name="connsiteX8" fmla="*/ 1986 w 263240"/>
              <a:gd name="connsiteY8" fmla="*/ 2220626 h 2328662"/>
              <a:gd name="connsiteX9" fmla="*/ 1986 w 263240"/>
              <a:gd name="connsiteY9" fmla="*/ 66201 h 2328662"/>
              <a:gd name="connsiteX10" fmla="*/ 2691 w 263240"/>
              <a:gd name="connsiteY10" fmla="*/ 65328 h 2328662"/>
              <a:gd name="connsiteX11" fmla="*/ 10265 w 263240"/>
              <a:gd name="connsiteY11" fmla="*/ 82352 h 2328662"/>
              <a:gd name="connsiteX12" fmla="*/ 30100 w 263240"/>
              <a:gd name="connsiteY12" fmla="*/ 95702 h 2328662"/>
              <a:gd name="connsiteX13" fmla="*/ 31815 w 263240"/>
              <a:gd name="connsiteY13" fmla="*/ 96984 h 2328662"/>
              <a:gd name="connsiteX14" fmla="*/ 32307 w 263240"/>
              <a:gd name="connsiteY14" fmla="*/ 97187 h 2328662"/>
              <a:gd name="connsiteX15" fmla="*/ 38260 w 263240"/>
              <a:gd name="connsiteY15" fmla="*/ 101194 h 2328662"/>
              <a:gd name="connsiteX16" fmla="*/ 52850 w 263240"/>
              <a:gd name="connsiteY16" fmla="*/ 105658 h 2328662"/>
              <a:gd name="connsiteX17" fmla="*/ 59579 w 263240"/>
              <a:gd name="connsiteY17" fmla="*/ 108432 h 2328662"/>
              <a:gd name="connsiteX18" fmla="*/ 63856 w 263240"/>
              <a:gd name="connsiteY18" fmla="*/ 109025 h 2328662"/>
              <a:gd name="connsiteX19" fmla="*/ 79781 w 263240"/>
              <a:gd name="connsiteY19" fmla="*/ 113898 h 2328662"/>
              <a:gd name="connsiteX20" fmla="*/ 130627 w 263240"/>
              <a:gd name="connsiteY20" fmla="*/ 118556 h 2328662"/>
              <a:gd name="connsiteX21" fmla="*/ 131823 w 263240"/>
              <a:gd name="connsiteY21" fmla="*/ 118447 h 2328662"/>
              <a:gd name="connsiteX22" fmla="*/ 132613 w 263240"/>
              <a:gd name="connsiteY22" fmla="*/ 118556 h 2328662"/>
              <a:gd name="connsiteX23" fmla="*/ 136484 w 263240"/>
              <a:gd name="connsiteY23" fmla="*/ 118019 h 2328662"/>
              <a:gd name="connsiteX24" fmla="*/ 181473 w 263240"/>
              <a:gd name="connsiteY24" fmla="*/ 113898 h 2328662"/>
              <a:gd name="connsiteX25" fmla="*/ 194108 w 263240"/>
              <a:gd name="connsiteY25" fmla="*/ 110032 h 2328662"/>
              <a:gd name="connsiteX26" fmla="*/ 205647 w 263240"/>
              <a:gd name="connsiteY26" fmla="*/ 108432 h 2328662"/>
              <a:gd name="connsiteX27" fmla="*/ 252975 w 263240"/>
              <a:gd name="connsiteY27" fmla="*/ 82352 h 2328662"/>
              <a:gd name="connsiteX28" fmla="*/ 130627 w 263240"/>
              <a:gd name="connsiteY28" fmla="*/ 0 h 2328662"/>
              <a:gd name="connsiteX29" fmla="*/ 261254 w 263240"/>
              <a:gd name="connsiteY29" fmla="*/ 59278 h 2328662"/>
              <a:gd name="connsiteX30" fmla="*/ 222994 w 263240"/>
              <a:gd name="connsiteY30" fmla="*/ 101194 h 2328662"/>
              <a:gd name="connsiteX31" fmla="*/ 194108 w 263240"/>
              <a:gd name="connsiteY31" fmla="*/ 110032 h 2328662"/>
              <a:gd name="connsiteX32" fmla="*/ 136484 w 263240"/>
              <a:gd name="connsiteY32" fmla="*/ 118019 h 2328662"/>
              <a:gd name="connsiteX33" fmla="*/ 131823 w 263240"/>
              <a:gd name="connsiteY33" fmla="*/ 118447 h 2328662"/>
              <a:gd name="connsiteX34" fmla="*/ 63856 w 263240"/>
              <a:gd name="connsiteY34" fmla="*/ 109025 h 2328662"/>
              <a:gd name="connsiteX35" fmla="*/ 52850 w 263240"/>
              <a:gd name="connsiteY35" fmla="*/ 105658 h 2328662"/>
              <a:gd name="connsiteX36" fmla="*/ 32307 w 263240"/>
              <a:gd name="connsiteY36" fmla="*/ 97187 h 2328662"/>
              <a:gd name="connsiteX37" fmla="*/ 30100 w 263240"/>
              <a:gd name="connsiteY37" fmla="*/ 95702 h 2328662"/>
              <a:gd name="connsiteX38" fmla="*/ 12251 w 263240"/>
              <a:gd name="connsiteY38" fmla="*/ 82352 h 2328662"/>
              <a:gd name="connsiteX39" fmla="*/ 3972 w 263240"/>
              <a:gd name="connsiteY39" fmla="*/ 63742 h 2328662"/>
              <a:gd name="connsiteX40" fmla="*/ 2691 w 263240"/>
              <a:gd name="connsiteY40" fmla="*/ 65328 h 2328662"/>
              <a:gd name="connsiteX41" fmla="*/ 0 w 263240"/>
              <a:gd name="connsiteY41" fmla="*/ 59278 h 2328662"/>
              <a:gd name="connsiteX42" fmla="*/ 130627 w 263240"/>
              <a:gd name="connsiteY42" fmla="*/ 0 h 2328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63240" h="2328662">
                <a:moveTo>
                  <a:pt x="261254" y="63742"/>
                </a:moveTo>
                <a:lnTo>
                  <a:pt x="263240" y="66201"/>
                </a:lnTo>
                <a:lnTo>
                  <a:pt x="263240" y="2220626"/>
                </a:lnTo>
                <a:lnTo>
                  <a:pt x="262347" y="2221732"/>
                </a:lnTo>
                <a:lnTo>
                  <a:pt x="263240" y="2225233"/>
                </a:lnTo>
                <a:cubicBezTo>
                  <a:pt x="263240" y="2282355"/>
                  <a:pt x="204756" y="2328662"/>
                  <a:pt x="132613" y="2328662"/>
                </a:cubicBezTo>
                <a:cubicBezTo>
                  <a:pt x="60470" y="2328662"/>
                  <a:pt x="1986" y="2282355"/>
                  <a:pt x="1986" y="2225233"/>
                </a:cubicBezTo>
                <a:lnTo>
                  <a:pt x="2812" y="2221992"/>
                </a:lnTo>
                <a:lnTo>
                  <a:pt x="1986" y="2220626"/>
                </a:lnTo>
                <a:lnTo>
                  <a:pt x="1986" y="66201"/>
                </a:lnTo>
                <a:lnTo>
                  <a:pt x="2691" y="65328"/>
                </a:lnTo>
                <a:lnTo>
                  <a:pt x="10265" y="82352"/>
                </a:lnTo>
                <a:lnTo>
                  <a:pt x="30100" y="95702"/>
                </a:lnTo>
                <a:lnTo>
                  <a:pt x="31815" y="96984"/>
                </a:lnTo>
                <a:lnTo>
                  <a:pt x="32307" y="97187"/>
                </a:lnTo>
                <a:lnTo>
                  <a:pt x="38260" y="101194"/>
                </a:lnTo>
                <a:lnTo>
                  <a:pt x="52850" y="105658"/>
                </a:lnTo>
                <a:lnTo>
                  <a:pt x="59579" y="108432"/>
                </a:lnTo>
                <a:lnTo>
                  <a:pt x="63856" y="109025"/>
                </a:lnTo>
                <a:lnTo>
                  <a:pt x="79781" y="113898"/>
                </a:lnTo>
                <a:cubicBezTo>
                  <a:pt x="95409" y="116897"/>
                  <a:pt x="112591" y="118556"/>
                  <a:pt x="130627" y="118556"/>
                </a:cubicBezTo>
                <a:lnTo>
                  <a:pt x="131823" y="118447"/>
                </a:lnTo>
                <a:lnTo>
                  <a:pt x="132613" y="118556"/>
                </a:lnTo>
                <a:lnTo>
                  <a:pt x="136484" y="118019"/>
                </a:lnTo>
                <a:lnTo>
                  <a:pt x="181473" y="113898"/>
                </a:lnTo>
                <a:lnTo>
                  <a:pt x="194108" y="110032"/>
                </a:lnTo>
                <a:lnTo>
                  <a:pt x="205647" y="108432"/>
                </a:lnTo>
                <a:cubicBezTo>
                  <a:pt x="226496" y="102041"/>
                  <a:pt x="243060" y="92990"/>
                  <a:pt x="252975" y="82352"/>
                </a:cubicBezTo>
                <a:close/>
                <a:moveTo>
                  <a:pt x="130627" y="0"/>
                </a:moveTo>
                <a:cubicBezTo>
                  <a:pt x="202770" y="0"/>
                  <a:pt x="261254" y="26540"/>
                  <a:pt x="261254" y="59278"/>
                </a:cubicBezTo>
                <a:cubicBezTo>
                  <a:pt x="261254" y="75647"/>
                  <a:pt x="246633" y="90467"/>
                  <a:pt x="222994" y="101194"/>
                </a:cubicBezTo>
                <a:lnTo>
                  <a:pt x="194108" y="110032"/>
                </a:lnTo>
                <a:lnTo>
                  <a:pt x="136484" y="118019"/>
                </a:lnTo>
                <a:lnTo>
                  <a:pt x="131823" y="118447"/>
                </a:lnTo>
                <a:lnTo>
                  <a:pt x="63856" y="109025"/>
                </a:lnTo>
                <a:lnTo>
                  <a:pt x="52850" y="105658"/>
                </a:lnTo>
                <a:lnTo>
                  <a:pt x="32307" y="97187"/>
                </a:lnTo>
                <a:lnTo>
                  <a:pt x="30100" y="95702"/>
                </a:lnTo>
                <a:lnTo>
                  <a:pt x="12251" y="82352"/>
                </a:lnTo>
                <a:lnTo>
                  <a:pt x="3972" y="63742"/>
                </a:lnTo>
                <a:lnTo>
                  <a:pt x="2691" y="65328"/>
                </a:lnTo>
                <a:lnTo>
                  <a:pt x="0" y="59278"/>
                </a:lnTo>
                <a:cubicBezTo>
                  <a:pt x="0" y="26540"/>
                  <a:pt x="58484" y="0"/>
                  <a:pt x="130627" y="0"/>
                </a:cubicBezTo>
                <a:close/>
              </a:path>
            </a:pathLst>
          </a:custGeom>
          <a:solidFill>
            <a:schemeClr val="lt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132" name="グループ化 131">
            <a:extLst>
              <a:ext uri="{FF2B5EF4-FFF2-40B4-BE49-F238E27FC236}">
                <a16:creationId xmlns:a16="http://schemas.microsoft.com/office/drawing/2014/main" id="{2ECE7432-DC5F-4AFC-B5AF-5218509AFB04}"/>
              </a:ext>
            </a:extLst>
          </p:cNvPr>
          <p:cNvGrpSpPr/>
          <p:nvPr/>
        </p:nvGrpSpPr>
        <p:grpSpPr>
          <a:xfrm>
            <a:off x="2007033" y="2581379"/>
            <a:ext cx="5686701" cy="353592"/>
            <a:chOff x="2906293" y="752381"/>
            <a:chExt cx="5686701" cy="353592"/>
          </a:xfrm>
        </p:grpSpPr>
        <p:sp>
          <p:nvSpPr>
            <p:cNvPr id="114" name="フリーフォーム: 図形 113">
              <a:extLst>
                <a:ext uri="{FF2B5EF4-FFF2-40B4-BE49-F238E27FC236}">
                  <a16:creationId xmlns:a16="http://schemas.microsoft.com/office/drawing/2014/main" id="{B4A8303C-07B0-45DC-8899-C0A97D3CDD21}"/>
                </a:ext>
              </a:extLst>
            </p:cNvPr>
            <p:cNvSpPr/>
            <p:nvPr/>
          </p:nvSpPr>
          <p:spPr>
            <a:xfrm>
              <a:off x="2906293" y="755994"/>
              <a:ext cx="5686701" cy="349979"/>
            </a:xfrm>
            <a:custGeom>
              <a:avLst/>
              <a:gdLst>
                <a:gd name="connsiteX0" fmla="*/ 395053 w 5686701"/>
                <a:gd name="connsiteY0" fmla="*/ 0 h 349979"/>
                <a:gd name="connsiteX1" fmla="*/ 565452 w 5686701"/>
                <a:gd name="connsiteY1" fmla="*/ 0 h 349979"/>
                <a:gd name="connsiteX2" fmla="*/ 561339 w 5686701"/>
                <a:gd name="connsiteY2" fmla="*/ 4003 h 349979"/>
                <a:gd name="connsiteX3" fmla="*/ 729197 w 5686701"/>
                <a:gd name="connsiteY3" fmla="*/ 71684 h 349979"/>
                <a:gd name="connsiteX4" fmla="*/ 897055 w 5686701"/>
                <a:gd name="connsiteY4" fmla="*/ 4003 h 349979"/>
                <a:gd name="connsiteX5" fmla="*/ 892943 w 5686701"/>
                <a:gd name="connsiteY5" fmla="*/ 0 h 349979"/>
                <a:gd name="connsiteX6" fmla="*/ 1034581 w 5686701"/>
                <a:gd name="connsiteY6" fmla="*/ 0 h 349979"/>
                <a:gd name="connsiteX7" fmla="*/ 1030468 w 5686701"/>
                <a:gd name="connsiteY7" fmla="*/ 4003 h 349979"/>
                <a:gd name="connsiteX8" fmla="*/ 1198326 w 5686701"/>
                <a:gd name="connsiteY8" fmla="*/ 71684 h 349979"/>
                <a:gd name="connsiteX9" fmla="*/ 1366184 w 5686701"/>
                <a:gd name="connsiteY9" fmla="*/ 4003 h 349979"/>
                <a:gd name="connsiteX10" fmla="*/ 1362072 w 5686701"/>
                <a:gd name="connsiteY10" fmla="*/ 0 h 349979"/>
                <a:gd name="connsiteX11" fmla="*/ 1505068 w 5686701"/>
                <a:gd name="connsiteY11" fmla="*/ 0 h 349979"/>
                <a:gd name="connsiteX12" fmla="*/ 1499592 w 5686701"/>
                <a:gd name="connsiteY12" fmla="*/ 5330 h 349979"/>
                <a:gd name="connsiteX13" fmla="*/ 1667450 w 5686701"/>
                <a:gd name="connsiteY13" fmla="*/ 73011 h 349979"/>
                <a:gd name="connsiteX14" fmla="*/ 1835308 w 5686701"/>
                <a:gd name="connsiteY14" fmla="*/ 5330 h 349979"/>
                <a:gd name="connsiteX15" fmla="*/ 1829833 w 5686701"/>
                <a:gd name="connsiteY15" fmla="*/ 0 h 349979"/>
                <a:gd name="connsiteX16" fmla="*/ 1974196 w 5686701"/>
                <a:gd name="connsiteY16" fmla="*/ 0 h 349979"/>
                <a:gd name="connsiteX17" fmla="*/ 1968721 w 5686701"/>
                <a:gd name="connsiteY17" fmla="*/ 5329 h 349979"/>
                <a:gd name="connsiteX18" fmla="*/ 2136579 w 5686701"/>
                <a:gd name="connsiteY18" fmla="*/ 73010 h 349979"/>
                <a:gd name="connsiteX19" fmla="*/ 2304437 w 5686701"/>
                <a:gd name="connsiteY19" fmla="*/ 5329 h 349979"/>
                <a:gd name="connsiteX20" fmla="*/ 2298963 w 5686701"/>
                <a:gd name="connsiteY20" fmla="*/ 0 h 349979"/>
                <a:gd name="connsiteX21" fmla="*/ 2443324 w 5686701"/>
                <a:gd name="connsiteY21" fmla="*/ 0 h 349979"/>
                <a:gd name="connsiteX22" fmla="*/ 2437848 w 5686701"/>
                <a:gd name="connsiteY22" fmla="*/ 5330 h 349979"/>
                <a:gd name="connsiteX23" fmla="*/ 2605706 w 5686701"/>
                <a:gd name="connsiteY23" fmla="*/ 73011 h 349979"/>
                <a:gd name="connsiteX24" fmla="*/ 2773564 w 5686701"/>
                <a:gd name="connsiteY24" fmla="*/ 5330 h 349979"/>
                <a:gd name="connsiteX25" fmla="*/ 2768089 w 5686701"/>
                <a:gd name="connsiteY25" fmla="*/ 0 h 349979"/>
                <a:gd name="connsiteX26" fmla="*/ 2912443 w 5686701"/>
                <a:gd name="connsiteY26" fmla="*/ 0 h 349979"/>
                <a:gd name="connsiteX27" fmla="*/ 2906966 w 5686701"/>
                <a:gd name="connsiteY27" fmla="*/ 5331 h 349979"/>
                <a:gd name="connsiteX28" fmla="*/ 3074824 w 5686701"/>
                <a:gd name="connsiteY28" fmla="*/ 73012 h 349979"/>
                <a:gd name="connsiteX29" fmla="*/ 3242682 w 5686701"/>
                <a:gd name="connsiteY29" fmla="*/ 5331 h 349979"/>
                <a:gd name="connsiteX30" fmla="*/ 3237206 w 5686701"/>
                <a:gd name="connsiteY30" fmla="*/ 0 h 349979"/>
                <a:gd name="connsiteX31" fmla="*/ 3381573 w 5686701"/>
                <a:gd name="connsiteY31" fmla="*/ 0 h 349979"/>
                <a:gd name="connsiteX32" fmla="*/ 3376096 w 5686701"/>
                <a:gd name="connsiteY32" fmla="*/ 5331 h 349979"/>
                <a:gd name="connsiteX33" fmla="*/ 3543954 w 5686701"/>
                <a:gd name="connsiteY33" fmla="*/ 73012 h 349979"/>
                <a:gd name="connsiteX34" fmla="*/ 3711812 w 5686701"/>
                <a:gd name="connsiteY34" fmla="*/ 5331 h 349979"/>
                <a:gd name="connsiteX35" fmla="*/ 3706336 w 5686701"/>
                <a:gd name="connsiteY35" fmla="*/ 0 h 349979"/>
                <a:gd name="connsiteX36" fmla="*/ 3850705 w 5686701"/>
                <a:gd name="connsiteY36" fmla="*/ 0 h 349979"/>
                <a:gd name="connsiteX37" fmla="*/ 3845228 w 5686701"/>
                <a:gd name="connsiteY37" fmla="*/ 5331 h 349979"/>
                <a:gd name="connsiteX38" fmla="*/ 4013086 w 5686701"/>
                <a:gd name="connsiteY38" fmla="*/ 73012 h 349979"/>
                <a:gd name="connsiteX39" fmla="*/ 4180944 w 5686701"/>
                <a:gd name="connsiteY39" fmla="*/ 5331 h 349979"/>
                <a:gd name="connsiteX40" fmla="*/ 4175468 w 5686701"/>
                <a:gd name="connsiteY40" fmla="*/ 0 h 349979"/>
                <a:gd name="connsiteX41" fmla="*/ 4319829 w 5686701"/>
                <a:gd name="connsiteY41" fmla="*/ 0 h 349979"/>
                <a:gd name="connsiteX42" fmla="*/ 4314353 w 5686701"/>
                <a:gd name="connsiteY42" fmla="*/ 5330 h 349979"/>
                <a:gd name="connsiteX43" fmla="*/ 4482211 w 5686701"/>
                <a:gd name="connsiteY43" fmla="*/ 73011 h 349979"/>
                <a:gd name="connsiteX44" fmla="*/ 4650069 w 5686701"/>
                <a:gd name="connsiteY44" fmla="*/ 5330 h 349979"/>
                <a:gd name="connsiteX45" fmla="*/ 4644594 w 5686701"/>
                <a:gd name="connsiteY45" fmla="*/ 0 h 349979"/>
                <a:gd name="connsiteX46" fmla="*/ 4794220 w 5686701"/>
                <a:gd name="connsiteY46" fmla="*/ 0 h 349979"/>
                <a:gd name="connsiteX47" fmla="*/ 4790107 w 5686701"/>
                <a:gd name="connsiteY47" fmla="*/ 4003 h 349979"/>
                <a:gd name="connsiteX48" fmla="*/ 4957965 w 5686701"/>
                <a:gd name="connsiteY48" fmla="*/ 71684 h 349979"/>
                <a:gd name="connsiteX49" fmla="*/ 5125823 w 5686701"/>
                <a:gd name="connsiteY49" fmla="*/ 4003 h 349979"/>
                <a:gd name="connsiteX50" fmla="*/ 5121711 w 5686701"/>
                <a:gd name="connsiteY50" fmla="*/ 0 h 349979"/>
                <a:gd name="connsiteX51" fmla="*/ 5686701 w 5686701"/>
                <a:gd name="connsiteY51" fmla="*/ 0 h 349979"/>
                <a:gd name="connsiteX52" fmla="*/ 5291648 w 5686701"/>
                <a:gd name="connsiteY52" fmla="*/ 349979 h 349979"/>
                <a:gd name="connsiteX53" fmla="*/ 0 w 5686701"/>
                <a:gd name="connsiteY53" fmla="*/ 349979 h 349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5686701" h="349979">
                  <a:moveTo>
                    <a:pt x="395053" y="0"/>
                  </a:moveTo>
                  <a:lnTo>
                    <a:pt x="565452" y="0"/>
                  </a:lnTo>
                  <a:lnTo>
                    <a:pt x="561339" y="4003"/>
                  </a:lnTo>
                  <a:cubicBezTo>
                    <a:pt x="561339" y="41382"/>
                    <a:pt x="636492" y="71684"/>
                    <a:pt x="729197" y="71684"/>
                  </a:cubicBezTo>
                  <a:cubicBezTo>
                    <a:pt x="821902" y="71684"/>
                    <a:pt x="897055" y="41382"/>
                    <a:pt x="897055" y="4003"/>
                  </a:cubicBezTo>
                  <a:lnTo>
                    <a:pt x="892943" y="0"/>
                  </a:lnTo>
                  <a:lnTo>
                    <a:pt x="1034581" y="0"/>
                  </a:lnTo>
                  <a:lnTo>
                    <a:pt x="1030468" y="4003"/>
                  </a:lnTo>
                  <a:cubicBezTo>
                    <a:pt x="1030468" y="41382"/>
                    <a:pt x="1105621" y="71684"/>
                    <a:pt x="1198326" y="71684"/>
                  </a:cubicBezTo>
                  <a:cubicBezTo>
                    <a:pt x="1291031" y="71684"/>
                    <a:pt x="1366184" y="41382"/>
                    <a:pt x="1366184" y="4003"/>
                  </a:cubicBezTo>
                  <a:lnTo>
                    <a:pt x="1362072" y="0"/>
                  </a:lnTo>
                  <a:lnTo>
                    <a:pt x="1505068" y="0"/>
                  </a:lnTo>
                  <a:lnTo>
                    <a:pt x="1499592" y="5330"/>
                  </a:lnTo>
                  <a:cubicBezTo>
                    <a:pt x="1499592" y="42709"/>
                    <a:pt x="1574745" y="73011"/>
                    <a:pt x="1667450" y="73011"/>
                  </a:cubicBezTo>
                  <a:cubicBezTo>
                    <a:pt x="1760155" y="73011"/>
                    <a:pt x="1835308" y="42709"/>
                    <a:pt x="1835308" y="5330"/>
                  </a:cubicBezTo>
                  <a:lnTo>
                    <a:pt x="1829833" y="0"/>
                  </a:lnTo>
                  <a:lnTo>
                    <a:pt x="1974196" y="0"/>
                  </a:lnTo>
                  <a:lnTo>
                    <a:pt x="1968721" y="5329"/>
                  </a:lnTo>
                  <a:cubicBezTo>
                    <a:pt x="1968721" y="42708"/>
                    <a:pt x="2043874" y="73010"/>
                    <a:pt x="2136579" y="73010"/>
                  </a:cubicBezTo>
                  <a:cubicBezTo>
                    <a:pt x="2229284" y="73010"/>
                    <a:pt x="2304437" y="42708"/>
                    <a:pt x="2304437" y="5329"/>
                  </a:cubicBezTo>
                  <a:lnTo>
                    <a:pt x="2298963" y="0"/>
                  </a:lnTo>
                  <a:lnTo>
                    <a:pt x="2443324" y="0"/>
                  </a:lnTo>
                  <a:lnTo>
                    <a:pt x="2437848" y="5330"/>
                  </a:lnTo>
                  <a:cubicBezTo>
                    <a:pt x="2437848" y="42709"/>
                    <a:pt x="2513001" y="73011"/>
                    <a:pt x="2605706" y="73011"/>
                  </a:cubicBezTo>
                  <a:cubicBezTo>
                    <a:pt x="2698411" y="73011"/>
                    <a:pt x="2773564" y="42709"/>
                    <a:pt x="2773564" y="5330"/>
                  </a:cubicBezTo>
                  <a:lnTo>
                    <a:pt x="2768089" y="0"/>
                  </a:lnTo>
                  <a:lnTo>
                    <a:pt x="2912443" y="0"/>
                  </a:lnTo>
                  <a:lnTo>
                    <a:pt x="2906966" y="5331"/>
                  </a:lnTo>
                  <a:cubicBezTo>
                    <a:pt x="2906966" y="42710"/>
                    <a:pt x="2982119" y="73012"/>
                    <a:pt x="3074824" y="73012"/>
                  </a:cubicBezTo>
                  <a:cubicBezTo>
                    <a:pt x="3167529" y="73012"/>
                    <a:pt x="3242682" y="42710"/>
                    <a:pt x="3242682" y="5331"/>
                  </a:cubicBezTo>
                  <a:lnTo>
                    <a:pt x="3237206" y="0"/>
                  </a:lnTo>
                  <a:lnTo>
                    <a:pt x="3381573" y="0"/>
                  </a:lnTo>
                  <a:lnTo>
                    <a:pt x="3376096" y="5331"/>
                  </a:lnTo>
                  <a:cubicBezTo>
                    <a:pt x="3376096" y="42710"/>
                    <a:pt x="3451249" y="73012"/>
                    <a:pt x="3543954" y="73012"/>
                  </a:cubicBezTo>
                  <a:cubicBezTo>
                    <a:pt x="3636659" y="73012"/>
                    <a:pt x="3711812" y="42710"/>
                    <a:pt x="3711812" y="5331"/>
                  </a:cubicBezTo>
                  <a:lnTo>
                    <a:pt x="3706336" y="0"/>
                  </a:lnTo>
                  <a:lnTo>
                    <a:pt x="3850705" y="0"/>
                  </a:lnTo>
                  <a:lnTo>
                    <a:pt x="3845228" y="5331"/>
                  </a:lnTo>
                  <a:cubicBezTo>
                    <a:pt x="3845228" y="42710"/>
                    <a:pt x="3920381" y="73012"/>
                    <a:pt x="4013086" y="73012"/>
                  </a:cubicBezTo>
                  <a:cubicBezTo>
                    <a:pt x="4105791" y="73012"/>
                    <a:pt x="4180944" y="42710"/>
                    <a:pt x="4180944" y="5331"/>
                  </a:cubicBezTo>
                  <a:lnTo>
                    <a:pt x="4175468" y="0"/>
                  </a:lnTo>
                  <a:lnTo>
                    <a:pt x="4319829" y="0"/>
                  </a:lnTo>
                  <a:lnTo>
                    <a:pt x="4314353" y="5330"/>
                  </a:lnTo>
                  <a:cubicBezTo>
                    <a:pt x="4314353" y="42709"/>
                    <a:pt x="4389506" y="73011"/>
                    <a:pt x="4482211" y="73011"/>
                  </a:cubicBezTo>
                  <a:cubicBezTo>
                    <a:pt x="4574916" y="73011"/>
                    <a:pt x="4650069" y="42709"/>
                    <a:pt x="4650069" y="5330"/>
                  </a:cubicBezTo>
                  <a:lnTo>
                    <a:pt x="4644594" y="0"/>
                  </a:lnTo>
                  <a:lnTo>
                    <a:pt x="4794220" y="0"/>
                  </a:lnTo>
                  <a:lnTo>
                    <a:pt x="4790107" y="4003"/>
                  </a:lnTo>
                  <a:cubicBezTo>
                    <a:pt x="4790107" y="41382"/>
                    <a:pt x="4865260" y="71684"/>
                    <a:pt x="4957965" y="71684"/>
                  </a:cubicBezTo>
                  <a:cubicBezTo>
                    <a:pt x="5050670" y="71684"/>
                    <a:pt x="5125823" y="41382"/>
                    <a:pt x="5125823" y="4003"/>
                  </a:cubicBezTo>
                  <a:lnTo>
                    <a:pt x="5121711" y="0"/>
                  </a:lnTo>
                  <a:lnTo>
                    <a:pt x="5686701" y="0"/>
                  </a:lnTo>
                  <a:lnTo>
                    <a:pt x="5291648" y="349979"/>
                  </a:lnTo>
                  <a:lnTo>
                    <a:pt x="0" y="349979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kumimoji="1" lang="en-US" altLang="ja-JP" dirty="0"/>
                <a:t>      </a:t>
              </a:r>
              <a:endParaRPr kumimoji="1" lang="ja-JP" altLang="en-US" dirty="0"/>
            </a:p>
          </p:txBody>
        </p:sp>
        <p:sp>
          <p:nvSpPr>
            <p:cNvPr id="122" name="楕円 121">
              <a:extLst>
                <a:ext uri="{FF2B5EF4-FFF2-40B4-BE49-F238E27FC236}">
                  <a16:creationId xmlns:a16="http://schemas.microsoft.com/office/drawing/2014/main" id="{5D5CE47D-5286-467E-A531-AC7F2315E1D4}"/>
                </a:ext>
              </a:extLst>
            </p:cNvPr>
            <p:cNvSpPr/>
            <p:nvPr/>
          </p:nvSpPr>
          <p:spPr>
            <a:xfrm>
              <a:off x="5790864" y="754764"/>
              <a:ext cx="379238" cy="73571"/>
            </a:xfrm>
            <a:custGeom>
              <a:avLst/>
              <a:gdLst>
                <a:gd name="connsiteX0" fmla="*/ 0 w 338137"/>
                <a:gd name="connsiteY0" fmla="*/ 68741 h 137482"/>
                <a:gd name="connsiteX1" fmla="*/ 169069 w 338137"/>
                <a:gd name="connsiteY1" fmla="*/ 0 h 137482"/>
                <a:gd name="connsiteX2" fmla="*/ 338138 w 338137"/>
                <a:gd name="connsiteY2" fmla="*/ 68741 h 137482"/>
                <a:gd name="connsiteX3" fmla="*/ 169069 w 338137"/>
                <a:gd name="connsiteY3" fmla="*/ 137482 h 137482"/>
                <a:gd name="connsiteX4" fmla="*/ 0 w 338137"/>
                <a:gd name="connsiteY4" fmla="*/ 68741 h 137482"/>
                <a:gd name="connsiteX0" fmla="*/ 169069 w 338138"/>
                <a:gd name="connsiteY0" fmla="*/ 0 h 137482"/>
                <a:gd name="connsiteX1" fmla="*/ 338138 w 338138"/>
                <a:gd name="connsiteY1" fmla="*/ 68741 h 137482"/>
                <a:gd name="connsiteX2" fmla="*/ 169069 w 338138"/>
                <a:gd name="connsiteY2" fmla="*/ 137482 h 137482"/>
                <a:gd name="connsiteX3" fmla="*/ 0 w 338138"/>
                <a:gd name="connsiteY3" fmla="*/ 68741 h 137482"/>
                <a:gd name="connsiteX4" fmla="*/ 260509 w 338138"/>
                <a:gd name="connsiteY4" fmla="*/ 91440 h 137482"/>
                <a:gd name="connsiteX0" fmla="*/ 169069 w 338138"/>
                <a:gd name="connsiteY0" fmla="*/ 0 h 137482"/>
                <a:gd name="connsiteX1" fmla="*/ 338138 w 338138"/>
                <a:gd name="connsiteY1" fmla="*/ 68741 h 137482"/>
                <a:gd name="connsiteX2" fmla="*/ 169069 w 338138"/>
                <a:gd name="connsiteY2" fmla="*/ 137482 h 137482"/>
                <a:gd name="connsiteX3" fmla="*/ 0 w 338138"/>
                <a:gd name="connsiteY3" fmla="*/ 68741 h 137482"/>
                <a:gd name="connsiteX0" fmla="*/ 338138 w 338138"/>
                <a:gd name="connsiteY0" fmla="*/ 0 h 68741"/>
                <a:gd name="connsiteX1" fmla="*/ 169069 w 338138"/>
                <a:gd name="connsiteY1" fmla="*/ 68741 h 68741"/>
                <a:gd name="connsiteX2" fmla="*/ 0 w 338138"/>
                <a:gd name="connsiteY2" fmla="*/ 0 h 68741"/>
                <a:gd name="connsiteX0" fmla="*/ 338138 w 338138"/>
                <a:gd name="connsiteY0" fmla="*/ 0 h 68741"/>
                <a:gd name="connsiteX1" fmla="*/ 169069 w 338138"/>
                <a:gd name="connsiteY1" fmla="*/ 68741 h 68741"/>
                <a:gd name="connsiteX2" fmla="*/ 0 w 338138"/>
                <a:gd name="connsiteY2" fmla="*/ 0 h 68741"/>
                <a:gd name="connsiteX0" fmla="*/ 352004 w 352004"/>
                <a:gd name="connsiteY0" fmla="*/ 0 h 68741"/>
                <a:gd name="connsiteX1" fmla="*/ 182935 w 352004"/>
                <a:gd name="connsiteY1" fmla="*/ 68741 h 68741"/>
                <a:gd name="connsiteX2" fmla="*/ 13866 w 352004"/>
                <a:gd name="connsiteY2" fmla="*/ 0 h 68741"/>
                <a:gd name="connsiteX0" fmla="*/ 342986 w 342986"/>
                <a:gd name="connsiteY0" fmla="*/ 4763 h 73518"/>
                <a:gd name="connsiteX1" fmla="*/ 173917 w 342986"/>
                <a:gd name="connsiteY1" fmla="*/ 73504 h 73518"/>
                <a:gd name="connsiteX2" fmla="*/ 14373 w 342986"/>
                <a:gd name="connsiteY2" fmla="*/ 0 h 73518"/>
                <a:gd name="connsiteX0" fmla="*/ 350458 w 350458"/>
                <a:gd name="connsiteY0" fmla="*/ 4763 h 73518"/>
                <a:gd name="connsiteX1" fmla="*/ 181389 w 350458"/>
                <a:gd name="connsiteY1" fmla="*/ 73504 h 73518"/>
                <a:gd name="connsiteX2" fmla="*/ 21845 w 350458"/>
                <a:gd name="connsiteY2" fmla="*/ 0 h 73518"/>
                <a:gd name="connsiteX0" fmla="*/ 350458 w 364233"/>
                <a:gd name="connsiteY0" fmla="*/ 4763 h 73515"/>
                <a:gd name="connsiteX1" fmla="*/ 181389 w 364233"/>
                <a:gd name="connsiteY1" fmla="*/ 73504 h 73515"/>
                <a:gd name="connsiteX2" fmla="*/ 21845 w 364233"/>
                <a:gd name="connsiteY2" fmla="*/ 0 h 73515"/>
                <a:gd name="connsiteX0" fmla="*/ 348047 w 361944"/>
                <a:gd name="connsiteY0" fmla="*/ 2382 h 73506"/>
                <a:gd name="connsiteX1" fmla="*/ 181359 w 361944"/>
                <a:gd name="connsiteY1" fmla="*/ 73504 h 73506"/>
                <a:gd name="connsiteX2" fmla="*/ 21815 w 361944"/>
                <a:gd name="connsiteY2" fmla="*/ 0 h 73506"/>
                <a:gd name="connsiteX0" fmla="*/ 343223 w 357369"/>
                <a:gd name="connsiteY0" fmla="*/ 2382 h 73506"/>
                <a:gd name="connsiteX1" fmla="*/ 181297 w 357369"/>
                <a:gd name="connsiteY1" fmla="*/ 73504 h 73506"/>
                <a:gd name="connsiteX2" fmla="*/ 21753 w 357369"/>
                <a:gd name="connsiteY2" fmla="*/ 0 h 73506"/>
                <a:gd name="connsiteX0" fmla="*/ 346142 w 362566"/>
                <a:gd name="connsiteY0" fmla="*/ 2382 h 73571"/>
                <a:gd name="connsiteX1" fmla="*/ 184216 w 362566"/>
                <a:gd name="connsiteY1" fmla="*/ 73504 h 73571"/>
                <a:gd name="connsiteX2" fmla="*/ 24672 w 362566"/>
                <a:gd name="connsiteY2" fmla="*/ 0 h 73571"/>
                <a:gd name="connsiteX0" fmla="*/ 355143 w 379238"/>
                <a:gd name="connsiteY0" fmla="*/ 2382 h 73571"/>
                <a:gd name="connsiteX1" fmla="*/ 193217 w 379238"/>
                <a:gd name="connsiteY1" fmla="*/ 73504 h 73571"/>
                <a:gd name="connsiteX2" fmla="*/ 33673 w 379238"/>
                <a:gd name="connsiteY2" fmla="*/ 0 h 735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9238" h="73571">
                  <a:moveTo>
                    <a:pt x="355143" y="2382"/>
                  </a:moveTo>
                  <a:cubicBezTo>
                    <a:pt x="419437" y="30822"/>
                    <a:pt x="351570" y="71519"/>
                    <a:pt x="193217" y="73504"/>
                  </a:cubicBezTo>
                  <a:cubicBezTo>
                    <a:pt x="34864" y="75489"/>
                    <a:pt x="-52053" y="33202"/>
                    <a:pt x="33673" y="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3" name="楕円 121">
              <a:extLst>
                <a:ext uri="{FF2B5EF4-FFF2-40B4-BE49-F238E27FC236}">
                  <a16:creationId xmlns:a16="http://schemas.microsoft.com/office/drawing/2014/main" id="{A4839859-9ECE-4CE9-98CE-09209D652B61}"/>
                </a:ext>
              </a:extLst>
            </p:cNvPr>
            <p:cNvSpPr/>
            <p:nvPr/>
          </p:nvSpPr>
          <p:spPr>
            <a:xfrm>
              <a:off x="6267114" y="752383"/>
              <a:ext cx="379238" cy="73571"/>
            </a:xfrm>
            <a:custGeom>
              <a:avLst/>
              <a:gdLst>
                <a:gd name="connsiteX0" fmla="*/ 0 w 338137"/>
                <a:gd name="connsiteY0" fmla="*/ 68741 h 137482"/>
                <a:gd name="connsiteX1" fmla="*/ 169069 w 338137"/>
                <a:gd name="connsiteY1" fmla="*/ 0 h 137482"/>
                <a:gd name="connsiteX2" fmla="*/ 338138 w 338137"/>
                <a:gd name="connsiteY2" fmla="*/ 68741 h 137482"/>
                <a:gd name="connsiteX3" fmla="*/ 169069 w 338137"/>
                <a:gd name="connsiteY3" fmla="*/ 137482 h 137482"/>
                <a:gd name="connsiteX4" fmla="*/ 0 w 338137"/>
                <a:gd name="connsiteY4" fmla="*/ 68741 h 137482"/>
                <a:gd name="connsiteX0" fmla="*/ 169069 w 338138"/>
                <a:gd name="connsiteY0" fmla="*/ 0 h 137482"/>
                <a:gd name="connsiteX1" fmla="*/ 338138 w 338138"/>
                <a:gd name="connsiteY1" fmla="*/ 68741 h 137482"/>
                <a:gd name="connsiteX2" fmla="*/ 169069 w 338138"/>
                <a:gd name="connsiteY2" fmla="*/ 137482 h 137482"/>
                <a:gd name="connsiteX3" fmla="*/ 0 w 338138"/>
                <a:gd name="connsiteY3" fmla="*/ 68741 h 137482"/>
                <a:gd name="connsiteX4" fmla="*/ 260509 w 338138"/>
                <a:gd name="connsiteY4" fmla="*/ 91440 h 137482"/>
                <a:gd name="connsiteX0" fmla="*/ 169069 w 338138"/>
                <a:gd name="connsiteY0" fmla="*/ 0 h 137482"/>
                <a:gd name="connsiteX1" fmla="*/ 338138 w 338138"/>
                <a:gd name="connsiteY1" fmla="*/ 68741 h 137482"/>
                <a:gd name="connsiteX2" fmla="*/ 169069 w 338138"/>
                <a:gd name="connsiteY2" fmla="*/ 137482 h 137482"/>
                <a:gd name="connsiteX3" fmla="*/ 0 w 338138"/>
                <a:gd name="connsiteY3" fmla="*/ 68741 h 137482"/>
                <a:gd name="connsiteX0" fmla="*/ 338138 w 338138"/>
                <a:gd name="connsiteY0" fmla="*/ 0 h 68741"/>
                <a:gd name="connsiteX1" fmla="*/ 169069 w 338138"/>
                <a:gd name="connsiteY1" fmla="*/ 68741 h 68741"/>
                <a:gd name="connsiteX2" fmla="*/ 0 w 338138"/>
                <a:gd name="connsiteY2" fmla="*/ 0 h 68741"/>
                <a:gd name="connsiteX0" fmla="*/ 338138 w 338138"/>
                <a:gd name="connsiteY0" fmla="*/ 0 h 68741"/>
                <a:gd name="connsiteX1" fmla="*/ 169069 w 338138"/>
                <a:gd name="connsiteY1" fmla="*/ 68741 h 68741"/>
                <a:gd name="connsiteX2" fmla="*/ 0 w 338138"/>
                <a:gd name="connsiteY2" fmla="*/ 0 h 68741"/>
                <a:gd name="connsiteX0" fmla="*/ 352004 w 352004"/>
                <a:gd name="connsiteY0" fmla="*/ 0 h 68741"/>
                <a:gd name="connsiteX1" fmla="*/ 182935 w 352004"/>
                <a:gd name="connsiteY1" fmla="*/ 68741 h 68741"/>
                <a:gd name="connsiteX2" fmla="*/ 13866 w 352004"/>
                <a:gd name="connsiteY2" fmla="*/ 0 h 68741"/>
                <a:gd name="connsiteX0" fmla="*/ 342986 w 342986"/>
                <a:gd name="connsiteY0" fmla="*/ 4763 h 73518"/>
                <a:gd name="connsiteX1" fmla="*/ 173917 w 342986"/>
                <a:gd name="connsiteY1" fmla="*/ 73504 h 73518"/>
                <a:gd name="connsiteX2" fmla="*/ 14373 w 342986"/>
                <a:gd name="connsiteY2" fmla="*/ 0 h 73518"/>
                <a:gd name="connsiteX0" fmla="*/ 350458 w 350458"/>
                <a:gd name="connsiteY0" fmla="*/ 4763 h 73518"/>
                <a:gd name="connsiteX1" fmla="*/ 181389 w 350458"/>
                <a:gd name="connsiteY1" fmla="*/ 73504 h 73518"/>
                <a:gd name="connsiteX2" fmla="*/ 21845 w 350458"/>
                <a:gd name="connsiteY2" fmla="*/ 0 h 73518"/>
                <a:gd name="connsiteX0" fmla="*/ 350458 w 364233"/>
                <a:gd name="connsiteY0" fmla="*/ 4763 h 73515"/>
                <a:gd name="connsiteX1" fmla="*/ 181389 w 364233"/>
                <a:gd name="connsiteY1" fmla="*/ 73504 h 73515"/>
                <a:gd name="connsiteX2" fmla="*/ 21845 w 364233"/>
                <a:gd name="connsiteY2" fmla="*/ 0 h 73515"/>
                <a:gd name="connsiteX0" fmla="*/ 348047 w 361944"/>
                <a:gd name="connsiteY0" fmla="*/ 2382 h 73506"/>
                <a:gd name="connsiteX1" fmla="*/ 181359 w 361944"/>
                <a:gd name="connsiteY1" fmla="*/ 73504 h 73506"/>
                <a:gd name="connsiteX2" fmla="*/ 21815 w 361944"/>
                <a:gd name="connsiteY2" fmla="*/ 0 h 73506"/>
                <a:gd name="connsiteX0" fmla="*/ 343223 w 357369"/>
                <a:gd name="connsiteY0" fmla="*/ 2382 h 73506"/>
                <a:gd name="connsiteX1" fmla="*/ 181297 w 357369"/>
                <a:gd name="connsiteY1" fmla="*/ 73504 h 73506"/>
                <a:gd name="connsiteX2" fmla="*/ 21753 w 357369"/>
                <a:gd name="connsiteY2" fmla="*/ 0 h 73506"/>
                <a:gd name="connsiteX0" fmla="*/ 346142 w 362566"/>
                <a:gd name="connsiteY0" fmla="*/ 2382 h 73571"/>
                <a:gd name="connsiteX1" fmla="*/ 184216 w 362566"/>
                <a:gd name="connsiteY1" fmla="*/ 73504 h 73571"/>
                <a:gd name="connsiteX2" fmla="*/ 24672 w 362566"/>
                <a:gd name="connsiteY2" fmla="*/ 0 h 73571"/>
                <a:gd name="connsiteX0" fmla="*/ 355143 w 379238"/>
                <a:gd name="connsiteY0" fmla="*/ 2382 h 73571"/>
                <a:gd name="connsiteX1" fmla="*/ 193217 w 379238"/>
                <a:gd name="connsiteY1" fmla="*/ 73504 h 73571"/>
                <a:gd name="connsiteX2" fmla="*/ 33673 w 379238"/>
                <a:gd name="connsiteY2" fmla="*/ 0 h 735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9238" h="73571">
                  <a:moveTo>
                    <a:pt x="355143" y="2382"/>
                  </a:moveTo>
                  <a:cubicBezTo>
                    <a:pt x="419437" y="30822"/>
                    <a:pt x="351570" y="71519"/>
                    <a:pt x="193217" y="73504"/>
                  </a:cubicBezTo>
                  <a:cubicBezTo>
                    <a:pt x="34864" y="75489"/>
                    <a:pt x="-52053" y="33202"/>
                    <a:pt x="33673" y="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4" name="楕円 121">
              <a:extLst>
                <a:ext uri="{FF2B5EF4-FFF2-40B4-BE49-F238E27FC236}">
                  <a16:creationId xmlns:a16="http://schemas.microsoft.com/office/drawing/2014/main" id="{FBE2FBE0-C832-48B2-ABD9-778AB0FA321E}"/>
                </a:ext>
              </a:extLst>
            </p:cNvPr>
            <p:cNvSpPr/>
            <p:nvPr/>
          </p:nvSpPr>
          <p:spPr>
            <a:xfrm>
              <a:off x="6731457" y="752382"/>
              <a:ext cx="379238" cy="73571"/>
            </a:xfrm>
            <a:custGeom>
              <a:avLst/>
              <a:gdLst>
                <a:gd name="connsiteX0" fmla="*/ 0 w 338137"/>
                <a:gd name="connsiteY0" fmla="*/ 68741 h 137482"/>
                <a:gd name="connsiteX1" fmla="*/ 169069 w 338137"/>
                <a:gd name="connsiteY1" fmla="*/ 0 h 137482"/>
                <a:gd name="connsiteX2" fmla="*/ 338138 w 338137"/>
                <a:gd name="connsiteY2" fmla="*/ 68741 h 137482"/>
                <a:gd name="connsiteX3" fmla="*/ 169069 w 338137"/>
                <a:gd name="connsiteY3" fmla="*/ 137482 h 137482"/>
                <a:gd name="connsiteX4" fmla="*/ 0 w 338137"/>
                <a:gd name="connsiteY4" fmla="*/ 68741 h 137482"/>
                <a:gd name="connsiteX0" fmla="*/ 169069 w 338138"/>
                <a:gd name="connsiteY0" fmla="*/ 0 h 137482"/>
                <a:gd name="connsiteX1" fmla="*/ 338138 w 338138"/>
                <a:gd name="connsiteY1" fmla="*/ 68741 h 137482"/>
                <a:gd name="connsiteX2" fmla="*/ 169069 w 338138"/>
                <a:gd name="connsiteY2" fmla="*/ 137482 h 137482"/>
                <a:gd name="connsiteX3" fmla="*/ 0 w 338138"/>
                <a:gd name="connsiteY3" fmla="*/ 68741 h 137482"/>
                <a:gd name="connsiteX4" fmla="*/ 260509 w 338138"/>
                <a:gd name="connsiteY4" fmla="*/ 91440 h 137482"/>
                <a:gd name="connsiteX0" fmla="*/ 169069 w 338138"/>
                <a:gd name="connsiteY0" fmla="*/ 0 h 137482"/>
                <a:gd name="connsiteX1" fmla="*/ 338138 w 338138"/>
                <a:gd name="connsiteY1" fmla="*/ 68741 h 137482"/>
                <a:gd name="connsiteX2" fmla="*/ 169069 w 338138"/>
                <a:gd name="connsiteY2" fmla="*/ 137482 h 137482"/>
                <a:gd name="connsiteX3" fmla="*/ 0 w 338138"/>
                <a:gd name="connsiteY3" fmla="*/ 68741 h 137482"/>
                <a:gd name="connsiteX0" fmla="*/ 338138 w 338138"/>
                <a:gd name="connsiteY0" fmla="*/ 0 h 68741"/>
                <a:gd name="connsiteX1" fmla="*/ 169069 w 338138"/>
                <a:gd name="connsiteY1" fmla="*/ 68741 h 68741"/>
                <a:gd name="connsiteX2" fmla="*/ 0 w 338138"/>
                <a:gd name="connsiteY2" fmla="*/ 0 h 68741"/>
                <a:gd name="connsiteX0" fmla="*/ 338138 w 338138"/>
                <a:gd name="connsiteY0" fmla="*/ 0 h 68741"/>
                <a:gd name="connsiteX1" fmla="*/ 169069 w 338138"/>
                <a:gd name="connsiteY1" fmla="*/ 68741 h 68741"/>
                <a:gd name="connsiteX2" fmla="*/ 0 w 338138"/>
                <a:gd name="connsiteY2" fmla="*/ 0 h 68741"/>
                <a:gd name="connsiteX0" fmla="*/ 352004 w 352004"/>
                <a:gd name="connsiteY0" fmla="*/ 0 h 68741"/>
                <a:gd name="connsiteX1" fmla="*/ 182935 w 352004"/>
                <a:gd name="connsiteY1" fmla="*/ 68741 h 68741"/>
                <a:gd name="connsiteX2" fmla="*/ 13866 w 352004"/>
                <a:gd name="connsiteY2" fmla="*/ 0 h 68741"/>
                <a:gd name="connsiteX0" fmla="*/ 342986 w 342986"/>
                <a:gd name="connsiteY0" fmla="*/ 4763 h 73518"/>
                <a:gd name="connsiteX1" fmla="*/ 173917 w 342986"/>
                <a:gd name="connsiteY1" fmla="*/ 73504 h 73518"/>
                <a:gd name="connsiteX2" fmla="*/ 14373 w 342986"/>
                <a:gd name="connsiteY2" fmla="*/ 0 h 73518"/>
                <a:gd name="connsiteX0" fmla="*/ 350458 w 350458"/>
                <a:gd name="connsiteY0" fmla="*/ 4763 h 73518"/>
                <a:gd name="connsiteX1" fmla="*/ 181389 w 350458"/>
                <a:gd name="connsiteY1" fmla="*/ 73504 h 73518"/>
                <a:gd name="connsiteX2" fmla="*/ 21845 w 350458"/>
                <a:gd name="connsiteY2" fmla="*/ 0 h 73518"/>
                <a:gd name="connsiteX0" fmla="*/ 350458 w 364233"/>
                <a:gd name="connsiteY0" fmla="*/ 4763 h 73515"/>
                <a:gd name="connsiteX1" fmla="*/ 181389 w 364233"/>
                <a:gd name="connsiteY1" fmla="*/ 73504 h 73515"/>
                <a:gd name="connsiteX2" fmla="*/ 21845 w 364233"/>
                <a:gd name="connsiteY2" fmla="*/ 0 h 73515"/>
                <a:gd name="connsiteX0" fmla="*/ 348047 w 361944"/>
                <a:gd name="connsiteY0" fmla="*/ 2382 h 73506"/>
                <a:gd name="connsiteX1" fmla="*/ 181359 w 361944"/>
                <a:gd name="connsiteY1" fmla="*/ 73504 h 73506"/>
                <a:gd name="connsiteX2" fmla="*/ 21815 w 361944"/>
                <a:gd name="connsiteY2" fmla="*/ 0 h 73506"/>
                <a:gd name="connsiteX0" fmla="*/ 343223 w 357369"/>
                <a:gd name="connsiteY0" fmla="*/ 2382 h 73506"/>
                <a:gd name="connsiteX1" fmla="*/ 181297 w 357369"/>
                <a:gd name="connsiteY1" fmla="*/ 73504 h 73506"/>
                <a:gd name="connsiteX2" fmla="*/ 21753 w 357369"/>
                <a:gd name="connsiteY2" fmla="*/ 0 h 73506"/>
                <a:gd name="connsiteX0" fmla="*/ 346142 w 362566"/>
                <a:gd name="connsiteY0" fmla="*/ 2382 h 73571"/>
                <a:gd name="connsiteX1" fmla="*/ 184216 w 362566"/>
                <a:gd name="connsiteY1" fmla="*/ 73504 h 73571"/>
                <a:gd name="connsiteX2" fmla="*/ 24672 w 362566"/>
                <a:gd name="connsiteY2" fmla="*/ 0 h 73571"/>
                <a:gd name="connsiteX0" fmla="*/ 355143 w 379238"/>
                <a:gd name="connsiteY0" fmla="*/ 2382 h 73571"/>
                <a:gd name="connsiteX1" fmla="*/ 193217 w 379238"/>
                <a:gd name="connsiteY1" fmla="*/ 73504 h 73571"/>
                <a:gd name="connsiteX2" fmla="*/ 33673 w 379238"/>
                <a:gd name="connsiteY2" fmla="*/ 0 h 735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9238" h="73571">
                  <a:moveTo>
                    <a:pt x="355143" y="2382"/>
                  </a:moveTo>
                  <a:cubicBezTo>
                    <a:pt x="419437" y="30822"/>
                    <a:pt x="351570" y="71519"/>
                    <a:pt x="193217" y="73504"/>
                  </a:cubicBezTo>
                  <a:cubicBezTo>
                    <a:pt x="34864" y="75489"/>
                    <a:pt x="-52053" y="33202"/>
                    <a:pt x="33673" y="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5" name="楕円 121">
              <a:extLst>
                <a:ext uri="{FF2B5EF4-FFF2-40B4-BE49-F238E27FC236}">
                  <a16:creationId xmlns:a16="http://schemas.microsoft.com/office/drawing/2014/main" id="{78181064-480A-4EBD-9F01-75DF19FEA979}"/>
                </a:ext>
              </a:extLst>
            </p:cNvPr>
            <p:cNvSpPr/>
            <p:nvPr/>
          </p:nvSpPr>
          <p:spPr>
            <a:xfrm>
              <a:off x="5321758" y="753613"/>
              <a:ext cx="379238" cy="73571"/>
            </a:xfrm>
            <a:custGeom>
              <a:avLst/>
              <a:gdLst>
                <a:gd name="connsiteX0" fmla="*/ 0 w 338137"/>
                <a:gd name="connsiteY0" fmla="*/ 68741 h 137482"/>
                <a:gd name="connsiteX1" fmla="*/ 169069 w 338137"/>
                <a:gd name="connsiteY1" fmla="*/ 0 h 137482"/>
                <a:gd name="connsiteX2" fmla="*/ 338138 w 338137"/>
                <a:gd name="connsiteY2" fmla="*/ 68741 h 137482"/>
                <a:gd name="connsiteX3" fmla="*/ 169069 w 338137"/>
                <a:gd name="connsiteY3" fmla="*/ 137482 h 137482"/>
                <a:gd name="connsiteX4" fmla="*/ 0 w 338137"/>
                <a:gd name="connsiteY4" fmla="*/ 68741 h 137482"/>
                <a:gd name="connsiteX0" fmla="*/ 169069 w 338138"/>
                <a:gd name="connsiteY0" fmla="*/ 0 h 137482"/>
                <a:gd name="connsiteX1" fmla="*/ 338138 w 338138"/>
                <a:gd name="connsiteY1" fmla="*/ 68741 h 137482"/>
                <a:gd name="connsiteX2" fmla="*/ 169069 w 338138"/>
                <a:gd name="connsiteY2" fmla="*/ 137482 h 137482"/>
                <a:gd name="connsiteX3" fmla="*/ 0 w 338138"/>
                <a:gd name="connsiteY3" fmla="*/ 68741 h 137482"/>
                <a:gd name="connsiteX4" fmla="*/ 260509 w 338138"/>
                <a:gd name="connsiteY4" fmla="*/ 91440 h 137482"/>
                <a:gd name="connsiteX0" fmla="*/ 169069 w 338138"/>
                <a:gd name="connsiteY0" fmla="*/ 0 h 137482"/>
                <a:gd name="connsiteX1" fmla="*/ 338138 w 338138"/>
                <a:gd name="connsiteY1" fmla="*/ 68741 h 137482"/>
                <a:gd name="connsiteX2" fmla="*/ 169069 w 338138"/>
                <a:gd name="connsiteY2" fmla="*/ 137482 h 137482"/>
                <a:gd name="connsiteX3" fmla="*/ 0 w 338138"/>
                <a:gd name="connsiteY3" fmla="*/ 68741 h 137482"/>
                <a:gd name="connsiteX0" fmla="*/ 338138 w 338138"/>
                <a:gd name="connsiteY0" fmla="*/ 0 h 68741"/>
                <a:gd name="connsiteX1" fmla="*/ 169069 w 338138"/>
                <a:gd name="connsiteY1" fmla="*/ 68741 h 68741"/>
                <a:gd name="connsiteX2" fmla="*/ 0 w 338138"/>
                <a:gd name="connsiteY2" fmla="*/ 0 h 68741"/>
                <a:gd name="connsiteX0" fmla="*/ 338138 w 338138"/>
                <a:gd name="connsiteY0" fmla="*/ 0 h 68741"/>
                <a:gd name="connsiteX1" fmla="*/ 169069 w 338138"/>
                <a:gd name="connsiteY1" fmla="*/ 68741 h 68741"/>
                <a:gd name="connsiteX2" fmla="*/ 0 w 338138"/>
                <a:gd name="connsiteY2" fmla="*/ 0 h 68741"/>
                <a:gd name="connsiteX0" fmla="*/ 352004 w 352004"/>
                <a:gd name="connsiteY0" fmla="*/ 0 h 68741"/>
                <a:gd name="connsiteX1" fmla="*/ 182935 w 352004"/>
                <a:gd name="connsiteY1" fmla="*/ 68741 h 68741"/>
                <a:gd name="connsiteX2" fmla="*/ 13866 w 352004"/>
                <a:gd name="connsiteY2" fmla="*/ 0 h 68741"/>
                <a:gd name="connsiteX0" fmla="*/ 342986 w 342986"/>
                <a:gd name="connsiteY0" fmla="*/ 4763 h 73518"/>
                <a:gd name="connsiteX1" fmla="*/ 173917 w 342986"/>
                <a:gd name="connsiteY1" fmla="*/ 73504 h 73518"/>
                <a:gd name="connsiteX2" fmla="*/ 14373 w 342986"/>
                <a:gd name="connsiteY2" fmla="*/ 0 h 73518"/>
                <a:gd name="connsiteX0" fmla="*/ 350458 w 350458"/>
                <a:gd name="connsiteY0" fmla="*/ 4763 h 73518"/>
                <a:gd name="connsiteX1" fmla="*/ 181389 w 350458"/>
                <a:gd name="connsiteY1" fmla="*/ 73504 h 73518"/>
                <a:gd name="connsiteX2" fmla="*/ 21845 w 350458"/>
                <a:gd name="connsiteY2" fmla="*/ 0 h 73518"/>
                <a:gd name="connsiteX0" fmla="*/ 350458 w 364233"/>
                <a:gd name="connsiteY0" fmla="*/ 4763 h 73515"/>
                <a:gd name="connsiteX1" fmla="*/ 181389 w 364233"/>
                <a:gd name="connsiteY1" fmla="*/ 73504 h 73515"/>
                <a:gd name="connsiteX2" fmla="*/ 21845 w 364233"/>
                <a:gd name="connsiteY2" fmla="*/ 0 h 73515"/>
                <a:gd name="connsiteX0" fmla="*/ 348047 w 361944"/>
                <a:gd name="connsiteY0" fmla="*/ 2382 h 73506"/>
                <a:gd name="connsiteX1" fmla="*/ 181359 w 361944"/>
                <a:gd name="connsiteY1" fmla="*/ 73504 h 73506"/>
                <a:gd name="connsiteX2" fmla="*/ 21815 w 361944"/>
                <a:gd name="connsiteY2" fmla="*/ 0 h 73506"/>
                <a:gd name="connsiteX0" fmla="*/ 343223 w 357369"/>
                <a:gd name="connsiteY0" fmla="*/ 2382 h 73506"/>
                <a:gd name="connsiteX1" fmla="*/ 181297 w 357369"/>
                <a:gd name="connsiteY1" fmla="*/ 73504 h 73506"/>
                <a:gd name="connsiteX2" fmla="*/ 21753 w 357369"/>
                <a:gd name="connsiteY2" fmla="*/ 0 h 73506"/>
                <a:gd name="connsiteX0" fmla="*/ 346142 w 362566"/>
                <a:gd name="connsiteY0" fmla="*/ 2382 h 73571"/>
                <a:gd name="connsiteX1" fmla="*/ 184216 w 362566"/>
                <a:gd name="connsiteY1" fmla="*/ 73504 h 73571"/>
                <a:gd name="connsiteX2" fmla="*/ 24672 w 362566"/>
                <a:gd name="connsiteY2" fmla="*/ 0 h 73571"/>
                <a:gd name="connsiteX0" fmla="*/ 355143 w 379238"/>
                <a:gd name="connsiteY0" fmla="*/ 2382 h 73571"/>
                <a:gd name="connsiteX1" fmla="*/ 193217 w 379238"/>
                <a:gd name="connsiteY1" fmla="*/ 73504 h 73571"/>
                <a:gd name="connsiteX2" fmla="*/ 33673 w 379238"/>
                <a:gd name="connsiteY2" fmla="*/ 0 h 735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9238" h="73571">
                  <a:moveTo>
                    <a:pt x="355143" y="2382"/>
                  </a:moveTo>
                  <a:cubicBezTo>
                    <a:pt x="419437" y="30822"/>
                    <a:pt x="351570" y="71519"/>
                    <a:pt x="193217" y="73504"/>
                  </a:cubicBezTo>
                  <a:cubicBezTo>
                    <a:pt x="34864" y="75489"/>
                    <a:pt x="-52053" y="33202"/>
                    <a:pt x="33673" y="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6" name="楕円 121">
              <a:extLst>
                <a:ext uri="{FF2B5EF4-FFF2-40B4-BE49-F238E27FC236}">
                  <a16:creationId xmlns:a16="http://schemas.microsoft.com/office/drawing/2014/main" id="{D25A3167-797D-4D9D-A663-8893D7FE8208}"/>
                </a:ext>
              </a:extLst>
            </p:cNvPr>
            <p:cNvSpPr/>
            <p:nvPr/>
          </p:nvSpPr>
          <p:spPr>
            <a:xfrm>
              <a:off x="4852652" y="752381"/>
              <a:ext cx="379238" cy="73571"/>
            </a:xfrm>
            <a:custGeom>
              <a:avLst/>
              <a:gdLst>
                <a:gd name="connsiteX0" fmla="*/ 0 w 338137"/>
                <a:gd name="connsiteY0" fmla="*/ 68741 h 137482"/>
                <a:gd name="connsiteX1" fmla="*/ 169069 w 338137"/>
                <a:gd name="connsiteY1" fmla="*/ 0 h 137482"/>
                <a:gd name="connsiteX2" fmla="*/ 338138 w 338137"/>
                <a:gd name="connsiteY2" fmla="*/ 68741 h 137482"/>
                <a:gd name="connsiteX3" fmla="*/ 169069 w 338137"/>
                <a:gd name="connsiteY3" fmla="*/ 137482 h 137482"/>
                <a:gd name="connsiteX4" fmla="*/ 0 w 338137"/>
                <a:gd name="connsiteY4" fmla="*/ 68741 h 137482"/>
                <a:gd name="connsiteX0" fmla="*/ 169069 w 338138"/>
                <a:gd name="connsiteY0" fmla="*/ 0 h 137482"/>
                <a:gd name="connsiteX1" fmla="*/ 338138 w 338138"/>
                <a:gd name="connsiteY1" fmla="*/ 68741 h 137482"/>
                <a:gd name="connsiteX2" fmla="*/ 169069 w 338138"/>
                <a:gd name="connsiteY2" fmla="*/ 137482 h 137482"/>
                <a:gd name="connsiteX3" fmla="*/ 0 w 338138"/>
                <a:gd name="connsiteY3" fmla="*/ 68741 h 137482"/>
                <a:gd name="connsiteX4" fmla="*/ 260509 w 338138"/>
                <a:gd name="connsiteY4" fmla="*/ 91440 h 137482"/>
                <a:gd name="connsiteX0" fmla="*/ 169069 w 338138"/>
                <a:gd name="connsiteY0" fmla="*/ 0 h 137482"/>
                <a:gd name="connsiteX1" fmla="*/ 338138 w 338138"/>
                <a:gd name="connsiteY1" fmla="*/ 68741 h 137482"/>
                <a:gd name="connsiteX2" fmla="*/ 169069 w 338138"/>
                <a:gd name="connsiteY2" fmla="*/ 137482 h 137482"/>
                <a:gd name="connsiteX3" fmla="*/ 0 w 338138"/>
                <a:gd name="connsiteY3" fmla="*/ 68741 h 137482"/>
                <a:gd name="connsiteX0" fmla="*/ 338138 w 338138"/>
                <a:gd name="connsiteY0" fmla="*/ 0 h 68741"/>
                <a:gd name="connsiteX1" fmla="*/ 169069 w 338138"/>
                <a:gd name="connsiteY1" fmla="*/ 68741 h 68741"/>
                <a:gd name="connsiteX2" fmla="*/ 0 w 338138"/>
                <a:gd name="connsiteY2" fmla="*/ 0 h 68741"/>
                <a:gd name="connsiteX0" fmla="*/ 338138 w 338138"/>
                <a:gd name="connsiteY0" fmla="*/ 0 h 68741"/>
                <a:gd name="connsiteX1" fmla="*/ 169069 w 338138"/>
                <a:gd name="connsiteY1" fmla="*/ 68741 h 68741"/>
                <a:gd name="connsiteX2" fmla="*/ 0 w 338138"/>
                <a:gd name="connsiteY2" fmla="*/ 0 h 68741"/>
                <a:gd name="connsiteX0" fmla="*/ 352004 w 352004"/>
                <a:gd name="connsiteY0" fmla="*/ 0 h 68741"/>
                <a:gd name="connsiteX1" fmla="*/ 182935 w 352004"/>
                <a:gd name="connsiteY1" fmla="*/ 68741 h 68741"/>
                <a:gd name="connsiteX2" fmla="*/ 13866 w 352004"/>
                <a:gd name="connsiteY2" fmla="*/ 0 h 68741"/>
                <a:gd name="connsiteX0" fmla="*/ 342986 w 342986"/>
                <a:gd name="connsiteY0" fmla="*/ 4763 h 73518"/>
                <a:gd name="connsiteX1" fmla="*/ 173917 w 342986"/>
                <a:gd name="connsiteY1" fmla="*/ 73504 h 73518"/>
                <a:gd name="connsiteX2" fmla="*/ 14373 w 342986"/>
                <a:gd name="connsiteY2" fmla="*/ 0 h 73518"/>
                <a:gd name="connsiteX0" fmla="*/ 350458 w 350458"/>
                <a:gd name="connsiteY0" fmla="*/ 4763 h 73518"/>
                <a:gd name="connsiteX1" fmla="*/ 181389 w 350458"/>
                <a:gd name="connsiteY1" fmla="*/ 73504 h 73518"/>
                <a:gd name="connsiteX2" fmla="*/ 21845 w 350458"/>
                <a:gd name="connsiteY2" fmla="*/ 0 h 73518"/>
                <a:gd name="connsiteX0" fmla="*/ 350458 w 364233"/>
                <a:gd name="connsiteY0" fmla="*/ 4763 h 73515"/>
                <a:gd name="connsiteX1" fmla="*/ 181389 w 364233"/>
                <a:gd name="connsiteY1" fmla="*/ 73504 h 73515"/>
                <a:gd name="connsiteX2" fmla="*/ 21845 w 364233"/>
                <a:gd name="connsiteY2" fmla="*/ 0 h 73515"/>
                <a:gd name="connsiteX0" fmla="*/ 348047 w 361944"/>
                <a:gd name="connsiteY0" fmla="*/ 2382 h 73506"/>
                <a:gd name="connsiteX1" fmla="*/ 181359 w 361944"/>
                <a:gd name="connsiteY1" fmla="*/ 73504 h 73506"/>
                <a:gd name="connsiteX2" fmla="*/ 21815 w 361944"/>
                <a:gd name="connsiteY2" fmla="*/ 0 h 73506"/>
                <a:gd name="connsiteX0" fmla="*/ 343223 w 357369"/>
                <a:gd name="connsiteY0" fmla="*/ 2382 h 73506"/>
                <a:gd name="connsiteX1" fmla="*/ 181297 w 357369"/>
                <a:gd name="connsiteY1" fmla="*/ 73504 h 73506"/>
                <a:gd name="connsiteX2" fmla="*/ 21753 w 357369"/>
                <a:gd name="connsiteY2" fmla="*/ 0 h 73506"/>
                <a:gd name="connsiteX0" fmla="*/ 346142 w 362566"/>
                <a:gd name="connsiteY0" fmla="*/ 2382 h 73571"/>
                <a:gd name="connsiteX1" fmla="*/ 184216 w 362566"/>
                <a:gd name="connsiteY1" fmla="*/ 73504 h 73571"/>
                <a:gd name="connsiteX2" fmla="*/ 24672 w 362566"/>
                <a:gd name="connsiteY2" fmla="*/ 0 h 73571"/>
                <a:gd name="connsiteX0" fmla="*/ 355143 w 379238"/>
                <a:gd name="connsiteY0" fmla="*/ 2382 h 73571"/>
                <a:gd name="connsiteX1" fmla="*/ 193217 w 379238"/>
                <a:gd name="connsiteY1" fmla="*/ 73504 h 73571"/>
                <a:gd name="connsiteX2" fmla="*/ 33673 w 379238"/>
                <a:gd name="connsiteY2" fmla="*/ 0 h 735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9238" h="73571">
                  <a:moveTo>
                    <a:pt x="355143" y="2382"/>
                  </a:moveTo>
                  <a:cubicBezTo>
                    <a:pt x="419437" y="30822"/>
                    <a:pt x="351570" y="71519"/>
                    <a:pt x="193217" y="73504"/>
                  </a:cubicBezTo>
                  <a:cubicBezTo>
                    <a:pt x="34864" y="75489"/>
                    <a:pt x="-52053" y="33202"/>
                    <a:pt x="33673" y="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7" name="楕円 121">
              <a:extLst>
                <a:ext uri="{FF2B5EF4-FFF2-40B4-BE49-F238E27FC236}">
                  <a16:creationId xmlns:a16="http://schemas.microsoft.com/office/drawing/2014/main" id="{D160D116-DF87-4B17-8B28-827332D35E7B}"/>
                </a:ext>
              </a:extLst>
            </p:cNvPr>
            <p:cNvSpPr/>
            <p:nvPr/>
          </p:nvSpPr>
          <p:spPr>
            <a:xfrm>
              <a:off x="4383546" y="753613"/>
              <a:ext cx="379238" cy="73571"/>
            </a:xfrm>
            <a:custGeom>
              <a:avLst/>
              <a:gdLst>
                <a:gd name="connsiteX0" fmla="*/ 0 w 338137"/>
                <a:gd name="connsiteY0" fmla="*/ 68741 h 137482"/>
                <a:gd name="connsiteX1" fmla="*/ 169069 w 338137"/>
                <a:gd name="connsiteY1" fmla="*/ 0 h 137482"/>
                <a:gd name="connsiteX2" fmla="*/ 338138 w 338137"/>
                <a:gd name="connsiteY2" fmla="*/ 68741 h 137482"/>
                <a:gd name="connsiteX3" fmla="*/ 169069 w 338137"/>
                <a:gd name="connsiteY3" fmla="*/ 137482 h 137482"/>
                <a:gd name="connsiteX4" fmla="*/ 0 w 338137"/>
                <a:gd name="connsiteY4" fmla="*/ 68741 h 137482"/>
                <a:gd name="connsiteX0" fmla="*/ 169069 w 338138"/>
                <a:gd name="connsiteY0" fmla="*/ 0 h 137482"/>
                <a:gd name="connsiteX1" fmla="*/ 338138 w 338138"/>
                <a:gd name="connsiteY1" fmla="*/ 68741 h 137482"/>
                <a:gd name="connsiteX2" fmla="*/ 169069 w 338138"/>
                <a:gd name="connsiteY2" fmla="*/ 137482 h 137482"/>
                <a:gd name="connsiteX3" fmla="*/ 0 w 338138"/>
                <a:gd name="connsiteY3" fmla="*/ 68741 h 137482"/>
                <a:gd name="connsiteX4" fmla="*/ 260509 w 338138"/>
                <a:gd name="connsiteY4" fmla="*/ 91440 h 137482"/>
                <a:gd name="connsiteX0" fmla="*/ 169069 w 338138"/>
                <a:gd name="connsiteY0" fmla="*/ 0 h 137482"/>
                <a:gd name="connsiteX1" fmla="*/ 338138 w 338138"/>
                <a:gd name="connsiteY1" fmla="*/ 68741 h 137482"/>
                <a:gd name="connsiteX2" fmla="*/ 169069 w 338138"/>
                <a:gd name="connsiteY2" fmla="*/ 137482 h 137482"/>
                <a:gd name="connsiteX3" fmla="*/ 0 w 338138"/>
                <a:gd name="connsiteY3" fmla="*/ 68741 h 137482"/>
                <a:gd name="connsiteX0" fmla="*/ 338138 w 338138"/>
                <a:gd name="connsiteY0" fmla="*/ 0 h 68741"/>
                <a:gd name="connsiteX1" fmla="*/ 169069 w 338138"/>
                <a:gd name="connsiteY1" fmla="*/ 68741 h 68741"/>
                <a:gd name="connsiteX2" fmla="*/ 0 w 338138"/>
                <a:gd name="connsiteY2" fmla="*/ 0 h 68741"/>
                <a:gd name="connsiteX0" fmla="*/ 338138 w 338138"/>
                <a:gd name="connsiteY0" fmla="*/ 0 h 68741"/>
                <a:gd name="connsiteX1" fmla="*/ 169069 w 338138"/>
                <a:gd name="connsiteY1" fmla="*/ 68741 h 68741"/>
                <a:gd name="connsiteX2" fmla="*/ 0 w 338138"/>
                <a:gd name="connsiteY2" fmla="*/ 0 h 68741"/>
                <a:gd name="connsiteX0" fmla="*/ 352004 w 352004"/>
                <a:gd name="connsiteY0" fmla="*/ 0 h 68741"/>
                <a:gd name="connsiteX1" fmla="*/ 182935 w 352004"/>
                <a:gd name="connsiteY1" fmla="*/ 68741 h 68741"/>
                <a:gd name="connsiteX2" fmla="*/ 13866 w 352004"/>
                <a:gd name="connsiteY2" fmla="*/ 0 h 68741"/>
                <a:gd name="connsiteX0" fmla="*/ 342986 w 342986"/>
                <a:gd name="connsiteY0" fmla="*/ 4763 h 73518"/>
                <a:gd name="connsiteX1" fmla="*/ 173917 w 342986"/>
                <a:gd name="connsiteY1" fmla="*/ 73504 h 73518"/>
                <a:gd name="connsiteX2" fmla="*/ 14373 w 342986"/>
                <a:gd name="connsiteY2" fmla="*/ 0 h 73518"/>
                <a:gd name="connsiteX0" fmla="*/ 350458 w 350458"/>
                <a:gd name="connsiteY0" fmla="*/ 4763 h 73518"/>
                <a:gd name="connsiteX1" fmla="*/ 181389 w 350458"/>
                <a:gd name="connsiteY1" fmla="*/ 73504 h 73518"/>
                <a:gd name="connsiteX2" fmla="*/ 21845 w 350458"/>
                <a:gd name="connsiteY2" fmla="*/ 0 h 73518"/>
                <a:gd name="connsiteX0" fmla="*/ 350458 w 364233"/>
                <a:gd name="connsiteY0" fmla="*/ 4763 h 73515"/>
                <a:gd name="connsiteX1" fmla="*/ 181389 w 364233"/>
                <a:gd name="connsiteY1" fmla="*/ 73504 h 73515"/>
                <a:gd name="connsiteX2" fmla="*/ 21845 w 364233"/>
                <a:gd name="connsiteY2" fmla="*/ 0 h 73515"/>
                <a:gd name="connsiteX0" fmla="*/ 348047 w 361944"/>
                <a:gd name="connsiteY0" fmla="*/ 2382 h 73506"/>
                <a:gd name="connsiteX1" fmla="*/ 181359 w 361944"/>
                <a:gd name="connsiteY1" fmla="*/ 73504 h 73506"/>
                <a:gd name="connsiteX2" fmla="*/ 21815 w 361944"/>
                <a:gd name="connsiteY2" fmla="*/ 0 h 73506"/>
                <a:gd name="connsiteX0" fmla="*/ 343223 w 357369"/>
                <a:gd name="connsiteY0" fmla="*/ 2382 h 73506"/>
                <a:gd name="connsiteX1" fmla="*/ 181297 w 357369"/>
                <a:gd name="connsiteY1" fmla="*/ 73504 h 73506"/>
                <a:gd name="connsiteX2" fmla="*/ 21753 w 357369"/>
                <a:gd name="connsiteY2" fmla="*/ 0 h 73506"/>
                <a:gd name="connsiteX0" fmla="*/ 346142 w 362566"/>
                <a:gd name="connsiteY0" fmla="*/ 2382 h 73571"/>
                <a:gd name="connsiteX1" fmla="*/ 184216 w 362566"/>
                <a:gd name="connsiteY1" fmla="*/ 73504 h 73571"/>
                <a:gd name="connsiteX2" fmla="*/ 24672 w 362566"/>
                <a:gd name="connsiteY2" fmla="*/ 0 h 73571"/>
                <a:gd name="connsiteX0" fmla="*/ 355143 w 379238"/>
                <a:gd name="connsiteY0" fmla="*/ 2382 h 73571"/>
                <a:gd name="connsiteX1" fmla="*/ 193217 w 379238"/>
                <a:gd name="connsiteY1" fmla="*/ 73504 h 73571"/>
                <a:gd name="connsiteX2" fmla="*/ 33673 w 379238"/>
                <a:gd name="connsiteY2" fmla="*/ 0 h 735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9238" h="73571">
                  <a:moveTo>
                    <a:pt x="355143" y="2382"/>
                  </a:moveTo>
                  <a:cubicBezTo>
                    <a:pt x="419437" y="30822"/>
                    <a:pt x="351570" y="71519"/>
                    <a:pt x="193217" y="73504"/>
                  </a:cubicBezTo>
                  <a:cubicBezTo>
                    <a:pt x="34864" y="75489"/>
                    <a:pt x="-52053" y="33202"/>
                    <a:pt x="33673" y="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8" name="楕円 121">
              <a:extLst>
                <a:ext uri="{FF2B5EF4-FFF2-40B4-BE49-F238E27FC236}">
                  <a16:creationId xmlns:a16="http://schemas.microsoft.com/office/drawing/2014/main" id="{70CF7197-B30D-43EB-9CC3-D05875BFB5C1}"/>
                </a:ext>
              </a:extLst>
            </p:cNvPr>
            <p:cNvSpPr/>
            <p:nvPr/>
          </p:nvSpPr>
          <p:spPr>
            <a:xfrm>
              <a:off x="3921584" y="753613"/>
              <a:ext cx="379238" cy="73571"/>
            </a:xfrm>
            <a:custGeom>
              <a:avLst/>
              <a:gdLst>
                <a:gd name="connsiteX0" fmla="*/ 0 w 338137"/>
                <a:gd name="connsiteY0" fmla="*/ 68741 h 137482"/>
                <a:gd name="connsiteX1" fmla="*/ 169069 w 338137"/>
                <a:gd name="connsiteY1" fmla="*/ 0 h 137482"/>
                <a:gd name="connsiteX2" fmla="*/ 338138 w 338137"/>
                <a:gd name="connsiteY2" fmla="*/ 68741 h 137482"/>
                <a:gd name="connsiteX3" fmla="*/ 169069 w 338137"/>
                <a:gd name="connsiteY3" fmla="*/ 137482 h 137482"/>
                <a:gd name="connsiteX4" fmla="*/ 0 w 338137"/>
                <a:gd name="connsiteY4" fmla="*/ 68741 h 137482"/>
                <a:gd name="connsiteX0" fmla="*/ 169069 w 338138"/>
                <a:gd name="connsiteY0" fmla="*/ 0 h 137482"/>
                <a:gd name="connsiteX1" fmla="*/ 338138 w 338138"/>
                <a:gd name="connsiteY1" fmla="*/ 68741 h 137482"/>
                <a:gd name="connsiteX2" fmla="*/ 169069 w 338138"/>
                <a:gd name="connsiteY2" fmla="*/ 137482 h 137482"/>
                <a:gd name="connsiteX3" fmla="*/ 0 w 338138"/>
                <a:gd name="connsiteY3" fmla="*/ 68741 h 137482"/>
                <a:gd name="connsiteX4" fmla="*/ 260509 w 338138"/>
                <a:gd name="connsiteY4" fmla="*/ 91440 h 137482"/>
                <a:gd name="connsiteX0" fmla="*/ 169069 w 338138"/>
                <a:gd name="connsiteY0" fmla="*/ 0 h 137482"/>
                <a:gd name="connsiteX1" fmla="*/ 338138 w 338138"/>
                <a:gd name="connsiteY1" fmla="*/ 68741 h 137482"/>
                <a:gd name="connsiteX2" fmla="*/ 169069 w 338138"/>
                <a:gd name="connsiteY2" fmla="*/ 137482 h 137482"/>
                <a:gd name="connsiteX3" fmla="*/ 0 w 338138"/>
                <a:gd name="connsiteY3" fmla="*/ 68741 h 137482"/>
                <a:gd name="connsiteX0" fmla="*/ 338138 w 338138"/>
                <a:gd name="connsiteY0" fmla="*/ 0 h 68741"/>
                <a:gd name="connsiteX1" fmla="*/ 169069 w 338138"/>
                <a:gd name="connsiteY1" fmla="*/ 68741 h 68741"/>
                <a:gd name="connsiteX2" fmla="*/ 0 w 338138"/>
                <a:gd name="connsiteY2" fmla="*/ 0 h 68741"/>
                <a:gd name="connsiteX0" fmla="*/ 338138 w 338138"/>
                <a:gd name="connsiteY0" fmla="*/ 0 h 68741"/>
                <a:gd name="connsiteX1" fmla="*/ 169069 w 338138"/>
                <a:gd name="connsiteY1" fmla="*/ 68741 h 68741"/>
                <a:gd name="connsiteX2" fmla="*/ 0 w 338138"/>
                <a:gd name="connsiteY2" fmla="*/ 0 h 68741"/>
                <a:gd name="connsiteX0" fmla="*/ 352004 w 352004"/>
                <a:gd name="connsiteY0" fmla="*/ 0 h 68741"/>
                <a:gd name="connsiteX1" fmla="*/ 182935 w 352004"/>
                <a:gd name="connsiteY1" fmla="*/ 68741 h 68741"/>
                <a:gd name="connsiteX2" fmla="*/ 13866 w 352004"/>
                <a:gd name="connsiteY2" fmla="*/ 0 h 68741"/>
                <a:gd name="connsiteX0" fmla="*/ 342986 w 342986"/>
                <a:gd name="connsiteY0" fmla="*/ 4763 h 73518"/>
                <a:gd name="connsiteX1" fmla="*/ 173917 w 342986"/>
                <a:gd name="connsiteY1" fmla="*/ 73504 h 73518"/>
                <a:gd name="connsiteX2" fmla="*/ 14373 w 342986"/>
                <a:gd name="connsiteY2" fmla="*/ 0 h 73518"/>
                <a:gd name="connsiteX0" fmla="*/ 350458 w 350458"/>
                <a:gd name="connsiteY0" fmla="*/ 4763 h 73518"/>
                <a:gd name="connsiteX1" fmla="*/ 181389 w 350458"/>
                <a:gd name="connsiteY1" fmla="*/ 73504 h 73518"/>
                <a:gd name="connsiteX2" fmla="*/ 21845 w 350458"/>
                <a:gd name="connsiteY2" fmla="*/ 0 h 73518"/>
                <a:gd name="connsiteX0" fmla="*/ 350458 w 364233"/>
                <a:gd name="connsiteY0" fmla="*/ 4763 h 73515"/>
                <a:gd name="connsiteX1" fmla="*/ 181389 w 364233"/>
                <a:gd name="connsiteY1" fmla="*/ 73504 h 73515"/>
                <a:gd name="connsiteX2" fmla="*/ 21845 w 364233"/>
                <a:gd name="connsiteY2" fmla="*/ 0 h 73515"/>
                <a:gd name="connsiteX0" fmla="*/ 348047 w 361944"/>
                <a:gd name="connsiteY0" fmla="*/ 2382 h 73506"/>
                <a:gd name="connsiteX1" fmla="*/ 181359 w 361944"/>
                <a:gd name="connsiteY1" fmla="*/ 73504 h 73506"/>
                <a:gd name="connsiteX2" fmla="*/ 21815 w 361944"/>
                <a:gd name="connsiteY2" fmla="*/ 0 h 73506"/>
                <a:gd name="connsiteX0" fmla="*/ 343223 w 357369"/>
                <a:gd name="connsiteY0" fmla="*/ 2382 h 73506"/>
                <a:gd name="connsiteX1" fmla="*/ 181297 w 357369"/>
                <a:gd name="connsiteY1" fmla="*/ 73504 h 73506"/>
                <a:gd name="connsiteX2" fmla="*/ 21753 w 357369"/>
                <a:gd name="connsiteY2" fmla="*/ 0 h 73506"/>
                <a:gd name="connsiteX0" fmla="*/ 346142 w 362566"/>
                <a:gd name="connsiteY0" fmla="*/ 2382 h 73571"/>
                <a:gd name="connsiteX1" fmla="*/ 184216 w 362566"/>
                <a:gd name="connsiteY1" fmla="*/ 73504 h 73571"/>
                <a:gd name="connsiteX2" fmla="*/ 24672 w 362566"/>
                <a:gd name="connsiteY2" fmla="*/ 0 h 73571"/>
                <a:gd name="connsiteX0" fmla="*/ 355143 w 379238"/>
                <a:gd name="connsiteY0" fmla="*/ 2382 h 73571"/>
                <a:gd name="connsiteX1" fmla="*/ 193217 w 379238"/>
                <a:gd name="connsiteY1" fmla="*/ 73504 h 73571"/>
                <a:gd name="connsiteX2" fmla="*/ 33673 w 379238"/>
                <a:gd name="connsiteY2" fmla="*/ 0 h 735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9238" h="73571">
                  <a:moveTo>
                    <a:pt x="355143" y="2382"/>
                  </a:moveTo>
                  <a:cubicBezTo>
                    <a:pt x="419437" y="30822"/>
                    <a:pt x="351570" y="71519"/>
                    <a:pt x="193217" y="73504"/>
                  </a:cubicBezTo>
                  <a:cubicBezTo>
                    <a:pt x="34864" y="75489"/>
                    <a:pt x="-52053" y="33202"/>
                    <a:pt x="33673" y="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9" name="楕円 121">
              <a:extLst>
                <a:ext uri="{FF2B5EF4-FFF2-40B4-BE49-F238E27FC236}">
                  <a16:creationId xmlns:a16="http://schemas.microsoft.com/office/drawing/2014/main" id="{8A8394B0-0C89-4A12-97DD-3093F65BA3E2}"/>
                </a:ext>
              </a:extLst>
            </p:cNvPr>
            <p:cNvSpPr/>
            <p:nvPr/>
          </p:nvSpPr>
          <p:spPr>
            <a:xfrm>
              <a:off x="3445334" y="753613"/>
              <a:ext cx="379238" cy="73571"/>
            </a:xfrm>
            <a:custGeom>
              <a:avLst/>
              <a:gdLst>
                <a:gd name="connsiteX0" fmla="*/ 0 w 338137"/>
                <a:gd name="connsiteY0" fmla="*/ 68741 h 137482"/>
                <a:gd name="connsiteX1" fmla="*/ 169069 w 338137"/>
                <a:gd name="connsiteY1" fmla="*/ 0 h 137482"/>
                <a:gd name="connsiteX2" fmla="*/ 338138 w 338137"/>
                <a:gd name="connsiteY2" fmla="*/ 68741 h 137482"/>
                <a:gd name="connsiteX3" fmla="*/ 169069 w 338137"/>
                <a:gd name="connsiteY3" fmla="*/ 137482 h 137482"/>
                <a:gd name="connsiteX4" fmla="*/ 0 w 338137"/>
                <a:gd name="connsiteY4" fmla="*/ 68741 h 137482"/>
                <a:gd name="connsiteX0" fmla="*/ 169069 w 338138"/>
                <a:gd name="connsiteY0" fmla="*/ 0 h 137482"/>
                <a:gd name="connsiteX1" fmla="*/ 338138 w 338138"/>
                <a:gd name="connsiteY1" fmla="*/ 68741 h 137482"/>
                <a:gd name="connsiteX2" fmla="*/ 169069 w 338138"/>
                <a:gd name="connsiteY2" fmla="*/ 137482 h 137482"/>
                <a:gd name="connsiteX3" fmla="*/ 0 w 338138"/>
                <a:gd name="connsiteY3" fmla="*/ 68741 h 137482"/>
                <a:gd name="connsiteX4" fmla="*/ 260509 w 338138"/>
                <a:gd name="connsiteY4" fmla="*/ 91440 h 137482"/>
                <a:gd name="connsiteX0" fmla="*/ 169069 w 338138"/>
                <a:gd name="connsiteY0" fmla="*/ 0 h 137482"/>
                <a:gd name="connsiteX1" fmla="*/ 338138 w 338138"/>
                <a:gd name="connsiteY1" fmla="*/ 68741 h 137482"/>
                <a:gd name="connsiteX2" fmla="*/ 169069 w 338138"/>
                <a:gd name="connsiteY2" fmla="*/ 137482 h 137482"/>
                <a:gd name="connsiteX3" fmla="*/ 0 w 338138"/>
                <a:gd name="connsiteY3" fmla="*/ 68741 h 137482"/>
                <a:gd name="connsiteX0" fmla="*/ 338138 w 338138"/>
                <a:gd name="connsiteY0" fmla="*/ 0 h 68741"/>
                <a:gd name="connsiteX1" fmla="*/ 169069 w 338138"/>
                <a:gd name="connsiteY1" fmla="*/ 68741 h 68741"/>
                <a:gd name="connsiteX2" fmla="*/ 0 w 338138"/>
                <a:gd name="connsiteY2" fmla="*/ 0 h 68741"/>
                <a:gd name="connsiteX0" fmla="*/ 338138 w 338138"/>
                <a:gd name="connsiteY0" fmla="*/ 0 h 68741"/>
                <a:gd name="connsiteX1" fmla="*/ 169069 w 338138"/>
                <a:gd name="connsiteY1" fmla="*/ 68741 h 68741"/>
                <a:gd name="connsiteX2" fmla="*/ 0 w 338138"/>
                <a:gd name="connsiteY2" fmla="*/ 0 h 68741"/>
                <a:gd name="connsiteX0" fmla="*/ 352004 w 352004"/>
                <a:gd name="connsiteY0" fmla="*/ 0 h 68741"/>
                <a:gd name="connsiteX1" fmla="*/ 182935 w 352004"/>
                <a:gd name="connsiteY1" fmla="*/ 68741 h 68741"/>
                <a:gd name="connsiteX2" fmla="*/ 13866 w 352004"/>
                <a:gd name="connsiteY2" fmla="*/ 0 h 68741"/>
                <a:gd name="connsiteX0" fmla="*/ 342986 w 342986"/>
                <a:gd name="connsiteY0" fmla="*/ 4763 h 73518"/>
                <a:gd name="connsiteX1" fmla="*/ 173917 w 342986"/>
                <a:gd name="connsiteY1" fmla="*/ 73504 h 73518"/>
                <a:gd name="connsiteX2" fmla="*/ 14373 w 342986"/>
                <a:gd name="connsiteY2" fmla="*/ 0 h 73518"/>
                <a:gd name="connsiteX0" fmla="*/ 350458 w 350458"/>
                <a:gd name="connsiteY0" fmla="*/ 4763 h 73518"/>
                <a:gd name="connsiteX1" fmla="*/ 181389 w 350458"/>
                <a:gd name="connsiteY1" fmla="*/ 73504 h 73518"/>
                <a:gd name="connsiteX2" fmla="*/ 21845 w 350458"/>
                <a:gd name="connsiteY2" fmla="*/ 0 h 73518"/>
                <a:gd name="connsiteX0" fmla="*/ 350458 w 364233"/>
                <a:gd name="connsiteY0" fmla="*/ 4763 h 73515"/>
                <a:gd name="connsiteX1" fmla="*/ 181389 w 364233"/>
                <a:gd name="connsiteY1" fmla="*/ 73504 h 73515"/>
                <a:gd name="connsiteX2" fmla="*/ 21845 w 364233"/>
                <a:gd name="connsiteY2" fmla="*/ 0 h 73515"/>
                <a:gd name="connsiteX0" fmla="*/ 348047 w 361944"/>
                <a:gd name="connsiteY0" fmla="*/ 2382 h 73506"/>
                <a:gd name="connsiteX1" fmla="*/ 181359 w 361944"/>
                <a:gd name="connsiteY1" fmla="*/ 73504 h 73506"/>
                <a:gd name="connsiteX2" fmla="*/ 21815 w 361944"/>
                <a:gd name="connsiteY2" fmla="*/ 0 h 73506"/>
                <a:gd name="connsiteX0" fmla="*/ 343223 w 357369"/>
                <a:gd name="connsiteY0" fmla="*/ 2382 h 73506"/>
                <a:gd name="connsiteX1" fmla="*/ 181297 w 357369"/>
                <a:gd name="connsiteY1" fmla="*/ 73504 h 73506"/>
                <a:gd name="connsiteX2" fmla="*/ 21753 w 357369"/>
                <a:gd name="connsiteY2" fmla="*/ 0 h 73506"/>
                <a:gd name="connsiteX0" fmla="*/ 346142 w 362566"/>
                <a:gd name="connsiteY0" fmla="*/ 2382 h 73571"/>
                <a:gd name="connsiteX1" fmla="*/ 184216 w 362566"/>
                <a:gd name="connsiteY1" fmla="*/ 73504 h 73571"/>
                <a:gd name="connsiteX2" fmla="*/ 24672 w 362566"/>
                <a:gd name="connsiteY2" fmla="*/ 0 h 73571"/>
                <a:gd name="connsiteX0" fmla="*/ 355143 w 379238"/>
                <a:gd name="connsiteY0" fmla="*/ 2382 h 73571"/>
                <a:gd name="connsiteX1" fmla="*/ 193217 w 379238"/>
                <a:gd name="connsiteY1" fmla="*/ 73504 h 73571"/>
                <a:gd name="connsiteX2" fmla="*/ 33673 w 379238"/>
                <a:gd name="connsiteY2" fmla="*/ 0 h 735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9238" h="73571">
                  <a:moveTo>
                    <a:pt x="355143" y="2382"/>
                  </a:moveTo>
                  <a:cubicBezTo>
                    <a:pt x="419437" y="30822"/>
                    <a:pt x="351570" y="71519"/>
                    <a:pt x="193217" y="73504"/>
                  </a:cubicBezTo>
                  <a:cubicBezTo>
                    <a:pt x="34864" y="75489"/>
                    <a:pt x="-52053" y="33202"/>
                    <a:pt x="33673" y="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0" name="楕円 121">
              <a:extLst>
                <a:ext uri="{FF2B5EF4-FFF2-40B4-BE49-F238E27FC236}">
                  <a16:creationId xmlns:a16="http://schemas.microsoft.com/office/drawing/2014/main" id="{BF66BE8A-921F-4ECD-A851-13D3B4F05D63}"/>
                </a:ext>
              </a:extLst>
            </p:cNvPr>
            <p:cNvSpPr/>
            <p:nvPr/>
          </p:nvSpPr>
          <p:spPr>
            <a:xfrm>
              <a:off x="7198182" y="752381"/>
              <a:ext cx="379238" cy="73571"/>
            </a:xfrm>
            <a:custGeom>
              <a:avLst/>
              <a:gdLst>
                <a:gd name="connsiteX0" fmla="*/ 0 w 338137"/>
                <a:gd name="connsiteY0" fmla="*/ 68741 h 137482"/>
                <a:gd name="connsiteX1" fmla="*/ 169069 w 338137"/>
                <a:gd name="connsiteY1" fmla="*/ 0 h 137482"/>
                <a:gd name="connsiteX2" fmla="*/ 338138 w 338137"/>
                <a:gd name="connsiteY2" fmla="*/ 68741 h 137482"/>
                <a:gd name="connsiteX3" fmla="*/ 169069 w 338137"/>
                <a:gd name="connsiteY3" fmla="*/ 137482 h 137482"/>
                <a:gd name="connsiteX4" fmla="*/ 0 w 338137"/>
                <a:gd name="connsiteY4" fmla="*/ 68741 h 137482"/>
                <a:gd name="connsiteX0" fmla="*/ 169069 w 338138"/>
                <a:gd name="connsiteY0" fmla="*/ 0 h 137482"/>
                <a:gd name="connsiteX1" fmla="*/ 338138 w 338138"/>
                <a:gd name="connsiteY1" fmla="*/ 68741 h 137482"/>
                <a:gd name="connsiteX2" fmla="*/ 169069 w 338138"/>
                <a:gd name="connsiteY2" fmla="*/ 137482 h 137482"/>
                <a:gd name="connsiteX3" fmla="*/ 0 w 338138"/>
                <a:gd name="connsiteY3" fmla="*/ 68741 h 137482"/>
                <a:gd name="connsiteX4" fmla="*/ 260509 w 338138"/>
                <a:gd name="connsiteY4" fmla="*/ 91440 h 137482"/>
                <a:gd name="connsiteX0" fmla="*/ 169069 w 338138"/>
                <a:gd name="connsiteY0" fmla="*/ 0 h 137482"/>
                <a:gd name="connsiteX1" fmla="*/ 338138 w 338138"/>
                <a:gd name="connsiteY1" fmla="*/ 68741 h 137482"/>
                <a:gd name="connsiteX2" fmla="*/ 169069 w 338138"/>
                <a:gd name="connsiteY2" fmla="*/ 137482 h 137482"/>
                <a:gd name="connsiteX3" fmla="*/ 0 w 338138"/>
                <a:gd name="connsiteY3" fmla="*/ 68741 h 137482"/>
                <a:gd name="connsiteX0" fmla="*/ 338138 w 338138"/>
                <a:gd name="connsiteY0" fmla="*/ 0 h 68741"/>
                <a:gd name="connsiteX1" fmla="*/ 169069 w 338138"/>
                <a:gd name="connsiteY1" fmla="*/ 68741 h 68741"/>
                <a:gd name="connsiteX2" fmla="*/ 0 w 338138"/>
                <a:gd name="connsiteY2" fmla="*/ 0 h 68741"/>
                <a:gd name="connsiteX0" fmla="*/ 338138 w 338138"/>
                <a:gd name="connsiteY0" fmla="*/ 0 h 68741"/>
                <a:gd name="connsiteX1" fmla="*/ 169069 w 338138"/>
                <a:gd name="connsiteY1" fmla="*/ 68741 h 68741"/>
                <a:gd name="connsiteX2" fmla="*/ 0 w 338138"/>
                <a:gd name="connsiteY2" fmla="*/ 0 h 68741"/>
                <a:gd name="connsiteX0" fmla="*/ 352004 w 352004"/>
                <a:gd name="connsiteY0" fmla="*/ 0 h 68741"/>
                <a:gd name="connsiteX1" fmla="*/ 182935 w 352004"/>
                <a:gd name="connsiteY1" fmla="*/ 68741 h 68741"/>
                <a:gd name="connsiteX2" fmla="*/ 13866 w 352004"/>
                <a:gd name="connsiteY2" fmla="*/ 0 h 68741"/>
                <a:gd name="connsiteX0" fmla="*/ 342986 w 342986"/>
                <a:gd name="connsiteY0" fmla="*/ 4763 h 73518"/>
                <a:gd name="connsiteX1" fmla="*/ 173917 w 342986"/>
                <a:gd name="connsiteY1" fmla="*/ 73504 h 73518"/>
                <a:gd name="connsiteX2" fmla="*/ 14373 w 342986"/>
                <a:gd name="connsiteY2" fmla="*/ 0 h 73518"/>
                <a:gd name="connsiteX0" fmla="*/ 350458 w 350458"/>
                <a:gd name="connsiteY0" fmla="*/ 4763 h 73518"/>
                <a:gd name="connsiteX1" fmla="*/ 181389 w 350458"/>
                <a:gd name="connsiteY1" fmla="*/ 73504 h 73518"/>
                <a:gd name="connsiteX2" fmla="*/ 21845 w 350458"/>
                <a:gd name="connsiteY2" fmla="*/ 0 h 73518"/>
                <a:gd name="connsiteX0" fmla="*/ 350458 w 364233"/>
                <a:gd name="connsiteY0" fmla="*/ 4763 h 73515"/>
                <a:gd name="connsiteX1" fmla="*/ 181389 w 364233"/>
                <a:gd name="connsiteY1" fmla="*/ 73504 h 73515"/>
                <a:gd name="connsiteX2" fmla="*/ 21845 w 364233"/>
                <a:gd name="connsiteY2" fmla="*/ 0 h 73515"/>
                <a:gd name="connsiteX0" fmla="*/ 348047 w 361944"/>
                <a:gd name="connsiteY0" fmla="*/ 2382 h 73506"/>
                <a:gd name="connsiteX1" fmla="*/ 181359 w 361944"/>
                <a:gd name="connsiteY1" fmla="*/ 73504 h 73506"/>
                <a:gd name="connsiteX2" fmla="*/ 21815 w 361944"/>
                <a:gd name="connsiteY2" fmla="*/ 0 h 73506"/>
                <a:gd name="connsiteX0" fmla="*/ 343223 w 357369"/>
                <a:gd name="connsiteY0" fmla="*/ 2382 h 73506"/>
                <a:gd name="connsiteX1" fmla="*/ 181297 w 357369"/>
                <a:gd name="connsiteY1" fmla="*/ 73504 h 73506"/>
                <a:gd name="connsiteX2" fmla="*/ 21753 w 357369"/>
                <a:gd name="connsiteY2" fmla="*/ 0 h 73506"/>
                <a:gd name="connsiteX0" fmla="*/ 346142 w 362566"/>
                <a:gd name="connsiteY0" fmla="*/ 2382 h 73571"/>
                <a:gd name="connsiteX1" fmla="*/ 184216 w 362566"/>
                <a:gd name="connsiteY1" fmla="*/ 73504 h 73571"/>
                <a:gd name="connsiteX2" fmla="*/ 24672 w 362566"/>
                <a:gd name="connsiteY2" fmla="*/ 0 h 73571"/>
                <a:gd name="connsiteX0" fmla="*/ 355143 w 379238"/>
                <a:gd name="connsiteY0" fmla="*/ 2382 h 73571"/>
                <a:gd name="connsiteX1" fmla="*/ 193217 w 379238"/>
                <a:gd name="connsiteY1" fmla="*/ 73504 h 73571"/>
                <a:gd name="connsiteX2" fmla="*/ 33673 w 379238"/>
                <a:gd name="connsiteY2" fmla="*/ 0 h 735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9238" h="73571">
                  <a:moveTo>
                    <a:pt x="355143" y="2382"/>
                  </a:moveTo>
                  <a:cubicBezTo>
                    <a:pt x="419437" y="30822"/>
                    <a:pt x="351570" y="71519"/>
                    <a:pt x="193217" y="73504"/>
                  </a:cubicBezTo>
                  <a:cubicBezTo>
                    <a:pt x="34864" y="75489"/>
                    <a:pt x="-52053" y="33202"/>
                    <a:pt x="33673" y="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1" name="楕円 121">
              <a:extLst>
                <a:ext uri="{FF2B5EF4-FFF2-40B4-BE49-F238E27FC236}">
                  <a16:creationId xmlns:a16="http://schemas.microsoft.com/office/drawing/2014/main" id="{0CF2ABA8-2B89-4570-8EB5-7160AF6F8A80}"/>
                </a:ext>
              </a:extLst>
            </p:cNvPr>
            <p:cNvSpPr/>
            <p:nvPr/>
          </p:nvSpPr>
          <p:spPr>
            <a:xfrm>
              <a:off x="7676476" y="753613"/>
              <a:ext cx="379238" cy="73571"/>
            </a:xfrm>
            <a:custGeom>
              <a:avLst/>
              <a:gdLst>
                <a:gd name="connsiteX0" fmla="*/ 0 w 338137"/>
                <a:gd name="connsiteY0" fmla="*/ 68741 h 137482"/>
                <a:gd name="connsiteX1" fmla="*/ 169069 w 338137"/>
                <a:gd name="connsiteY1" fmla="*/ 0 h 137482"/>
                <a:gd name="connsiteX2" fmla="*/ 338138 w 338137"/>
                <a:gd name="connsiteY2" fmla="*/ 68741 h 137482"/>
                <a:gd name="connsiteX3" fmla="*/ 169069 w 338137"/>
                <a:gd name="connsiteY3" fmla="*/ 137482 h 137482"/>
                <a:gd name="connsiteX4" fmla="*/ 0 w 338137"/>
                <a:gd name="connsiteY4" fmla="*/ 68741 h 137482"/>
                <a:gd name="connsiteX0" fmla="*/ 169069 w 338138"/>
                <a:gd name="connsiteY0" fmla="*/ 0 h 137482"/>
                <a:gd name="connsiteX1" fmla="*/ 338138 w 338138"/>
                <a:gd name="connsiteY1" fmla="*/ 68741 h 137482"/>
                <a:gd name="connsiteX2" fmla="*/ 169069 w 338138"/>
                <a:gd name="connsiteY2" fmla="*/ 137482 h 137482"/>
                <a:gd name="connsiteX3" fmla="*/ 0 w 338138"/>
                <a:gd name="connsiteY3" fmla="*/ 68741 h 137482"/>
                <a:gd name="connsiteX4" fmla="*/ 260509 w 338138"/>
                <a:gd name="connsiteY4" fmla="*/ 91440 h 137482"/>
                <a:gd name="connsiteX0" fmla="*/ 169069 w 338138"/>
                <a:gd name="connsiteY0" fmla="*/ 0 h 137482"/>
                <a:gd name="connsiteX1" fmla="*/ 338138 w 338138"/>
                <a:gd name="connsiteY1" fmla="*/ 68741 h 137482"/>
                <a:gd name="connsiteX2" fmla="*/ 169069 w 338138"/>
                <a:gd name="connsiteY2" fmla="*/ 137482 h 137482"/>
                <a:gd name="connsiteX3" fmla="*/ 0 w 338138"/>
                <a:gd name="connsiteY3" fmla="*/ 68741 h 137482"/>
                <a:gd name="connsiteX0" fmla="*/ 338138 w 338138"/>
                <a:gd name="connsiteY0" fmla="*/ 0 h 68741"/>
                <a:gd name="connsiteX1" fmla="*/ 169069 w 338138"/>
                <a:gd name="connsiteY1" fmla="*/ 68741 h 68741"/>
                <a:gd name="connsiteX2" fmla="*/ 0 w 338138"/>
                <a:gd name="connsiteY2" fmla="*/ 0 h 68741"/>
                <a:gd name="connsiteX0" fmla="*/ 338138 w 338138"/>
                <a:gd name="connsiteY0" fmla="*/ 0 h 68741"/>
                <a:gd name="connsiteX1" fmla="*/ 169069 w 338138"/>
                <a:gd name="connsiteY1" fmla="*/ 68741 h 68741"/>
                <a:gd name="connsiteX2" fmla="*/ 0 w 338138"/>
                <a:gd name="connsiteY2" fmla="*/ 0 h 68741"/>
                <a:gd name="connsiteX0" fmla="*/ 352004 w 352004"/>
                <a:gd name="connsiteY0" fmla="*/ 0 h 68741"/>
                <a:gd name="connsiteX1" fmla="*/ 182935 w 352004"/>
                <a:gd name="connsiteY1" fmla="*/ 68741 h 68741"/>
                <a:gd name="connsiteX2" fmla="*/ 13866 w 352004"/>
                <a:gd name="connsiteY2" fmla="*/ 0 h 68741"/>
                <a:gd name="connsiteX0" fmla="*/ 342986 w 342986"/>
                <a:gd name="connsiteY0" fmla="*/ 4763 h 73518"/>
                <a:gd name="connsiteX1" fmla="*/ 173917 w 342986"/>
                <a:gd name="connsiteY1" fmla="*/ 73504 h 73518"/>
                <a:gd name="connsiteX2" fmla="*/ 14373 w 342986"/>
                <a:gd name="connsiteY2" fmla="*/ 0 h 73518"/>
                <a:gd name="connsiteX0" fmla="*/ 350458 w 350458"/>
                <a:gd name="connsiteY0" fmla="*/ 4763 h 73518"/>
                <a:gd name="connsiteX1" fmla="*/ 181389 w 350458"/>
                <a:gd name="connsiteY1" fmla="*/ 73504 h 73518"/>
                <a:gd name="connsiteX2" fmla="*/ 21845 w 350458"/>
                <a:gd name="connsiteY2" fmla="*/ 0 h 73518"/>
                <a:gd name="connsiteX0" fmla="*/ 350458 w 364233"/>
                <a:gd name="connsiteY0" fmla="*/ 4763 h 73515"/>
                <a:gd name="connsiteX1" fmla="*/ 181389 w 364233"/>
                <a:gd name="connsiteY1" fmla="*/ 73504 h 73515"/>
                <a:gd name="connsiteX2" fmla="*/ 21845 w 364233"/>
                <a:gd name="connsiteY2" fmla="*/ 0 h 73515"/>
                <a:gd name="connsiteX0" fmla="*/ 348047 w 361944"/>
                <a:gd name="connsiteY0" fmla="*/ 2382 h 73506"/>
                <a:gd name="connsiteX1" fmla="*/ 181359 w 361944"/>
                <a:gd name="connsiteY1" fmla="*/ 73504 h 73506"/>
                <a:gd name="connsiteX2" fmla="*/ 21815 w 361944"/>
                <a:gd name="connsiteY2" fmla="*/ 0 h 73506"/>
                <a:gd name="connsiteX0" fmla="*/ 343223 w 357369"/>
                <a:gd name="connsiteY0" fmla="*/ 2382 h 73506"/>
                <a:gd name="connsiteX1" fmla="*/ 181297 w 357369"/>
                <a:gd name="connsiteY1" fmla="*/ 73504 h 73506"/>
                <a:gd name="connsiteX2" fmla="*/ 21753 w 357369"/>
                <a:gd name="connsiteY2" fmla="*/ 0 h 73506"/>
                <a:gd name="connsiteX0" fmla="*/ 346142 w 362566"/>
                <a:gd name="connsiteY0" fmla="*/ 2382 h 73571"/>
                <a:gd name="connsiteX1" fmla="*/ 184216 w 362566"/>
                <a:gd name="connsiteY1" fmla="*/ 73504 h 73571"/>
                <a:gd name="connsiteX2" fmla="*/ 24672 w 362566"/>
                <a:gd name="connsiteY2" fmla="*/ 0 h 73571"/>
                <a:gd name="connsiteX0" fmla="*/ 355143 w 379238"/>
                <a:gd name="connsiteY0" fmla="*/ 2382 h 73571"/>
                <a:gd name="connsiteX1" fmla="*/ 193217 w 379238"/>
                <a:gd name="connsiteY1" fmla="*/ 73504 h 73571"/>
                <a:gd name="connsiteX2" fmla="*/ 33673 w 379238"/>
                <a:gd name="connsiteY2" fmla="*/ 0 h 735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9238" h="73571">
                  <a:moveTo>
                    <a:pt x="355143" y="2382"/>
                  </a:moveTo>
                  <a:cubicBezTo>
                    <a:pt x="419437" y="30822"/>
                    <a:pt x="351570" y="71519"/>
                    <a:pt x="193217" y="73504"/>
                  </a:cubicBezTo>
                  <a:cubicBezTo>
                    <a:pt x="34864" y="75489"/>
                    <a:pt x="-52053" y="33202"/>
                    <a:pt x="33673" y="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7" name="正方形/長方形 116">
            <a:extLst>
              <a:ext uri="{FF2B5EF4-FFF2-40B4-BE49-F238E27FC236}">
                <a16:creationId xmlns:a16="http://schemas.microsoft.com/office/drawing/2014/main" id="{F091C0FA-BF2A-4DC9-91E2-D09A3C5664E5}"/>
              </a:ext>
            </a:extLst>
          </p:cNvPr>
          <p:cNvSpPr/>
          <p:nvPr/>
        </p:nvSpPr>
        <p:spPr>
          <a:xfrm>
            <a:off x="1936533" y="2941035"/>
            <a:ext cx="5233851" cy="15994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id="{6DA107D2-C522-470A-AC75-0D14561DEFAF}"/>
              </a:ext>
            </a:extLst>
          </p:cNvPr>
          <p:cNvGrpSpPr/>
          <p:nvPr/>
        </p:nvGrpSpPr>
        <p:grpSpPr>
          <a:xfrm>
            <a:off x="7170386" y="1851428"/>
            <a:ext cx="1015598" cy="2547696"/>
            <a:chOff x="7634364" y="1725848"/>
            <a:chExt cx="1015598" cy="2547696"/>
          </a:xfrm>
        </p:grpSpPr>
        <p:sp>
          <p:nvSpPr>
            <p:cNvPr id="48" name="フリーフォーム: 図形 47">
              <a:extLst>
                <a:ext uri="{FF2B5EF4-FFF2-40B4-BE49-F238E27FC236}">
                  <a16:creationId xmlns:a16="http://schemas.microsoft.com/office/drawing/2014/main" id="{0D2320F3-9966-4D3A-A780-603C8DE20FD5}"/>
                </a:ext>
              </a:extLst>
            </p:cNvPr>
            <p:cNvSpPr/>
            <p:nvPr/>
          </p:nvSpPr>
          <p:spPr>
            <a:xfrm rot="16200000" flipH="1">
              <a:off x="6965519" y="2576235"/>
              <a:ext cx="2521963" cy="846922"/>
            </a:xfrm>
            <a:custGeom>
              <a:avLst/>
              <a:gdLst>
                <a:gd name="connsiteX0" fmla="*/ 0 w 2521963"/>
                <a:gd name="connsiteY0" fmla="*/ 846526 h 846922"/>
                <a:gd name="connsiteX1" fmla="*/ 2 w 2521963"/>
                <a:gd name="connsiteY1" fmla="*/ 846922 h 846922"/>
                <a:gd name="connsiteX2" fmla="*/ 1683231 w 2521963"/>
                <a:gd name="connsiteY2" fmla="*/ 846922 h 846922"/>
                <a:gd name="connsiteX3" fmla="*/ 2521963 w 2521963"/>
                <a:gd name="connsiteY3" fmla="*/ 0 h 846922"/>
                <a:gd name="connsiteX4" fmla="*/ 839514 w 2521963"/>
                <a:gd name="connsiteY4" fmla="*/ 0 h 846922"/>
                <a:gd name="connsiteX5" fmla="*/ 833886 w 2521963"/>
                <a:gd name="connsiteY5" fmla="*/ 5684 h 846922"/>
                <a:gd name="connsiteX6" fmla="*/ 822983 w 2521963"/>
                <a:gd name="connsiteY6" fmla="*/ 3926 h 846922"/>
                <a:gd name="connsiteX7" fmla="*/ 261969 w 2521963"/>
                <a:gd name="connsiteY7" fmla="*/ 333848 h 846922"/>
                <a:gd name="connsiteX8" fmla="*/ 0 w 2521963"/>
                <a:gd name="connsiteY8" fmla="*/ 846526 h 8469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21963" h="846922">
                  <a:moveTo>
                    <a:pt x="0" y="846526"/>
                  </a:moveTo>
                  <a:lnTo>
                    <a:pt x="2" y="846922"/>
                  </a:lnTo>
                  <a:lnTo>
                    <a:pt x="1683231" y="846922"/>
                  </a:lnTo>
                  <a:lnTo>
                    <a:pt x="2521963" y="0"/>
                  </a:lnTo>
                  <a:lnTo>
                    <a:pt x="839514" y="0"/>
                  </a:lnTo>
                  <a:lnTo>
                    <a:pt x="833886" y="5684"/>
                  </a:lnTo>
                  <a:lnTo>
                    <a:pt x="822983" y="3926"/>
                  </a:lnTo>
                  <a:cubicBezTo>
                    <a:pt x="667212" y="2018"/>
                    <a:pt x="446837" y="125726"/>
                    <a:pt x="261969" y="333848"/>
                  </a:cubicBezTo>
                  <a:cubicBezTo>
                    <a:pt x="107912" y="507282"/>
                    <a:pt x="14974" y="698288"/>
                    <a:pt x="0" y="846526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フリーフォーム: 図形 46">
              <a:extLst>
                <a:ext uri="{FF2B5EF4-FFF2-40B4-BE49-F238E27FC236}">
                  <a16:creationId xmlns:a16="http://schemas.microsoft.com/office/drawing/2014/main" id="{65DDD5EB-D1FE-4B3F-A6F7-A3C85CC1E7F9}"/>
                </a:ext>
              </a:extLst>
            </p:cNvPr>
            <p:cNvSpPr/>
            <p:nvPr/>
          </p:nvSpPr>
          <p:spPr>
            <a:xfrm rot="16200000" flipH="1">
              <a:off x="6868314" y="2491898"/>
              <a:ext cx="2547696" cy="1015596"/>
            </a:xfrm>
            <a:custGeom>
              <a:avLst/>
              <a:gdLst>
                <a:gd name="connsiteX0" fmla="*/ 4 w 2547696"/>
                <a:gd name="connsiteY0" fmla="*/ 1014782 h 1015596"/>
                <a:gd name="connsiteX1" fmla="*/ 11415 w 2547696"/>
                <a:gd name="connsiteY1" fmla="*/ 1010962 h 1015596"/>
                <a:gd name="connsiteX2" fmla="*/ 6827 w 2547696"/>
                <a:gd name="connsiteY2" fmla="*/ 1015596 h 1015596"/>
                <a:gd name="connsiteX3" fmla="*/ 12803 w 2547696"/>
                <a:gd name="connsiteY3" fmla="*/ 1015596 h 1015596"/>
                <a:gd name="connsiteX4" fmla="*/ 12801 w 2547696"/>
                <a:gd name="connsiteY4" fmla="*/ 1015200 h 1015596"/>
                <a:gd name="connsiteX5" fmla="*/ 274770 w 2547696"/>
                <a:gd name="connsiteY5" fmla="*/ 502522 h 1015596"/>
                <a:gd name="connsiteX6" fmla="*/ 835784 w 2547696"/>
                <a:gd name="connsiteY6" fmla="*/ 172600 h 1015596"/>
                <a:gd name="connsiteX7" fmla="*/ 846687 w 2547696"/>
                <a:gd name="connsiteY7" fmla="*/ 174358 h 1015596"/>
                <a:gd name="connsiteX8" fmla="*/ 852315 w 2547696"/>
                <a:gd name="connsiteY8" fmla="*/ 168674 h 1015596"/>
                <a:gd name="connsiteX9" fmla="*/ 2534764 w 2547696"/>
                <a:gd name="connsiteY9" fmla="*/ 168674 h 1015596"/>
                <a:gd name="connsiteX10" fmla="*/ 2538250 w 2547696"/>
                <a:gd name="connsiteY10" fmla="*/ 165154 h 1015596"/>
                <a:gd name="connsiteX11" fmla="*/ 2547696 w 2547696"/>
                <a:gd name="connsiteY11" fmla="*/ 161992 h 1015596"/>
                <a:gd name="connsiteX12" fmla="*/ 2547042 w 2547696"/>
                <a:gd name="connsiteY12" fmla="*/ 2719 h 1015596"/>
                <a:gd name="connsiteX13" fmla="*/ 852098 w 2547696"/>
                <a:gd name="connsiteY13" fmla="*/ 0 h 1015596"/>
                <a:gd name="connsiteX14" fmla="*/ 846471 w 2547696"/>
                <a:gd name="connsiteY14" fmla="*/ 5630 h 1015596"/>
                <a:gd name="connsiteX15" fmla="*/ 835571 w 2547696"/>
                <a:gd name="connsiteY15" fmla="*/ 3889 h 1015596"/>
                <a:gd name="connsiteX16" fmla="*/ 274702 w 2547696"/>
                <a:gd name="connsiteY16" fmla="*/ 330729 h 1015596"/>
                <a:gd name="connsiteX17" fmla="*/ 12801 w 2547696"/>
                <a:gd name="connsiteY17" fmla="*/ 838620 h 1015596"/>
                <a:gd name="connsiteX18" fmla="*/ 12808 w 2547696"/>
                <a:gd name="connsiteY18" fmla="*/ 839787 h 1015596"/>
                <a:gd name="connsiteX19" fmla="*/ 4 w 2547696"/>
                <a:gd name="connsiteY19" fmla="*/ 1014782 h 1015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47696" h="1015596">
                  <a:moveTo>
                    <a:pt x="4" y="1014782"/>
                  </a:moveTo>
                  <a:lnTo>
                    <a:pt x="11415" y="1010962"/>
                  </a:lnTo>
                  <a:lnTo>
                    <a:pt x="6827" y="1015596"/>
                  </a:lnTo>
                  <a:lnTo>
                    <a:pt x="12803" y="1015596"/>
                  </a:lnTo>
                  <a:lnTo>
                    <a:pt x="12801" y="1015200"/>
                  </a:lnTo>
                  <a:cubicBezTo>
                    <a:pt x="27775" y="866962"/>
                    <a:pt x="120713" y="675956"/>
                    <a:pt x="274770" y="502522"/>
                  </a:cubicBezTo>
                  <a:cubicBezTo>
                    <a:pt x="459638" y="294400"/>
                    <a:pt x="680013" y="170692"/>
                    <a:pt x="835784" y="172600"/>
                  </a:cubicBezTo>
                  <a:lnTo>
                    <a:pt x="846687" y="174358"/>
                  </a:lnTo>
                  <a:lnTo>
                    <a:pt x="852315" y="168674"/>
                  </a:lnTo>
                  <a:lnTo>
                    <a:pt x="2534764" y="168674"/>
                  </a:lnTo>
                  <a:lnTo>
                    <a:pt x="2538250" y="165154"/>
                  </a:lnTo>
                  <a:lnTo>
                    <a:pt x="2547696" y="161992"/>
                  </a:lnTo>
                  <a:lnTo>
                    <a:pt x="2547042" y="2719"/>
                  </a:lnTo>
                  <a:lnTo>
                    <a:pt x="852098" y="0"/>
                  </a:lnTo>
                  <a:lnTo>
                    <a:pt x="846471" y="5630"/>
                  </a:lnTo>
                  <a:lnTo>
                    <a:pt x="835571" y="3889"/>
                  </a:lnTo>
                  <a:cubicBezTo>
                    <a:pt x="679840" y="1999"/>
                    <a:pt x="459522" y="124552"/>
                    <a:pt x="274702" y="330729"/>
                  </a:cubicBezTo>
                  <a:cubicBezTo>
                    <a:pt x="120685" y="502543"/>
                    <a:pt x="27771" y="691766"/>
                    <a:pt x="12801" y="838620"/>
                  </a:cubicBezTo>
                  <a:cubicBezTo>
                    <a:pt x="12803" y="839009"/>
                    <a:pt x="12806" y="839397"/>
                    <a:pt x="12808" y="839787"/>
                  </a:cubicBezTo>
                  <a:cubicBezTo>
                    <a:pt x="13088" y="900371"/>
                    <a:pt x="-276" y="954198"/>
                    <a:pt x="4" y="1014782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54" name="円柱 153">
            <a:extLst>
              <a:ext uri="{FF2B5EF4-FFF2-40B4-BE49-F238E27FC236}">
                <a16:creationId xmlns:a16="http://schemas.microsoft.com/office/drawing/2014/main" id="{50E0CC0A-15A2-489D-BCD3-B2D3DAAFC29D}"/>
              </a:ext>
            </a:extLst>
          </p:cNvPr>
          <p:cNvSpPr/>
          <p:nvPr/>
        </p:nvSpPr>
        <p:spPr>
          <a:xfrm>
            <a:off x="2393804" y="3852880"/>
            <a:ext cx="79500" cy="680800"/>
          </a:xfrm>
          <a:prstGeom prst="can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3" name="フリーフォーム: 図形 152">
            <a:extLst>
              <a:ext uri="{FF2B5EF4-FFF2-40B4-BE49-F238E27FC236}">
                <a16:creationId xmlns:a16="http://schemas.microsoft.com/office/drawing/2014/main" id="{18629DD6-EA64-4E37-A0A4-35BAD3D4E7C6}"/>
              </a:ext>
            </a:extLst>
          </p:cNvPr>
          <p:cNvSpPr/>
          <p:nvPr/>
        </p:nvSpPr>
        <p:spPr>
          <a:xfrm flipV="1">
            <a:off x="2308308" y="2127087"/>
            <a:ext cx="263240" cy="2328662"/>
          </a:xfrm>
          <a:custGeom>
            <a:avLst/>
            <a:gdLst>
              <a:gd name="connsiteX0" fmla="*/ 261254 w 263240"/>
              <a:gd name="connsiteY0" fmla="*/ 63742 h 2328662"/>
              <a:gd name="connsiteX1" fmla="*/ 263240 w 263240"/>
              <a:gd name="connsiteY1" fmla="*/ 66201 h 2328662"/>
              <a:gd name="connsiteX2" fmla="*/ 263240 w 263240"/>
              <a:gd name="connsiteY2" fmla="*/ 2220626 h 2328662"/>
              <a:gd name="connsiteX3" fmla="*/ 262347 w 263240"/>
              <a:gd name="connsiteY3" fmla="*/ 2221732 h 2328662"/>
              <a:gd name="connsiteX4" fmla="*/ 263240 w 263240"/>
              <a:gd name="connsiteY4" fmla="*/ 2225233 h 2328662"/>
              <a:gd name="connsiteX5" fmla="*/ 132613 w 263240"/>
              <a:gd name="connsiteY5" fmla="*/ 2328662 h 2328662"/>
              <a:gd name="connsiteX6" fmla="*/ 1986 w 263240"/>
              <a:gd name="connsiteY6" fmla="*/ 2225233 h 2328662"/>
              <a:gd name="connsiteX7" fmla="*/ 2812 w 263240"/>
              <a:gd name="connsiteY7" fmla="*/ 2221992 h 2328662"/>
              <a:gd name="connsiteX8" fmla="*/ 1986 w 263240"/>
              <a:gd name="connsiteY8" fmla="*/ 2220626 h 2328662"/>
              <a:gd name="connsiteX9" fmla="*/ 1986 w 263240"/>
              <a:gd name="connsiteY9" fmla="*/ 66201 h 2328662"/>
              <a:gd name="connsiteX10" fmla="*/ 2691 w 263240"/>
              <a:gd name="connsiteY10" fmla="*/ 65328 h 2328662"/>
              <a:gd name="connsiteX11" fmla="*/ 10265 w 263240"/>
              <a:gd name="connsiteY11" fmla="*/ 82352 h 2328662"/>
              <a:gd name="connsiteX12" fmla="*/ 30100 w 263240"/>
              <a:gd name="connsiteY12" fmla="*/ 95702 h 2328662"/>
              <a:gd name="connsiteX13" fmla="*/ 31815 w 263240"/>
              <a:gd name="connsiteY13" fmla="*/ 96984 h 2328662"/>
              <a:gd name="connsiteX14" fmla="*/ 32307 w 263240"/>
              <a:gd name="connsiteY14" fmla="*/ 97187 h 2328662"/>
              <a:gd name="connsiteX15" fmla="*/ 38260 w 263240"/>
              <a:gd name="connsiteY15" fmla="*/ 101194 h 2328662"/>
              <a:gd name="connsiteX16" fmla="*/ 52850 w 263240"/>
              <a:gd name="connsiteY16" fmla="*/ 105658 h 2328662"/>
              <a:gd name="connsiteX17" fmla="*/ 59579 w 263240"/>
              <a:gd name="connsiteY17" fmla="*/ 108432 h 2328662"/>
              <a:gd name="connsiteX18" fmla="*/ 63856 w 263240"/>
              <a:gd name="connsiteY18" fmla="*/ 109025 h 2328662"/>
              <a:gd name="connsiteX19" fmla="*/ 79781 w 263240"/>
              <a:gd name="connsiteY19" fmla="*/ 113898 h 2328662"/>
              <a:gd name="connsiteX20" fmla="*/ 130627 w 263240"/>
              <a:gd name="connsiteY20" fmla="*/ 118556 h 2328662"/>
              <a:gd name="connsiteX21" fmla="*/ 131823 w 263240"/>
              <a:gd name="connsiteY21" fmla="*/ 118447 h 2328662"/>
              <a:gd name="connsiteX22" fmla="*/ 132613 w 263240"/>
              <a:gd name="connsiteY22" fmla="*/ 118556 h 2328662"/>
              <a:gd name="connsiteX23" fmla="*/ 136484 w 263240"/>
              <a:gd name="connsiteY23" fmla="*/ 118019 h 2328662"/>
              <a:gd name="connsiteX24" fmla="*/ 181473 w 263240"/>
              <a:gd name="connsiteY24" fmla="*/ 113898 h 2328662"/>
              <a:gd name="connsiteX25" fmla="*/ 194108 w 263240"/>
              <a:gd name="connsiteY25" fmla="*/ 110032 h 2328662"/>
              <a:gd name="connsiteX26" fmla="*/ 205647 w 263240"/>
              <a:gd name="connsiteY26" fmla="*/ 108432 h 2328662"/>
              <a:gd name="connsiteX27" fmla="*/ 252975 w 263240"/>
              <a:gd name="connsiteY27" fmla="*/ 82352 h 2328662"/>
              <a:gd name="connsiteX28" fmla="*/ 130627 w 263240"/>
              <a:gd name="connsiteY28" fmla="*/ 0 h 2328662"/>
              <a:gd name="connsiteX29" fmla="*/ 261254 w 263240"/>
              <a:gd name="connsiteY29" fmla="*/ 59278 h 2328662"/>
              <a:gd name="connsiteX30" fmla="*/ 222994 w 263240"/>
              <a:gd name="connsiteY30" fmla="*/ 101194 h 2328662"/>
              <a:gd name="connsiteX31" fmla="*/ 194108 w 263240"/>
              <a:gd name="connsiteY31" fmla="*/ 110032 h 2328662"/>
              <a:gd name="connsiteX32" fmla="*/ 136484 w 263240"/>
              <a:gd name="connsiteY32" fmla="*/ 118019 h 2328662"/>
              <a:gd name="connsiteX33" fmla="*/ 131823 w 263240"/>
              <a:gd name="connsiteY33" fmla="*/ 118447 h 2328662"/>
              <a:gd name="connsiteX34" fmla="*/ 63856 w 263240"/>
              <a:gd name="connsiteY34" fmla="*/ 109025 h 2328662"/>
              <a:gd name="connsiteX35" fmla="*/ 52850 w 263240"/>
              <a:gd name="connsiteY35" fmla="*/ 105658 h 2328662"/>
              <a:gd name="connsiteX36" fmla="*/ 32307 w 263240"/>
              <a:gd name="connsiteY36" fmla="*/ 97187 h 2328662"/>
              <a:gd name="connsiteX37" fmla="*/ 30100 w 263240"/>
              <a:gd name="connsiteY37" fmla="*/ 95702 h 2328662"/>
              <a:gd name="connsiteX38" fmla="*/ 12251 w 263240"/>
              <a:gd name="connsiteY38" fmla="*/ 82352 h 2328662"/>
              <a:gd name="connsiteX39" fmla="*/ 3972 w 263240"/>
              <a:gd name="connsiteY39" fmla="*/ 63742 h 2328662"/>
              <a:gd name="connsiteX40" fmla="*/ 2691 w 263240"/>
              <a:gd name="connsiteY40" fmla="*/ 65328 h 2328662"/>
              <a:gd name="connsiteX41" fmla="*/ 0 w 263240"/>
              <a:gd name="connsiteY41" fmla="*/ 59278 h 2328662"/>
              <a:gd name="connsiteX42" fmla="*/ 130627 w 263240"/>
              <a:gd name="connsiteY42" fmla="*/ 0 h 2328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63240" h="2328662">
                <a:moveTo>
                  <a:pt x="261254" y="63742"/>
                </a:moveTo>
                <a:lnTo>
                  <a:pt x="263240" y="66201"/>
                </a:lnTo>
                <a:lnTo>
                  <a:pt x="263240" y="2220626"/>
                </a:lnTo>
                <a:lnTo>
                  <a:pt x="262347" y="2221732"/>
                </a:lnTo>
                <a:lnTo>
                  <a:pt x="263240" y="2225233"/>
                </a:lnTo>
                <a:cubicBezTo>
                  <a:pt x="263240" y="2282355"/>
                  <a:pt x="204756" y="2328662"/>
                  <a:pt x="132613" y="2328662"/>
                </a:cubicBezTo>
                <a:cubicBezTo>
                  <a:pt x="60470" y="2328662"/>
                  <a:pt x="1986" y="2282355"/>
                  <a:pt x="1986" y="2225233"/>
                </a:cubicBezTo>
                <a:lnTo>
                  <a:pt x="2812" y="2221992"/>
                </a:lnTo>
                <a:lnTo>
                  <a:pt x="1986" y="2220626"/>
                </a:lnTo>
                <a:lnTo>
                  <a:pt x="1986" y="66201"/>
                </a:lnTo>
                <a:lnTo>
                  <a:pt x="2691" y="65328"/>
                </a:lnTo>
                <a:lnTo>
                  <a:pt x="10265" y="82352"/>
                </a:lnTo>
                <a:lnTo>
                  <a:pt x="30100" y="95702"/>
                </a:lnTo>
                <a:lnTo>
                  <a:pt x="31815" y="96984"/>
                </a:lnTo>
                <a:lnTo>
                  <a:pt x="32307" y="97187"/>
                </a:lnTo>
                <a:lnTo>
                  <a:pt x="38260" y="101194"/>
                </a:lnTo>
                <a:lnTo>
                  <a:pt x="52850" y="105658"/>
                </a:lnTo>
                <a:lnTo>
                  <a:pt x="59579" y="108432"/>
                </a:lnTo>
                <a:lnTo>
                  <a:pt x="63856" y="109025"/>
                </a:lnTo>
                <a:lnTo>
                  <a:pt x="79781" y="113898"/>
                </a:lnTo>
                <a:cubicBezTo>
                  <a:pt x="95409" y="116897"/>
                  <a:pt x="112591" y="118556"/>
                  <a:pt x="130627" y="118556"/>
                </a:cubicBezTo>
                <a:lnTo>
                  <a:pt x="131823" y="118447"/>
                </a:lnTo>
                <a:lnTo>
                  <a:pt x="132613" y="118556"/>
                </a:lnTo>
                <a:lnTo>
                  <a:pt x="136484" y="118019"/>
                </a:lnTo>
                <a:lnTo>
                  <a:pt x="181473" y="113898"/>
                </a:lnTo>
                <a:lnTo>
                  <a:pt x="194108" y="110032"/>
                </a:lnTo>
                <a:lnTo>
                  <a:pt x="205647" y="108432"/>
                </a:lnTo>
                <a:cubicBezTo>
                  <a:pt x="226496" y="102041"/>
                  <a:pt x="243060" y="92990"/>
                  <a:pt x="252975" y="82352"/>
                </a:cubicBezTo>
                <a:close/>
                <a:moveTo>
                  <a:pt x="130627" y="0"/>
                </a:moveTo>
                <a:cubicBezTo>
                  <a:pt x="202770" y="0"/>
                  <a:pt x="261254" y="26540"/>
                  <a:pt x="261254" y="59278"/>
                </a:cubicBezTo>
                <a:cubicBezTo>
                  <a:pt x="261254" y="75647"/>
                  <a:pt x="246633" y="90467"/>
                  <a:pt x="222994" y="101194"/>
                </a:cubicBezTo>
                <a:lnTo>
                  <a:pt x="194108" y="110032"/>
                </a:lnTo>
                <a:lnTo>
                  <a:pt x="136484" y="118019"/>
                </a:lnTo>
                <a:lnTo>
                  <a:pt x="131823" y="118447"/>
                </a:lnTo>
                <a:lnTo>
                  <a:pt x="63856" y="109025"/>
                </a:lnTo>
                <a:lnTo>
                  <a:pt x="52850" y="105658"/>
                </a:lnTo>
                <a:lnTo>
                  <a:pt x="32307" y="97187"/>
                </a:lnTo>
                <a:lnTo>
                  <a:pt x="30100" y="95702"/>
                </a:lnTo>
                <a:lnTo>
                  <a:pt x="12251" y="82352"/>
                </a:lnTo>
                <a:lnTo>
                  <a:pt x="3972" y="63742"/>
                </a:lnTo>
                <a:lnTo>
                  <a:pt x="2691" y="65328"/>
                </a:lnTo>
                <a:lnTo>
                  <a:pt x="0" y="59278"/>
                </a:lnTo>
                <a:cubicBezTo>
                  <a:pt x="0" y="26540"/>
                  <a:pt x="58484" y="0"/>
                  <a:pt x="130627" y="0"/>
                </a:cubicBezTo>
                <a:close/>
              </a:path>
            </a:pathLst>
          </a:custGeom>
          <a:solidFill>
            <a:schemeClr val="lt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55" name="円柱 154">
            <a:extLst>
              <a:ext uri="{FF2B5EF4-FFF2-40B4-BE49-F238E27FC236}">
                <a16:creationId xmlns:a16="http://schemas.microsoft.com/office/drawing/2014/main" id="{CBB3EFD6-EE28-4008-A499-ADF6211C873C}"/>
              </a:ext>
            </a:extLst>
          </p:cNvPr>
          <p:cNvSpPr/>
          <p:nvPr/>
        </p:nvSpPr>
        <p:spPr>
          <a:xfrm>
            <a:off x="2929975" y="3852880"/>
            <a:ext cx="79500" cy="680800"/>
          </a:xfrm>
          <a:prstGeom prst="can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6" name="円柱 155">
            <a:extLst>
              <a:ext uri="{FF2B5EF4-FFF2-40B4-BE49-F238E27FC236}">
                <a16:creationId xmlns:a16="http://schemas.microsoft.com/office/drawing/2014/main" id="{5BA35189-1EC1-4E1C-9360-562D0762BC24}"/>
              </a:ext>
            </a:extLst>
          </p:cNvPr>
          <p:cNvSpPr/>
          <p:nvPr/>
        </p:nvSpPr>
        <p:spPr>
          <a:xfrm>
            <a:off x="3415640" y="3852880"/>
            <a:ext cx="79500" cy="680800"/>
          </a:xfrm>
          <a:prstGeom prst="can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7" name="円柱 156">
            <a:extLst>
              <a:ext uri="{FF2B5EF4-FFF2-40B4-BE49-F238E27FC236}">
                <a16:creationId xmlns:a16="http://schemas.microsoft.com/office/drawing/2014/main" id="{E6C44DFB-11E4-4BDE-83D4-706B6A2A4C7F}"/>
              </a:ext>
            </a:extLst>
          </p:cNvPr>
          <p:cNvSpPr/>
          <p:nvPr/>
        </p:nvSpPr>
        <p:spPr>
          <a:xfrm>
            <a:off x="3882198" y="3852880"/>
            <a:ext cx="79500" cy="680800"/>
          </a:xfrm>
          <a:prstGeom prst="can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8" name="円柱 157">
            <a:extLst>
              <a:ext uri="{FF2B5EF4-FFF2-40B4-BE49-F238E27FC236}">
                <a16:creationId xmlns:a16="http://schemas.microsoft.com/office/drawing/2014/main" id="{1167A67D-0095-4C90-9C18-F62F164456FB}"/>
              </a:ext>
            </a:extLst>
          </p:cNvPr>
          <p:cNvSpPr/>
          <p:nvPr/>
        </p:nvSpPr>
        <p:spPr>
          <a:xfrm>
            <a:off x="4351514" y="3852880"/>
            <a:ext cx="79500" cy="680800"/>
          </a:xfrm>
          <a:prstGeom prst="can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9" name="円柱 158">
            <a:extLst>
              <a:ext uri="{FF2B5EF4-FFF2-40B4-BE49-F238E27FC236}">
                <a16:creationId xmlns:a16="http://schemas.microsoft.com/office/drawing/2014/main" id="{5550CAC5-50C6-49F7-A0B9-7CF5228981FB}"/>
              </a:ext>
            </a:extLst>
          </p:cNvPr>
          <p:cNvSpPr/>
          <p:nvPr/>
        </p:nvSpPr>
        <p:spPr>
          <a:xfrm>
            <a:off x="4808283" y="3852880"/>
            <a:ext cx="79500" cy="680800"/>
          </a:xfrm>
          <a:prstGeom prst="can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0" name="円柱 159">
            <a:extLst>
              <a:ext uri="{FF2B5EF4-FFF2-40B4-BE49-F238E27FC236}">
                <a16:creationId xmlns:a16="http://schemas.microsoft.com/office/drawing/2014/main" id="{9D741702-F868-41E7-B0F5-3C6961D35E0D}"/>
              </a:ext>
            </a:extLst>
          </p:cNvPr>
          <p:cNvSpPr/>
          <p:nvPr/>
        </p:nvSpPr>
        <p:spPr>
          <a:xfrm>
            <a:off x="5286971" y="3852880"/>
            <a:ext cx="79500" cy="680800"/>
          </a:xfrm>
          <a:prstGeom prst="can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1" name="円柱 160">
            <a:extLst>
              <a:ext uri="{FF2B5EF4-FFF2-40B4-BE49-F238E27FC236}">
                <a16:creationId xmlns:a16="http://schemas.microsoft.com/office/drawing/2014/main" id="{544D792C-35F3-4249-A5E2-FB7824C6A8E9}"/>
              </a:ext>
            </a:extLst>
          </p:cNvPr>
          <p:cNvSpPr/>
          <p:nvPr/>
        </p:nvSpPr>
        <p:spPr>
          <a:xfrm>
            <a:off x="5758337" y="3852880"/>
            <a:ext cx="79500" cy="680800"/>
          </a:xfrm>
          <a:prstGeom prst="can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2" name="円柱 161">
            <a:extLst>
              <a:ext uri="{FF2B5EF4-FFF2-40B4-BE49-F238E27FC236}">
                <a16:creationId xmlns:a16="http://schemas.microsoft.com/office/drawing/2014/main" id="{231935F2-B0A6-4CB8-8EE8-9F4C8E1826D9}"/>
              </a:ext>
            </a:extLst>
          </p:cNvPr>
          <p:cNvSpPr/>
          <p:nvPr/>
        </p:nvSpPr>
        <p:spPr>
          <a:xfrm>
            <a:off x="6215887" y="3852880"/>
            <a:ext cx="79500" cy="680800"/>
          </a:xfrm>
          <a:prstGeom prst="can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3" name="円柱 162">
            <a:extLst>
              <a:ext uri="{FF2B5EF4-FFF2-40B4-BE49-F238E27FC236}">
                <a16:creationId xmlns:a16="http://schemas.microsoft.com/office/drawing/2014/main" id="{FF32174F-CA9B-4992-A31A-9838940C68CD}"/>
              </a:ext>
            </a:extLst>
          </p:cNvPr>
          <p:cNvSpPr/>
          <p:nvPr/>
        </p:nvSpPr>
        <p:spPr>
          <a:xfrm>
            <a:off x="6685508" y="3852880"/>
            <a:ext cx="79500" cy="680800"/>
          </a:xfrm>
          <a:prstGeom prst="can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4" name="フリーフォーム: 図形 163">
            <a:extLst>
              <a:ext uri="{FF2B5EF4-FFF2-40B4-BE49-F238E27FC236}">
                <a16:creationId xmlns:a16="http://schemas.microsoft.com/office/drawing/2014/main" id="{CB808117-E73B-4353-AE89-39BBE7354F75}"/>
              </a:ext>
            </a:extLst>
          </p:cNvPr>
          <p:cNvSpPr/>
          <p:nvPr/>
        </p:nvSpPr>
        <p:spPr>
          <a:xfrm flipV="1">
            <a:off x="2847888" y="2127087"/>
            <a:ext cx="263240" cy="2328662"/>
          </a:xfrm>
          <a:custGeom>
            <a:avLst/>
            <a:gdLst>
              <a:gd name="connsiteX0" fmla="*/ 261254 w 263240"/>
              <a:gd name="connsiteY0" fmla="*/ 63742 h 2328662"/>
              <a:gd name="connsiteX1" fmla="*/ 263240 w 263240"/>
              <a:gd name="connsiteY1" fmla="*/ 66201 h 2328662"/>
              <a:gd name="connsiteX2" fmla="*/ 263240 w 263240"/>
              <a:gd name="connsiteY2" fmla="*/ 2220626 h 2328662"/>
              <a:gd name="connsiteX3" fmla="*/ 262347 w 263240"/>
              <a:gd name="connsiteY3" fmla="*/ 2221732 h 2328662"/>
              <a:gd name="connsiteX4" fmla="*/ 263240 w 263240"/>
              <a:gd name="connsiteY4" fmla="*/ 2225233 h 2328662"/>
              <a:gd name="connsiteX5" fmla="*/ 132613 w 263240"/>
              <a:gd name="connsiteY5" fmla="*/ 2328662 h 2328662"/>
              <a:gd name="connsiteX6" fmla="*/ 1986 w 263240"/>
              <a:gd name="connsiteY6" fmla="*/ 2225233 h 2328662"/>
              <a:gd name="connsiteX7" fmla="*/ 2812 w 263240"/>
              <a:gd name="connsiteY7" fmla="*/ 2221992 h 2328662"/>
              <a:gd name="connsiteX8" fmla="*/ 1986 w 263240"/>
              <a:gd name="connsiteY8" fmla="*/ 2220626 h 2328662"/>
              <a:gd name="connsiteX9" fmla="*/ 1986 w 263240"/>
              <a:gd name="connsiteY9" fmla="*/ 66201 h 2328662"/>
              <a:gd name="connsiteX10" fmla="*/ 2691 w 263240"/>
              <a:gd name="connsiteY10" fmla="*/ 65328 h 2328662"/>
              <a:gd name="connsiteX11" fmla="*/ 10265 w 263240"/>
              <a:gd name="connsiteY11" fmla="*/ 82352 h 2328662"/>
              <a:gd name="connsiteX12" fmla="*/ 30100 w 263240"/>
              <a:gd name="connsiteY12" fmla="*/ 95702 h 2328662"/>
              <a:gd name="connsiteX13" fmla="*/ 31815 w 263240"/>
              <a:gd name="connsiteY13" fmla="*/ 96984 h 2328662"/>
              <a:gd name="connsiteX14" fmla="*/ 32307 w 263240"/>
              <a:gd name="connsiteY14" fmla="*/ 97187 h 2328662"/>
              <a:gd name="connsiteX15" fmla="*/ 38260 w 263240"/>
              <a:gd name="connsiteY15" fmla="*/ 101194 h 2328662"/>
              <a:gd name="connsiteX16" fmla="*/ 52850 w 263240"/>
              <a:gd name="connsiteY16" fmla="*/ 105658 h 2328662"/>
              <a:gd name="connsiteX17" fmla="*/ 59579 w 263240"/>
              <a:gd name="connsiteY17" fmla="*/ 108432 h 2328662"/>
              <a:gd name="connsiteX18" fmla="*/ 63856 w 263240"/>
              <a:gd name="connsiteY18" fmla="*/ 109025 h 2328662"/>
              <a:gd name="connsiteX19" fmla="*/ 79781 w 263240"/>
              <a:gd name="connsiteY19" fmla="*/ 113898 h 2328662"/>
              <a:gd name="connsiteX20" fmla="*/ 130627 w 263240"/>
              <a:gd name="connsiteY20" fmla="*/ 118556 h 2328662"/>
              <a:gd name="connsiteX21" fmla="*/ 131823 w 263240"/>
              <a:gd name="connsiteY21" fmla="*/ 118447 h 2328662"/>
              <a:gd name="connsiteX22" fmla="*/ 132613 w 263240"/>
              <a:gd name="connsiteY22" fmla="*/ 118556 h 2328662"/>
              <a:gd name="connsiteX23" fmla="*/ 136484 w 263240"/>
              <a:gd name="connsiteY23" fmla="*/ 118019 h 2328662"/>
              <a:gd name="connsiteX24" fmla="*/ 181473 w 263240"/>
              <a:gd name="connsiteY24" fmla="*/ 113898 h 2328662"/>
              <a:gd name="connsiteX25" fmla="*/ 194108 w 263240"/>
              <a:gd name="connsiteY25" fmla="*/ 110032 h 2328662"/>
              <a:gd name="connsiteX26" fmla="*/ 205647 w 263240"/>
              <a:gd name="connsiteY26" fmla="*/ 108432 h 2328662"/>
              <a:gd name="connsiteX27" fmla="*/ 252975 w 263240"/>
              <a:gd name="connsiteY27" fmla="*/ 82352 h 2328662"/>
              <a:gd name="connsiteX28" fmla="*/ 130627 w 263240"/>
              <a:gd name="connsiteY28" fmla="*/ 0 h 2328662"/>
              <a:gd name="connsiteX29" fmla="*/ 261254 w 263240"/>
              <a:gd name="connsiteY29" fmla="*/ 59278 h 2328662"/>
              <a:gd name="connsiteX30" fmla="*/ 222994 w 263240"/>
              <a:gd name="connsiteY30" fmla="*/ 101194 h 2328662"/>
              <a:gd name="connsiteX31" fmla="*/ 194108 w 263240"/>
              <a:gd name="connsiteY31" fmla="*/ 110032 h 2328662"/>
              <a:gd name="connsiteX32" fmla="*/ 136484 w 263240"/>
              <a:gd name="connsiteY32" fmla="*/ 118019 h 2328662"/>
              <a:gd name="connsiteX33" fmla="*/ 131823 w 263240"/>
              <a:gd name="connsiteY33" fmla="*/ 118447 h 2328662"/>
              <a:gd name="connsiteX34" fmla="*/ 63856 w 263240"/>
              <a:gd name="connsiteY34" fmla="*/ 109025 h 2328662"/>
              <a:gd name="connsiteX35" fmla="*/ 52850 w 263240"/>
              <a:gd name="connsiteY35" fmla="*/ 105658 h 2328662"/>
              <a:gd name="connsiteX36" fmla="*/ 32307 w 263240"/>
              <a:gd name="connsiteY36" fmla="*/ 97187 h 2328662"/>
              <a:gd name="connsiteX37" fmla="*/ 30100 w 263240"/>
              <a:gd name="connsiteY37" fmla="*/ 95702 h 2328662"/>
              <a:gd name="connsiteX38" fmla="*/ 12251 w 263240"/>
              <a:gd name="connsiteY38" fmla="*/ 82352 h 2328662"/>
              <a:gd name="connsiteX39" fmla="*/ 3972 w 263240"/>
              <a:gd name="connsiteY39" fmla="*/ 63742 h 2328662"/>
              <a:gd name="connsiteX40" fmla="*/ 2691 w 263240"/>
              <a:gd name="connsiteY40" fmla="*/ 65328 h 2328662"/>
              <a:gd name="connsiteX41" fmla="*/ 0 w 263240"/>
              <a:gd name="connsiteY41" fmla="*/ 59278 h 2328662"/>
              <a:gd name="connsiteX42" fmla="*/ 130627 w 263240"/>
              <a:gd name="connsiteY42" fmla="*/ 0 h 2328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63240" h="2328662">
                <a:moveTo>
                  <a:pt x="261254" y="63742"/>
                </a:moveTo>
                <a:lnTo>
                  <a:pt x="263240" y="66201"/>
                </a:lnTo>
                <a:lnTo>
                  <a:pt x="263240" y="2220626"/>
                </a:lnTo>
                <a:lnTo>
                  <a:pt x="262347" y="2221732"/>
                </a:lnTo>
                <a:lnTo>
                  <a:pt x="263240" y="2225233"/>
                </a:lnTo>
                <a:cubicBezTo>
                  <a:pt x="263240" y="2282355"/>
                  <a:pt x="204756" y="2328662"/>
                  <a:pt x="132613" y="2328662"/>
                </a:cubicBezTo>
                <a:cubicBezTo>
                  <a:pt x="60470" y="2328662"/>
                  <a:pt x="1986" y="2282355"/>
                  <a:pt x="1986" y="2225233"/>
                </a:cubicBezTo>
                <a:lnTo>
                  <a:pt x="2812" y="2221992"/>
                </a:lnTo>
                <a:lnTo>
                  <a:pt x="1986" y="2220626"/>
                </a:lnTo>
                <a:lnTo>
                  <a:pt x="1986" y="66201"/>
                </a:lnTo>
                <a:lnTo>
                  <a:pt x="2691" y="65328"/>
                </a:lnTo>
                <a:lnTo>
                  <a:pt x="10265" y="82352"/>
                </a:lnTo>
                <a:lnTo>
                  <a:pt x="30100" y="95702"/>
                </a:lnTo>
                <a:lnTo>
                  <a:pt x="31815" y="96984"/>
                </a:lnTo>
                <a:lnTo>
                  <a:pt x="32307" y="97187"/>
                </a:lnTo>
                <a:lnTo>
                  <a:pt x="38260" y="101194"/>
                </a:lnTo>
                <a:lnTo>
                  <a:pt x="52850" y="105658"/>
                </a:lnTo>
                <a:lnTo>
                  <a:pt x="59579" y="108432"/>
                </a:lnTo>
                <a:lnTo>
                  <a:pt x="63856" y="109025"/>
                </a:lnTo>
                <a:lnTo>
                  <a:pt x="79781" y="113898"/>
                </a:lnTo>
                <a:cubicBezTo>
                  <a:pt x="95409" y="116897"/>
                  <a:pt x="112591" y="118556"/>
                  <a:pt x="130627" y="118556"/>
                </a:cubicBezTo>
                <a:lnTo>
                  <a:pt x="131823" y="118447"/>
                </a:lnTo>
                <a:lnTo>
                  <a:pt x="132613" y="118556"/>
                </a:lnTo>
                <a:lnTo>
                  <a:pt x="136484" y="118019"/>
                </a:lnTo>
                <a:lnTo>
                  <a:pt x="181473" y="113898"/>
                </a:lnTo>
                <a:lnTo>
                  <a:pt x="194108" y="110032"/>
                </a:lnTo>
                <a:lnTo>
                  <a:pt x="205647" y="108432"/>
                </a:lnTo>
                <a:cubicBezTo>
                  <a:pt x="226496" y="102041"/>
                  <a:pt x="243060" y="92990"/>
                  <a:pt x="252975" y="82352"/>
                </a:cubicBezTo>
                <a:close/>
                <a:moveTo>
                  <a:pt x="130627" y="0"/>
                </a:moveTo>
                <a:cubicBezTo>
                  <a:pt x="202770" y="0"/>
                  <a:pt x="261254" y="26540"/>
                  <a:pt x="261254" y="59278"/>
                </a:cubicBezTo>
                <a:cubicBezTo>
                  <a:pt x="261254" y="75647"/>
                  <a:pt x="246633" y="90467"/>
                  <a:pt x="222994" y="101194"/>
                </a:cubicBezTo>
                <a:lnTo>
                  <a:pt x="194108" y="110032"/>
                </a:lnTo>
                <a:lnTo>
                  <a:pt x="136484" y="118019"/>
                </a:lnTo>
                <a:lnTo>
                  <a:pt x="131823" y="118447"/>
                </a:lnTo>
                <a:lnTo>
                  <a:pt x="63856" y="109025"/>
                </a:lnTo>
                <a:lnTo>
                  <a:pt x="52850" y="105658"/>
                </a:lnTo>
                <a:lnTo>
                  <a:pt x="32307" y="97187"/>
                </a:lnTo>
                <a:lnTo>
                  <a:pt x="30100" y="95702"/>
                </a:lnTo>
                <a:lnTo>
                  <a:pt x="12251" y="82352"/>
                </a:lnTo>
                <a:lnTo>
                  <a:pt x="3972" y="63742"/>
                </a:lnTo>
                <a:lnTo>
                  <a:pt x="2691" y="65328"/>
                </a:lnTo>
                <a:lnTo>
                  <a:pt x="0" y="59278"/>
                </a:lnTo>
                <a:cubicBezTo>
                  <a:pt x="0" y="26540"/>
                  <a:pt x="58484" y="0"/>
                  <a:pt x="130627" y="0"/>
                </a:cubicBezTo>
                <a:close/>
              </a:path>
            </a:pathLst>
          </a:custGeom>
          <a:solidFill>
            <a:schemeClr val="lt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65" name="フリーフォーム: 図形 164">
            <a:extLst>
              <a:ext uri="{FF2B5EF4-FFF2-40B4-BE49-F238E27FC236}">
                <a16:creationId xmlns:a16="http://schemas.microsoft.com/office/drawing/2014/main" id="{D12FBADE-5BFB-4745-873B-23D742DEB993}"/>
              </a:ext>
            </a:extLst>
          </p:cNvPr>
          <p:cNvSpPr/>
          <p:nvPr/>
        </p:nvSpPr>
        <p:spPr>
          <a:xfrm flipV="1">
            <a:off x="3320280" y="2127087"/>
            <a:ext cx="263240" cy="2328662"/>
          </a:xfrm>
          <a:custGeom>
            <a:avLst/>
            <a:gdLst>
              <a:gd name="connsiteX0" fmla="*/ 261254 w 263240"/>
              <a:gd name="connsiteY0" fmla="*/ 63742 h 2328662"/>
              <a:gd name="connsiteX1" fmla="*/ 263240 w 263240"/>
              <a:gd name="connsiteY1" fmla="*/ 66201 h 2328662"/>
              <a:gd name="connsiteX2" fmla="*/ 263240 w 263240"/>
              <a:gd name="connsiteY2" fmla="*/ 2220626 h 2328662"/>
              <a:gd name="connsiteX3" fmla="*/ 262347 w 263240"/>
              <a:gd name="connsiteY3" fmla="*/ 2221732 h 2328662"/>
              <a:gd name="connsiteX4" fmla="*/ 263240 w 263240"/>
              <a:gd name="connsiteY4" fmla="*/ 2225233 h 2328662"/>
              <a:gd name="connsiteX5" fmla="*/ 132613 w 263240"/>
              <a:gd name="connsiteY5" fmla="*/ 2328662 h 2328662"/>
              <a:gd name="connsiteX6" fmla="*/ 1986 w 263240"/>
              <a:gd name="connsiteY6" fmla="*/ 2225233 h 2328662"/>
              <a:gd name="connsiteX7" fmla="*/ 2812 w 263240"/>
              <a:gd name="connsiteY7" fmla="*/ 2221992 h 2328662"/>
              <a:gd name="connsiteX8" fmla="*/ 1986 w 263240"/>
              <a:gd name="connsiteY8" fmla="*/ 2220626 h 2328662"/>
              <a:gd name="connsiteX9" fmla="*/ 1986 w 263240"/>
              <a:gd name="connsiteY9" fmla="*/ 66201 h 2328662"/>
              <a:gd name="connsiteX10" fmla="*/ 2691 w 263240"/>
              <a:gd name="connsiteY10" fmla="*/ 65328 h 2328662"/>
              <a:gd name="connsiteX11" fmla="*/ 10265 w 263240"/>
              <a:gd name="connsiteY11" fmla="*/ 82352 h 2328662"/>
              <a:gd name="connsiteX12" fmla="*/ 30100 w 263240"/>
              <a:gd name="connsiteY12" fmla="*/ 95702 h 2328662"/>
              <a:gd name="connsiteX13" fmla="*/ 31815 w 263240"/>
              <a:gd name="connsiteY13" fmla="*/ 96984 h 2328662"/>
              <a:gd name="connsiteX14" fmla="*/ 32307 w 263240"/>
              <a:gd name="connsiteY14" fmla="*/ 97187 h 2328662"/>
              <a:gd name="connsiteX15" fmla="*/ 38260 w 263240"/>
              <a:gd name="connsiteY15" fmla="*/ 101194 h 2328662"/>
              <a:gd name="connsiteX16" fmla="*/ 52850 w 263240"/>
              <a:gd name="connsiteY16" fmla="*/ 105658 h 2328662"/>
              <a:gd name="connsiteX17" fmla="*/ 59579 w 263240"/>
              <a:gd name="connsiteY17" fmla="*/ 108432 h 2328662"/>
              <a:gd name="connsiteX18" fmla="*/ 63856 w 263240"/>
              <a:gd name="connsiteY18" fmla="*/ 109025 h 2328662"/>
              <a:gd name="connsiteX19" fmla="*/ 79781 w 263240"/>
              <a:gd name="connsiteY19" fmla="*/ 113898 h 2328662"/>
              <a:gd name="connsiteX20" fmla="*/ 130627 w 263240"/>
              <a:gd name="connsiteY20" fmla="*/ 118556 h 2328662"/>
              <a:gd name="connsiteX21" fmla="*/ 131823 w 263240"/>
              <a:gd name="connsiteY21" fmla="*/ 118447 h 2328662"/>
              <a:gd name="connsiteX22" fmla="*/ 132613 w 263240"/>
              <a:gd name="connsiteY22" fmla="*/ 118556 h 2328662"/>
              <a:gd name="connsiteX23" fmla="*/ 136484 w 263240"/>
              <a:gd name="connsiteY23" fmla="*/ 118019 h 2328662"/>
              <a:gd name="connsiteX24" fmla="*/ 181473 w 263240"/>
              <a:gd name="connsiteY24" fmla="*/ 113898 h 2328662"/>
              <a:gd name="connsiteX25" fmla="*/ 194108 w 263240"/>
              <a:gd name="connsiteY25" fmla="*/ 110032 h 2328662"/>
              <a:gd name="connsiteX26" fmla="*/ 205647 w 263240"/>
              <a:gd name="connsiteY26" fmla="*/ 108432 h 2328662"/>
              <a:gd name="connsiteX27" fmla="*/ 252975 w 263240"/>
              <a:gd name="connsiteY27" fmla="*/ 82352 h 2328662"/>
              <a:gd name="connsiteX28" fmla="*/ 130627 w 263240"/>
              <a:gd name="connsiteY28" fmla="*/ 0 h 2328662"/>
              <a:gd name="connsiteX29" fmla="*/ 261254 w 263240"/>
              <a:gd name="connsiteY29" fmla="*/ 59278 h 2328662"/>
              <a:gd name="connsiteX30" fmla="*/ 222994 w 263240"/>
              <a:gd name="connsiteY30" fmla="*/ 101194 h 2328662"/>
              <a:gd name="connsiteX31" fmla="*/ 194108 w 263240"/>
              <a:gd name="connsiteY31" fmla="*/ 110032 h 2328662"/>
              <a:gd name="connsiteX32" fmla="*/ 136484 w 263240"/>
              <a:gd name="connsiteY32" fmla="*/ 118019 h 2328662"/>
              <a:gd name="connsiteX33" fmla="*/ 131823 w 263240"/>
              <a:gd name="connsiteY33" fmla="*/ 118447 h 2328662"/>
              <a:gd name="connsiteX34" fmla="*/ 63856 w 263240"/>
              <a:gd name="connsiteY34" fmla="*/ 109025 h 2328662"/>
              <a:gd name="connsiteX35" fmla="*/ 52850 w 263240"/>
              <a:gd name="connsiteY35" fmla="*/ 105658 h 2328662"/>
              <a:gd name="connsiteX36" fmla="*/ 32307 w 263240"/>
              <a:gd name="connsiteY36" fmla="*/ 97187 h 2328662"/>
              <a:gd name="connsiteX37" fmla="*/ 30100 w 263240"/>
              <a:gd name="connsiteY37" fmla="*/ 95702 h 2328662"/>
              <a:gd name="connsiteX38" fmla="*/ 12251 w 263240"/>
              <a:gd name="connsiteY38" fmla="*/ 82352 h 2328662"/>
              <a:gd name="connsiteX39" fmla="*/ 3972 w 263240"/>
              <a:gd name="connsiteY39" fmla="*/ 63742 h 2328662"/>
              <a:gd name="connsiteX40" fmla="*/ 2691 w 263240"/>
              <a:gd name="connsiteY40" fmla="*/ 65328 h 2328662"/>
              <a:gd name="connsiteX41" fmla="*/ 0 w 263240"/>
              <a:gd name="connsiteY41" fmla="*/ 59278 h 2328662"/>
              <a:gd name="connsiteX42" fmla="*/ 130627 w 263240"/>
              <a:gd name="connsiteY42" fmla="*/ 0 h 2328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63240" h="2328662">
                <a:moveTo>
                  <a:pt x="261254" y="63742"/>
                </a:moveTo>
                <a:lnTo>
                  <a:pt x="263240" y="66201"/>
                </a:lnTo>
                <a:lnTo>
                  <a:pt x="263240" y="2220626"/>
                </a:lnTo>
                <a:lnTo>
                  <a:pt x="262347" y="2221732"/>
                </a:lnTo>
                <a:lnTo>
                  <a:pt x="263240" y="2225233"/>
                </a:lnTo>
                <a:cubicBezTo>
                  <a:pt x="263240" y="2282355"/>
                  <a:pt x="204756" y="2328662"/>
                  <a:pt x="132613" y="2328662"/>
                </a:cubicBezTo>
                <a:cubicBezTo>
                  <a:pt x="60470" y="2328662"/>
                  <a:pt x="1986" y="2282355"/>
                  <a:pt x="1986" y="2225233"/>
                </a:cubicBezTo>
                <a:lnTo>
                  <a:pt x="2812" y="2221992"/>
                </a:lnTo>
                <a:lnTo>
                  <a:pt x="1986" y="2220626"/>
                </a:lnTo>
                <a:lnTo>
                  <a:pt x="1986" y="66201"/>
                </a:lnTo>
                <a:lnTo>
                  <a:pt x="2691" y="65328"/>
                </a:lnTo>
                <a:lnTo>
                  <a:pt x="10265" y="82352"/>
                </a:lnTo>
                <a:lnTo>
                  <a:pt x="30100" y="95702"/>
                </a:lnTo>
                <a:lnTo>
                  <a:pt x="31815" y="96984"/>
                </a:lnTo>
                <a:lnTo>
                  <a:pt x="32307" y="97187"/>
                </a:lnTo>
                <a:lnTo>
                  <a:pt x="38260" y="101194"/>
                </a:lnTo>
                <a:lnTo>
                  <a:pt x="52850" y="105658"/>
                </a:lnTo>
                <a:lnTo>
                  <a:pt x="59579" y="108432"/>
                </a:lnTo>
                <a:lnTo>
                  <a:pt x="63856" y="109025"/>
                </a:lnTo>
                <a:lnTo>
                  <a:pt x="79781" y="113898"/>
                </a:lnTo>
                <a:cubicBezTo>
                  <a:pt x="95409" y="116897"/>
                  <a:pt x="112591" y="118556"/>
                  <a:pt x="130627" y="118556"/>
                </a:cubicBezTo>
                <a:lnTo>
                  <a:pt x="131823" y="118447"/>
                </a:lnTo>
                <a:lnTo>
                  <a:pt x="132613" y="118556"/>
                </a:lnTo>
                <a:lnTo>
                  <a:pt x="136484" y="118019"/>
                </a:lnTo>
                <a:lnTo>
                  <a:pt x="181473" y="113898"/>
                </a:lnTo>
                <a:lnTo>
                  <a:pt x="194108" y="110032"/>
                </a:lnTo>
                <a:lnTo>
                  <a:pt x="205647" y="108432"/>
                </a:lnTo>
                <a:cubicBezTo>
                  <a:pt x="226496" y="102041"/>
                  <a:pt x="243060" y="92990"/>
                  <a:pt x="252975" y="82352"/>
                </a:cubicBezTo>
                <a:close/>
                <a:moveTo>
                  <a:pt x="130627" y="0"/>
                </a:moveTo>
                <a:cubicBezTo>
                  <a:pt x="202770" y="0"/>
                  <a:pt x="261254" y="26540"/>
                  <a:pt x="261254" y="59278"/>
                </a:cubicBezTo>
                <a:cubicBezTo>
                  <a:pt x="261254" y="75647"/>
                  <a:pt x="246633" y="90467"/>
                  <a:pt x="222994" y="101194"/>
                </a:cubicBezTo>
                <a:lnTo>
                  <a:pt x="194108" y="110032"/>
                </a:lnTo>
                <a:lnTo>
                  <a:pt x="136484" y="118019"/>
                </a:lnTo>
                <a:lnTo>
                  <a:pt x="131823" y="118447"/>
                </a:lnTo>
                <a:lnTo>
                  <a:pt x="63856" y="109025"/>
                </a:lnTo>
                <a:lnTo>
                  <a:pt x="52850" y="105658"/>
                </a:lnTo>
                <a:lnTo>
                  <a:pt x="32307" y="97187"/>
                </a:lnTo>
                <a:lnTo>
                  <a:pt x="30100" y="95702"/>
                </a:lnTo>
                <a:lnTo>
                  <a:pt x="12251" y="82352"/>
                </a:lnTo>
                <a:lnTo>
                  <a:pt x="3972" y="63742"/>
                </a:lnTo>
                <a:lnTo>
                  <a:pt x="2691" y="65328"/>
                </a:lnTo>
                <a:lnTo>
                  <a:pt x="0" y="59278"/>
                </a:lnTo>
                <a:cubicBezTo>
                  <a:pt x="0" y="26540"/>
                  <a:pt x="58484" y="0"/>
                  <a:pt x="130627" y="0"/>
                </a:cubicBezTo>
                <a:close/>
              </a:path>
            </a:pathLst>
          </a:custGeom>
          <a:solidFill>
            <a:schemeClr val="lt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66" name="フリーフォーム: 図形 165">
            <a:extLst>
              <a:ext uri="{FF2B5EF4-FFF2-40B4-BE49-F238E27FC236}">
                <a16:creationId xmlns:a16="http://schemas.microsoft.com/office/drawing/2014/main" id="{09A0C61C-93AC-49AE-8B6C-EDB5FE5D2FB6}"/>
              </a:ext>
            </a:extLst>
          </p:cNvPr>
          <p:cNvSpPr/>
          <p:nvPr/>
        </p:nvSpPr>
        <p:spPr>
          <a:xfrm flipV="1">
            <a:off x="3788297" y="2127087"/>
            <a:ext cx="263240" cy="2328662"/>
          </a:xfrm>
          <a:custGeom>
            <a:avLst/>
            <a:gdLst>
              <a:gd name="connsiteX0" fmla="*/ 261254 w 263240"/>
              <a:gd name="connsiteY0" fmla="*/ 63742 h 2328662"/>
              <a:gd name="connsiteX1" fmla="*/ 263240 w 263240"/>
              <a:gd name="connsiteY1" fmla="*/ 66201 h 2328662"/>
              <a:gd name="connsiteX2" fmla="*/ 263240 w 263240"/>
              <a:gd name="connsiteY2" fmla="*/ 2220626 h 2328662"/>
              <a:gd name="connsiteX3" fmla="*/ 262347 w 263240"/>
              <a:gd name="connsiteY3" fmla="*/ 2221732 h 2328662"/>
              <a:gd name="connsiteX4" fmla="*/ 263240 w 263240"/>
              <a:gd name="connsiteY4" fmla="*/ 2225233 h 2328662"/>
              <a:gd name="connsiteX5" fmla="*/ 132613 w 263240"/>
              <a:gd name="connsiteY5" fmla="*/ 2328662 h 2328662"/>
              <a:gd name="connsiteX6" fmla="*/ 1986 w 263240"/>
              <a:gd name="connsiteY6" fmla="*/ 2225233 h 2328662"/>
              <a:gd name="connsiteX7" fmla="*/ 2812 w 263240"/>
              <a:gd name="connsiteY7" fmla="*/ 2221992 h 2328662"/>
              <a:gd name="connsiteX8" fmla="*/ 1986 w 263240"/>
              <a:gd name="connsiteY8" fmla="*/ 2220626 h 2328662"/>
              <a:gd name="connsiteX9" fmla="*/ 1986 w 263240"/>
              <a:gd name="connsiteY9" fmla="*/ 66201 h 2328662"/>
              <a:gd name="connsiteX10" fmla="*/ 2691 w 263240"/>
              <a:gd name="connsiteY10" fmla="*/ 65328 h 2328662"/>
              <a:gd name="connsiteX11" fmla="*/ 10265 w 263240"/>
              <a:gd name="connsiteY11" fmla="*/ 82352 h 2328662"/>
              <a:gd name="connsiteX12" fmla="*/ 30100 w 263240"/>
              <a:gd name="connsiteY12" fmla="*/ 95702 h 2328662"/>
              <a:gd name="connsiteX13" fmla="*/ 31815 w 263240"/>
              <a:gd name="connsiteY13" fmla="*/ 96984 h 2328662"/>
              <a:gd name="connsiteX14" fmla="*/ 32307 w 263240"/>
              <a:gd name="connsiteY14" fmla="*/ 97187 h 2328662"/>
              <a:gd name="connsiteX15" fmla="*/ 38260 w 263240"/>
              <a:gd name="connsiteY15" fmla="*/ 101194 h 2328662"/>
              <a:gd name="connsiteX16" fmla="*/ 52850 w 263240"/>
              <a:gd name="connsiteY16" fmla="*/ 105658 h 2328662"/>
              <a:gd name="connsiteX17" fmla="*/ 59579 w 263240"/>
              <a:gd name="connsiteY17" fmla="*/ 108432 h 2328662"/>
              <a:gd name="connsiteX18" fmla="*/ 63856 w 263240"/>
              <a:gd name="connsiteY18" fmla="*/ 109025 h 2328662"/>
              <a:gd name="connsiteX19" fmla="*/ 79781 w 263240"/>
              <a:gd name="connsiteY19" fmla="*/ 113898 h 2328662"/>
              <a:gd name="connsiteX20" fmla="*/ 130627 w 263240"/>
              <a:gd name="connsiteY20" fmla="*/ 118556 h 2328662"/>
              <a:gd name="connsiteX21" fmla="*/ 131823 w 263240"/>
              <a:gd name="connsiteY21" fmla="*/ 118447 h 2328662"/>
              <a:gd name="connsiteX22" fmla="*/ 132613 w 263240"/>
              <a:gd name="connsiteY22" fmla="*/ 118556 h 2328662"/>
              <a:gd name="connsiteX23" fmla="*/ 136484 w 263240"/>
              <a:gd name="connsiteY23" fmla="*/ 118019 h 2328662"/>
              <a:gd name="connsiteX24" fmla="*/ 181473 w 263240"/>
              <a:gd name="connsiteY24" fmla="*/ 113898 h 2328662"/>
              <a:gd name="connsiteX25" fmla="*/ 194108 w 263240"/>
              <a:gd name="connsiteY25" fmla="*/ 110032 h 2328662"/>
              <a:gd name="connsiteX26" fmla="*/ 205647 w 263240"/>
              <a:gd name="connsiteY26" fmla="*/ 108432 h 2328662"/>
              <a:gd name="connsiteX27" fmla="*/ 252975 w 263240"/>
              <a:gd name="connsiteY27" fmla="*/ 82352 h 2328662"/>
              <a:gd name="connsiteX28" fmla="*/ 130627 w 263240"/>
              <a:gd name="connsiteY28" fmla="*/ 0 h 2328662"/>
              <a:gd name="connsiteX29" fmla="*/ 261254 w 263240"/>
              <a:gd name="connsiteY29" fmla="*/ 59278 h 2328662"/>
              <a:gd name="connsiteX30" fmla="*/ 222994 w 263240"/>
              <a:gd name="connsiteY30" fmla="*/ 101194 h 2328662"/>
              <a:gd name="connsiteX31" fmla="*/ 194108 w 263240"/>
              <a:gd name="connsiteY31" fmla="*/ 110032 h 2328662"/>
              <a:gd name="connsiteX32" fmla="*/ 136484 w 263240"/>
              <a:gd name="connsiteY32" fmla="*/ 118019 h 2328662"/>
              <a:gd name="connsiteX33" fmla="*/ 131823 w 263240"/>
              <a:gd name="connsiteY33" fmla="*/ 118447 h 2328662"/>
              <a:gd name="connsiteX34" fmla="*/ 63856 w 263240"/>
              <a:gd name="connsiteY34" fmla="*/ 109025 h 2328662"/>
              <a:gd name="connsiteX35" fmla="*/ 52850 w 263240"/>
              <a:gd name="connsiteY35" fmla="*/ 105658 h 2328662"/>
              <a:gd name="connsiteX36" fmla="*/ 32307 w 263240"/>
              <a:gd name="connsiteY36" fmla="*/ 97187 h 2328662"/>
              <a:gd name="connsiteX37" fmla="*/ 30100 w 263240"/>
              <a:gd name="connsiteY37" fmla="*/ 95702 h 2328662"/>
              <a:gd name="connsiteX38" fmla="*/ 12251 w 263240"/>
              <a:gd name="connsiteY38" fmla="*/ 82352 h 2328662"/>
              <a:gd name="connsiteX39" fmla="*/ 3972 w 263240"/>
              <a:gd name="connsiteY39" fmla="*/ 63742 h 2328662"/>
              <a:gd name="connsiteX40" fmla="*/ 2691 w 263240"/>
              <a:gd name="connsiteY40" fmla="*/ 65328 h 2328662"/>
              <a:gd name="connsiteX41" fmla="*/ 0 w 263240"/>
              <a:gd name="connsiteY41" fmla="*/ 59278 h 2328662"/>
              <a:gd name="connsiteX42" fmla="*/ 130627 w 263240"/>
              <a:gd name="connsiteY42" fmla="*/ 0 h 2328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63240" h="2328662">
                <a:moveTo>
                  <a:pt x="261254" y="63742"/>
                </a:moveTo>
                <a:lnTo>
                  <a:pt x="263240" y="66201"/>
                </a:lnTo>
                <a:lnTo>
                  <a:pt x="263240" y="2220626"/>
                </a:lnTo>
                <a:lnTo>
                  <a:pt x="262347" y="2221732"/>
                </a:lnTo>
                <a:lnTo>
                  <a:pt x="263240" y="2225233"/>
                </a:lnTo>
                <a:cubicBezTo>
                  <a:pt x="263240" y="2282355"/>
                  <a:pt x="204756" y="2328662"/>
                  <a:pt x="132613" y="2328662"/>
                </a:cubicBezTo>
                <a:cubicBezTo>
                  <a:pt x="60470" y="2328662"/>
                  <a:pt x="1986" y="2282355"/>
                  <a:pt x="1986" y="2225233"/>
                </a:cubicBezTo>
                <a:lnTo>
                  <a:pt x="2812" y="2221992"/>
                </a:lnTo>
                <a:lnTo>
                  <a:pt x="1986" y="2220626"/>
                </a:lnTo>
                <a:lnTo>
                  <a:pt x="1986" y="66201"/>
                </a:lnTo>
                <a:lnTo>
                  <a:pt x="2691" y="65328"/>
                </a:lnTo>
                <a:lnTo>
                  <a:pt x="10265" y="82352"/>
                </a:lnTo>
                <a:lnTo>
                  <a:pt x="30100" y="95702"/>
                </a:lnTo>
                <a:lnTo>
                  <a:pt x="31815" y="96984"/>
                </a:lnTo>
                <a:lnTo>
                  <a:pt x="32307" y="97187"/>
                </a:lnTo>
                <a:lnTo>
                  <a:pt x="38260" y="101194"/>
                </a:lnTo>
                <a:lnTo>
                  <a:pt x="52850" y="105658"/>
                </a:lnTo>
                <a:lnTo>
                  <a:pt x="59579" y="108432"/>
                </a:lnTo>
                <a:lnTo>
                  <a:pt x="63856" y="109025"/>
                </a:lnTo>
                <a:lnTo>
                  <a:pt x="79781" y="113898"/>
                </a:lnTo>
                <a:cubicBezTo>
                  <a:pt x="95409" y="116897"/>
                  <a:pt x="112591" y="118556"/>
                  <a:pt x="130627" y="118556"/>
                </a:cubicBezTo>
                <a:lnTo>
                  <a:pt x="131823" y="118447"/>
                </a:lnTo>
                <a:lnTo>
                  <a:pt x="132613" y="118556"/>
                </a:lnTo>
                <a:lnTo>
                  <a:pt x="136484" y="118019"/>
                </a:lnTo>
                <a:lnTo>
                  <a:pt x="181473" y="113898"/>
                </a:lnTo>
                <a:lnTo>
                  <a:pt x="194108" y="110032"/>
                </a:lnTo>
                <a:lnTo>
                  <a:pt x="205647" y="108432"/>
                </a:lnTo>
                <a:cubicBezTo>
                  <a:pt x="226496" y="102041"/>
                  <a:pt x="243060" y="92990"/>
                  <a:pt x="252975" y="82352"/>
                </a:cubicBezTo>
                <a:close/>
                <a:moveTo>
                  <a:pt x="130627" y="0"/>
                </a:moveTo>
                <a:cubicBezTo>
                  <a:pt x="202770" y="0"/>
                  <a:pt x="261254" y="26540"/>
                  <a:pt x="261254" y="59278"/>
                </a:cubicBezTo>
                <a:cubicBezTo>
                  <a:pt x="261254" y="75647"/>
                  <a:pt x="246633" y="90467"/>
                  <a:pt x="222994" y="101194"/>
                </a:cubicBezTo>
                <a:lnTo>
                  <a:pt x="194108" y="110032"/>
                </a:lnTo>
                <a:lnTo>
                  <a:pt x="136484" y="118019"/>
                </a:lnTo>
                <a:lnTo>
                  <a:pt x="131823" y="118447"/>
                </a:lnTo>
                <a:lnTo>
                  <a:pt x="63856" y="109025"/>
                </a:lnTo>
                <a:lnTo>
                  <a:pt x="52850" y="105658"/>
                </a:lnTo>
                <a:lnTo>
                  <a:pt x="32307" y="97187"/>
                </a:lnTo>
                <a:lnTo>
                  <a:pt x="30100" y="95702"/>
                </a:lnTo>
                <a:lnTo>
                  <a:pt x="12251" y="82352"/>
                </a:lnTo>
                <a:lnTo>
                  <a:pt x="3972" y="63742"/>
                </a:lnTo>
                <a:lnTo>
                  <a:pt x="2691" y="65328"/>
                </a:lnTo>
                <a:lnTo>
                  <a:pt x="0" y="59278"/>
                </a:lnTo>
                <a:cubicBezTo>
                  <a:pt x="0" y="26540"/>
                  <a:pt x="58484" y="0"/>
                  <a:pt x="130627" y="0"/>
                </a:cubicBezTo>
                <a:close/>
              </a:path>
            </a:pathLst>
          </a:custGeom>
          <a:solidFill>
            <a:schemeClr val="lt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67" name="フリーフォーム: 図形 166">
            <a:extLst>
              <a:ext uri="{FF2B5EF4-FFF2-40B4-BE49-F238E27FC236}">
                <a16:creationId xmlns:a16="http://schemas.microsoft.com/office/drawing/2014/main" id="{24F04AD4-2A4D-45AD-82D6-91EF251225F6}"/>
              </a:ext>
            </a:extLst>
          </p:cNvPr>
          <p:cNvSpPr/>
          <p:nvPr/>
        </p:nvSpPr>
        <p:spPr>
          <a:xfrm flipV="1">
            <a:off x="4240793" y="2127087"/>
            <a:ext cx="263240" cy="2328662"/>
          </a:xfrm>
          <a:custGeom>
            <a:avLst/>
            <a:gdLst>
              <a:gd name="connsiteX0" fmla="*/ 261254 w 263240"/>
              <a:gd name="connsiteY0" fmla="*/ 63742 h 2328662"/>
              <a:gd name="connsiteX1" fmla="*/ 263240 w 263240"/>
              <a:gd name="connsiteY1" fmla="*/ 66201 h 2328662"/>
              <a:gd name="connsiteX2" fmla="*/ 263240 w 263240"/>
              <a:gd name="connsiteY2" fmla="*/ 2220626 h 2328662"/>
              <a:gd name="connsiteX3" fmla="*/ 262347 w 263240"/>
              <a:gd name="connsiteY3" fmla="*/ 2221732 h 2328662"/>
              <a:gd name="connsiteX4" fmla="*/ 263240 w 263240"/>
              <a:gd name="connsiteY4" fmla="*/ 2225233 h 2328662"/>
              <a:gd name="connsiteX5" fmla="*/ 132613 w 263240"/>
              <a:gd name="connsiteY5" fmla="*/ 2328662 h 2328662"/>
              <a:gd name="connsiteX6" fmla="*/ 1986 w 263240"/>
              <a:gd name="connsiteY6" fmla="*/ 2225233 h 2328662"/>
              <a:gd name="connsiteX7" fmla="*/ 2812 w 263240"/>
              <a:gd name="connsiteY7" fmla="*/ 2221992 h 2328662"/>
              <a:gd name="connsiteX8" fmla="*/ 1986 w 263240"/>
              <a:gd name="connsiteY8" fmla="*/ 2220626 h 2328662"/>
              <a:gd name="connsiteX9" fmla="*/ 1986 w 263240"/>
              <a:gd name="connsiteY9" fmla="*/ 66201 h 2328662"/>
              <a:gd name="connsiteX10" fmla="*/ 2691 w 263240"/>
              <a:gd name="connsiteY10" fmla="*/ 65328 h 2328662"/>
              <a:gd name="connsiteX11" fmla="*/ 10265 w 263240"/>
              <a:gd name="connsiteY11" fmla="*/ 82352 h 2328662"/>
              <a:gd name="connsiteX12" fmla="*/ 30100 w 263240"/>
              <a:gd name="connsiteY12" fmla="*/ 95702 h 2328662"/>
              <a:gd name="connsiteX13" fmla="*/ 31815 w 263240"/>
              <a:gd name="connsiteY13" fmla="*/ 96984 h 2328662"/>
              <a:gd name="connsiteX14" fmla="*/ 32307 w 263240"/>
              <a:gd name="connsiteY14" fmla="*/ 97187 h 2328662"/>
              <a:gd name="connsiteX15" fmla="*/ 38260 w 263240"/>
              <a:gd name="connsiteY15" fmla="*/ 101194 h 2328662"/>
              <a:gd name="connsiteX16" fmla="*/ 52850 w 263240"/>
              <a:gd name="connsiteY16" fmla="*/ 105658 h 2328662"/>
              <a:gd name="connsiteX17" fmla="*/ 59579 w 263240"/>
              <a:gd name="connsiteY17" fmla="*/ 108432 h 2328662"/>
              <a:gd name="connsiteX18" fmla="*/ 63856 w 263240"/>
              <a:gd name="connsiteY18" fmla="*/ 109025 h 2328662"/>
              <a:gd name="connsiteX19" fmla="*/ 79781 w 263240"/>
              <a:gd name="connsiteY19" fmla="*/ 113898 h 2328662"/>
              <a:gd name="connsiteX20" fmla="*/ 130627 w 263240"/>
              <a:gd name="connsiteY20" fmla="*/ 118556 h 2328662"/>
              <a:gd name="connsiteX21" fmla="*/ 131823 w 263240"/>
              <a:gd name="connsiteY21" fmla="*/ 118447 h 2328662"/>
              <a:gd name="connsiteX22" fmla="*/ 132613 w 263240"/>
              <a:gd name="connsiteY22" fmla="*/ 118556 h 2328662"/>
              <a:gd name="connsiteX23" fmla="*/ 136484 w 263240"/>
              <a:gd name="connsiteY23" fmla="*/ 118019 h 2328662"/>
              <a:gd name="connsiteX24" fmla="*/ 181473 w 263240"/>
              <a:gd name="connsiteY24" fmla="*/ 113898 h 2328662"/>
              <a:gd name="connsiteX25" fmla="*/ 194108 w 263240"/>
              <a:gd name="connsiteY25" fmla="*/ 110032 h 2328662"/>
              <a:gd name="connsiteX26" fmla="*/ 205647 w 263240"/>
              <a:gd name="connsiteY26" fmla="*/ 108432 h 2328662"/>
              <a:gd name="connsiteX27" fmla="*/ 252975 w 263240"/>
              <a:gd name="connsiteY27" fmla="*/ 82352 h 2328662"/>
              <a:gd name="connsiteX28" fmla="*/ 130627 w 263240"/>
              <a:gd name="connsiteY28" fmla="*/ 0 h 2328662"/>
              <a:gd name="connsiteX29" fmla="*/ 261254 w 263240"/>
              <a:gd name="connsiteY29" fmla="*/ 59278 h 2328662"/>
              <a:gd name="connsiteX30" fmla="*/ 222994 w 263240"/>
              <a:gd name="connsiteY30" fmla="*/ 101194 h 2328662"/>
              <a:gd name="connsiteX31" fmla="*/ 194108 w 263240"/>
              <a:gd name="connsiteY31" fmla="*/ 110032 h 2328662"/>
              <a:gd name="connsiteX32" fmla="*/ 136484 w 263240"/>
              <a:gd name="connsiteY32" fmla="*/ 118019 h 2328662"/>
              <a:gd name="connsiteX33" fmla="*/ 131823 w 263240"/>
              <a:gd name="connsiteY33" fmla="*/ 118447 h 2328662"/>
              <a:gd name="connsiteX34" fmla="*/ 63856 w 263240"/>
              <a:gd name="connsiteY34" fmla="*/ 109025 h 2328662"/>
              <a:gd name="connsiteX35" fmla="*/ 52850 w 263240"/>
              <a:gd name="connsiteY35" fmla="*/ 105658 h 2328662"/>
              <a:gd name="connsiteX36" fmla="*/ 32307 w 263240"/>
              <a:gd name="connsiteY36" fmla="*/ 97187 h 2328662"/>
              <a:gd name="connsiteX37" fmla="*/ 30100 w 263240"/>
              <a:gd name="connsiteY37" fmla="*/ 95702 h 2328662"/>
              <a:gd name="connsiteX38" fmla="*/ 12251 w 263240"/>
              <a:gd name="connsiteY38" fmla="*/ 82352 h 2328662"/>
              <a:gd name="connsiteX39" fmla="*/ 3972 w 263240"/>
              <a:gd name="connsiteY39" fmla="*/ 63742 h 2328662"/>
              <a:gd name="connsiteX40" fmla="*/ 2691 w 263240"/>
              <a:gd name="connsiteY40" fmla="*/ 65328 h 2328662"/>
              <a:gd name="connsiteX41" fmla="*/ 0 w 263240"/>
              <a:gd name="connsiteY41" fmla="*/ 59278 h 2328662"/>
              <a:gd name="connsiteX42" fmla="*/ 130627 w 263240"/>
              <a:gd name="connsiteY42" fmla="*/ 0 h 2328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63240" h="2328662">
                <a:moveTo>
                  <a:pt x="261254" y="63742"/>
                </a:moveTo>
                <a:lnTo>
                  <a:pt x="263240" y="66201"/>
                </a:lnTo>
                <a:lnTo>
                  <a:pt x="263240" y="2220626"/>
                </a:lnTo>
                <a:lnTo>
                  <a:pt x="262347" y="2221732"/>
                </a:lnTo>
                <a:lnTo>
                  <a:pt x="263240" y="2225233"/>
                </a:lnTo>
                <a:cubicBezTo>
                  <a:pt x="263240" y="2282355"/>
                  <a:pt x="204756" y="2328662"/>
                  <a:pt x="132613" y="2328662"/>
                </a:cubicBezTo>
                <a:cubicBezTo>
                  <a:pt x="60470" y="2328662"/>
                  <a:pt x="1986" y="2282355"/>
                  <a:pt x="1986" y="2225233"/>
                </a:cubicBezTo>
                <a:lnTo>
                  <a:pt x="2812" y="2221992"/>
                </a:lnTo>
                <a:lnTo>
                  <a:pt x="1986" y="2220626"/>
                </a:lnTo>
                <a:lnTo>
                  <a:pt x="1986" y="66201"/>
                </a:lnTo>
                <a:lnTo>
                  <a:pt x="2691" y="65328"/>
                </a:lnTo>
                <a:lnTo>
                  <a:pt x="10265" y="82352"/>
                </a:lnTo>
                <a:lnTo>
                  <a:pt x="30100" y="95702"/>
                </a:lnTo>
                <a:lnTo>
                  <a:pt x="31815" y="96984"/>
                </a:lnTo>
                <a:lnTo>
                  <a:pt x="32307" y="97187"/>
                </a:lnTo>
                <a:lnTo>
                  <a:pt x="38260" y="101194"/>
                </a:lnTo>
                <a:lnTo>
                  <a:pt x="52850" y="105658"/>
                </a:lnTo>
                <a:lnTo>
                  <a:pt x="59579" y="108432"/>
                </a:lnTo>
                <a:lnTo>
                  <a:pt x="63856" y="109025"/>
                </a:lnTo>
                <a:lnTo>
                  <a:pt x="79781" y="113898"/>
                </a:lnTo>
                <a:cubicBezTo>
                  <a:pt x="95409" y="116897"/>
                  <a:pt x="112591" y="118556"/>
                  <a:pt x="130627" y="118556"/>
                </a:cubicBezTo>
                <a:lnTo>
                  <a:pt x="131823" y="118447"/>
                </a:lnTo>
                <a:lnTo>
                  <a:pt x="132613" y="118556"/>
                </a:lnTo>
                <a:lnTo>
                  <a:pt x="136484" y="118019"/>
                </a:lnTo>
                <a:lnTo>
                  <a:pt x="181473" y="113898"/>
                </a:lnTo>
                <a:lnTo>
                  <a:pt x="194108" y="110032"/>
                </a:lnTo>
                <a:lnTo>
                  <a:pt x="205647" y="108432"/>
                </a:lnTo>
                <a:cubicBezTo>
                  <a:pt x="226496" y="102041"/>
                  <a:pt x="243060" y="92990"/>
                  <a:pt x="252975" y="82352"/>
                </a:cubicBezTo>
                <a:close/>
                <a:moveTo>
                  <a:pt x="130627" y="0"/>
                </a:moveTo>
                <a:cubicBezTo>
                  <a:pt x="202770" y="0"/>
                  <a:pt x="261254" y="26540"/>
                  <a:pt x="261254" y="59278"/>
                </a:cubicBezTo>
                <a:cubicBezTo>
                  <a:pt x="261254" y="75647"/>
                  <a:pt x="246633" y="90467"/>
                  <a:pt x="222994" y="101194"/>
                </a:cubicBezTo>
                <a:lnTo>
                  <a:pt x="194108" y="110032"/>
                </a:lnTo>
                <a:lnTo>
                  <a:pt x="136484" y="118019"/>
                </a:lnTo>
                <a:lnTo>
                  <a:pt x="131823" y="118447"/>
                </a:lnTo>
                <a:lnTo>
                  <a:pt x="63856" y="109025"/>
                </a:lnTo>
                <a:lnTo>
                  <a:pt x="52850" y="105658"/>
                </a:lnTo>
                <a:lnTo>
                  <a:pt x="32307" y="97187"/>
                </a:lnTo>
                <a:lnTo>
                  <a:pt x="30100" y="95702"/>
                </a:lnTo>
                <a:lnTo>
                  <a:pt x="12251" y="82352"/>
                </a:lnTo>
                <a:lnTo>
                  <a:pt x="3972" y="63742"/>
                </a:lnTo>
                <a:lnTo>
                  <a:pt x="2691" y="65328"/>
                </a:lnTo>
                <a:lnTo>
                  <a:pt x="0" y="59278"/>
                </a:lnTo>
                <a:cubicBezTo>
                  <a:pt x="0" y="26540"/>
                  <a:pt x="58484" y="0"/>
                  <a:pt x="130627" y="0"/>
                </a:cubicBezTo>
                <a:close/>
              </a:path>
            </a:pathLst>
          </a:custGeom>
          <a:solidFill>
            <a:schemeClr val="lt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68" name="フリーフォーム: 図形 167">
            <a:extLst>
              <a:ext uri="{FF2B5EF4-FFF2-40B4-BE49-F238E27FC236}">
                <a16:creationId xmlns:a16="http://schemas.microsoft.com/office/drawing/2014/main" id="{37F127A1-C259-4933-9435-FA02763C6E60}"/>
              </a:ext>
            </a:extLst>
          </p:cNvPr>
          <p:cNvSpPr/>
          <p:nvPr/>
        </p:nvSpPr>
        <p:spPr>
          <a:xfrm flipV="1">
            <a:off x="4717288" y="2127087"/>
            <a:ext cx="263240" cy="2328662"/>
          </a:xfrm>
          <a:custGeom>
            <a:avLst/>
            <a:gdLst>
              <a:gd name="connsiteX0" fmla="*/ 261254 w 263240"/>
              <a:gd name="connsiteY0" fmla="*/ 63742 h 2328662"/>
              <a:gd name="connsiteX1" fmla="*/ 263240 w 263240"/>
              <a:gd name="connsiteY1" fmla="*/ 66201 h 2328662"/>
              <a:gd name="connsiteX2" fmla="*/ 263240 w 263240"/>
              <a:gd name="connsiteY2" fmla="*/ 2220626 h 2328662"/>
              <a:gd name="connsiteX3" fmla="*/ 262347 w 263240"/>
              <a:gd name="connsiteY3" fmla="*/ 2221732 h 2328662"/>
              <a:gd name="connsiteX4" fmla="*/ 263240 w 263240"/>
              <a:gd name="connsiteY4" fmla="*/ 2225233 h 2328662"/>
              <a:gd name="connsiteX5" fmla="*/ 132613 w 263240"/>
              <a:gd name="connsiteY5" fmla="*/ 2328662 h 2328662"/>
              <a:gd name="connsiteX6" fmla="*/ 1986 w 263240"/>
              <a:gd name="connsiteY6" fmla="*/ 2225233 h 2328662"/>
              <a:gd name="connsiteX7" fmla="*/ 2812 w 263240"/>
              <a:gd name="connsiteY7" fmla="*/ 2221992 h 2328662"/>
              <a:gd name="connsiteX8" fmla="*/ 1986 w 263240"/>
              <a:gd name="connsiteY8" fmla="*/ 2220626 h 2328662"/>
              <a:gd name="connsiteX9" fmla="*/ 1986 w 263240"/>
              <a:gd name="connsiteY9" fmla="*/ 66201 h 2328662"/>
              <a:gd name="connsiteX10" fmla="*/ 2691 w 263240"/>
              <a:gd name="connsiteY10" fmla="*/ 65328 h 2328662"/>
              <a:gd name="connsiteX11" fmla="*/ 10265 w 263240"/>
              <a:gd name="connsiteY11" fmla="*/ 82352 h 2328662"/>
              <a:gd name="connsiteX12" fmla="*/ 30100 w 263240"/>
              <a:gd name="connsiteY12" fmla="*/ 95702 h 2328662"/>
              <a:gd name="connsiteX13" fmla="*/ 31815 w 263240"/>
              <a:gd name="connsiteY13" fmla="*/ 96984 h 2328662"/>
              <a:gd name="connsiteX14" fmla="*/ 32307 w 263240"/>
              <a:gd name="connsiteY14" fmla="*/ 97187 h 2328662"/>
              <a:gd name="connsiteX15" fmla="*/ 38260 w 263240"/>
              <a:gd name="connsiteY15" fmla="*/ 101194 h 2328662"/>
              <a:gd name="connsiteX16" fmla="*/ 52850 w 263240"/>
              <a:gd name="connsiteY16" fmla="*/ 105658 h 2328662"/>
              <a:gd name="connsiteX17" fmla="*/ 59579 w 263240"/>
              <a:gd name="connsiteY17" fmla="*/ 108432 h 2328662"/>
              <a:gd name="connsiteX18" fmla="*/ 63856 w 263240"/>
              <a:gd name="connsiteY18" fmla="*/ 109025 h 2328662"/>
              <a:gd name="connsiteX19" fmla="*/ 79781 w 263240"/>
              <a:gd name="connsiteY19" fmla="*/ 113898 h 2328662"/>
              <a:gd name="connsiteX20" fmla="*/ 130627 w 263240"/>
              <a:gd name="connsiteY20" fmla="*/ 118556 h 2328662"/>
              <a:gd name="connsiteX21" fmla="*/ 131823 w 263240"/>
              <a:gd name="connsiteY21" fmla="*/ 118447 h 2328662"/>
              <a:gd name="connsiteX22" fmla="*/ 132613 w 263240"/>
              <a:gd name="connsiteY22" fmla="*/ 118556 h 2328662"/>
              <a:gd name="connsiteX23" fmla="*/ 136484 w 263240"/>
              <a:gd name="connsiteY23" fmla="*/ 118019 h 2328662"/>
              <a:gd name="connsiteX24" fmla="*/ 181473 w 263240"/>
              <a:gd name="connsiteY24" fmla="*/ 113898 h 2328662"/>
              <a:gd name="connsiteX25" fmla="*/ 194108 w 263240"/>
              <a:gd name="connsiteY25" fmla="*/ 110032 h 2328662"/>
              <a:gd name="connsiteX26" fmla="*/ 205647 w 263240"/>
              <a:gd name="connsiteY26" fmla="*/ 108432 h 2328662"/>
              <a:gd name="connsiteX27" fmla="*/ 252975 w 263240"/>
              <a:gd name="connsiteY27" fmla="*/ 82352 h 2328662"/>
              <a:gd name="connsiteX28" fmla="*/ 130627 w 263240"/>
              <a:gd name="connsiteY28" fmla="*/ 0 h 2328662"/>
              <a:gd name="connsiteX29" fmla="*/ 261254 w 263240"/>
              <a:gd name="connsiteY29" fmla="*/ 59278 h 2328662"/>
              <a:gd name="connsiteX30" fmla="*/ 222994 w 263240"/>
              <a:gd name="connsiteY30" fmla="*/ 101194 h 2328662"/>
              <a:gd name="connsiteX31" fmla="*/ 194108 w 263240"/>
              <a:gd name="connsiteY31" fmla="*/ 110032 h 2328662"/>
              <a:gd name="connsiteX32" fmla="*/ 136484 w 263240"/>
              <a:gd name="connsiteY32" fmla="*/ 118019 h 2328662"/>
              <a:gd name="connsiteX33" fmla="*/ 131823 w 263240"/>
              <a:gd name="connsiteY33" fmla="*/ 118447 h 2328662"/>
              <a:gd name="connsiteX34" fmla="*/ 63856 w 263240"/>
              <a:gd name="connsiteY34" fmla="*/ 109025 h 2328662"/>
              <a:gd name="connsiteX35" fmla="*/ 52850 w 263240"/>
              <a:gd name="connsiteY35" fmla="*/ 105658 h 2328662"/>
              <a:gd name="connsiteX36" fmla="*/ 32307 w 263240"/>
              <a:gd name="connsiteY36" fmla="*/ 97187 h 2328662"/>
              <a:gd name="connsiteX37" fmla="*/ 30100 w 263240"/>
              <a:gd name="connsiteY37" fmla="*/ 95702 h 2328662"/>
              <a:gd name="connsiteX38" fmla="*/ 12251 w 263240"/>
              <a:gd name="connsiteY38" fmla="*/ 82352 h 2328662"/>
              <a:gd name="connsiteX39" fmla="*/ 3972 w 263240"/>
              <a:gd name="connsiteY39" fmla="*/ 63742 h 2328662"/>
              <a:gd name="connsiteX40" fmla="*/ 2691 w 263240"/>
              <a:gd name="connsiteY40" fmla="*/ 65328 h 2328662"/>
              <a:gd name="connsiteX41" fmla="*/ 0 w 263240"/>
              <a:gd name="connsiteY41" fmla="*/ 59278 h 2328662"/>
              <a:gd name="connsiteX42" fmla="*/ 130627 w 263240"/>
              <a:gd name="connsiteY42" fmla="*/ 0 h 2328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63240" h="2328662">
                <a:moveTo>
                  <a:pt x="261254" y="63742"/>
                </a:moveTo>
                <a:lnTo>
                  <a:pt x="263240" y="66201"/>
                </a:lnTo>
                <a:lnTo>
                  <a:pt x="263240" y="2220626"/>
                </a:lnTo>
                <a:lnTo>
                  <a:pt x="262347" y="2221732"/>
                </a:lnTo>
                <a:lnTo>
                  <a:pt x="263240" y="2225233"/>
                </a:lnTo>
                <a:cubicBezTo>
                  <a:pt x="263240" y="2282355"/>
                  <a:pt x="204756" y="2328662"/>
                  <a:pt x="132613" y="2328662"/>
                </a:cubicBezTo>
                <a:cubicBezTo>
                  <a:pt x="60470" y="2328662"/>
                  <a:pt x="1986" y="2282355"/>
                  <a:pt x="1986" y="2225233"/>
                </a:cubicBezTo>
                <a:lnTo>
                  <a:pt x="2812" y="2221992"/>
                </a:lnTo>
                <a:lnTo>
                  <a:pt x="1986" y="2220626"/>
                </a:lnTo>
                <a:lnTo>
                  <a:pt x="1986" y="66201"/>
                </a:lnTo>
                <a:lnTo>
                  <a:pt x="2691" y="65328"/>
                </a:lnTo>
                <a:lnTo>
                  <a:pt x="10265" y="82352"/>
                </a:lnTo>
                <a:lnTo>
                  <a:pt x="30100" y="95702"/>
                </a:lnTo>
                <a:lnTo>
                  <a:pt x="31815" y="96984"/>
                </a:lnTo>
                <a:lnTo>
                  <a:pt x="32307" y="97187"/>
                </a:lnTo>
                <a:lnTo>
                  <a:pt x="38260" y="101194"/>
                </a:lnTo>
                <a:lnTo>
                  <a:pt x="52850" y="105658"/>
                </a:lnTo>
                <a:lnTo>
                  <a:pt x="59579" y="108432"/>
                </a:lnTo>
                <a:lnTo>
                  <a:pt x="63856" y="109025"/>
                </a:lnTo>
                <a:lnTo>
                  <a:pt x="79781" y="113898"/>
                </a:lnTo>
                <a:cubicBezTo>
                  <a:pt x="95409" y="116897"/>
                  <a:pt x="112591" y="118556"/>
                  <a:pt x="130627" y="118556"/>
                </a:cubicBezTo>
                <a:lnTo>
                  <a:pt x="131823" y="118447"/>
                </a:lnTo>
                <a:lnTo>
                  <a:pt x="132613" y="118556"/>
                </a:lnTo>
                <a:lnTo>
                  <a:pt x="136484" y="118019"/>
                </a:lnTo>
                <a:lnTo>
                  <a:pt x="181473" y="113898"/>
                </a:lnTo>
                <a:lnTo>
                  <a:pt x="194108" y="110032"/>
                </a:lnTo>
                <a:lnTo>
                  <a:pt x="205647" y="108432"/>
                </a:lnTo>
                <a:cubicBezTo>
                  <a:pt x="226496" y="102041"/>
                  <a:pt x="243060" y="92990"/>
                  <a:pt x="252975" y="82352"/>
                </a:cubicBezTo>
                <a:close/>
                <a:moveTo>
                  <a:pt x="130627" y="0"/>
                </a:moveTo>
                <a:cubicBezTo>
                  <a:pt x="202770" y="0"/>
                  <a:pt x="261254" y="26540"/>
                  <a:pt x="261254" y="59278"/>
                </a:cubicBezTo>
                <a:cubicBezTo>
                  <a:pt x="261254" y="75647"/>
                  <a:pt x="246633" y="90467"/>
                  <a:pt x="222994" y="101194"/>
                </a:cubicBezTo>
                <a:lnTo>
                  <a:pt x="194108" y="110032"/>
                </a:lnTo>
                <a:lnTo>
                  <a:pt x="136484" y="118019"/>
                </a:lnTo>
                <a:lnTo>
                  <a:pt x="131823" y="118447"/>
                </a:lnTo>
                <a:lnTo>
                  <a:pt x="63856" y="109025"/>
                </a:lnTo>
                <a:lnTo>
                  <a:pt x="52850" y="105658"/>
                </a:lnTo>
                <a:lnTo>
                  <a:pt x="32307" y="97187"/>
                </a:lnTo>
                <a:lnTo>
                  <a:pt x="30100" y="95702"/>
                </a:lnTo>
                <a:lnTo>
                  <a:pt x="12251" y="82352"/>
                </a:lnTo>
                <a:lnTo>
                  <a:pt x="3972" y="63742"/>
                </a:lnTo>
                <a:lnTo>
                  <a:pt x="2691" y="65328"/>
                </a:lnTo>
                <a:lnTo>
                  <a:pt x="0" y="59278"/>
                </a:lnTo>
                <a:cubicBezTo>
                  <a:pt x="0" y="26540"/>
                  <a:pt x="58484" y="0"/>
                  <a:pt x="130627" y="0"/>
                </a:cubicBezTo>
                <a:close/>
              </a:path>
            </a:pathLst>
          </a:custGeom>
          <a:solidFill>
            <a:schemeClr val="lt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69" name="フリーフォーム: 図形 168">
            <a:extLst>
              <a:ext uri="{FF2B5EF4-FFF2-40B4-BE49-F238E27FC236}">
                <a16:creationId xmlns:a16="http://schemas.microsoft.com/office/drawing/2014/main" id="{A64A7299-F5C8-4CA4-A89C-561D650A7BA1}"/>
              </a:ext>
            </a:extLst>
          </p:cNvPr>
          <p:cNvSpPr/>
          <p:nvPr/>
        </p:nvSpPr>
        <p:spPr>
          <a:xfrm flipV="1">
            <a:off x="5194436" y="2127087"/>
            <a:ext cx="263240" cy="2328662"/>
          </a:xfrm>
          <a:custGeom>
            <a:avLst/>
            <a:gdLst>
              <a:gd name="connsiteX0" fmla="*/ 261254 w 263240"/>
              <a:gd name="connsiteY0" fmla="*/ 63742 h 2328662"/>
              <a:gd name="connsiteX1" fmla="*/ 263240 w 263240"/>
              <a:gd name="connsiteY1" fmla="*/ 66201 h 2328662"/>
              <a:gd name="connsiteX2" fmla="*/ 263240 w 263240"/>
              <a:gd name="connsiteY2" fmla="*/ 2220626 h 2328662"/>
              <a:gd name="connsiteX3" fmla="*/ 262347 w 263240"/>
              <a:gd name="connsiteY3" fmla="*/ 2221732 h 2328662"/>
              <a:gd name="connsiteX4" fmla="*/ 263240 w 263240"/>
              <a:gd name="connsiteY4" fmla="*/ 2225233 h 2328662"/>
              <a:gd name="connsiteX5" fmla="*/ 132613 w 263240"/>
              <a:gd name="connsiteY5" fmla="*/ 2328662 h 2328662"/>
              <a:gd name="connsiteX6" fmla="*/ 1986 w 263240"/>
              <a:gd name="connsiteY6" fmla="*/ 2225233 h 2328662"/>
              <a:gd name="connsiteX7" fmla="*/ 2812 w 263240"/>
              <a:gd name="connsiteY7" fmla="*/ 2221992 h 2328662"/>
              <a:gd name="connsiteX8" fmla="*/ 1986 w 263240"/>
              <a:gd name="connsiteY8" fmla="*/ 2220626 h 2328662"/>
              <a:gd name="connsiteX9" fmla="*/ 1986 w 263240"/>
              <a:gd name="connsiteY9" fmla="*/ 66201 h 2328662"/>
              <a:gd name="connsiteX10" fmla="*/ 2691 w 263240"/>
              <a:gd name="connsiteY10" fmla="*/ 65328 h 2328662"/>
              <a:gd name="connsiteX11" fmla="*/ 10265 w 263240"/>
              <a:gd name="connsiteY11" fmla="*/ 82352 h 2328662"/>
              <a:gd name="connsiteX12" fmla="*/ 30100 w 263240"/>
              <a:gd name="connsiteY12" fmla="*/ 95702 h 2328662"/>
              <a:gd name="connsiteX13" fmla="*/ 31815 w 263240"/>
              <a:gd name="connsiteY13" fmla="*/ 96984 h 2328662"/>
              <a:gd name="connsiteX14" fmla="*/ 32307 w 263240"/>
              <a:gd name="connsiteY14" fmla="*/ 97187 h 2328662"/>
              <a:gd name="connsiteX15" fmla="*/ 38260 w 263240"/>
              <a:gd name="connsiteY15" fmla="*/ 101194 h 2328662"/>
              <a:gd name="connsiteX16" fmla="*/ 52850 w 263240"/>
              <a:gd name="connsiteY16" fmla="*/ 105658 h 2328662"/>
              <a:gd name="connsiteX17" fmla="*/ 59579 w 263240"/>
              <a:gd name="connsiteY17" fmla="*/ 108432 h 2328662"/>
              <a:gd name="connsiteX18" fmla="*/ 63856 w 263240"/>
              <a:gd name="connsiteY18" fmla="*/ 109025 h 2328662"/>
              <a:gd name="connsiteX19" fmla="*/ 79781 w 263240"/>
              <a:gd name="connsiteY19" fmla="*/ 113898 h 2328662"/>
              <a:gd name="connsiteX20" fmla="*/ 130627 w 263240"/>
              <a:gd name="connsiteY20" fmla="*/ 118556 h 2328662"/>
              <a:gd name="connsiteX21" fmla="*/ 131823 w 263240"/>
              <a:gd name="connsiteY21" fmla="*/ 118447 h 2328662"/>
              <a:gd name="connsiteX22" fmla="*/ 132613 w 263240"/>
              <a:gd name="connsiteY22" fmla="*/ 118556 h 2328662"/>
              <a:gd name="connsiteX23" fmla="*/ 136484 w 263240"/>
              <a:gd name="connsiteY23" fmla="*/ 118019 h 2328662"/>
              <a:gd name="connsiteX24" fmla="*/ 181473 w 263240"/>
              <a:gd name="connsiteY24" fmla="*/ 113898 h 2328662"/>
              <a:gd name="connsiteX25" fmla="*/ 194108 w 263240"/>
              <a:gd name="connsiteY25" fmla="*/ 110032 h 2328662"/>
              <a:gd name="connsiteX26" fmla="*/ 205647 w 263240"/>
              <a:gd name="connsiteY26" fmla="*/ 108432 h 2328662"/>
              <a:gd name="connsiteX27" fmla="*/ 252975 w 263240"/>
              <a:gd name="connsiteY27" fmla="*/ 82352 h 2328662"/>
              <a:gd name="connsiteX28" fmla="*/ 130627 w 263240"/>
              <a:gd name="connsiteY28" fmla="*/ 0 h 2328662"/>
              <a:gd name="connsiteX29" fmla="*/ 261254 w 263240"/>
              <a:gd name="connsiteY29" fmla="*/ 59278 h 2328662"/>
              <a:gd name="connsiteX30" fmla="*/ 222994 w 263240"/>
              <a:gd name="connsiteY30" fmla="*/ 101194 h 2328662"/>
              <a:gd name="connsiteX31" fmla="*/ 194108 w 263240"/>
              <a:gd name="connsiteY31" fmla="*/ 110032 h 2328662"/>
              <a:gd name="connsiteX32" fmla="*/ 136484 w 263240"/>
              <a:gd name="connsiteY32" fmla="*/ 118019 h 2328662"/>
              <a:gd name="connsiteX33" fmla="*/ 131823 w 263240"/>
              <a:gd name="connsiteY33" fmla="*/ 118447 h 2328662"/>
              <a:gd name="connsiteX34" fmla="*/ 63856 w 263240"/>
              <a:gd name="connsiteY34" fmla="*/ 109025 h 2328662"/>
              <a:gd name="connsiteX35" fmla="*/ 52850 w 263240"/>
              <a:gd name="connsiteY35" fmla="*/ 105658 h 2328662"/>
              <a:gd name="connsiteX36" fmla="*/ 32307 w 263240"/>
              <a:gd name="connsiteY36" fmla="*/ 97187 h 2328662"/>
              <a:gd name="connsiteX37" fmla="*/ 30100 w 263240"/>
              <a:gd name="connsiteY37" fmla="*/ 95702 h 2328662"/>
              <a:gd name="connsiteX38" fmla="*/ 12251 w 263240"/>
              <a:gd name="connsiteY38" fmla="*/ 82352 h 2328662"/>
              <a:gd name="connsiteX39" fmla="*/ 3972 w 263240"/>
              <a:gd name="connsiteY39" fmla="*/ 63742 h 2328662"/>
              <a:gd name="connsiteX40" fmla="*/ 2691 w 263240"/>
              <a:gd name="connsiteY40" fmla="*/ 65328 h 2328662"/>
              <a:gd name="connsiteX41" fmla="*/ 0 w 263240"/>
              <a:gd name="connsiteY41" fmla="*/ 59278 h 2328662"/>
              <a:gd name="connsiteX42" fmla="*/ 130627 w 263240"/>
              <a:gd name="connsiteY42" fmla="*/ 0 h 2328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63240" h="2328662">
                <a:moveTo>
                  <a:pt x="261254" y="63742"/>
                </a:moveTo>
                <a:lnTo>
                  <a:pt x="263240" y="66201"/>
                </a:lnTo>
                <a:lnTo>
                  <a:pt x="263240" y="2220626"/>
                </a:lnTo>
                <a:lnTo>
                  <a:pt x="262347" y="2221732"/>
                </a:lnTo>
                <a:lnTo>
                  <a:pt x="263240" y="2225233"/>
                </a:lnTo>
                <a:cubicBezTo>
                  <a:pt x="263240" y="2282355"/>
                  <a:pt x="204756" y="2328662"/>
                  <a:pt x="132613" y="2328662"/>
                </a:cubicBezTo>
                <a:cubicBezTo>
                  <a:pt x="60470" y="2328662"/>
                  <a:pt x="1986" y="2282355"/>
                  <a:pt x="1986" y="2225233"/>
                </a:cubicBezTo>
                <a:lnTo>
                  <a:pt x="2812" y="2221992"/>
                </a:lnTo>
                <a:lnTo>
                  <a:pt x="1986" y="2220626"/>
                </a:lnTo>
                <a:lnTo>
                  <a:pt x="1986" y="66201"/>
                </a:lnTo>
                <a:lnTo>
                  <a:pt x="2691" y="65328"/>
                </a:lnTo>
                <a:lnTo>
                  <a:pt x="10265" y="82352"/>
                </a:lnTo>
                <a:lnTo>
                  <a:pt x="30100" y="95702"/>
                </a:lnTo>
                <a:lnTo>
                  <a:pt x="31815" y="96984"/>
                </a:lnTo>
                <a:lnTo>
                  <a:pt x="32307" y="97187"/>
                </a:lnTo>
                <a:lnTo>
                  <a:pt x="38260" y="101194"/>
                </a:lnTo>
                <a:lnTo>
                  <a:pt x="52850" y="105658"/>
                </a:lnTo>
                <a:lnTo>
                  <a:pt x="59579" y="108432"/>
                </a:lnTo>
                <a:lnTo>
                  <a:pt x="63856" y="109025"/>
                </a:lnTo>
                <a:lnTo>
                  <a:pt x="79781" y="113898"/>
                </a:lnTo>
                <a:cubicBezTo>
                  <a:pt x="95409" y="116897"/>
                  <a:pt x="112591" y="118556"/>
                  <a:pt x="130627" y="118556"/>
                </a:cubicBezTo>
                <a:lnTo>
                  <a:pt x="131823" y="118447"/>
                </a:lnTo>
                <a:lnTo>
                  <a:pt x="132613" y="118556"/>
                </a:lnTo>
                <a:lnTo>
                  <a:pt x="136484" y="118019"/>
                </a:lnTo>
                <a:lnTo>
                  <a:pt x="181473" y="113898"/>
                </a:lnTo>
                <a:lnTo>
                  <a:pt x="194108" y="110032"/>
                </a:lnTo>
                <a:lnTo>
                  <a:pt x="205647" y="108432"/>
                </a:lnTo>
                <a:cubicBezTo>
                  <a:pt x="226496" y="102041"/>
                  <a:pt x="243060" y="92990"/>
                  <a:pt x="252975" y="82352"/>
                </a:cubicBezTo>
                <a:close/>
                <a:moveTo>
                  <a:pt x="130627" y="0"/>
                </a:moveTo>
                <a:cubicBezTo>
                  <a:pt x="202770" y="0"/>
                  <a:pt x="261254" y="26540"/>
                  <a:pt x="261254" y="59278"/>
                </a:cubicBezTo>
                <a:cubicBezTo>
                  <a:pt x="261254" y="75647"/>
                  <a:pt x="246633" y="90467"/>
                  <a:pt x="222994" y="101194"/>
                </a:cubicBezTo>
                <a:lnTo>
                  <a:pt x="194108" y="110032"/>
                </a:lnTo>
                <a:lnTo>
                  <a:pt x="136484" y="118019"/>
                </a:lnTo>
                <a:lnTo>
                  <a:pt x="131823" y="118447"/>
                </a:lnTo>
                <a:lnTo>
                  <a:pt x="63856" y="109025"/>
                </a:lnTo>
                <a:lnTo>
                  <a:pt x="52850" y="105658"/>
                </a:lnTo>
                <a:lnTo>
                  <a:pt x="32307" y="97187"/>
                </a:lnTo>
                <a:lnTo>
                  <a:pt x="30100" y="95702"/>
                </a:lnTo>
                <a:lnTo>
                  <a:pt x="12251" y="82352"/>
                </a:lnTo>
                <a:lnTo>
                  <a:pt x="3972" y="63742"/>
                </a:lnTo>
                <a:lnTo>
                  <a:pt x="2691" y="65328"/>
                </a:lnTo>
                <a:lnTo>
                  <a:pt x="0" y="59278"/>
                </a:lnTo>
                <a:cubicBezTo>
                  <a:pt x="0" y="26540"/>
                  <a:pt x="58484" y="0"/>
                  <a:pt x="130627" y="0"/>
                </a:cubicBezTo>
                <a:close/>
              </a:path>
            </a:pathLst>
          </a:custGeom>
          <a:solidFill>
            <a:schemeClr val="lt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70" name="フリーフォーム: 図形 169">
            <a:extLst>
              <a:ext uri="{FF2B5EF4-FFF2-40B4-BE49-F238E27FC236}">
                <a16:creationId xmlns:a16="http://schemas.microsoft.com/office/drawing/2014/main" id="{8B021928-87A2-445C-9D2C-1DC355B4B2BE}"/>
              </a:ext>
            </a:extLst>
          </p:cNvPr>
          <p:cNvSpPr/>
          <p:nvPr/>
        </p:nvSpPr>
        <p:spPr>
          <a:xfrm flipV="1">
            <a:off x="5672965" y="2127087"/>
            <a:ext cx="263240" cy="2328662"/>
          </a:xfrm>
          <a:custGeom>
            <a:avLst/>
            <a:gdLst>
              <a:gd name="connsiteX0" fmla="*/ 261254 w 263240"/>
              <a:gd name="connsiteY0" fmla="*/ 63742 h 2328662"/>
              <a:gd name="connsiteX1" fmla="*/ 263240 w 263240"/>
              <a:gd name="connsiteY1" fmla="*/ 66201 h 2328662"/>
              <a:gd name="connsiteX2" fmla="*/ 263240 w 263240"/>
              <a:gd name="connsiteY2" fmla="*/ 2220626 h 2328662"/>
              <a:gd name="connsiteX3" fmla="*/ 262347 w 263240"/>
              <a:gd name="connsiteY3" fmla="*/ 2221732 h 2328662"/>
              <a:gd name="connsiteX4" fmla="*/ 263240 w 263240"/>
              <a:gd name="connsiteY4" fmla="*/ 2225233 h 2328662"/>
              <a:gd name="connsiteX5" fmla="*/ 132613 w 263240"/>
              <a:gd name="connsiteY5" fmla="*/ 2328662 h 2328662"/>
              <a:gd name="connsiteX6" fmla="*/ 1986 w 263240"/>
              <a:gd name="connsiteY6" fmla="*/ 2225233 h 2328662"/>
              <a:gd name="connsiteX7" fmla="*/ 2812 w 263240"/>
              <a:gd name="connsiteY7" fmla="*/ 2221992 h 2328662"/>
              <a:gd name="connsiteX8" fmla="*/ 1986 w 263240"/>
              <a:gd name="connsiteY8" fmla="*/ 2220626 h 2328662"/>
              <a:gd name="connsiteX9" fmla="*/ 1986 w 263240"/>
              <a:gd name="connsiteY9" fmla="*/ 66201 h 2328662"/>
              <a:gd name="connsiteX10" fmla="*/ 2691 w 263240"/>
              <a:gd name="connsiteY10" fmla="*/ 65328 h 2328662"/>
              <a:gd name="connsiteX11" fmla="*/ 10265 w 263240"/>
              <a:gd name="connsiteY11" fmla="*/ 82352 h 2328662"/>
              <a:gd name="connsiteX12" fmla="*/ 30100 w 263240"/>
              <a:gd name="connsiteY12" fmla="*/ 95702 h 2328662"/>
              <a:gd name="connsiteX13" fmla="*/ 31815 w 263240"/>
              <a:gd name="connsiteY13" fmla="*/ 96984 h 2328662"/>
              <a:gd name="connsiteX14" fmla="*/ 32307 w 263240"/>
              <a:gd name="connsiteY14" fmla="*/ 97187 h 2328662"/>
              <a:gd name="connsiteX15" fmla="*/ 38260 w 263240"/>
              <a:gd name="connsiteY15" fmla="*/ 101194 h 2328662"/>
              <a:gd name="connsiteX16" fmla="*/ 52850 w 263240"/>
              <a:gd name="connsiteY16" fmla="*/ 105658 h 2328662"/>
              <a:gd name="connsiteX17" fmla="*/ 59579 w 263240"/>
              <a:gd name="connsiteY17" fmla="*/ 108432 h 2328662"/>
              <a:gd name="connsiteX18" fmla="*/ 63856 w 263240"/>
              <a:gd name="connsiteY18" fmla="*/ 109025 h 2328662"/>
              <a:gd name="connsiteX19" fmla="*/ 79781 w 263240"/>
              <a:gd name="connsiteY19" fmla="*/ 113898 h 2328662"/>
              <a:gd name="connsiteX20" fmla="*/ 130627 w 263240"/>
              <a:gd name="connsiteY20" fmla="*/ 118556 h 2328662"/>
              <a:gd name="connsiteX21" fmla="*/ 131823 w 263240"/>
              <a:gd name="connsiteY21" fmla="*/ 118447 h 2328662"/>
              <a:gd name="connsiteX22" fmla="*/ 132613 w 263240"/>
              <a:gd name="connsiteY22" fmla="*/ 118556 h 2328662"/>
              <a:gd name="connsiteX23" fmla="*/ 136484 w 263240"/>
              <a:gd name="connsiteY23" fmla="*/ 118019 h 2328662"/>
              <a:gd name="connsiteX24" fmla="*/ 181473 w 263240"/>
              <a:gd name="connsiteY24" fmla="*/ 113898 h 2328662"/>
              <a:gd name="connsiteX25" fmla="*/ 194108 w 263240"/>
              <a:gd name="connsiteY25" fmla="*/ 110032 h 2328662"/>
              <a:gd name="connsiteX26" fmla="*/ 205647 w 263240"/>
              <a:gd name="connsiteY26" fmla="*/ 108432 h 2328662"/>
              <a:gd name="connsiteX27" fmla="*/ 252975 w 263240"/>
              <a:gd name="connsiteY27" fmla="*/ 82352 h 2328662"/>
              <a:gd name="connsiteX28" fmla="*/ 130627 w 263240"/>
              <a:gd name="connsiteY28" fmla="*/ 0 h 2328662"/>
              <a:gd name="connsiteX29" fmla="*/ 261254 w 263240"/>
              <a:gd name="connsiteY29" fmla="*/ 59278 h 2328662"/>
              <a:gd name="connsiteX30" fmla="*/ 222994 w 263240"/>
              <a:gd name="connsiteY30" fmla="*/ 101194 h 2328662"/>
              <a:gd name="connsiteX31" fmla="*/ 194108 w 263240"/>
              <a:gd name="connsiteY31" fmla="*/ 110032 h 2328662"/>
              <a:gd name="connsiteX32" fmla="*/ 136484 w 263240"/>
              <a:gd name="connsiteY32" fmla="*/ 118019 h 2328662"/>
              <a:gd name="connsiteX33" fmla="*/ 131823 w 263240"/>
              <a:gd name="connsiteY33" fmla="*/ 118447 h 2328662"/>
              <a:gd name="connsiteX34" fmla="*/ 63856 w 263240"/>
              <a:gd name="connsiteY34" fmla="*/ 109025 h 2328662"/>
              <a:gd name="connsiteX35" fmla="*/ 52850 w 263240"/>
              <a:gd name="connsiteY35" fmla="*/ 105658 h 2328662"/>
              <a:gd name="connsiteX36" fmla="*/ 32307 w 263240"/>
              <a:gd name="connsiteY36" fmla="*/ 97187 h 2328662"/>
              <a:gd name="connsiteX37" fmla="*/ 30100 w 263240"/>
              <a:gd name="connsiteY37" fmla="*/ 95702 h 2328662"/>
              <a:gd name="connsiteX38" fmla="*/ 12251 w 263240"/>
              <a:gd name="connsiteY38" fmla="*/ 82352 h 2328662"/>
              <a:gd name="connsiteX39" fmla="*/ 3972 w 263240"/>
              <a:gd name="connsiteY39" fmla="*/ 63742 h 2328662"/>
              <a:gd name="connsiteX40" fmla="*/ 2691 w 263240"/>
              <a:gd name="connsiteY40" fmla="*/ 65328 h 2328662"/>
              <a:gd name="connsiteX41" fmla="*/ 0 w 263240"/>
              <a:gd name="connsiteY41" fmla="*/ 59278 h 2328662"/>
              <a:gd name="connsiteX42" fmla="*/ 130627 w 263240"/>
              <a:gd name="connsiteY42" fmla="*/ 0 h 2328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63240" h="2328662">
                <a:moveTo>
                  <a:pt x="261254" y="63742"/>
                </a:moveTo>
                <a:lnTo>
                  <a:pt x="263240" y="66201"/>
                </a:lnTo>
                <a:lnTo>
                  <a:pt x="263240" y="2220626"/>
                </a:lnTo>
                <a:lnTo>
                  <a:pt x="262347" y="2221732"/>
                </a:lnTo>
                <a:lnTo>
                  <a:pt x="263240" y="2225233"/>
                </a:lnTo>
                <a:cubicBezTo>
                  <a:pt x="263240" y="2282355"/>
                  <a:pt x="204756" y="2328662"/>
                  <a:pt x="132613" y="2328662"/>
                </a:cubicBezTo>
                <a:cubicBezTo>
                  <a:pt x="60470" y="2328662"/>
                  <a:pt x="1986" y="2282355"/>
                  <a:pt x="1986" y="2225233"/>
                </a:cubicBezTo>
                <a:lnTo>
                  <a:pt x="2812" y="2221992"/>
                </a:lnTo>
                <a:lnTo>
                  <a:pt x="1986" y="2220626"/>
                </a:lnTo>
                <a:lnTo>
                  <a:pt x="1986" y="66201"/>
                </a:lnTo>
                <a:lnTo>
                  <a:pt x="2691" y="65328"/>
                </a:lnTo>
                <a:lnTo>
                  <a:pt x="10265" y="82352"/>
                </a:lnTo>
                <a:lnTo>
                  <a:pt x="30100" y="95702"/>
                </a:lnTo>
                <a:lnTo>
                  <a:pt x="31815" y="96984"/>
                </a:lnTo>
                <a:lnTo>
                  <a:pt x="32307" y="97187"/>
                </a:lnTo>
                <a:lnTo>
                  <a:pt x="38260" y="101194"/>
                </a:lnTo>
                <a:lnTo>
                  <a:pt x="52850" y="105658"/>
                </a:lnTo>
                <a:lnTo>
                  <a:pt x="59579" y="108432"/>
                </a:lnTo>
                <a:lnTo>
                  <a:pt x="63856" y="109025"/>
                </a:lnTo>
                <a:lnTo>
                  <a:pt x="79781" y="113898"/>
                </a:lnTo>
                <a:cubicBezTo>
                  <a:pt x="95409" y="116897"/>
                  <a:pt x="112591" y="118556"/>
                  <a:pt x="130627" y="118556"/>
                </a:cubicBezTo>
                <a:lnTo>
                  <a:pt x="131823" y="118447"/>
                </a:lnTo>
                <a:lnTo>
                  <a:pt x="132613" y="118556"/>
                </a:lnTo>
                <a:lnTo>
                  <a:pt x="136484" y="118019"/>
                </a:lnTo>
                <a:lnTo>
                  <a:pt x="181473" y="113898"/>
                </a:lnTo>
                <a:lnTo>
                  <a:pt x="194108" y="110032"/>
                </a:lnTo>
                <a:lnTo>
                  <a:pt x="205647" y="108432"/>
                </a:lnTo>
                <a:cubicBezTo>
                  <a:pt x="226496" y="102041"/>
                  <a:pt x="243060" y="92990"/>
                  <a:pt x="252975" y="82352"/>
                </a:cubicBezTo>
                <a:close/>
                <a:moveTo>
                  <a:pt x="130627" y="0"/>
                </a:moveTo>
                <a:cubicBezTo>
                  <a:pt x="202770" y="0"/>
                  <a:pt x="261254" y="26540"/>
                  <a:pt x="261254" y="59278"/>
                </a:cubicBezTo>
                <a:cubicBezTo>
                  <a:pt x="261254" y="75647"/>
                  <a:pt x="246633" y="90467"/>
                  <a:pt x="222994" y="101194"/>
                </a:cubicBezTo>
                <a:lnTo>
                  <a:pt x="194108" y="110032"/>
                </a:lnTo>
                <a:lnTo>
                  <a:pt x="136484" y="118019"/>
                </a:lnTo>
                <a:lnTo>
                  <a:pt x="131823" y="118447"/>
                </a:lnTo>
                <a:lnTo>
                  <a:pt x="63856" y="109025"/>
                </a:lnTo>
                <a:lnTo>
                  <a:pt x="52850" y="105658"/>
                </a:lnTo>
                <a:lnTo>
                  <a:pt x="32307" y="97187"/>
                </a:lnTo>
                <a:lnTo>
                  <a:pt x="30100" y="95702"/>
                </a:lnTo>
                <a:lnTo>
                  <a:pt x="12251" y="82352"/>
                </a:lnTo>
                <a:lnTo>
                  <a:pt x="3972" y="63742"/>
                </a:lnTo>
                <a:lnTo>
                  <a:pt x="2691" y="65328"/>
                </a:lnTo>
                <a:lnTo>
                  <a:pt x="0" y="59278"/>
                </a:lnTo>
                <a:cubicBezTo>
                  <a:pt x="0" y="26540"/>
                  <a:pt x="58484" y="0"/>
                  <a:pt x="130627" y="0"/>
                </a:cubicBezTo>
                <a:close/>
              </a:path>
            </a:pathLst>
          </a:custGeom>
          <a:solidFill>
            <a:schemeClr val="lt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71" name="フリーフォーム: 図形 170">
            <a:extLst>
              <a:ext uri="{FF2B5EF4-FFF2-40B4-BE49-F238E27FC236}">
                <a16:creationId xmlns:a16="http://schemas.microsoft.com/office/drawing/2014/main" id="{545F04C8-1F48-4024-9192-BA0A585606FF}"/>
              </a:ext>
            </a:extLst>
          </p:cNvPr>
          <p:cNvSpPr/>
          <p:nvPr/>
        </p:nvSpPr>
        <p:spPr>
          <a:xfrm flipV="1">
            <a:off x="6110513" y="2127087"/>
            <a:ext cx="263240" cy="2328662"/>
          </a:xfrm>
          <a:custGeom>
            <a:avLst/>
            <a:gdLst>
              <a:gd name="connsiteX0" fmla="*/ 261254 w 263240"/>
              <a:gd name="connsiteY0" fmla="*/ 63742 h 2328662"/>
              <a:gd name="connsiteX1" fmla="*/ 263240 w 263240"/>
              <a:gd name="connsiteY1" fmla="*/ 66201 h 2328662"/>
              <a:gd name="connsiteX2" fmla="*/ 263240 w 263240"/>
              <a:gd name="connsiteY2" fmla="*/ 2220626 h 2328662"/>
              <a:gd name="connsiteX3" fmla="*/ 262347 w 263240"/>
              <a:gd name="connsiteY3" fmla="*/ 2221732 h 2328662"/>
              <a:gd name="connsiteX4" fmla="*/ 263240 w 263240"/>
              <a:gd name="connsiteY4" fmla="*/ 2225233 h 2328662"/>
              <a:gd name="connsiteX5" fmla="*/ 132613 w 263240"/>
              <a:gd name="connsiteY5" fmla="*/ 2328662 h 2328662"/>
              <a:gd name="connsiteX6" fmla="*/ 1986 w 263240"/>
              <a:gd name="connsiteY6" fmla="*/ 2225233 h 2328662"/>
              <a:gd name="connsiteX7" fmla="*/ 2812 w 263240"/>
              <a:gd name="connsiteY7" fmla="*/ 2221992 h 2328662"/>
              <a:gd name="connsiteX8" fmla="*/ 1986 w 263240"/>
              <a:gd name="connsiteY8" fmla="*/ 2220626 h 2328662"/>
              <a:gd name="connsiteX9" fmla="*/ 1986 w 263240"/>
              <a:gd name="connsiteY9" fmla="*/ 66201 h 2328662"/>
              <a:gd name="connsiteX10" fmla="*/ 2691 w 263240"/>
              <a:gd name="connsiteY10" fmla="*/ 65328 h 2328662"/>
              <a:gd name="connsiteX11" fmla="*/ 10265 w 263240"/>
              <a:gd name="connsiteY11" fmla="*/ 82352 h 2328662"/>
              <a:gd name="connsiteX12" fmla="*/ 30100 w 263240"/>
              <a:gd name="connsiteY12" fmla="*/ 95702 h 2328662"/>
              <a:gd name="connsiteX13" fmla="*/ 31815 w 263240"/>
              <a:gd name="connsiteY13" fmla="*/ 96984 h 2328662"/>
              <a:gd name="connsiteX14" fmla="*/ 32307 w 263240"/>
              <a:gd name="connsiteY14" fmla="*/ 97187 h 2328662"/>
              <a:gd name="connsiteX15" fmla="*/ 38260 w 263240"/>
              <a:gd name="connsiteY15" fmla="*/ 101194 h 2328662"/>
              <a:gd name="connsiteX16" fmla="*/ 52850 w 263240"/>
              <a:gd name="connsiteY16" fmla="*/ 105658 h 2328662"/>
              <a:gd name="connsiteX17" fmla="*/ 59579 w 263240"/>
              <a:gd name="connsiteY17" fmla="*/ 108432 h 2328662"/>
              <a:gd name="connsiteX18" fmla="*/ 63856 w 263240"/>
              <a:gd name="connsiteY18" fmla="*/ 109025 h 2328662"/>
              <a:gd name="connsiteX19" fmla="*/ 79781 w 263240"/>
              <a:gd name="connsiteY19" fmla="*/ 113898 h 2328662"/>
              <a:gd name="connsiteX20" fmla="*/ 130627 w 263240"/>
              <a:gd name="connsiteY20" fmla="*/ 118556 h 2328662"/>
              <a:gd name="connsiteX21" fmla="*/ 131823 w 263240"/>
              <a:gd name="connsiteY21" fmla="*/ 118447 h 2328662"/>
              <a:gd name="connsiteX22" fmla="*/ 132613 w 263240"/>
              <a:gd name="connsiteY22" fmla="*/ 118556 h 2328662"/>
              <a:gd name="connsiteX23" fmla="*/ 136484 w 263240"/>
              <a:gd name="connsiteY23" fmla="*/ 118019 h 2328662"/>
              <a:gd name="connsiteX24" fmla="*/ 181473 w 263240"/>
              <a:gd name="connsiteY24" fmla="*/ 113898 h 2328662"/>
              <a:gd name="connsiteX25" fmla="*/ 194108 w 263240"/>
              <a:gd name="connsiteY25" fmla="*/ 110032 h 2328662"/>
              <a:gd name="connsiteX26" fmla="*/ 205647 w 263240"/>
              <a:gd name="connsiteY26" fmla="*/ 108432 h 2328662"/>
              <a:gd name="connsiteX27" fmla="*/ 252975 w 263240"/>
              <a:gd name="connsiteY27" fmla="*/ 82352 h 2328662"/>
              <a:gd name="connsiteX28" fmla="*/ 130627 w 263240"/>
              <a:gd name="connsiteY28" fmla="*/ 0 h 2328662"/>
              <a:gd name="connsiteX29" fmla="*/ 261254 w 263240"/>
              <a:gd name="connsiteY29" fmla="*/ 59278 h 2328662"/>
              <a:gd name="connsiteX30" fmla="*/ 222994 w 263240"/>
              <a:gd name="connsiteY30" fmla="*/ 101194 h 2328662"/>
              <a:gd name="connsiteX31" fmla="*/ 194108 w 263240"/>
              <a:gd name="connsiteY31" fmla="*/ 110032 h 2328662"/>
              <a:gd name="connsiteX32" fmla="*/ 136484 w 263240"/>
              <a:gd name="connsiteY32" fmla="*/ 118019 h 2328662"/>
              <a:gd name="connsiteX33" fmla="*/ 131823 w 263240"/>
              <a:gd name="connsiteY33" fmla="*/ 118447 h 2328662"/>
              <a:gd name="connsiteX34" fmla="*/ 63856 w 263240"/>
              <a:gd name="connsiteY34" fmla="*/ 109025 h 2328662"/>
              <a:gd name="connsiteX35" fmla="*/ 52850 w 263240"/>
              <a:gd name="connsiteY35" fmla="*/ 105658 h 2328662"/>
              <a:gd name="connsiteX36" fmla="*/ 32307 w 263240"/>
              <a:gd name="connsiteY36" fmla="*/ 97187 h 2328662"/>
              <a:gd name="connsiteX37" fmla="*/ 30100 w 263240"/>
              <a:gd name="connsiteY37" fmla="*/ 95702 h 2328662"/>
              <a:gd name="connsiteX38" fmla="*/ 12251 w 263240"/>
              <a:gd name="connsiteY38" fmla="*/ 82352 h 2328662"/>
              <a:gd name="connsiteX39" fmla="*/ 3972 w 263240"/>
              <a:gd name="connsiteY39" fmla="*/ 63742 h 2328662"/>
              <a:gd name="connsiteX40" fmla="*/ 2691 w 263240"/>
              <a:gd name="connsiteY40" fmla="*/ 65328 h 2328662"/>
              <a:gd name="connsiteX41" fmla="*/ 0 w 263240"/>
              <a:gd name="connsiteY41" fmla="*/ 59278 h 2328662"/>
              <a:gd name="connsiteX42" fmla="*/ 130627 w 263240"/>
              <a:gd name="connsiteY42" fmla="*/ 0 h 2328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63240" h="2328662">
                <a:moveTo>
                  <a:pt x="261254" y="63742"/>
                </a:moveTo>
                <a:lnTo>
                  <a:pt x="263240" y="66201"/>
                </a:lnTo>
                <a:lnTo>
                  <a:pt x="263240" y="2220626"/>
                </a:lnTo>
                <a:lnTo>
                  <a:pt x="262347" y="2221732"/>
                </a:lnTo>
                <a:lnTo>
                  <a:pt x="263240" y="2225233"/>
                </a:lnTo>
                <a:cubicBezTo>
                  <a:pt x="263240" y="2282355"/>
                  <a:pt x="204756" y="2328662"/>
                  <a:pt x="132613" y="2328662"/>
                </a:cubicBezTo>
                <a:cubicBezTo>
                  <a:pt x="60470" y="2328662"/>
                  <a:pt x="1986" y="2282355"/>
                  <a:pt x="1986" y="2225233"/>
                </a:cubicBezTo>
                <a:lnTo>
                  <a:pt x="2812" y="2221992"/>
                </a:lnTo>
                <a:lnTo>
                  <a:pt x="1986" y="2220626"/>
                </a:lnTo>
                <a:lnTo>
                  <a:pt x="1986" y="66201"/>
                </a:lnTo>
                <a:lnTo>
                  <a:pt x="2691" y="65328"/>
                </a:lnTo>
                <a:lnTo>
                  <a:pt x="10265" y="82352"/>
                </a:lnTo>
                <a:lnTo>
                  <a:pt x="30100" y="95702"/>
                </a:lnTo>
                <a:lnTo>
                  <a:pt x="31815" y="96984"/>
                </a:lnTo>
                <a:lnTo>
                  <a:pt x="32307" y="97187"/>
                </a:lnTo>
                <a:lnTo>
                  <a:pt x="38260" y="101194"/>
                </a:lnTo>
                <a:lnTo>
                  <a:pt x="52850" y="105658"/>
                </a:lnTo>
                <a:lnTo>
                  <a:pt x="59579" y="108432"/>
                </a:lnTo>
                <a:lnTo>
                  <a:pt x="63856" y="109025"/>
                </a:lnTo>
                <a:lnTo>
                  <a:pt x="79781" y="113898"/>
                </a:lnTo>
                <a:cubicBezTo>
                  <a:pt x="95409" y="116897"/>
                  <a:pt x="112591" y="118556"/>
                  <a:pt x="130627" y="118556"/>
                </a:cubicBezTo>
                <a:lnTo>
                  <a:pt x="131823" y="118447"/>
                </a:lnTo>
                <a:lnTo>
                  <a:pt x="132613" y="118556"/>
                </a:lnTo>
                <a:lnTo>
                  <a:pt x="136484" y="118019"/>
                </a:lnTo>
                <a:lnTo>
                  <a:pt x="181473" y="113898"/>
                </a:lnTo>
                <a:lnTo>
                  <a:pt x="194108" y="110032"/>
                </a:lnTo>
                <a:lnTo>
                  <a:pt x="205647" y="108432"/>
                </a:lnTo>
                <a:cubicBezTo>
                  <a:pt x="226496" y="102041"/>
                  <a:pt x="243060" y="92990"/>
                  <a:pt x="252975" y="82352"/>
                </a:cubicBezTo>
                <a:close/>
                <a:moveTo>
                  <a:pt x="130627" y="0"/>
                </a:moveTo>
                <a:cubicBezTo>
                  <a:pt x="202770" y="0"/>
                  <a:pt x="261254" y="26540"/>
                  <a:pt x="261254" y="59278"/>
                </a:cubicBezTo>
                <a:cubicBezTo>
                  <a:pt x="261254" y="75647"/>
                  <a:pt x="246633" y="90467"/>
                  <a:pt x="222994" y="101194"/>
                </a:cubicBezTo>
                <a:lnTo>
                  <a:pt x="194108" y="110032"/>
                </a:lnTo>
                <a:lnTo>
                  <a:pt x="136484" y="118019"/>
                </a:lnTo>
                <a:lnTo>
                  <a:pt x="131823" y="118447"/>
                </a:lnTo>
                <a:lnTo>
                  <a:pt x="63856" y="109025"/>
                </a:lnTo>
                <a:lnTo>
                  <a:pt x="52850" y="105658"/>
                </a:lnTo>
                <a:lnTo>
                  <a:pt x="32307" y="97187"/>
                </a:lnTo>
                <a:lnTo>
                  <a:pt x="30100" y="95702"/>
                </a:lnTo>
                <a:lnTo>
                  <a:pt x="12251" y="82352"/>
                </a:lnTo>
                <a:lnTo>
                  <a:pt x="3972" y="63742"/>
                </a:lnTo>
                <a:lnTo>
                  <a:pt x="2691" y="65328"/>
                </a:lnTo>
                <a:lnTo>
                  <a:pt x="0" y="59278"/>
                </a:lnTo>
                <a:cubicBezTo>
                  <a:pt x="0" y="26540"/>
                  <a:pt x="58484" y="0"/>
                  <a:pt x="130627" y="0"/>
                </a:cubicBezTo>
                <a:close/>
              </a:path>
            </a:pathLst>
          </a:custGeom>
          <a:solidFill>
            <a:schemeClr val="lt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72" name="フリーフォーム: 図形 171">
            <a:extLst>
              <a:ext uri="{FF2B5EF4-FFF2-40B4-BE49-F238E27FC236}">
                <a16:creationId xmlns:a16="http://schemas.microsoft.com/office/drawing/2014/main" id="{7E89A719-41C0-44DA-A70F-397FC0C754A5}"/>
              </a:ext>
            </a:extLst>
          </p:cNvPr>
          <p:cNvSpPr/>
          <p:nvPr/>
        </p:nvSpPr>
        <p:spPr>
          <a:xfrm flipV="1">
            <a:off x="6588303" y="2127087"/>
            <a:ext cx="263240" cy="2328662"/>
          </a:xfrm>
          <a:custGeom>
            <a:avLst/>
            <a:gdLst>
              <a:gd name="connsiteX0" fmla="*/ 261254 w 263240"/>
              <a:gd name="connsiteY0" fmla="*/ 63742 h 2328662"/>
              <a:gd name="connsiteX1" fmla="*/ 263240 w 263240"/>
              <a:gd name="connsiteY1" fmla="*/ 66201 h 2328662"/>
              <a:gd name="connsiteX2" fmla="*/ 263240 w 263240"/>
              <a:gd name="connsiteY2" fmla="*/ 2220626 h 2328662"/>
              <a:gd name="connsiteX3" fmla="*/ 262347 w 263240"/>
              <a:gd name="connsiteY3" fmla="*/ 2221732 h 2328662"/>
              <a:gd name="connsiteX4" fmla="*/ 263240 w 263240"/>
              <a:gd name="connsiteY4" fmla="*/ 2225233 h 2328662"/>
              <a:gd name="connsiteX5" fmla="*/ 132613 w 263240"/>
              <a:gd name="connsiteY5" fmla="*/ 2328662 h 2328662"/>
              <a:gd name="connsiteX6" fmla="*/ 1986 w 263240"/>
              <a:gd name="connsiteY6" fmla="*/ 2225233 h 2328662"/>
              <a:gd name="connsiteX7" fmla="*/ 2812 w 263240"/>
              <a:gd name="connsiteY7" fmla="*/ 2221992 h 2328662"/>
              <a:gd name="connsiteX8" fmla="*/ 1986 w 263240"/>
              <a:gd name="connsiteY8" fmla="*/ 2220626 h 2328662"/>
              <a:gd name="connsiteX9" fmla="*/ 1986 w 263240"/>
              <a:gd name="connsiteY9" fmla="*/ 66201 h 2328662"/>
              <a:gd name="connsiteX10" fmla="*/ 2691 w 263240"/>
              <a:gd name="connsiteY10" fmla="*/ 65328 h 2328662"/>
              <a:gd name="connsiteX11" fmla="*/ 10265 w 263240"/>
              <a:gd name="connsiteY11" fmla="*/ 82352 h 2328662"/>
              <a:gd name="connsiteX12" fmla="*/ 30100 w 263240"/>
              <a:gd name="connsiteY12" fmla="*/ 95702 h 2328662"/>
              <a:gd name="connsiteX13" fmla="*/ 31815 w 263240"/>
              <a:gd name="connsiteY13" fmla="*/ 96984 h 2328662"/>
              <a:gd name="connsiteX14" fmla="*/ 32307 w 263240"/>
              <a:gd name="connsiteY14" fmla="*/ 97187 h 2328662"/>
              <a:gd name="connsiteX15" fmla="*/ 38260 w 263240"/>
              <a:gd name="connsiteY15" fmla="*/ 101194 h 2328662"/>
              <a:gd name="connsiteX16" fmla="*/ 52850 w 263240"/>
              <a:gd name="connsiteY16" fmla="*/ 105658 h 2328662"/>
              <a:gd name="connsiteX17" fmla="*/ 59579 w 263240"/>
              <a:gd name="connsiteY17" fmla="*/ 108432 h 2328662"/>
              <a:gd name="connsiteX18" fmla="*/ 63856 w 263240"/>
              <a:gd name="connsiteY18" fmla="*/ 109025 h 2328662"/>
              <a:gd name="connsiteX19" fmla="*/ 79781 w 263240"/>
              <a:gd name="connsiteY19" fmla="*/ 113898 h 2328662"/>
              <a:gd name="connsiteX20" fmla="*/ 130627 w 263240"/>
              <a:gd name="connsiteY20" fmla="*/ 118556 h 2328662"/>
              <a:gd name="connsiteX21" fmla="*/ 131823 w 263240"/>
              <a:gd name="connsiteY21" fmla="*/ 118447 h 2328662"/>
              <a:gd name="connsiteX22" fmla="*/ 132613 w 263240"/>
              <a:gd name="connsiteY22" fmla="*/ 118556 h 2328662"/>
              <a:gd name="connsiteX23" fmla="*/ 136484 w 263240"/>
              <a:gd name="connsiteY23" fmla="*/ 118019 h 2328662"/>
              <a:gd name="connsiteX24" fmla="*/ 181473 w 263240"/>
              <a:gd name="connsiteY24" fmla="*/ 113898 h 2328662"/>
              <a:gd name="connsiteX25" fmla="*/ 194108 w 263240"/>
              <a:gd name="connsiteY25" fmla="*/ 110032 h 2328662"/>
              <a:gd name="connsiteX26" fmla="*/ 205647 w 263240"/>
              <a:gd name="connsiteY26" fmla="*/ 108432 h 2328662"/>
              <a:gd name="connsiteX27" fmla="*/ 252975 w 263240"/>
              <a:gd name="connsiteY27" fmla="*/ 82352 h 2328662"/>
              <a:gd name="connsiteX28" fmla="*/ 130627 w 263240"/>
              <a:gd name="connsiteY28" fmla="*/ 0 h 2328662"/>
              <a:gd name="connsiteX29" fmla="*/ 261254 w 263240"/>
              <a:gd name="connsiteY29" fmla="*/ 59278 h 2328662"/>
              <a:gd name="connsiteX30" fmla="*/ 222994 w 263240"/>
              <a:gd name="connsiteY30" fmla="*/ 101194 h 2328662"/>
              <a:gd name="connsiteX31" fmla="*/ 194108 w 263240"/>
              <a:gd name="connsiteY31" fmla="*/ 110032 h 2328662"/>
              <a:gd name="connsiteX32" fmla="*/ 136484 w 263240"/>
              <a:gd name="connsiteY32" fmla="*/ 118019 h 2328662"/>
              <a:gd name="connsiteX33" fmla="*/ 131823 w 263240"/>
              <a:gd name="connsiteY33" fmla="*/ 118447 h 2328662"/>
              <a:gd name="connsiteX34" fmla="*/ 63856 w 263240"/>
              <a:gd name="connsiteY34" fmla="*/ 109025 h 2328662"/>
              <a:gd name="connsiteX35" fmla="*/ 52850 w 263240"/>
              <a:gd name="connsiteY35" fmla="*/ 105658 h 2328662"/>
              <a:gd name="connsiteX36" fmla="*/ 32307 w 263240"/>
              <a:gd name="connsiteY36" fmla="*/ 97187 h 2328662"/>
              <a:gd name="connsiteX37" fmla="*/ 30100 w 263240"/>
              <a:gd name="connsiteY37" fmla="*/ 95702 h 2328662"/>
              <a:gd name="connsiteX38" fmla="*/ 12251 w 263240"/>
              <a:gd name="connsiteY38" fmla="*/ 82352 h 2328662"/>
              <a:gd name="connsiteX39" fmla="*/ 3972 w 263240"/>
              <a:gd name="connsiteY39" fmla="*/ 63742 h 2328662"/>
              <a:gd name="connsiteX40" fmla="*/ 2691 w 263240"/>
              <a:gd name="connsiteY40" fmla="*/ 65328 h 2328662"/>
              <a:gd name="connsiteX41" fmla="*/ 0 w 263240"/>
              <a:gd name="connsiteY41" fmla="*/ 59278 h 2328662"/>
              <a:gd name="connsiteX42" fmla="*/ 130627 w 263240"/>
              <a:gd name="connsiteY42" fmla="*/ 0 h 2328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63240" h="2328662">
                <a:moveTo>
                  <a:pt x="261254" y="63742"/>
                </a:moveTo>
                <a:lnTo>
                  <a:pt x="263240" y="66201"/>
                </a:lnTo>
                <a:lnTo>
                  <a:pt x="263240" y="2220626"/>
                </a:lnTo>
                <a:lnTo>
                  <a:pt x="262347" y="2221732"/>
                </a:lnTo>
                <a:lnTo>
                  <a:pt x="263240" y="2225233"/>
                </a:lnTo>
                <a:cubicBezTo>
                  <a:pt x="263240" y="2282355"/>
                  <a:pt x="204756" y="2328662"/>
                  <a:pt x="132613" y="2328662"/>
                </a:cubicBezTo>
                <a:cubicBezTo>
                  <a:pt x="60470" y="2328662"/>
                  <a:pt x="1986" y="2282355"/>
                  <a:pt x="1986" y="2225233"/>
                </a:cubicBezTo>
                <a:lnTo>
                  <a:pt x="2812" y="2221992"/>
                </a:lnTo>
                <a:lnTo>
                  <a:pt x="1986" y="2220626"/>
                </a:lnTo>
                <a:lnTo>
                  <a:pt x="1986" y="66201"/>
                </a:lnTo>
                <a:lnTo>
                  <a:pt x="2691" y="65328"/>
                </a:lnTo>
                <a:lnTo>
                  <a:pt x="10265" y="82352"/>
                </a:lnTo>
                <a:lnTo>
                  <a:pt x="30100" y="95702"/>
                </a:lnTo>
                <a:lnTo>
                  <a:pt x="31815" y="96984"/>
                </a:lnTo>
                <a:lnTo>
                  <a:pt x="32307" y="97187"/>
                </a:lnTo>
                <a:lnTo>
                  <a:pt x="38260" y="101194"/>
                </a:lnTo>
                <a:lnTo>
                  <a:pt x="52850" y="105658"/>
                </a:lnTo>
                <a:lnTo>
                  <a:pt x="59579" y="108432"/>
                </a:lnTo>
                <a:lnTo>
                  <a:pt x="63856" y="109025"/>
                </a:lnTo>
                <a:lnTo>
                  <a:pt x="79781" y="113898"/>
                </a:lnTo>
                <a:cubicBezTo>
                  <a:pt x="95409" y="116897"/>
                  <a:pt x="112591" y="118556"/>
                  <a:pt x="130627" y="118556"/>
                </a:cubicBezTo>
                <a:lnTo>
                  <a:pt x="131823" y="118447"/>
                </a:lnTo>
                <a:lnTo>
                  <a:pt x="132613" y="118556"/>
                </a:lnTo>
                <a:lnTo>
                  <a:pt x="136484" y="118019"/>
                </a:lnTo>
                <a:lnTo>
                  <a:pt x="181473" y="113898"/>
                </a:lnTo>
                <a:lnTo>
                  <a:pt x="194108" y="110032"/>
                </a:lnTo>
                <a:lnTo>
                  <a:pt x="205647" y="108432"/>
                </a:lnTo>
                <a:cubicBezTo>
                  <a:pt x="226496" y="102041"/>
                  <a:pt x="243060" y="92990"/>
                  <a:pt x="252975" y="82352"/>
                </a:cubicBezTo>
                <a:close/>
                <a:moveTo>
                  <a:pt x="130627" y="0"/>
                </a:moveTo>
                <a:cubicBezTo>
                  <a:pt x="202770" y="0"/>
                  <a:pt x="261254" y="26540"/>
                  <a:pt x="261254" y="59278"/>
                </a:cubicBezTo>
                <a:cubicBezTo>
                  <a:pt x="261254" y="75647"/>
                  <a:pt x="246633" y="90467"/>
                  <a:pt x="222994" y="101194"/>
                </a:cubicBezTo>
                <a:lnTo>
                  <a:pt x="194108" y="110032"/>
                </a:lnTo>
                <a:lnTo>
                  <a:pt x="136484" y="118019"/>
                </a:lnTo>
                <a:lnTo>
                  <a:pt x="131823" y="118447"/>
                </a:lnTo>
                <a:lnTo>
                  <a:pt x="63856" y="109025"/>
                </a:lnTo>
                <a:lnTo>
                  <a:pt x="52850" y="105658"/>
                </a:lnTo>
                <a:lnTo>
                  <a:pt x="32307" y="97187"/>
                </a:lnTo>
                <a:lnTo>
                  <a:pt x="30100" y="95702"/>
                </a:lnTo>
                <a:lnTo>
                  <a:pt x="12251" y="82352"/>
                </a:lnTo>
                <a:lnTo>
                  <a:pt x="3972" y="63742"/>
                </a:lnTo>
                <a:lnTo>
                  <a:pt x="2691" y="65328"/>
                </a:lnTo>
                <a:lnTo>
                  <a:pt x="0" y="59278"/>
                </a:lnTo>
                <a:cubicBezTo>
                  <a:pt x="0" y="26540"/>
                  <a:pt x="58484" y="0"/>
                  <a:pt x="130627" y="0"/>
                </a:cubicBezTo>
                <a:close/>
              </a:path>
            </a:pathLst>
          </a:custGeom>
          <a:solidFill>
            <a:schemeClr val="lt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73" name="タイトル 1">
            <a:extLst>
              <a:ext uri="{FF2B5EF4-FFF2-40B4-BE49-F238E27FC236}">
                <a16:creationId xmlns:a16="http://schemas.microsoft.com/office/drawing/2014/main" id="{F9C6D8C5-106D-4C53-957D-A8B8BF21FA29}"/>
              </a:ext>
            </a:extLst>
          </p:cNvPr>
          <p:cNvSpPr txBox="1">
            <a:spLocks/>
          </p:cNvSpPr>
          <p:nvPr/>
        </p:nvSpPr>
        <p:spPr>
          <a:xfrm>
            <a:off x="6096000" y="5174405"/>
            <a:ext cx="39658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試験管立て</a:t>
            </a:r>
          </a:p>
        </p:txBody>
      </p:sp>
    </p:spTree>
    <p:extLst>
      <p:ext uri="{BB962C8B-B14F-4D97-AF65-F5344CB8AC3E}">
        <p14:creationId xmlns:p14="http://schemas.microsoft.com/office/powerpoint/2010/main" val="758065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6989</TotalTime>
  <Words>137</Words>
  <Application>Microsoft Office PowerPoint</Application>
  <PresentationFormat>ワイド画面</PresentationFormat>
  <Paragraphs>69</Paragraphs>
  <Slides>19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3" baseType="lpstr">
      <vt:lpstr>游ゴシック</vt:lpstr>
      <vt:lpstr>游ゴシック Light</vt:lpstr>
      <vt:lpstr>Arial</vt:lpstr>
      <vt:lpstr>Office テーマ</vt:lpstr>
      <vt:lpstr>「実験器具」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丸底フラスコ</vt:lpstr>
      <vt:lpstr>集気びん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教育企画課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総教セ　藤本</dc:creator>
  <cp:lastModifiedBy>513130 教員</cp:lastModifiedBy>
  <cp:revision>106</cp:revision>
  <cp:lastPrinted>2022-03-30T23:31:41Z</cp:lastPrinted>
  <dcterms:created xsi:type="dcterms:W3CDTF">2020-10-16T00:07:15Z</dcterms:created>
  <dcterms:modified xsi:type="dcterms:W3CDTF">2022-03-31T02:44:19Z</dcterms:modified>
</cp:coreProperties>
</file>